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92" r:id="rId3"/>
    <p:sldId id="291" r:id="rId4"/>
    <p:sldId id="290" r:id="rId5"/>
    <p:sldId id="280" r:id="rId6"/>
    <p:sldId id="281" r:id="rId7"/>
    <p:sldId id="282" r:id="rId8"/>
    <p:sldId id="286" r:id="rId9"/>
    <p:sldId id="283" r:id="rId10"/>
    <p:sldId id="284" r:id="rId11"/>
    <p:sldId id="285" r:id="rId12"/>
    <p:sldId id="287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1" r:id="rId21"/>
    <p:sldId id="266" r:id="rId22"/>
    <p:sldId id="262" r:id="rId23"/>
    <p:sldId id="263" r:id="rId24"/>
    <p:sldId id="267" r:id="rId25"/>
    <p:sldId id="265" r:id="rId26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26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E353F-1CA0-4ADC-A661-45023E06C855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B5157-4C9F-4F24-89FC-62F258FD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9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B5157-4C9F-4F24-89FC-62F258FD3E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5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2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7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7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6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5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0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1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67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8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94F31-AB3D-47A8-B154-8DBA693E676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6.wav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jpeg"/><Relationship Id="rId5" Type="http://schemas.openxmlformats.org/officeDocument/2006/relationships/image" Target="../media/image2.png"/><Relationship Id="rId4" Type="http://schemas.openxmlformats.org/officeDocument/2006/relationships/audio" Target="../media/audio6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jpe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7.wav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7.jpeg"/><Relationship Id="rId5" Type="http://schemas.openxmlformats.org/officeDocument/2006/relationships/image" Target="../media/image2.png"/><Relationship Id="rId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9.jpe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0.jpe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1.jpe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jpe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12192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81000"/>
            <a:ext cx="10045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TRƯỜNG MẦM NON </a:t>
            </a:r>
            <a:r>
              <a:rPr lang="vi-VN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 MAI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199" y="1213942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  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KHOA HỌC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00400" y="2868594"/>
            <a:ext cx="7086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 NT (24-36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:NT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Đặng Ánh Tuyết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0" y="2133601"/>
            <a:ext cx="655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Lĩnh Vực: Phát triển nhận thức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4688" y="6444734"/>
            <a:ext cx="2412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Năm học 2022-2023</a:t>
            </a:r>
            <a:endParaRPr lang="vi-VN" sz="2000"/>
          </a:p>
        </p:txBody>
      </p:sp>
      <p:pic>
        <p:nvPicPr>
          <p:cNvPr id="2" name="Thoại 001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64599" y="603518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63"/>
            <a:ext cx="1030063" cy="102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9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5" name="chimes.wav"/>
          </p:stSnd>
        </p:sndAc>
      </p:transition>
    </mc:Choice>
    <mc:Fallback xmlns="">
      <p:transition spd="med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7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Đừng bỏ “những sợi dây” khi ăn chuố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40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oại 009 (1)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8199" y="5638800"/>
            <a:ext cx="609600" cy="609600"/>
          </a:xfrm>
        </p:spPr>
      </p:pic>
      <p:pic>
        <p:nvPicPr>
          <p:cNvPr id="2050" name="Picture 2" descr="Cách làm bánh chuối hấp đơn giản bằng nồi cơm điệ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39623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làm chuối ép phơi khô dẻo thơm đơn giản ăn là ghiề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26369"/>
            <a:ext cx="5715000" cy="230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 Cách làm bánh chuối chiên mè giòn rụm đơn giản, ngọt ngon như ngoài hà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-2540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45547" y="4495801"/>
            <a:ext cx="2234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</a:rPr>
              <a:t>Bánh chuối</a:t>
            </a:r>
          </a:p>
        </p:txBody>
      </p:sp>
    </p:spTree>
    <p:extLst>
      <p:ext uri="{BB962C8B-B14F-4D97-AF65-F5344CB8AC3E}">
        <p14:creationId xmlns:p14="http://schemas.microsoft.com/office/powerpoint/2010/main" val="34153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oại 010 (1)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3074" name="Picture 2" descr="Lợi ích của chuối xanh đối với sức khỏe | Sở Y tế Nam Đị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400"/>
            <a:ext cx="92202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45325" y="342901"/>
            <a:ext cx="19239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</a:rPr>
              <a:t>Quả chuối </a:t>
            </a:r>
          </a:p>
          <a:p>
            <a:r>
              <a:rPr lang="vi-VN" sz="2800">
                <a:solidFill>
                  <a:srgbClr val="FF0000"/>
                </a:solidFill>
              </a:rPr>
              <a:t>Màu xanh</a:t>
            </a:r>
          </a:p>
        </p:txBody>
      </p:sp>
      <p:pic>
        <p:nvPicPr>
          <p:cNvPr id="6" name="Thoại 010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7286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hammer.wav"/>
          </p:stSnd>
        </p:sndAc>
      </p:transition>
    </mc:Choice>
    <mc:Fallback xmlns="">
      <p:transition spd="slow">
        <p:checker/>
        <p:sndAc>
          <p:stSnd>
            <p:snd r:embed="rId7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Thoại 011 (1)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2050" name="Picture 2" descr="24 Tác dụng của Quả Dưa Hấu tốt cho sức khỏe &amp; Lưu ý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048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53401" y="165100"/>
            <a:ext cx="2305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</a:rPr>
              <a:t>Quả dưa hấu</a:t>
            </a:r>
          </a:p>
        </p:txBody>
      </p:sp>
      <p:pic>
        <p:nvPicPr>
          <p:cNvPr id="6" name="Thoại 011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1319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laser.wav"/>
          </p:stSnd>
        </p:sndAc>
      </p:transition>
    </mc:Choice>
    <mc:Fallback xmlns="">
      <p:transition spd="slow">
        <p:circle/>
        <p:sndAc>
          <p:stSnd>
            <p:snd r:embed="rId7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1981200" y="76200"/>
            <a:ext cx="8229600" cy="1984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Thoại 012 (1)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3074" name="Picture 2" descr="Xoài với tác dụng của cây xoài và cách dùng cây xoài trị bệnh hiệu quả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8201" y="15240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>
                <a:solidFill>
                  <a:srgbClr val="FF0000"/>
                </a:solidFill>
              </a:rPr>
              <a:t>Quả xoài</a:t>
            </a:r>
          </a:p>
        </p:txBody>
      </p:sp>
      <p:pic>
        <p:nvPicPr>
          <p:cNvPr id="6" name="Thoại 012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19684"/>
      </p:ext>
    </p:extLst>
  </p:cSld>
  <p:clrMapOvr>
    <a:masterClrMapping/>
  </p:clrMapOvr>
  <p:transition spd="slow">
    <p:cover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oại 013 (1)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4098" name="Picture 2" descr="Công dụng làm đẹp của quả nh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24800" y="152401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</a:rPr>
              <a:t>Chùm Nho</a:t>
            </a:r>
          </a:p>
        </p:txBody>
      </p:sp>
      <p:pic>
        <p:nvPicPr>
          <p:cNvPr id="6" name="Thoại 013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88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push.wav"/>
          </p:stSnd>
        </p:sndAc>
      </p:transition>
    </mc:Choice>
    <mc:Fallback xmlns="">
      <p:transition spd="med">
        <p:fade/>
        <p:sndAc>
          <p:stSnd>
            <p:snd r:embed="rId7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oại 014 (1)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5122" name="Picture 2" descr="Bưởi Da Xanh – 3Sach Foo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77201" y="533400"/>
            <a:ext cx="2151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Quả bưởi</a:t>
            </a:r>
            <a:endParaRPr lang="vi-VN" sz="4000">
              <a:solidFill>
                <a:srgbClr val="FF0000"/>
              </a:solidFill>
            </a:endParaRPr>
          </a:p>
        </p:txBody>
      </p:sp>
      <p:pic>
        <p:nvPicPr>
          <p:cNvPr id="6" name="Thoại 014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7490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oại 015 (1)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6146" name="Picture 2" descr="Quả Nhãn Lo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3286"/>
            <a:ext cx="9144000" cy="612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16500" y="254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solidFill>
                  <a:srgbClr val="FF0000"/>
                </a:solidFill>
              </a:rPr>
              <a:t>Quả nhãn</a:t>
            </a:r>
          </a:p>
        </p:txBody>
      </p:sp>
      <p:pic>
        <p:nvPicPr>
          <p:cNvPr id="5" name="Thoại 015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0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oại 016 (1)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7170" name="Picture 2" descr="Măng cụt - 1kg - Lídođây!com - Thu hoạch từ vườn của chúng tôi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2200" y="179457"/>
            <a:ext cx="35221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rgbClr val="FF0000"/>
                </a:solidFill>
              </a:rPr>
              <a:t>Quả Măng Cụt</a:t>
            </a:r>
          </a:p>
        </p:txBody>
      </p:sp>
      <p:pic>
        <p:nvPicPr>
          <p:cNvPr id="6" name="Thoại 016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. /lg, </a:t>
            </a:r>
          </a:p>
        </p:txBody>
      </p:sp>
      <p:pic>
        <p:nvPicPr>
          <p:cNvPr id="5" name="Thoại 017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8194" name="Picture 2" descr="Đu đủ - Món ăn bổ dưỡng, vị thuốc chữa bệ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1" y="224880"/>
            <a:ext cx="28232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>
                <a:solidFill>
                  <a:srgbClr val="FF0000"/>
                </a:solidFill>
              </a:rPr>
              <a:t>Quả đu đủ</a:t>
            </a:r>
          </a:p>
        </p:txBody>
      </p:sp>
      <p:pic>
        <p:nvPicPr>
          <p:cNvPr id="6" name="Thoại 01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17 Video nền đẹp cho bài giảng mầm non | Hình nền video đẹp - YouTub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" name="TextBox 1"/>
          <p:cNvSpPr txBox="1"/>
          <p:nvPr/>
        </p:nvSpPr>
        <p:spPr>
          <a:xfrm>
            <a:off x="4210195" y="160339"/>
            <a:ext cx="3771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+mj-lt"/>
              </a:rPr>
              <a:t>MỤC ĐÍCH –YÊU CẦU</a:t>
            </a:r>
            <a:endParaRPr lang="vi-VN" sz="3200" b="1">
              <a:latin typeface="+mj-lt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54176" y="709882"/>
            <a:ext cx="6956425" cy="13234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Kiến thức:</a:t>
            </a:r>
            <a:endParaRPr lang="nl-NL" sz="2000">
              <a:latin typeface="Arial" pitchFamily="34" charset="0"/>
              <a:cs typeface="Arial" pitchFamily="34" charset="0"/>
            </a:endParaRPr>
          </a:p>
          <a:p>
            <a:pPr indent="1809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  Trẻ biết tên gọi của một số loại quả: Chuối, xoài, cam,....</a:t>
            </a:r>
            <a:endParaRPr lang="nl-NL" sz="2000">
              <a:latin typeface="Arial" pitchFamily="34" charset="0"/>
              <a:cs typeface="Arial" pitchFamily="34" charset="0"/>
            </a:endParaRPr>
          </a:p>
          <a:p>
            <a:pPr indent="1809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  Trẻ biết một số đặc điểm nổi bật của quả: Màu sắc, hình dạng, mùi vị và biết lợi ích của chúng.</a:t>
            </a:r>
            <a:endParaRPr lang="nl-NL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43076" y="2156193"/>
            <a:ext cx="6867525" cy="16312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Kĩ năng:</a:t>
            </a:r>
            <a:endParaRPr lang="nl-NL" sz="2000">
              <a:latin typeface="Arial" pitchFamily="34" charset="0"/>
              <a:cs typeface="Arial" pitchFamily="34" charset="0"/>
            </a:endParaRPr>
          </a:p>
          <a:p>
            <a:pPr indent="1809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  Trẻ có kỹ năng quan sát, kỹ năng so sánh giữa các loại quả về màu sắc, hình dạng, mùi vị,…</a:t>
            </a:r>
            <a:endParaRPr lang="nl-NL" sz="2000">
              <a:latin typeface="Arial" pitchFamily="34" charset="0"/>
              <a:cs typeface="Arial" pitchFamily="34" charset="0"/>
            </a:endParaRPr>
          </a:p>
          <a:p>
            <a:pPr indent="1809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  Rèn luyện cách phát âm, phát triển vốn từ và bước đầu phát triển ngôn ngữ mạch lạc cho trẻ</a:t>
            </a:r>
            <a:endParaRPr lang="nl-NL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831975" y="3742038"/>
            <a:ext cx="6800850" cy="25545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Giáo dục:</a:t>
            </a:r>
            <a:endParaRPr lang="nl-NL" sz="2000">
              <a:latin typeface="Arial" pitchFamily="34" charset="0"/>
              <a:cs typeface="Arial" pitchFamily="34" charset="0"/>
            </a:endParaRPr>
          </a:p>
          <a:p>
            <a:pPr indent="1809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  Tham gia tích cực vào hoạt động của giờ học.</a:t>
            </a:r>
            <a:endParaRPr lang="nl-NL" sz="2000">
              <a:latin typeface="Arial" pitchFamily="34" charset="0"/>
              <a:cs typeface="Arial" pitchFamily="34" charset="0"/>
            </a:endParaRPr>
          </a:p>
          <a:p>
            <a:pPr indent="1809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  Giáo dục trẻ ăn uống vệ sinh( rửa sạch quả trước khi ăn, biết bỏ vỏ, bỏ hạt vào thùng rác)</a:t>
            </a:r>
            <a:endParaRPr lang="nl-NL" sz="2000">
              <a:latin typeface="Arial" pitchFamily="34" charset="0"/>
              <a:cs typeface="Arial" pitchFamily="34" charset="0"/>
            </a:endParaRPr>
          </a:p>
          <a:p>
            <a:pPr indent="1809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  Giáo dục trẻ biết quý trọng người lao động, người trồng ra những loại quả ngon</a:t>
            </a:r>
            <a:endParaRPr lang="nl-NL" sz="2000">
              <a:latin typeface="Arial" pitchFamily="34" charset="0"/>
              <a:cs typeface="Arial" pitchFamily="34" charset="0"/>
            </a:endParaRPr>
          </a:p>
          <a:p>
            <a:pPr indent="1809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  Giáo dục trẻ thường xuyên ăn các loại quả để giúp cơ thể khoẻ mạnh, tăng sức đề kháng.</a:t>
            </a:r>
            <a:endParaRPr lang="nl-NL" sz="20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Thoại 002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63000" y="5686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59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Cxx	</a:t>
            </a:r>
          </a:p>
        </p:txBody>
      </p:sp>
      <p:pic>
        <p:nvPicPr>
          <p:cNvPr id="4" name="Thoại 018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Thoại 01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73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92"/>
            <a:ext cx="122682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24200" y="2133601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: 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60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mắt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Thoại 01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oại 020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87724" y="1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1" y="856397"/>
            <a:ext cx="4191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038600"/>
            <a:ext cx="4191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038600"/>
            <a:ext cx="396240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14401"/>
            <a:ext cx="3962400" cy="28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Thoại 02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81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917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oại 021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87724" y="1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962401"/>
            <a:ext cx="433993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19" y="830999"/>
            <a:ext cx="4287981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095" y="830999"/>
            <a:ext cx="4038306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701" y="4034929"/>
            <a:ext cx="3956700" cy="267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Thoại 02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84899" y="5065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oại 022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87724" y="1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4133849"/>
            <a:ext cx="4267200" cy="257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14400"/>
            <a:ext cx="4038600" cy="299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990601"/>
            <a:ext cx="4267200" cy="299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4133850"/>
            <a:ext cx="40386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Thoại 02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71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2173422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37857" y="914400"/>
            <a:ext cx="9148721" cy="19050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TriangleInverted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bé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chăm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ngoan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giỏi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Thoại 02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17 Video nền đẹp cho bài giảng mầm non | Hình nền video đẹp - YouTub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063"/>
            <a:ext cx="12192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76801" y="147638"/>
            <a:ext cx="22884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CHUẨN BỊ</a:t>
            </a:r>
            <a:endParaRPr lang="vi-VN" sz="4000" b="1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7411" y="1147852"/>
            <a:ext cx="7007225" cy="19389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Quả thật: cam; chuối; xoài,nho, nhẵn,.....</a:t>
            </a:r>
            <a:endParaRPr lang="vi-VN" sz="2400">
              <a:latin typeface="Arial" pitchFamily="34" charset="0"/>
              <a:cs typeface="Arial" pitchFamily="34" charset="0"/>
            </a:endParaRPr>
          </a:p>
          <a:p>
            <a:pPr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- 3 đĩa nhỏ sạch đựng quả đã gọt sẵn, tăm, khăn lau</a:t>
            </a:r>
            <a:endParaRPr lang="vi-VN" sz="2400">
              <a:latin typeface="Arial" pitchFamily="34" charset="0"/>
              <a:cs typeface="Arial" pitchFamily="34" charset="0"/>
            </a:endParaRPr>
          </a:p>
          <a:p>
            <a:pPr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  Giỏ nhựa đựng quả; dao nhỏ; khay</a:t>
            </a:r>
            <a:endParaRPr lang="vi-VN" sz="2400">
              <a:latin typeface="Arial" pitchFamily="34" charset="0"/>
              <a:cs typeface="Arial" pitchFamily="34" charset="0"/>
            </a:endParaRPr>
          </a:p>
          <a:p>
            <a:pPr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Lô tô gồm loại quả: chuối, cam, xoài, .nho, nhẵn, đu đủ,dưa hấu,măng cụt...</a:t>
            </a:r>
            <a:endParaRPr lang="vi-VN" sz="2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Thoại 003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92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5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4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83" y="0"/>
            <a:ext cx="12416183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2815" y="1981201"/>
            <a:ext cx="66463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/>
              <a:t>Cả lớp cùng hát bài : Quả</a:t>
            </a:r>
          </a:p>
        </p:txBody>
      </p:sp>
      <p:pic>
        <p:nvPicPr>
          <p:cNvPr id="2" name="Thoại 004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9585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0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oại 005 (1)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1026" name="Picture 2" descr="Cam sành | Rau củ quả 24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52400"/>
            <a:ext cx="94488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53400" y="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</a:rPr>
              <a:t>Quả cam </a:t>
            </a:r>
          </a:p>
          <a:p>
            <a:r>
              <a:rPr lang="vi-VN" sz="2400">
                <a:solidFill>
                  <a:srgbClr val="FF0000"/>
                </a:solidFill>
              </a:rPr>
              <a:t>Màu xanh</a:t>
            </a:r>
          </a:p>
        </p:txBody>
      </p:sp>
      <p:pic>
        <p:nvPicPr>
          <p:cNvPr id="6" name="Thoại 005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678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49680"/>
      </p:ext>
    </p:extLst>
  </p:cSld>
  <p:clrMapOvr>
    <a:masterClrMapping/>
  </p:clrMapOvr>
  <p:transition spd="slow">
    <p:wipe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 Cam Sành Hữu Cơ 5 H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105639"/>
      </p:ext>
    </p:extLst>
  </p:cSld>
  <p:clrMapOvr>
    <a:masterClrMapping/>
  </p:clrMapOvr>
  <p:transition spd="slow">
    <p:randomBar dir="vert"/>
    <p:sndAc>
      <p:stSnd>
        <p:snd r:embed="rId2" name="drumroll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oại 006 (1)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3074" name="Picture 2" descr="Uống nước cam mỗi ngày Nên hay Không nên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29601" y="228600"/>
            <a:ext cx="1879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</a:rPr>
              <a:t>Nước cam</a:t>
            </a:r>
          </a:p>
        </p:txBody>
      </p:sp>
      <p:pic>
        <p:nvPicPr>
          <p:cNvPr id="6" name="Thoại 006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69235"/>
      </p:ext>
    </p:extLst>
  </p:cSld>
  <p:clrMapOvr>
    <a:masterClrMapping/>
  </p:clrMapOvr>
  <p:transition spd="slow">
    <p:push dir="u"/>
    <p:sndAc>
      <p:stSnd>
        <p:snd r:embed="rId4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hoại 007 (1)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2860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10601" y="1"/>
            <a:ext cx="17652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</a:rPr>
              <a:t>Quả cam</a:t>
            </a:r>
          </a:p>
          <a:p>
            <a:r>
              <a:rPr lang="vi-VN" sz="2800">
                <a:solidFill>
                  <a:srgbClr val="FF0000"/>
                </a:solidFill>
              </a:rPr>
              <a:t>Màu vàng</a:t>
            </a:r>
          </a:p>
        </p:txBody>
      </p:sp>
      <p:pic>
        <p:nvPicPr>
          <p:cNvPr id="7" name="Thoại 007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7826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60918"/>
      </p:ext>
    </p:extLst>
  </p:cSld>
  <p:clrMapOvr>
    <a:masterClrMapping/>
  </p:clrMapOvr>
  <p:transition spd="slow">
    <p:push dir="u"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oại 008 (1)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4098" name="Picture 2" descr="Tại sao bạn nên ăn chuối mỗi ngày thay vì các loại quả khác? | Sở Y tế Nam  Đị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6200"/>
            <a:ext cx="92964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46898" y="457201"/>
            <a:ext cx="1588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</a:rPr>
              <a:t>Quả chuối</a:t>
            </a:r>
          </a:p>
          <a:p>
            <a:r>
              <a:rPr lang="vi-VN" sz="2400">
                <a:solidFill>
                  <a:srgbClr val="FF0000"/>
                </a:solidFill>
              </a:rPr>
              <a:t>Màu vàng</a:t>
            </a:r>
          </a:p>
        </p:txBody>
      </p:sp>
      <p:pic>
        <p:nvPicPr>
          <p:cNvPr id="6" name="Thoại 008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630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chimes.wav"/>
          </p:stSnd>
        </p:sndAc>
      </p:transition>
    </mc:Choice>
    <mc:Fallback xmlns="">
      <p:transition spd="slow">
        <p:circl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190</Words>
  <Application>Microsoft Office PowerPoint</Application>
  <PresentationFormat>Widescreen</PresentationFormat>
  <Paragraphs>52</Paragraphs>
  <Slides>25</Slides>
  <Notes>1</Notes>
  <HiddenSlides>0</HiddenSlides>
  <MMClips>39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. /lg, </vt:lpstr>
      <vt:lpstr>Cxx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87</cp:revision>
  <cp:lastPrinted>2023-03-14T04:48:37Z</cp:lastPrinted>
  <dcterms:created xsi:type="dcterms:W3CDTF">2019-10-23T14:56:40Z</dcterms:created>
  <dcterms:modified xsi:type="dcterms:W3CDTF">2023-08-09T06:47:20Z</dcterms:modified>
</cp:coreProperties>
</file>