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491-28B8-4E22-DC7F-A98F05D4D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B3B6C-B0BC-3FE2-96FC-CF9A6AB7B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A568-3DE0-6184-DE16-127592C5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0F62-AFBE-3CF6-4F1B-740EB224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2FC9-FA46-BA7B-68CD-FBC14B3C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2F3B-60E8-6352-43C5-D79856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D31B6-4389-12E9-A3C8-963601BFA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CBFB-50B9-5B35-5D0C-FE5E3332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3A9F-012C-6B49-2098-C8103162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7C77-2AA7-1DE5-34DB-2B45BAB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F84A9-8EBF-8D84-AF23-11F126034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D1D25-2B6B-38BC-44D7-2D821958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7850-A1A6-9AD5-92A8-E073A7C0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5CBE-3829-9FF9-ADCD-0EFA99E0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CE5D-D44F-666A-DB62-FC5F7D00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389A-2E3A-87E9-10CB-5CF1C492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859F-ED07-B60A-6397-B6D1AAA9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5875-2DC2-B37A-61F5-07AFF1DD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6F49-CB68-4F20-ECF4-5C66EA8B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B6DA-AE3F-0C58-59DC-9DBF88C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C9D-D8C3-33D9-00BD-EDAE6ED8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FC9E-655B-DA1E-C8CC-2619881E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1B3F-97A6-9C75-56CF-5E195F34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D700-AE6B-47A8-43D9-025E18DA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41D7-92B3-639B-4099-38F9D80D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636-1572-9D9F-0CB3-BD950E22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0A5E-DF34-6434-FBF2-9B8CD11DA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23FC8-9F26-A3F5-69EB-155A1691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2C8D6-8FF6-2EA0-25A3-0A17F89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BBD4-855E-F6AD-B1F8-72F8D04C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DD2B-CC78-2D84-1614-FB5B403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3B7-53A1-D53B-C20E-D390ABD9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BC01-76F1-2FB7-4EF0-03CF0BBB1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853A7-BB55-B5E9-69A0-41744E37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8CDEA-88C2-FF54-D80B-933137580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EECB-964A-4052-8882-D66D83C52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51B65-1826-E937-F154-CEB2F90F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73D22-7C4A-95A1-1EB4-F8DBF1E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1D613-C515-578D-FC6E-AE3547D7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B19C-FC5D-F7CC-E4CC-303C7548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1A862-942B-93CE-4510-FF6B2B2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A98F5-45EF-2B61-DC8C-5864D604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A5D4D-39C1-398E-29A3-02733BCB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06A49-3189-3DEC-774C-CBBB7C8D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99655-3151-29D8-1CEC-CF746D92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CE989-CDF2-5913-362D-1A6681F2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D55A-2C4F-0F05-5757-ECE2F930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3194-CD60-FE7B-E5BB-1500D573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B5E5D-D208-65A4-4A71-D8CA3C62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B3DB-D51E-4035-31F4-7AF4101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9D6A-6F54-5682-35CA-47A2051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54FE-1CC1-CDAD-D6B0-30ADFC14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E902-76A8-A0E8-0ACB-FF2E8744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A51E2-A544-B74C-2916-77C770829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71AE-0C25-CB0D-117F-C20A579C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DE85-DA4A-5B5E-60DF-FE523DE9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8277E-5887-6B3B-7119-78E97DAC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F510B-6E97-7BFB-839E-96D6DBD9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245BB-DBAC-5FDF-9097-DB826803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487B-B782-9725-D2B9-4EE1587E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0E52-3436-414F-4E75-D82C359D0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3D21-B4F4-4911-B45F-EC049EB890D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BF34-00A6-84C6-B08B-F05EE153A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7F56-C80C-F7C0-D446-976124E5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13" b="0" i="0" u="none" strike="noStrike" kern="1200" cap="none" spc="0" normalizeH="0" baseline="0" noProof="0" dirty="0">
                  <a:ln>
                    <a:noFill/>
                  </a:ln>
                  <a:solidFill>
                    <a:srgbClr val="FFD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7"/>
                </a:lnSpc>
                <a:spcBef>
                  <a:spcPts val="14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2082" y="216054"/>
            <a:ext cx="42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2322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PHÒNG GD&amp;ĐT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22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MN </a:t>
            </a:r>
            <a:r>
              <a:rPr lang="vi-VN" b="1" dirty="0" smtClean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3225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6356" y="2230422"/>
            <a:ext cx="8211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KỸ NĂNG XÃ HỘI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5933" y="3119718"/>
            <a:ext cx="4679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: 24-36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Ánh Tuyết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F65C5-0C45-0751-2F73-461B78C815AC}"/>
              </a:ext>
            </a:extLst>
          </p:cNvPr>
          <p:cNvSpPr txBox="1"/>
          <p:nvPr/>
        </p:nvSpPr>
        <p:spPr>
          <a:xfrm>
            <a:off x="4295775" y="6372225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2022- 2023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03" y="1021008"/>
            <a:ext cx="1076382" cy="10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2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</a:t>
            </a:r>
            <a:r>
              <a:rPr lang="en-US" sz="7200" dirty="0" err="1">
                <a:solidFill>
                  <a:srgbClr val="7030A0"/>
                </a:solidFill>
              </a:rPr>
              <a:t>Cùng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>
                <a:solidFill>
                  <a:srgbClr val="7030A0"/>
                </a:solidFill>
              </a:rPr>
              <a:t>cho </a:t>
            </a:r>
            <a:r>
              <a:rPr lang="en-US" sz="7200" dirty="0" err="1">
                <a:solidFill>
                  <a:srgbClr val="7030A0"/>
                </a:solidFill>
              </a:rPr>
              <a:t>môi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87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9812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làm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bảo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2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3571" y="39819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cỏ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1" y="4962000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cửa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901" y="409417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Phố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037" y="5546775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sông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419601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89879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+mn-lt"/>
              </a:rPr>
            </a:b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1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7316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thải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hoạt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44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443" y="4461948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187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Techsi.vn</cp:lastModifiedBy>
  <cp:revision>2</cp:revision>
  <dcterms:created xsi:type="dcterms:W3CDTF">2023-03-18T03:27:27Z</dcterms:created>
  <dcterms:modified xsi:type="dcterms:W3CDTF">2023-08-09T07:06:29Z</dcterms:modified>
</cp:coreProperties>
</file>