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7315200" cy="10668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4792" y="34290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: NBPB To –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(24-36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2023 - 2024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04251"/>
            <a:ext cx="1036154" cy="9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“Đôi chân khéo léo”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chơi: Bé hãy giúp thỏ mẹ và thỏ con nhảy đúng ô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1.Kiến thức: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nhận biết được kích thước to, nhỏ của hai đối tượng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Trẻ biết một số đồ dùng trong gia đình qua bài học.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Kĩ năng: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khả năng quan sát và ghi nhớ có chủ định cho trẻ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có kỹ năng phân biệt các đồ dùng, đồ chơi to, nhỏ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chọn và nói được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nhỏ,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cốc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ỏ,cái ghế to,cái ghế nhỏ.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Hứng thú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 tham gia hoạt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Chăm chú học bài,có nề nếp.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6858000" cy="4297363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 khi vào bài học,cô mời các con quan sát lên màn hình lắng nghe bài hát “Trái cây” và hát theo nhé!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07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148178561115921708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8" y="-1"/>
            <a:ext cx="9137591" cy="6910783"/>
          </a:xfrm>
        </p:spPr>
      </p:pic>
    </p:spTree>
    <p:extLst>
      <p:ext uri="{BB962C8B-B14F-4D97-AF65-F5344CB8AC3E}">
        <p14:creationId xmlns:p14="http://schemas.microsoft.com/office/powerpoint/2010/main" val="27892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Nhận biết phân biệt to – nhỏ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557" r="8333"/>
          <a:stretch/>
        </p:blipFill>
        <p:spPr>
          <a:xfrm>
            <a:off x="838200" y="381000"/>
            <a:ext cx="7467600" cy="6477000"/>
          </a:xfrm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to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250" y="5410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nhỏ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7777" r="9166" b="3334"/>
          <a:stretch/>
        </p:blipFill>
        <p:spPr>
          <a:xfrm>
            <a:off x="914400" y="533400"/>
            <a:ext cx="73152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238570" y="545221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to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nhỏ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4444" r="4999" b="5557"/>
          <a:stretch/>
        </p:blipFill>
        <p:spPr>
          <a:xfrm>
            <a:off x="990600" y="381000"/>
            <a:ext cx="7696200" cy="6172200"/>
          </a:xfrm>
        </p:spPr>
      </p:pic>
      <p:sp>
        <p:nvSpPr>
          <p:cNvPr id="5" name="TextBox 4"/>
          <p:cNvSpPr txBox="1"/>
          <p:nvPr/>
        </p:nvSpPr>
        <p:spPr>
          <a:xfrm>
            <a:off x="764136" y="549565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ghế nhỏ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48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ghế to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49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“Bác tài xế giỏi”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chơi: Bé hãy đặt các đồ vật to – nhỏ theo yêu cầu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149</Words>
  <Application>Microsoft Office PowerPoint</Application>
  <PresentationFormat>On-screen Show (4:3)</PresentationFormat>
  <Paragraphs>21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UBND QUẬN LONG BIÊN TRƯỜNG MẦM NON NẮNG MAI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“Bác tài xế giỏi”</vt:lpstr>
      <vt:lpstr>Trò chơi: “Đôi chân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Techsi.vn</cp:lastModifiedBy>
  <cp:revision>7</cp:revision>
  <dcterms:created xsi:type="dcterms:W3CDTF">2022-04-23T14:54:05Z</dcterms:created>
  <dcterms:modified xsi:type="dcterms:W3CDTF">2023-10-12T08:23:55Z</dcterms:modified>
</cp:coreProperties>
</file>