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2" r:id="rId2"/>
    <p:sldId id="266" r:id="rId3"/>
    <p:sldId id="265" r:id="rId4"/>
    <p:sldId id="264" r:id="rId5"/>
    <p:sldId id="263" r:id="rId6"/>
    <p:sldId id="269" r:id="rId7"/>
    <p:sldId id="270" r:id="rId8"/>
    <p:sldId id="271" r:id="rId9"/>
    <p:sldId id="272" r:id="rId10"/>
    <p:sldId id="262" r:id="rId11"/>
    <p:sldId id="261" r:id="rId12"/>
    <p:sldId id="260" r:id="rId13"/>
    <p:sldId id="259" r:id="rId14"/>
    <p:sldId id="258" r:id="rId15"/>
    <p:sldId id="267" r:id="rId16"/>
    <p:sldId id="280" r:id="rId17"/>
    <p:sldId id="27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1" autoAdjust="0"/>
    <p:restoredTop sz="93935" autoAdjust="0"/>
  </p:normalViewPr>
  <p:slideViewPr>
    <p:cSldViewPr>
      <p:cViewPr varScale="1">
        <p:scale>
          <a:sx n="92" d="100"/>
          <a:sy n="92" d="100"/>
        </p:scale>
        <p:origin x="96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0B1839-5A6E-46C5-B99C-EE7C10D2E4A3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546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E05390-6D91-401F-9016-F5F6AEDDD8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4DCDE-D246-48E3-ACAD-A09A84303B88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254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A1949-625E-4C08-B14C-4991F8D40F26}" type="slidenum">
              <a:rPr lang="en-US"/>
              <a:pPr/>
              <a:t>11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6795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8E322-8F28-4ED3-AF16-94E4D00F8208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46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A4C4D-9A42-41EE-B392-F56FA7A5F106}" type="slidenum">
              <a:rPr lang="en-US"/>
              <a:pPr/>
              <a:t>13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003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DD904-7D0A-4F8F-A0F3-089FB24F441D}" type="slidenum">
              <a:rPr lang="en-US"/>
              <a:pPr/>
              <a:t>14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747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CFAFB-A8D7-49E1-9224-06F6C87843F7}" type="slidenum">
              <a:rPr lang="en-US"/>
              <a:pPr/>
              <a:t>15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919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11AA8-4BCC-493C-B06D-A37C2E0CD742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94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7EED8-BEE4-491E-A4F1-BE346F376DE0}" type="slidenum">
              <a:rPr lang="en-US"/>
              <a:pPr/>
              <a:t>4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661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65167-38F3-40B6-A490-7F61A2280907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058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E6951-C0EB-4EA6-B8C2-E65C5564074D}" type="slidenum">
              <a:rPr lang="en-US"/>
              <a:pPr/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780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73E8B-6CD6-4FE0-911B-F29A8E4A1ACD}" type="slidenum">
              <a:rPr lang="en-US"/>
              <a:pPr/>
              <a:t>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9875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20286-1F36-4B6F-BFE3-3D94FE8AF296}" type="slidenum">
              <a:rPr lang="en-US"/>
              <a:pPr/>
              <a:t>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5789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35C70-E58F-44A4-8359-D6BD7A73673C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6483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2CAC2-53FD-4800-AF27-D7D0533DB99D}" type="slidenum">
              <a:rPr lang="en-US"/>
              <a:pPr/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524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3628-1779-4406-9C0B-E2C5A86D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2114-A090-431C-89D6-441B96716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389-336A-4579-BA41-E2BB74F3A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9D08-BD09-4BF2-9982-01FD99CC4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2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4F8C-9367-41BA-B181-407EC51219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8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36F9-C1F5-4514-92EE-C04FA6C70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5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63D-7695-49CE-8A04-7AFE482A1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6449-D005-439A-8989-420A4D4D9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4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721A-6CB7-407E-8D1F-9AE066F7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1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4687-ED6B-464B-B89E-7475FA12A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9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2105-5CF8-48E1-8022-6D738A153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D2AE9-B13F-4F70-A2DD-EB2316BFA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1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p cute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69" y="0"/>
            <a:ext cx="91791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86752" y="3295765"/>
            <a:ext cx="504319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Đề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tài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Truyện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Món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quà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cô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endParaRPr lang="en-US" altLang="zh-CN" sz="2400" dirty="0" smtClean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Lứa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Mẫu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nhỡ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4 – 5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viên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Chử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Thanh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Phương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5633" y="152400"/>
            <a:ext cx="5852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NẮNG MAI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9184" y="2752847"/>
            <a:ext cx="6370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353" y="810581"/>
            <a:ext cx="2007443" cy="1942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6309927"/>
            <a:ext cx="1911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2023 -2024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5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143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6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8" name="Picture 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Bài Giảng Powerpoint Đẹp Nhất, Hình Nền Đẹp Cho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3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3315" y="27662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err="1" smtClean="0">
                <a:solidFill>
                  <a:srgbClr val="0070C0"/>
                </a:solidFill>
                <a:latin typeface="+mn-lt"/>
              </a:rPr>
              <a:t>Đàm</a:t>
            </a:r>
            <a:r>
              <a:rPr lang="en-US" sz="88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  <a:latin typeface="+mn-lt"/>
              </a:rPr>
              <a:t>thoại</a:t>
            </a:r>
            <a:endParaRPr lang="en-US" sz="88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4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1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9460" name="Picture 4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5344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981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282950"/>
            <a:ext cx="17494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971800" y="2416175"/>
            <a:ext cx="2638425" cy="1289050"/>
            <a:chOff x="1872" y="1522"/>
            <a:chExt cx="1662" cy="812"/>
          </a:xfrm>
        </p:grpSpPr>
        <p:pic>
          <p:nvPicPr>
            <p:cNvPr id="29702" name="Picture 6" descr="kh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343400" y="685800"/>
            <a:ext cx="1066800" cy="2667000"/>
            <a:chOff x="2525" y="432"/>
            <a:chExt cx="883" cy="1680"/>
          </a:xfrm>
        </p:grpSpPr>
        <p:pic>
          <p:nvPicPr>
            <p:cNvPr id="31750" name="Picture 6" descr="be ngo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9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3796" name="Picture 4" descr="IMG_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1054</TotalTime>
  <Words>67</Words>
  <Application>Microsoft Office PowerPoint</Application>
  <PresentationFormat>On-screen Show (4:3)</PresentationFormat>
  <Paragraphs>23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AutoBVT</cp:lastModifiedBy>
  <cp:revision>56</cp:revision>
  <dcterms:created xsi:type="dcterms:W3CDTF">2009-06-14T10:18:10Z</dcterms:created>
  <dcterms:modified xsi:type="dcterms:W3CDTF">2023-09-02T15:16:10Z</dcterms:modified>
</cp:coreProperties>
</file>