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4" r:id="rId2"/>
    <p:sldId id="260" r:id="rId3"/>
    <p:sldId id="257" r:id="rId4"/>
    <p:sldId id="258" r:id="rId5"/>
    <p:sldId id="303" r:id="rId6"/>
    <p:sldId id="259" r:id="rId7"/>
    <p:sldId id="262" r:id="rId8"/>
    <p:sldId id="294" r:id="rId9"/>
    <p:sldId id="295" r:id="rId10"/>
    <p:sldId id="296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Cò" userId="be1c22ed651e91a1" providerId="LiveId" clId="{DC343E56-AD6B-4943-B259-B1C58167F17C}"/>
    <pc:docChg chg="undo custSel addSld delSld modSld sldOrd modMainMaster">
      <pc:chgData name="Hiếu Cò" userId="be1c22ed651e91a1" providerId="LiveId" clId="{DC343E56-AD6B-4943-B259-B1C58167F17C}" dt="2021-02-27T04:48:40.923" v="6325" actId="20577"/>
      <pc:docMkLst>
        <pc:docMk/>
      </pc:docMkLst>
      <pc:sldChg chg="addSp delSp modSp new mod setBg">
        <pc:chgData name="Hiếu Cò" userId="be1c22ed651e91a1" providerId="LiveId" clId="{DC343E56-AD6B-4943-B259-B1C58167F17C}" dt="2021-02-25T03:50:45.093" v="2864"/>
        <pc:sldMkLst>
          <pc:docMk/>
          <pc:sldMk cId="870583041" sldId="256"/>
        </pc:sldMkLst>
        <pc:spChg chg="del mod">
          <ac:chgData name="Hiếu Cò" userId="be1c22ed651e91a1" providerId="LiveId" clId="{DC343E56-AD6B-4943-B259-B1C58167F17C}" dt="2021-02-25T03:05:24.332" v="391" actId="478"/>
          <ac:spMkLst>
            <pc:docMk/>
            <pc:sldMk cId="870583041" sldId="256"/>
            <ac:spMk id="2" creationId="{DB8CC774-B7C9-4581-B3B6-D226BD2E3497}"/>
          </ac:spMkLst>
        </pc:spChg>
        <pc:spChg chg="del">
          <ac:chgData name="Hiếu Cò" userId="be1c22ed651e91a1" providerId="LiveId" clId="{DC343E56-AD6B-4943-B259-B1C58167F17C}" dt="2021-02-25T03:05:25.531" v="392" actId="478"/>
          <ac:spMkLst>
            <pc:docMk/>
            <pc:sldMk cId="870583041" sldId="256"/>
            <ac:spMk id="3" creationId="{F70D3F18-42D2-4E74-AA57-5EDE8D84B9D9}"/>
          </ac:spMkLst>
        </pc:spChg>
        <pc:spChg chg="add mod">
          <ac:chgData name="Hiếu Cò" userId="be1c22ed651e91a1" providerId="LiveId" clId="{DC343E56-AD6B-4943-B259-B1C58167F17C}" dt="2021-02-25T03:12:42.542" v="820" actId="1582"/>
          <ac:spMkLst>
            <pc:docMk/>
            <pc:sldMk cId="870583041" sldId="256"/>
            <ac:spMk id="4" creationId="{A745A4D7-58D9-4139-ADC4-4BA0F3429E43}"/>
          </ac:spMkLst>
        </pc:spChg>
        <pc:spChg chg="add mod">
          <ac:chgData name="Hiếu Cò" userId="be1c22ed651e91a1" providerId="LiveId" clId="{DC343E56-AD6B-4943-B259-B1C58167F17C}" dt="2021-02-25T03:15:11.066" v="821" actId="1076"/>
          <ac:spMkLst>
            <pc:docMk/>
            <pc:sldMk cId="870583041" sldId="256"/>
            <ac:spMk id="5" creationId="{5B9EE439-FC15-4118-82B3-CE7A8BF50702}"/>
          </ac:spMkLst>
        </pc:spChg>
        <pc:picChg chg="add del mod">
          <ac:chgData name="Hiếu Cò" userId="be1c22ed651e91a1" providerId="LiveId" clId="{DC343E56-AD6B-4943-B259-B1C58167F17C}" dt="2021-02-25T03:32:29.516" v="868" actId="478"/>
          <ac:picMkLst>
            <pc:docMk/>
            <pc:sldMk cId="870583041" sldId="256"/>
            <ac:picMk id="9" creationId="{71F31728-E1F6-4977-8549-015CE753E834}"/>
          </ac:picMkLst>
        </pc:picChg>
        <pc:picChg chg="add mod">
          <ac:chgData name="Hiếu Cò" userId="be1c22ed651e91a1" providerId="LiveId" clId="{DC343E56-AD6B-4943-B259-B1C58167F17C}" dt="2021-02-25T03:32:50.306" v="898" actId="1038"/>
          <ac:picMkLst>
            <pc:docMk/>
            <pc:sldMk cId="870583041" sldId="256"/>
            <ac:picMk id="11" creationId="{64704D6C-F623-406A-A2AD-EF249139E920}"/>
          </ac:picMkLst>
        </pc:picChg>
        <pc:picChg chg="add mod">
          <ac:chgData name="Hiếu Cò" userId="be1c22ed651e91a1" providerId="LiveId" clId="{DC343E56-AD6B-4943-B259-B1C58167F17C}" dt="2021-02-25T03:19:26.523" v="841" actId="732"/>
          <ac:picMkLst>
            <pc:docMk/>
            <pc:sldMk cId="870583041" sldId="256"/>
            <ac:picMk id="3074" creationId="{B7089371-B184-4397-AE35-031EAA134E72}"/>
          </ac:picMkLst>
        </pc:picChg>
        <pc:picChg chg="add del mod">
          <ac:chgData name="Hiếu Cò" userId="be1c22ed651e91a1" providerId="LiveId" clId="{DC343E56-AD6B-4943-B259-B1C58167F17C}" dt="2021-02-25T03:32:28.850" v="867" actId="478"/>
          <ac:picMkLst>
            <pc:docMk/>
            <pc:sldMk cId="870583041" sldId="256"/>
            <ac:picMk id="3076" creationId="{F9221791-EA06-4D21-A3E2-E9F25224D43C}"/>
          </ac:picMkLst>
        </pc:picChg>
        <pc:picChg chg="add mod">
          <ac:chgData name="Hiếu Cò" userId="be1c22ed651e91a1" providerId="LiveId" clId="{DC343E56-AD6B-4943-B259-B1C58167F17C}" dt="2021-02-25T03:31:36.748" v="854" actId="14100"/>
          <ac:picMkLst>
            <pc:docMk/>
            <pc:sldMk cId="870583041" sldId="256"/>
            <ac:picMk id="3078" creationId="{46727398-A3C4-437F-950D-3F35089AE879}"/>
          </ac:picMkLst>
        </pc:picChg>
        <pc:picChg chg="add mod">
          <ac:chgData name="Hiếu Cò" userId="be1c22ed651e91a1" providerId="LiveId" clId="{DC343E56-AD6B-4943-B259-B1C58167F17C}" dt="2021-02-25T03:32:59.763" v="900" actId="1036"/>
          <ac:picMkLst>
            <pc:docMk/>
            <pc:sldMk cId="870583041" sldId="256"/>
            <ac:picMk id="3080" creationId="{39B10005-118F-4868-A820-60EE8398EE65}"/>
          </ac:picMkLst>
        </pc:picChg>
      </pc:sldChg>
      <pc:sldChg chg="addSp delSp modSp new mod setBg delAnim modAnim">
        <pc:chgData name="Hiếu Cò" userId="be1c22ed651e91a1" providerId="LiveId" clId="{DC343E56-AD6B-4943-B259-B1C58167F17C}" dt="2021-02-27T04:47:54.016" v="6319" actId="1076"/>
        <pc:sldMkLst>
          <pc:docMk/>
          <pc:sldMk cId="1644274835" sldId="257"/>
        </pc:sldMkLst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2" creationId="{B74FE6AB-CF91-470C-A256-01B7E17904B1}"/>
          </ac:spMkLst>
        </pc:spChg>
        <pc:spChg chg="mod">
          <ac:chgData name="Hiếu Cò" userId="be1c22ed651e91a1" providerId="LiveId" clId="{DC343E56-AD6B-4943-B259-B1C58167F17C}" dt="2021-02-27T04:47:54.016" v="6319" actId="1076"/>
          <ac:spMkLst>
            <pc:docMk/>
            <pc:sldMk cId="1644274835" sldId="257"/>
            <ac:spMk id="3" creationId="{3BD63A8C-8AB7-4B07-A53A-FC91A545BE45}"/>
          </ac:spMkLst>
        </pc:spChg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3" creationId="{91D39171-57BF-4DC8-BE19-CB0D83E39366}"/>
          </ac:spMkLst>
        </pc:spChg>
        <pc:spChg chg="add mod">
          <ac:chgData name="Hiếu Cò" userId="be1c22ed651e91a1" providerId="LiveId" clId="{DC343E56-AD6B-4943-B259-B1C58167F17C}" dt="2021-02-25T13:37:22.567" v="6130" actId="13822"/>
          <ac:spMkLst>
            <pc:docMk/>
            <pc:sldMk cId="1644274835" sldId="257"/>
            <ac:spMk id="4" creationId="{F5CC067F-F25D-4ECC-9A42-88D9B8B0B342}"/>
          </ac:spMkLst>
        </pc:spChg>
        <pc:spChg chg="add del mod">
          <ac:chgData name="Hiếu Cò" userId="be1c22ed651e91a1" providerId="LiveId" clId="{DC343E56-AD6B-4943-B259-B1C58167F17C}" dt="2021-02-25T03:46:20.080" v="2708" actId="21"/>
          <ac:spMkLst>
            <pc:docMk/>
            <pc:sldMk cId="1644274835" sldId="257"/>
            <ac:spMk id="6" creationId="{FA3F19F2-0B4C-4566-BDF1-CD0B24140E2B}"/>
          </ac:spMkLst>
        </pc:spChg>
        <pc:spChg chg="add mod">
          <ac:chgData name="Hiếu Cò" userId="be1c22ed651e91a1" providerId="LiveId" clId="{DC343E56-AD6B-4943-B259-B1C58167F17C}" dt="2021-02-25T13:37:24.940" v="6131" actId="13822"/>
          <ac:spMkLst>
            <pc:docMk/>
            <pc:sldMk cId="1644274835" sldId="257"/>
            <ac:spMk id="22" creationId="{DF221E4D-1084-44E9-B59A-A5940EB0EEC5}"/>
          </ac:spMkLst>
        </pc:spChg>
        <pc:spChg chg="add del mod">
          <ac:chgData name="Hiếu Cò" userId="be1c22ed651e91a1" providerId="LiveId" clId="{DC343E56-AD6B-4943-B259-B1C58167F17C}" dt="2021-02-25T03:48:49.296" v="2757" actId="21"/>
          <ac:spMkLst>
            <pc:docMk/>
            <pc:sldMk cId="1644274835" sldId="257"/>
            <ac:spMk id="36" creationId="{8D2C6B1F-0A18-4AB0-BB4A-6AEF1812A729}"/>
          </ac:spMkLst>
        </pc:spChg>
        <pc:spChg chg="add del mod">
          <ac:chgData name="Hiếu Cò" userId="be1c22ed651e91a1" providerId="LiveId" clId="{DC343E56-AD6B-4943-B259-B1C58167F17C}" dt="2021-02-25T03:46:28.130" v="2712"/>
          <ac:spMkLst>
            <pc:docMk/>
            <pc:sldMk cId="1644274835" sldId="257"/>
            <ac:spMk id="45" creationId="{CCE8E750-22FE-4909-B34A-24966A5617CD}"/>
          </ac:spMkLst>
        </pc:spChg>
        <pc:spChg chg="add del mod">
          <ac:chgData name="Hiếu Cò" userId="be1c22ed651e91a1" providerId="LiveId" clId="{DC343E56-AD6B-4943-B259-B1C58167F17C}" dt="2021-02-25T13:35:20.724" v="6110" actId="478"/>
          <ac:spMkLst>
            <pc:docMk/>
            <pc:sldMk cId="1644274835" sldId="257"/>
            <ac:spMk id="49" creationId="{CD29DAA3-7349-437D-8BBF-7BA6165C4C5E}"/>
          </ac:spMkLst>
        </pc:spChg>
        <pc:spChg chg="add del mod">
          <ac:chgData name="Hiếu Cò" userId="be1c22ed651e91a1" providerId="LiveId" clId="{DC343E56-AD6B-4943-B259-B1C58167F17C}" dt="2021-02-25T13:35:24.496" v="6111" actId="478"/>
          <ac:spMkLst>
            <pc:docMk/>
            <pc:sldMk cId="1644274835" sldId="257"/>
            <ac:spMk id="50" creationId="{73CC819E-5306-40AC-BCFF-B37DB8CF2BB0}"/>
          </ac:spMkLst>
        </pc:sp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5" creationId="{B67E1794-DC94-4154-A2D7-C3EF35EA0B09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2" creationId="{B06750D4-B56F-47AB-AB28-EC4A78D8E0BE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3" creationId="{8D51A452-2A50-43B4-A23D-593A5418E4F1}"/>
          </ac:picMkLst>
        </pc:picChg>
        <pc:picChg chg="add del mod">
          <ac:chgData name="Hiếu Cò" userId="be1c22ed651e91a1" providerId="LiveId" clId="{DC343E56-AD6B-4943-B259-B1C58167F17C}" dt="2021-02-25T02:49:53.299" v="223" actId="21"/>
          <ac:picMkLst>
            <pc:docMk/>
            <pc:sldMk cId="1644274835" sldId="257"/>
            <ac:picMk id="15" creationId="{EBD22B4C-1482-47C2-AD70-15FE488E94C8}"/>
          </ac:picMkLst>
        </pc:picChg>
        <pc:picChg chg="add del mod">
          <ac:chgData name="Hiếu Cò" userId="be1c22ed651e91a1" providerId="LiveId" clId="{DC343E56-AD6B-4943-B259-B1C58167F17C}" dt="2021-02-25T02:50:06.099" v="229" actId="21"/>
          <ac:picMkLst>
            <pc:docMk/>
            <pc:sldMk cId="1644274835" sldId="257"/>
            <ac:picMk id="16" creationId="{B8AC3CD4-F6FC-42AD-8DFF-39D9F9F9177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8" creationId="{8EBC871D-913C-44A5-948D-9A5F0D435CA6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9" creationId="{1FAB380A-1975-42DD-882A-E507CFEEE224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4" creationId="{40D05BB2-F53F-462D-AA37-FEBE13132FFF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5" creationId="{B02285FB-797E-41DA-8DC8-CD3CEA316DD3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8" creationId="{AA1A9F7B-63F5-4F88-A9CF-11904C3354F5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9" creationId="{B6F0C071-9EFE-4DED-931E-80D4D2DF105B}"/>
          </ac:picMkLst>
        </pc:picChg>
        <pc:picChg chg="add mod">
          <ac:chgData name="Hiếu Cò" userId="be1c22ed651e91a1" providerId="LiveId" clId="{DC343E56-AD6B-4943-B259-B1C58167F17C}" dt="2021-02-25T13:42:23.447" v="6234" actId="1076"/>
          <ac:picMkLst>
            <pc:docMk/>
            <pc:sldMk cId="1644274835" sldId="257"/>
            <ac:picMk id="30" creationId="{8BC90181-9E90-4FF9-B67C-83710C5A0AE0}"/>
          </ac:picMkLst>
        </pc:picChg>
        <pc:picChg chg="add mod">
          <ac:chgData name="Hiếu Cò" userId="be1c22ed651e91a1" providerId="LiveId" clId="{DC343E56-AD6B-4943-B259-B1C58167F17C}" dt="2021-02-25T13:37:00.533" v="6123" actId="1076"/>
          <ac:picMkLst>
            <pc:docMk/>
            <pc:sldMk cId="1644274835" sldId="257"/>
            <ac:picMk id="31" creationId="{9757ACE5-7DFE-4DDF-B109-E8FAC09D2629}"/>
          </ac:picMkLst>
        </pc:picChg>
        <pc:picChg chg="add mod">
          <ac:chgData name="Hiếu Cò" userId="be1c22ed651e91a1" providerId="LiveId" clId="{DC343E56-AD6B-4943-B259-B1C58167F17C}" dt="2021-02-25T13:36:58.272" v="6122" actId="1076"/>
          <ac:picMkLst>
            <pc:docMk/>
            <pc:sldMk cId="1644274835" sldId="257"/>
            <ac:picMk id="32" creationId="{743A55A6-A4CD-4E4B-9D65-E997508E302A}"/>
          </ac:picMkLst>
        </pc:picChg>
        <pc:picChg chg="add mod">
          <ac:chgData name="Hiếu Cò" userId="be1c22ed651e91a1" providerId="LiveId" clId="{DC343E56-AD6B-4943-B259-B1C58167F17C}" dt="2021-02-25T03:47:56.720" v="2742" actId="1076"/>
          <ac:picMkLst>
            <pc:docMk/>
            <pc:sldMk cId="1644274835" sldId="257"/>
            <ac:picMk id="33" creationId="{ACC1FF56-E370-4C06-A297-28EEB5880EC7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4" creationId="{624C2730-8F2C-4402-8110-E94A6650B0D6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5" creationId="{11415D48-E4C4-44CE-A946-07459283AB4E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7" creationId="{F2CDE433-FE76-4195-A769-9467DA2FDAA3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8" creationId="{ED82A883-4DA4-499C-B8DC-B0B90485738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9" creationId="{D8FE78EB-B7CC-43AF-A757-58333CBE64DF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0" creationId="{B02E0751-04F0-454F-A15C-C56E06014D89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1" creationId="{BACA4055-D111-4827-B359-24C4A3AD30ED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2" creationId="{B8DDCB43-8453-4006-BF1C-D084548F873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3" creationId="{8069A6C9-50E9-4C85-AA5F-7E656887D06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4" creationId="{3807923B-94DC-4AF1-8307-E5C9561D3F2D}"/>
          </ac:picMkLst>
        </pc:picChg>
        <pc:picChg chg="add del mod">
          <ac:chgData name="Hiếu Cò" userId="be1c22ed651e91a1" providerId="LiveId" clId="{DC343E56-AD6B-4943-B259-B1C58167F17C}" dt="2021-02-25T03:47:19.540" v="2730" actId="478"/>
          <ac:picMkLst>
            <pc:docMk/>
            <pc:sldMk cId="1644274835" sldId="257"/>
            <ac:picMk id="46" creationId="{6EEA97B0-3559-4B1A-9768-BDA23D1D9781}"/>
          </ac:picMkLst>
        </pc:picChg>
        <pc:picChg chg="add mod">
          <ac:chgData name="Hiếu Cò" userId="be1c22ed651e91a1" providerId="LiveId" clId="{DC343E56-AD6B-4943-B259-B1C58167F17C}" dt="2021-02-25T13:42:37.226" v="6252" actId="1035"/>
          <ac:picMkLst>
            <pc:docMk/>
            <pc:sldMk cId="1644274835" sldId="257"/>
            <ac:picMk id="47" creationId="{21AC6D23-0C46-41F9-AFC7-8A1187704E2E}"/>
          </ac:picMkLst>
        </pc:picChg>
        <pc:picChg chg="add mod">
          <ac:chgData name="Hiếu Cò" userId="be1c22ed651e91a1" providerId="LiveId" clId="{DC343E56-AD6B-4943-B259-B1C58167F17C}" dt="2021-02-25T13:42:43.743" v="6255" actId="1076"/>
          <ac:picMkLst>
            <pc:docMk/>
            <pc:sldMk cId="1644274835" sldId="257"/>
            <ac:picMk id="48" creationId="{B40AD2E1-D879-4AB3-B7E1-30F6FDCB67D4}"/>
          </ac:picMkLst>
        </pc:pic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1026" creationId="{B610E913-E861-4420-9782-4D254F54B9DE}"/>
          </ac:picMkLst>
        </pc:picChg>
        <pc:picChg chg="add del mod">
          <ac:chgData name="Hiếu Cò" userId="be1c22ed651e91a1" providerId="LiveId" clId="{DC343E56-AD6B-4943-B259-B1C58167F17C}" dt="2021-02-25T02:34:58.632" v="24" actId="478"/>
          <ac:picMkLst>
            <pc:docMk/>
            <pc:sldMk cId="1644274835" sldId="257"/>
            <ac:picMk id="1028" creationId="{05F08FA3-B4CE-4C54-871D-5B41F9F61D30}"/>
          </ac:picMkLst>
        </pc:picChg>
        <pc:picChg chg="add del mod">
          <ac:chgData name="Hiếu Cò" userId="be1c22ed651e91a1" providerId="LiveId" clId="{DC343E56-AD6B-4943-B259-B1C58167F17C}" dt="2021-02-25T02:43:21.685" v="153" actId="478"/>
          <ac:picMkLst>
            <pc:docMk/>
            <pc:sldMk cId="1644274835" sldId="257"/>
            <ac:picMk id="1030" creationId="{190AA516-C90E-47D9-BAE7-F8EBB8F9C771}"/>
          </ac:picMkLst>
        </pc:picChg>
        <pc:picChg chg="add del mod">
          <ac:chgData name="Hiếu Cò" userId="be1c22ed651e91a1" providerId="LiveId" clId="{DC343E56-AD6B-4943-B259-B1C58167F17C}" dt="2021-02-25T02:43:23.166" v="154" actId="478"/>
          <ac:picMkLst>
            <pc:docMk/>
            <pc:sldMk cId="1644274835" sldId="257"/>
            <ac:picMk id="1032" creationId="{EC5DF9F2-8E9A-41FB-AAB5-42462256EBD4}"/>
          </ac:picMkLst>
        </pc:picChg>
        <pc:picChg chg="add del mod">
          <ac:chgData name="Hiếu Cò" userId="be1c22ed651e91a1" providerId="LiveId" clId="{DC343E56-AD6B-4943-B259-B1C58167F17C}" dt="2021-02-25T02:41:01.005" v="148" actId="478"/>
          <ac:picMkLst>
            <pc:docMk/>
            <pc:sldMk cId="1644274835" sldId="257"/>
            <ac:picMk id="1034" creationId="{6791D425-E18A-4C62-8A86-BB37A0A9317C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6" creationId="{36F06138-77C4-4F89-BC8F-17EE47BFE39A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8" creationId="{6B54FBC5-DEB4-4BA9-920C-149E4FB4075E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0" creationId="{448909E3-F1C6-4DBE-8268-13B72D9FABA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2" creationId="{7071F7BD-D5C4-448F-8B27-AEC45838C3F1}"/>
          </ac:picMkLst>
        </pc:picChg>
        <pc:picChg chg="add del">
          <ac:chgData name="Hiếu Cò" userId="be1c22ed651e91a1" providerId="LiveId" clId="{DC343E56-AD6B-4943-B259-B1C58167F17C}" dt="2021-02-25T02:53:03.064" v="251" actId="478"/>
          <ac:picMkLst>
            <pc:docMk/>
            <pc:sldMk cId="1644274835" sldId="257"/>
            <ac:picMk id="1044" creationId="{337A127F-E0FD-45CE-956F-1DCED69CA9B7}"/>
          </ac:picMkLst>
        </pc:picChg>
        <pc:picChg chg="add del">
          <ac:chgData name="Hiếu Cò" userId="be1c22ed651e91a1" providerId="LiveId" clId="{DC343E56-AD6B-4943-B259-B1C58167F17C}" dt="2021-02-25T02:56:38.649" v="261" actId="478"/>
          <ac:picMkLst>
            <pc:docMk/>
            <pc:sldMk cId="1644274835" sldId="257"/>
            <ac:picMk id="1046" creationId="{8E23F134-66EF-49C6-822C-9DF125033441}"/>
          </ac:picMkLst>
        </pc:picChg>
        <pc:picChg chg="add del mod">
          <ac:chgData name="Hiếu Cò" userId="be1c22ed651e91a1" providerId="LiveId" clId="{DC343E56-AD6B-4943-B259-B1C58167F17C}" dt="2021-02-25T03:38:12.332" v="1829" actId="478"/>
          <ac:picMkLst>
            <pc:docMk/>
            <pc:sldMk cId="1644274835" sldId="257"/>
            <ac:picMk id="1048" creationId="{B6772A49-78A2-4213-BE0B-263AA1CF775B}"/>
          </ac:picMkLst>
        </pc:picChg>
        <pc:picChg chg="add mod">
          <ac:chgData name="Hiếu Cò" userId="be1c22ed651e91a1" providerId="LiveId" clId="{DC343E56-AD6B-4943-B259-B1C58167F17C}" dt="2021-02-25T13:42:57.303" v="6261" actId="1076"/>
          <ac:picMkLst>
            <pc:docMk/>
            <pc:sldMk cId="1644274835" sldId="257"/>
            <ac:picMk id="1050" creationId="{D889F6CE-5652-47BE-AF10-607F0DC6B6C9}"/>
          </ac:picMkLst>
        </pc:picChg>
        <pc:picChg chg="add mod">
          <ac:chgData name="Hiếu Cò" userId="be1c22ed651e91a1" providerId="LiveId" clId="{DC343E56-AD6B-4943-B259-B1C58167F17C}" dt="2021-02-25T04:52:44.134" v="3687" actId="14100"/>
          <ac:picMkLst>
            <pc:docMk/>
            <pc:sldMk cId="1644274835" sldId="257"/>
            <ac:picMk id="1052" creationId="{BD5C26F9-120C-4E4A-85F3-091602BF7E2C}"/>
          </ac:picMkLst>
        </pc:picChg>
        <pc:picChg chg="add mod">
          <ac:chgData name="Hiếu Cò" userId="be1c22ed651e91a1" providerId="LiveId" clId="{DC343E56-AD6B-4943-B259-B1C58167F17C}" dt="2021-02-25T04:58:37.634" v="3819" actId="1076"/>
          <ac:picMkLst>
            <pc:docMk/>
            <pc:sldMk cId="1644274835" sldId="257"/>
            <ac:picMk id="1054" creationId="{3291307F-DC37-440A-9CDC-9BD167CA2E48}"/>
          </ac:picMkLst>
        </pc:picChg>
        <pc:picChg chg="add mod">
          <ac:chgData name="Hiếu Cò" userId="be1c22ed651e91a1" providerId="LiveId" clId="{DC343E56-AD6B-4943-B259-B1C58167F17C}" dt="2021-02-25T04:58:46.760" v="3823" actId="1076"/>
          <ac:picMkLst>
            <pc:docMk/>
            <pc:sldMk cId="1644274835" sldId="257"/>
            <ac:picMk id="1056" creationId="{3A495489-4F33-479A-A7AF-E4AA93BAD24A}"/>
          </ac:picMkLst>
        </pc:picChg>
        <pc:picChg chg="add mod">
          <ac:chgData name="Hiếu Cò" userId="be1c22ed651e91a1" providerId="LiveId" clId="{DC343E56-AD6B-4943-B259-B1C58167F17C}" dt="2021-02-25T04:59:32.386" v="3828" actId="1076"/>
          <ac:picMkLst>
            <pc:docMk/>
            <pc:sldMk cId="1644274835" sldId="257"/>
            <ac:picMk id="1058" creationId="{ABF2ED62-2464-40D2-95CC-08B8846E0936}"/>
          </ac:picMkLst>
        </pc:picChg>
        <pc:cxnChg chg="add del">
          <ac:chgData name="Hiếu Cò" userId="be1c22ed651e91a1" providerId="LiveId" clId="{DC343E56-AD6B-4943-B259-B1C58167F17C}" dt="2021-02-25T13:36:37.259" v="6115" actId="478"/>
          <ac:cxnSpMkLst>
            <pc:docMk/>
            <pc:sldMk cId="1644274835" sldId="257"/>
            <ac:cxnSpMk id="3" creationId="{CD851C5D-A3EF-4FCC-B70F-0BD4E4CE0768}"/>
          </ac:cxnSpMkLst>
        </pc:cxnChg>
      </pc:sldChg>
      <pc:sldChg chg="addSp delSp modSp new mod setBg">
        <pc:chgData name="Hiếu Cò" userId="be1c22ed651e91a1" providerId="LiveId" clId="{DC343E56-AD6B-4943-B259-B1C58167F17C}" dt="2021-02-27T04:45:01.025" v="6312" actId="478"/>
        <pc:sldMkLst>
          <pc:docMk/>
          <pc:sldMk cId="1485948423" sldId="258"/>
        </pc:sldMkLst>
        <pc:spChg chg="del">
          <ac:chgData name="Hiếu Cò" userId="be1c22ed651e91a1" providerId="LiveId" clId="{DC343E56-AD6B-4943-B259-B1C58167F17C}" dt="2021-02-25T02:53:54.340" v="252" actId="478"/>
          <ac:spMkLst>
            <pc:docMk/>
            <pc:sldMk cId="1485948423" sldId="258"/>
            <ac:spMk id="2" creationId="{63213812-8A7A-4269-AB55-623E457DB159}"/>
          </ac:spMkLst>
        </pc:spChg>
        <pc:spChg chg="del">
          <ac:chgData name="Hiếu Cò" userId="be1c22ed651e91a1" providerId="LiveId" clId="{DC343E56-AD6B-4943-B259-B1C58167F17C}" dt="2021-02-25T02:53:56.535" v="253" actId="478"/>
          <ac:spMkLst>
            <pc:docMk/>
            <pc:sldMk cId="1485948423" sldId="258"/>
            <ac:spMk id="3" creationId="{D4A84763-A0CB-4B10-BC21-A77E29F436C6}"/>
          </ac:spMkLst>
        </pc:spChg>
        <pc:spChg chg="add del mod">
          <ac:chgData name="Hiếu Cò" userId="be1c22ed651e91a1" providerId="LiveId" clId="{DC343E56-AD6B-4943-B259-B1C58167F17C}" dt="2021-02-27T04:45:01.025" v="6312" actId="478"/>
          <ac:spMkLst>
            <pc:docMk/>
            <pc:sldMk cId="1485948423" sldId="258"/>
            <ac:spMk id="4" creationId="{860068BF-444C-4AED-A3CC-64C5554702BD}"/>
          </ac:spMkLst>
        </pc:spChg>
        <pc:spChg chg="add mod">
          <ac:chgData name="Hiếu Cò" userId="be1c22ed651e91a1" providerId="LiveId" clId="{DC343E56-AD6B-4943-B259-B1C58167F17C}" dt="2021-02-25T05:04:26.221" v="4218" actId="5793"/>
          <ac:spMkLst>
            <pc:docMk/>
            <pc:sldMk cId="1485948423" sldId="258"/>
            <ac:spMk id="9" creationId="{505FCABB-C63D-4CB9-9D78-9FB977796E6B}"/>
          </ac:spMkLst>
        </pc:spChg>
        <pc:picChg chg="add del mod">
          <ac:chgData name="Hiếu Cò" userId="be1c22ed651e91a1" providerId="LiveId" clId="{DC343E56-AD6B-4943-B259-B1C58167F17C}" dt="2021-02-25T03:51:48.491" v="2972" actId="21"/>
          <ac:picMkLst>
            <pc:docMk/>
            <pc:sldMk cId="1485948423" sldId="258"/>
            <ac:picMk id="5" creationId="{C9C6376D-38FC-497F-A391-B389323062C6}"/>
          </ac:picMkLst>
        </pc:picChg>
        <pc:picChg chg="add mod">
          <ac:chgData name="Hiếu Cò" userId="be1c22ed651e91a1" providerId="LiveId" clId="{DC343E56-AD6B-4943-B259-B1C58167F17C}" dt="2021-02-25T05:23:00.908" v="5215" actId="1076"/>
          <ac:picMkLst>
            <pc:docMk/>
            <pc:sldMk cId="1485948423" sldId="258"/>
            <ac:picMk id="6" creationId="{74C92EAF-6BE7-457E-9D50-5930C618FB52}"/>
          </ac:picMkLst>
        </pc:picChg>
        <pc:picChg chg="add mod">
          <ac:chgData name="Hiếu Cò" userId="be1c22ed651e91a1" providerId="LiveId" clId="{DC343E56-AD6B-4943-B259-B1C58167F17C}" dt="2021-02-25T05:23:02.610" v="5216" actId="1076"/>
          <ac:picMkLst>
            <pc:docMk/>
            <pc:sldMk cId="1485948423" sldId="258"/>
            <ac:picMk id="7" creationId="{70A2E739-3263-4D53-87D7-96CBD3FD6D99}"/>
          </ac:picMkLst>
        </pc:picChg>
        <pc:picChg chg="add del mod">
          <ac:chgData name="Hiếu Cò" userId="be1c22ed651e91a1" providerId="LiveId" clId="{DC343E56-AD6B-4943-B259-B1C58167F17C}" dt="2021-02-25T03:51:51.906" v="2975" actId="478"/>
          <ac:picMkLst>
            <pc:docMk/>
            <pc:sldMk cId="1485948423" sldId="258"/>
            <ac:picMk id="8" creationId="{F18E9340-97BC-4E0B-8168-5EB7F4B7C933}"/>
          </ac:picMkLst>
        </pc:picChg>
        <pc:picChg chg="add mod">
          <ac:chgData name="Hiếu Cò" userId="be1c22ed651e91a1" providerId="LiveId" clId="{DC343E56-AD6B-4943-B259-B1C58167F17C}" dt="2021-02-25T04:55:17.838" v="3798" actId="14100"/>
          <ac:picMkLst>
            <pc:docMk/>
            <pc:sldMk cId="1485948423" sldId="258"/>
            <ac:picMk id="13" creationId="{CEC959C5-8772-4DC0-AD87-9266752B7F8F}"/>
          </ac:picMkLst>
        </pc:picChg>
        <pc:picChg chg="add mod">
          <ac:chgData name="Hiếu Cò" userId="be1c22ed651e91a1" providerId="LiveId" clId="{DC343E56-AD6B-4943-B259-B1C58167F17C}" dt="2021-02-25T04:55:41.451" v="3811" actId="1038"/>
          <ac:picMkLst>
            <pc:docMk/>
            <pc:sldMk cId="1485948423" sldId="258"/>
            <ac:picMk id="14" creationId="{65F283DE-2598-496C-9C2C-FBEC12743D17}"/>
          </ac:picMkLst>
        </pc:picChg>
        <pc:picChg chg="add mod">
          <ac:chgData name="Hiếu Cò" userId="be1c22ed651e91a1" providerId="LiveId" clId="{DC343E56-AD6B-4943-B259-B1C58167F17C}" dt="2021-02-25T05:22:51.946" v="5213" actId="14100"/>
          <ac:picMkLst>
            <pc:docMk/>
            <pc:sldMk cId="1485948423" sldId="258"/>
            <ac:picMk id="4098" creationId="{31D46351-D0AD-4D7D-8934-43886A68821E}"/>
          </ac:picMkLst>
        </pc:picChg>
        <pc:picChg chg="add mod">
          <ac:chgData name="Hiếu Cò" userId="be1c22ed651e91a1" providerId="LiveId" clId="{DC343E56-AD6B-4943-B259-B1C58167F17C}" dt="2021-02-25T05:22:55.272" v="5214" actId="14100"/>
          <ac:picMkLst>
            <pc:docMk/>
            <pc:sldMk cId="1485948423" sldId="258"/>
            <ac:picMk id="4100" creationId="{E654CF09-382E-46CE-87B8-1AE9E2C7A761}"/>
          </ac:picMkLst>
        </pc:picChg>
        <pc:picChg chg="add mod">
          <ac:chgData name="Hiếu Cò" userId="be1c22ed651e91a1" providerId="LiveId" clId="{DC343E56-AD6B-4943-B259-B1C58167F17C}" dt="2021-02-25T05:22:46.340" v="5212" actId="1076"/>
          <ac:picMkLst>
            <pc:docMk/>
            <pc:sldMk cId="1485948423" sldId="258"/>
            <ac:picMk id="4102" creationId="{E912E4E0-4CF3-4297-9017-1F07BBCE8E21}"/>
          </ac:picMkLst>
        </pc:picChg>
        <pc:picChg chg="add mod">
          <ac:chgData name="Hiếu Cò" userId="be1c22ed651e91a1" providerId="LiveId" clId="{DC343E56-AD6B-4943-B259-B1C58167F17C}" dt="2021-02-25T04:54:58.210" v="3794" actId="1076"/>
          <ac:picMkLst>
            <pc:docMk/>
            <pc:sldMk cId="1485948423" sldId="258"/>
            <ac:picMk id="4104" creationId="{DDFB9280-30B8-4923-A7F3-5B4EDA775416}"/>
          </ac:picMkLst>
        </pc:picChg>
      </pc:sldChg>
      <pc:sldChg chg="addSp delSp modSp new mod">
        <pc:chgData name="Hiếu Cò" userId="be1c22ed651e91a1" providerId="LiveId" clId="{DC343E56-AD6B-4943-B259-B1C58167F17C}" dt="2021-02-27T04:44:56.195" v="6310" actId="478"/>
        <pc:sldMkLst>
          <pc:docMk/>
          <pc:sldMk cId="656146124" sldId="259"/>
        </pc:sldMkLst>
        <pc:spChg chg="del">
          <ac:chgData name="Hiếu Cò" userId="be1c22ed651e91a1" providerId="LiveId" clId="{DC343E56-AD6B-4943-B259-B1C58167F17C}" dt="2021-02-25T05:01:36.618" v="3830" actId="478"/>
          <ac:spMkLst>
            <pc:docMk/>
            <pc:sldMk cId="656146124" sldId="259"/>
            <ac:spMk id="2" creationId="{7BDD7013-B95D-456F-B58D-E66832941402}"/>
          </ac:spMkLst>
        </pc:spChg>
        <pc:spChg chg="del">
          <ac:chgData name="Hiếu Cò" userId="be1c22ed651e91a1" providerId="LiveId" clId="{DC343E56-AD6B-4943-B259-B1C58167F17C}" dt="2021-02-25T05:01:31.890" v="3829" actId="478"/>
          <ac:spMkLst>
            <pc:docMk/>
            <pc:sldMk cId="656146124" sldId="259"/>
            <ac:spMk id="3" creationId="{5E54F62F-377B-4E30-909F-8F6B79A2B398}"/>
          </ac:spMkLst>
        </pc:spChg>
        <pc:spChg chg="add del mod">
          <ac:chgData name="Hiếu Cò" userId="be1c22ed651e91a1" providerId="LiveId" clId="{DC343E56-AD6B-4943-B259-B1C58167F17C}" dt="2021-02-25T05:24:17.144" v="5226" actId="21"/>
          <ac:spMkLst>
            <pc:docMk/>
            <pc:sldMk cId="656146124" sldId="259"/>
            <ac:spMk id="12" creationId="{E5EE8D15-103D-4CBE-8A46-3379F36A332A}"/>
          </ac:spMkLst>
        </pc:spChg>
        <pc:spChg chg="add del mod">
          <ac:chgData name="Hiếu Cò" userId="be1c22ed651e91a1" providerId="LiveId" clId="{DC343E56-AD6B-4943-B259-B1C58167F17C}" dt="2021-02-27T04:44:56.195" v="6310" actId="478"/>
          <ac:spMkLst>
            <pc:docMk/>
            <pc:sldMk cId="656146124" sldId="259"/>
            <ac:spMk id="19" creationId="{69CFC118-2D69-4373-ABE0-0384D9349F28}"/>
          </ac:spMkLst>
        </pc:spChg>
        <pc:grpChg chg="add mod">
          <ac:chgData name="Hiếu Cò" userId="be1c22ed651e91a1" providerId="LiveId" clId="{DC343E56-AD6B-4943-B259-B1C58167F17C}" dt="2021-02-25T05:18:03.922" v="4884" actId="164"/>
          <ac:grpSpMkLst>
            <pc:docMk/>
            <pc:sldMk cId="656146124" sldId="259"/>
            <ac:grpSpMk id="14" creationId="{576495D4-47BF-4686-8201-35F017AFDF45}"/>
          </ac:grpSpMkLst>
        </pc:grpChg>
        <pc:picChg chg="add mod">
          <ac:chgData name="Hiếu Cò" userId="be1c22ed651e91a1" providerId="LiveId" clId="{DC343E56-AD6B-4943-B259-B1C58167F17C}" dt="2021-02-25T05:13:47.002" v="4876" actId="1076"/>
          <ac:picMkLst>
            <pc:docMk/>
            <pc:sldMk cId="656146124" sldId="259"/>
            <ac:picMk id="4" creationId="{01E766FD-7A29-4A59-9FB4-02FA3E2B1E8C}"/>
          </ac:picMkLst>
        </pc:picChg>
        <pc:picChg chg="add mod">
          <ac:chgData name="Hiếu Cò" userId="be1c22ed651e91a1" providerId="LiveId" clId="{DC343E56-AD6B-4943-B259-B1C58167F17C}" dt="2021-02-25T05:13:39.950" v="4874" actId="1076"/>
          <ac:picMkLst>
            <pc:docMk/>
            <pc:sldMk cId="656146124" sldId="259"/>
            <ac:picMk id="5" creationId="{BE299427-CDE0-49DC-89B3-3FA33BA42688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6" creationId="{066F6D1D-1C00-4EF9-B70A-13B24DC3F7B3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7" creationId="{87311D9F-C8B8-44BB-AD81-CC29DC2504E0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8" creationId="{99D61396-F1D1-44A5-8687-5F96423BDAD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9" creationId="{D6F4686B-B849-4751-A742-58241A41047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0" creationId="{1B69E809-0785-4D65-8B9A-CC23720CD951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1" creationId="{A734C2D4-8977-41B4-A39A-AB1A6F02D562}"/>
          </ac:picMkLst>
        </pc:picChg>
        <pc:picChg chg="add mod">
          <ac:chgData name="Hiếu Cò" userId="be1c22ed651e91a1" providerId="LiveId" clId="{DC343E56-AD6B-4943-B259-B1C58167F17C}" dt="2021-02-25T05:20:04.025" v="4905" actId="1076"/>
          <ac:picMkLst>
            <pc:docMk/>
            <pc:sldMk cId="656146124" sldId="259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11:18.714" v="4838" actId="478"/>
          <ac:picMkLst>
            <pc:docMk/>
            <pc:sldMk cId="656146124" sldId="259"/>
            <ac:picMk id="5122" creationId="{02CC5B1B-B1AC-4F9C-8E38-4152B523F743}"/>
          </ac:picMkLst>
        </pc:picChg>
        <pc:picChg chg="add mod">
          <ac:chgData name="Hiếu Cò" userId="be1c22ed651e91a1" providerId="LiveId" clId="{DC343E56-AD6B-4943-B259-B1C58167F17C}" dt="2021-02-25T05:20:13.260" v="4908" actId="1076"/>
          <ac:picMkLst>
            <pc:docMk/>
            <pc:sldMk cId="656146124" sldId="259"/>
            <ac:picMk id="5124" creationId="{A37AA5DF-7C7B-43B9-ABD9-6EB1CE8BD36B}"/>
          </ac:picMkLst>
        </pc:picChg>
        <pc:picChg chg="add mod">
          <ac:chgData name="Hiếu Cò" userId="be1c22ed651e91a1" providerId="LiveId" clId="{DC343E56-AD6B-4943-B259-B1C58167F17C}" dt="2021-02-25T05:19:47.957" v="4904" actId="732"/>
          <ac:picMkLst>
            <pc:docMk/>
            <pc:sldMk cId="656146124" sldId="259"/>
            <ac:picMk id="5126" creationId="{D104DA45-8465-450C-8A4F-16C4F9DD3F36}"/>
          </ac:picMkLst>
        </pc:picChg>
        <pc:picChg chg="add mod">
          <ac:chgData name="Hiếu Cò" userId="be1c22ed651e91a1" providerId="LiveId" clId="{DC343E56-AD6B-4943-B259-B1C58167F17C}" dt="2021-02-25T05:19:27.368" v="4900"/>
          <ac:picMkLst>
            <pc:docMk/>
            <pc:sldMk cId="656146124" sldId="259"/>
            <ac:picMk id="5128" creationId="{D1E8AF40-2D7C-422B-8F51-083E1352E320}"/>
          </ac:picMkLst>
        </pc:picChg>
      </pc:sldChg>
      <pc:sldChg chg="addSp delSp modSp new mod setBg">
        <pc:chgData name="Hiếu Cò" userId="be1c22ed651e91a1" providerId="LiveId" clId="{DC343E56-AD6B-4943-B259-B1C58167F17C}" dt="2021-02-27T04:47:54.598" v="6320" actId="1076"/>
        <pc:sldMkLst>
          <pc:docMk/>
          <pc:sldMk cId="2192486271" sldId="260"/>
        </pc:sldMkLst>
        <pc:spChg chg="del">
          <ac:chgData name="Hiếu Cò" userId="be1c22ed651e91a1" providerId="LiveId" clId="{DC343E56-AD6B-4943-B259-B1C58167F17C}" dt="2021-02-25T02:59:42.531" v="275" actId="478"/>
          <ac:spMkLst>
            <pc:docMk/>
            <pc:sldMk cId="2192486271" sldId="260"/>
            <ac:spMk id="2" creationId="{2DB4FD4F-AC99-4BDD-8D51-1EB37F9854A7}"/>
          </ac:spMkLst>
        </pc:spChg>
        <pc:spChg chg="del">
          <ac:chgData name="Hiếu Cò" userId="be1c22ed651e91a1" providerId="LiveId" clId="{DC343E56-AD6B-4943-B259-B1C58167F17C}" dt="2021-02-25T02:59:45.027" v="276" actId="478"/>
          <ac:spMkLst>
            <pc:docMk/>
            <pc:sldMk cId="2192486271" sldId="260"/>
            <ac:spMk id="3" creationId="{A2CA8406-A48D-47D6-9BA3-7A86D30C1FE6}"/>
          </ac:spMkLst>
        </pc:spChg>
        <pc:spChg chg="mod">
          <ac:chgData name="Hiếu Cò" userId="be1c22ed651e91a1" providerId="LiveId" clId="{DC343E56-AD6B-4943-B259-B1C58167F17C}" dt="2021-02-27T04:47:54.598" v="6320" actId="1076"/>
          <ac:spMkLst>
            <pc:docMk/>
            <pc:sldMk cId="2192486271" sldId="260"/>
            <ac:spMk id="3" creationId="{D94F6BC6-F6F6-436E-A95B-58C69DB5AD60}"/>
          </ac:spMkLst>
        </pc:spChg>
        <pc:spChg chg="add del mod">
          <ac:chgData name="Hiếu Cò" userId="be1c22ed651e91a1" providerId="LiveId" clId="{DC343E56-AD6B-4943-B259-B1C58167F17C}" dt="2021-02-27T04:45:36.195" v="6316" actId="478"/>
          <ac:spMkLst>
            <pc:docMk/>
            <pc:sldMk cId="2192486271" sldId="260"/>
            <ac:spMk id="5" creationId="{B1A73CEE-8CF8-40F3-82BB-7D0D740FFD61}"/>
          </ac:spMkLst>
        </pc:spChg>
        <pc:spChg chg="add del mod">
          <ac:chgData name="Hiếu Cò" userId="be1c22ed651e91a1" providerId="LiveId" clId="{DC343E56-AD6B-4943-B259-B1C58167F17C}" dt="2021-02-27T04:45:07.451" v="6314" actId="478"/>
          <ac:spMkLst>
            <pc:docMk/>
            <pc:sldMk cId="2192486271" sldId="260"/>
            <ac:spMk id="7" creationId="{91BA54AB-80CE-48A5-9594-0984294AE0BD}"/>
          </ac:spMkLst>
        </pc:spChg>
        <pc:picChg chg="add del mod">
          <ac:chgData name="Hiếu Cò" userId="be1c22ed651e91a1" providerId="LiveId" clId="{DC343E56-AD6B-4943-B259-B1C58167F17C}" dt="2021-02-25T03:04:14.375" v="305" actId="21"/>
          <ac:picMkLst>
            <pc:docMk/>
            <pc:sldMk cId="2192486271" sldId="260"/>
            <ac:picMk id="4" creationId="{2D32F0DA-AFB5-4F36-96CF-3D7C75444735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6" creationId="{D5938D64-CB86-4FCB-BCD3-AA55FB495FAD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2050" creationId="{AEAC1583-8E2A-4759-9CF6-C60C4D79D951}"/>
          </ac:picMkLst>
        </pc:picChg>
        <pc:picChg chg="add mod">
          <ac:chgData name="Hiếu Cò" userId="be1c22ed651e91a1" providerId="LiveId" clId="{DC343E56-AD6B-4943-B259-B1C58167F17C}" dt="2021-02-25T04:50:33.155" v="3654" actId="1076"/>
          <ac:picMkLst>
            <pc:docMk/>
            <pc:sldMk cId="2192486271" sldId="260"/>
            <ac:picMk id="2052" creationId="{69212991-00B8-486A-BA2E-E874C280FEFD}"/>
          </ac:picMkLst>
        </pc:picChg>
        <pc:picChg chg="add mod">
          <ac:chgData name="Hiếu Cò" userId="be1c22ed651e91a1" providerId="LiveId" clId="{DC343E56-AD6B-4943-B259-B1C58167F17C}" dt="2021-02-25T04:50:42.140" v="3658" actId="14100"/>
          <ac:picMkLst>
            <pc:docMk/>
            <pc:sldMk cId="2192486271" sldId="260"/>
            <ac:picMk id="2054" creationId="{71132713-F0D5-45FC-82E7-6C4E6AB3B34B}"/>
          </ac:picMkLst>
        </pc:picChg>
      </pc:sldChg>
      <pc:sldChg chg="addSp delSp modSp add mod">
        <pc:chgData name="Hiếu Cò" userId="be1c22ed651e91a1" providerId="LiveId" clId="{DC343E56-AD6B-4943-B259-B1C58167F17C}" dt="2021-02-25T05:05:41.876" v="4398" actId="20577"/>
        <pc:sldMkLst>
          <pc:docMk/>
          <pc:sldMk cId="908533805" sldId="261"/>
        </pc:sldMkLst>
        <pc:spChg chg="add mod">
          <ac:chgData name="Hiếu Cò" userId="be1c22ed651e91a1" providerId="LiveId" clId="{DC343E56-AD6B-4943-B259-B1C58167F17C}" dt="2021-02-25T05:05:41.876" v="4398" actId="20577"/>
          <ac:spMkLst>
            <pc:docMk/>
            <pc:sldMk cId="908533805" sldId="261"/>
            <ac:spMk id="2" creationId="{24AE9031-1489-4E48-ABA1-C982DC5A703A}"/>
          </ac:spMkLst>
        </pc:spChg>
        <pc:spChg chg="del">
          <ac:chgData name="Hiếu Cò" userId="be1c22ed651e91a1" providerId="LiveId" clId="{DC343E56-AD6B-4943-B259-B1C58167F17C}" dt="2021-02-25T05:04:59.850" v="4221" actId="478"/>
          <ac:spMkLst>
            <pc:docMk/>
            <pc:sldMk cId="908533805" sldId="261"/>
            <ac:spMk id="4" creationId="{860068BF-444C-4AED-A3CC-64C5554702BD}"/>
          </ac:spMkLst>
        </pc:spChg>
        <pc:spChg chg="del">
          <ac:chgData name="Hiếu Cò" userId="be1c22ed651e91a1" providerId="LiveId" clId="{DC343E56-AD6B-4943-B259-B1C58167F17C}" dt="2021-02-25T05:04:58.447" v="4220" actId="478"/>
          <ac:spMkLst>
            <pc:docMk/>
            <pc:sldMk cId="908533805" sldId="261"/>
            <ac:spMk id="9" creationId="{505FCABB-C63D-4CB9-9D78-9FB977796E6B}"/>
          </ac:spMkLst>
        </pc:spChg>
      </pc:sldChg>
      <pc:sldChg chg="new del">
        <pc:chgData name="Hiếu Cò" userId="be1c22ed651e91a1" providerId="LiveId" clId="{DC343E56-AD6B-4943-B259-B1C58167F17C}" dt="2021-02-25T05:06:18.684" v="4405" actId="47"/>
        <pc:sldMkLst>
          <pc:docMk/>
          <pc:sldMk cId="1712228217" sldId="262"/>
        </pc:sldMkLst>
      </pc:sldChg>
      <pc:sldChg chg="addSp delSp modSp add mod">
        <pc:chgData name="Hiếu Cò" userId="be1c22ed651e91a1" providerId="LiveId" clId="{DC343E56-AD6B-4943-B259-B1C58167F17C}" dt="2021-02-27T04:44:52.917" v="6309" actId="478"/>
        <pc:sldMkLst>
          <pc:docMk/>
          <pc:sldMk cId="2187189494" sldId="262"/>
        </pc:sldMkLst>
        <pc:spChg chg="add del mod">
          <ac:chgData name="Hiếu Cò" userId="be1c22ed651e91a1" providerId="LiveId" clId="{DC343E56-AD6B-4943-B259-B1C58167F17C}" dt="2021-02-27T04:44:52.917" v="6309" actId="478"/>
          <ac:spMkLst>
            <pc:docMk/>
            <pc:sldMk cId="2187189494" sldId="262"/>
            <ac:spMk id="2" creationId="{D6DDF85B-C094-4F7E-BDF0-EBDE4013B3F7}"/>
          </ac:spMkLst>
        </pc:spChg>
        <pc:spChg chg="add del mod">
          <ac:chgData name="Hiếu Cò" userId="be1c22ed651e91a1" providerId="LiveId" clId="{DC343E56-AD6B-4943-B259-B1C58167F17C}" dt="2021-02-25T05:27:09.507" v="5870"/>
          <ac:spMkLst>
            <pc:docMk/>
            <pc:sldMk cId="2187189494" sldId="262"/>
            <ac:spMk id="3" creationId="{FC3830DB-23FD-4A6B-AC5F-5559023497D1}"/>
          </ac:spMkLst>
        </pc:spChg>
        <pc:spChg chg="del">
          <ac:chgData name="Hiếu Cò" userId="be1c22ed651e91a1" providerId="LiveId" clId="{DC343E56-AD6B-4943-B259-B1C58167F17C}" dt="2021-02-25T05:20:41.131" v="4910" actId="478"/>
          <ac:spMkLst>
            <pc:docMk/>
            <pc:sldMk cId="2187189494" sldId="262"/>
            <ac:spMk id="12" creationId="{E5EE8D15-103D-4CBE-8A46-3379F36A332A}"/>
          </ac:spMkLst>
        </pc:spChg>
        <pc:grpChg chg="mod">
          <ac:chgData name="Hiếu Cò" userId="be1c22ed651e91a1" providerId="LiveId" clId="{DC343E56-AD6B-4943-B259-B1C58167F17C}" dt="2021-02-25T05:23:56.985" v="5224" actId="21"/>
          <ac:grpSpMkLst>
            <pc:docMk/>
            <pc:sldMk cId="2187189494" sldId="262"/>
            <ac:grpSpMk id="14" creationId="{576495D4-47BF-4686-8201-35F017AFDF45}"/>
          </ac:grpSpMkLst>
        </pc:grp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4" creationId="{01E766FD-7A29-4A59-9FB4-02FA3E2B1E8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" creationId="{BE299427-CDE0-49DC-89B3-3FA33BA42688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6" creationId="{066F6D1D-1C00-4EF9-B70A-13B24DC3F7B3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7" creationId="{87311D9F-C8B8-44BB-AD81-CC29DC2504E0}"/>
          </ac:picMkLst>
        </pc:picChg>
        <pc:picChg chg="del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8" creationId="{99D61396-F1D1-44A5-8687-5F96423BDAD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9" creationId="{D6F4686B-B849-4751-A742-58241A41047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0" creationId="{1B69E809-0785-4D65-8B9A-CC23720CD951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1" creationId="{A734C2D4-8977-41B4-A39A-AB1A6F02D562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22:09.032" v="5202" actId="21"/>
          <ac:picMkLst>
            <pc:docMk/>
            <pc:sldMk cId="2187189494" sldId="262"/>
            <ac:picMk id="16" creationId="{A352ADE0-2D42-4160-AA0F-AB86104AE484}"/>
          </ac:picMkLst>
        </pc:picChg>
        <pc:picChg chg="add mod">
          <ac:chgData name="Hiếu Cò" userId="be1c22ed651e91a1" providerId="LiveId" clId="{DC343E56-AD6B-4943-B259-B1C58167F17C}" dt="2021-02-25T05:26:45.384" v="5778" actId="1076"/>
          <ac:picMkLst>
            <pc:docMk/>
            <pc:sldMk cId="2187189494" sldId="262"/>
            <ac:picMk id="17" creationId="{2A1C97DD-D614-4EAB-AC66-E178FA883CE6}"/>
          </ac:picMkLst>
        </pc:picChg>
        <pc:picChg chg="add mod">
          <ac:chgData name="Hiếu Cò" userId="be1c22ed651e91a1" providerId="LiveId" clId="{DC343E56-AD6B-4943-B259-B1C58167F17C}" dt="2021-02-25T05:26:42.823" v="5776" actId="1076"/>
          <ac:picMkLst>
            <pc:docMk/>
            <pc:sldMk cId="2187189494" sldId="262"/>
            <ac:picMk id="18" creationId="{74B3996B-A397-4F6F-9D86-247738B91638}"/>
          </ac:picMkLst>
        </pc:picChg>
        <pc:picChg chg="add mod">
          <ac:chgData name="Hiếu Cò" userId="be1c22ed651e91a1" providerId="LiveId" clId="{DC343E56-AD6B-4943-B259-B1C58167F17C}" dt="2021-02-25T05:23:27.747" v="5217"/>
          <ac:picMkLst>
            <pc:docMk/>
            <pc:sldMk cId="2187189494" sldId="262"/>
            <ac:picMk id="19" creationId="{42D642B0-673D-4508-AE49-5FDB9516C092}"/>
          </ac:picMkLst>
        </pc:picChg>
        <pc:picChg chg="add mod">
          <ac:chgData name="Hiếu Cò" userId="be1c22ed651e91a1" providerId="LiveId" clId="{DC343E56-AD6B-4943-B259-B1C58167F17C}" dt="2021-02-25T05:23:39.292" v="5221" actId="1076"/>
          <ac:picMkLst>
            <pc:docMk/>
            <pc:sldMk cId="2187189494" sldId="262"/>
            <ac:picMk id="20" creationId="{2AC7731B-BD79-4AFF-86CC-0FB89EE872E3}"/>
          </ac:picMkLst>
        </pc:picChg>
        <pc:picChg chg="add mod">
          <ac:chgData name="Hiếu Cò" userId="be1c22ed651e91a1" providerId="LiveId" clId="{DC343E56-AD6B-4943-B259-B1C58167F17C}" dt="2021-02-25T05:23:44.744" v="5223" actId="1076"/>
          <ac:picMkLst>
            <pc:docMk/>
            <pc:sldMk cId="2187189494" sldId="262"/>
            <ac:picMk id="21" creationId="{B22596D4-7DD5-42C4-AB55-6A6C982533CD}"/>
          </ac:picMkLst>
        </pc:picChg>
        <pc:picChg chg="add mod">
          <ac:chgData name="Hiếu Cò" userId="be1c22ed651e91a1" providerId="LiveId" clId="{DC343E56-AD6B-4943-B259-B1C58167F17C}" dt="2021-02-25T05:23:58.115" v="5225"/>
          <ac:picMkLst>
            <pc:docMk/>
            <pc:sldMk cId="2187189494" sldId="262"/>
            <ac:picMk id="22" creationId="{90B816EB-8284-451B-9222-FCC226DB0AC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4" creationId="{A37AA5DF-7C7B-43B9-ABD9-6EB1CE8BD36B}"/>
          </ac:picMkLst>
        </pc:picChg>
        <pc:picChg chg="del">
          <ac:chgData name="Hiếu Cò" userId="be1c22ed651e91a1" providerId="LiveId" clId="{DC343E56-AD6B-4943-B259-B1C58167F17C}" dt="2021-02-25T05:20:47.838" v="4913" actId="478"/>
          <ac:picMkLst>
            <pc:docMk/>
            <pc:sldMk cId="2187189494" sldId="262"/>
            <ac:picMk id="5126" creationId="{D104DA45-8465-450C-8A4F-16C4F9DD3F36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8" creationId="{D1E8AF40-2D7C-422B-8F51-083E1352E320}"/>
          </ac:picMkLst>
        </pc:picChg>
      </pc:sldChg>
      <pc:sldChg chg="add del ord">
        <pc:chgData name="Hiếu Cò" userId="be1c22ed651e91a1" providerId="LiveId" clId="{DC343E56-AD6B-4943-B259-B1C58167F17C}" dt="2021-02-25T05:06:11.614" v="4402" actId="47"/>
        <pc:sldMkLst>
          <pc:docMk/>
          <pc:sldMk cId="3434597866" sldId="262"/>
        </pc:sldMkLst>
      </pc:sldChg>
      <pc:sldChg chg="delSp new del mod">
        <pc:chgData name="Hiếu Cò" userId="be1c22ed651e91a1" providerId="LiveId" clId="{DC343E56-AD6B-4943-B259-B1C58167F17C}" dt="2021-02-25T05:29:08.666" v="5878" actId="47"/>
        <pc:sldMkLst>
          <pc:docMk/>
          <pc:sldMk cId="1035242181" sldId="263"/>
        </pc:sldMkLst>
        <pc:spChg chg="del">
          <ac:chgData name="Hiếu Cò" userId="be1c22ed651e91a1" providerId="LiveId" clId="{DC343E56-AD6B-4943-B259-B1C58167F17C}" dt="2021-02-25T05:27:12.898" v="5871" actId="478"/>
          <ac:spMkLst>
            <pc:docMk/>
            <pc:sldMk cId="1035242181" sldId="263"/>
            <ac:spMk id="2" creationId="{0229BBE2-2DC7-47C0-A2D0-E880467D716A}"/>
          </ac:spMkLst>
        </pc:spChg>
        <pc:spChg chg="del">
          <ac:chgData name="Hiếu Cò" userId="be1c22ed651e91a1" providerId="LiveId" clId="{DC343E56-AD6B-4943-B259-B1C58167F17C}" dt="2021-02-25T05:27:14.574" v="5872" actId="478"/>
          <ac:spMkLst>
            <pc:docMk/>
            <pc:sldMk cId="1035242181" sldId="263"/>
            <ac:spMk id="3" creationId="{AB02B5A8-FE67-4422-AE3A-C3AB8BA168EA}"/>
          </ac:spMkLst>
        </pc:spChg>
      </pc:sldChg>
      <pc:sldChg chg="delSp modSp add del mod">
        <pc:chgData name="Hiếu Cò" userId="be1c22ed651e91a1" providerId="LiveId" clId="{DC343E56-AD6B-4943-B259-B1C58167F17C}" dt="2021-02-25T05:06:44.551" v="4585" actId="47"/>
        <pc:sldMkLst>
          <pc:docMk/>
          <pc:sldMk cId="1284957777" sldId="263"/>
        </pc:sldMkLst>
        <pc:spChg chg="mod">
          <ac:chgData name="Hiếu Cò" userId="be1c22ed651e91a1" providerId="LiveId" clId="{DC343E56-AD6B-4943-B259-B1C58167F17C}" dt="2021-02-25T05:06:41.593" v="4584" actId="20577"/>
          <ac:spMkLst>
            <pc:docMk/>
            <pc:sldMk cId="1284957777" sldId="263"/>
            <ac:spMk id="49" creationId="{CD29DAA3-7349-437D-8BBF-7BA6165C4C5E}"/>
          </ac:spMkLst>
        </pc:spChg>
        <pc:spChg chg="del">
          <ac:chgData name="Hiếu Cò" userId="be1c22ed651e91a1" providerId="LiveId" clId="{DC343E56-AD6B-4943-B259-B1C58167F17C}" dt="2021-02-25T05:06:32.568" v="4406" actId="478"/>
          <ac:spMkLst>
            <pc:docMk/>
            <pc:sldMk cId="1284957777" sldId="263"/>
            <ac:spMk id="50" creationId="{73CC819E-5306-40AC-BCFF-B37DB8CF2BB0}"/>
          </ac:spMkLst>
        </pc:spChg>
      </pc:sldChg>
      <pc:sldChg chg="addSp delSp modSp add mod setBg delAnim modAnim">
        <pc:chgData name="Hiếu Cò" userId="be1c22ed651e91a1" providerId="LiveId" clId="{DC343E56-AD6B-4943-B259-B1C58167F17C}" dt="2021-02-25T13:16:27.251" v="6105" actId="14100"/>
        <pc:sldMkLst>
          <pc:docMk/>
          <pc:sldMk cId="0" sldId="294"/>
        </pc:sldMkLst>
        <pc:spChg chg="del mod">
          <ac:chgData name="Hiếu Cò" userId="be1c22ed651e91a1" providerId="LiveId" clId="{DC343E56-AD6B-4943-B259-B1C58167F17C}" dt="2021-02-25T05:33:02.087" v="5943" actId="21"/>
          <ac:spMkLst>
            <pc:docMk/>
            <pc:sldMk cId="0" sldId="294"/>
            <ac:spMk id="4" creationId="{3B2EE07F-03DB-4E9C-B8DD-56A0F8F21A76}"/>
          </ac:spMkLst>
        </pc:spChg>
        <pc:spChg chg="mod">
          <ac:chgData name="Hiếu Cò" userId="be1c22ed651e91a1" providerId="LiveId" clId="{DC343E56-AD6B-4943-B259-B1C58167F17C}" dt="2021-02-25T13:06:56.870" v="6011" actId="1076"/>
          <ac:spMkLst>
            <pc:docMk/>
            <pc:sldMk cId="0" sldId="294"/>
            <ac:spMk id="5" creationId="{F5548AFC-EB1F-41AE-935B-30A841E21403}"/>
          </ac:spMkLst>
        </pc:spChg>
        <pc:spChg chg="add mod">
          <ac:chgData name="Hiếu Cò" userId="be1c22ed651e91a1" providerId="LiveId" clId="{DC343E56-AD6B-4943-B259-B1C58167F17C}" dt="2021-02-25T13:15:09.546" v="6099" actId="1076"/>
          <ac:spMkLst>
            <pc:docMk/>
            <pc:sldMk cId="0" sldId="294"/>
            <ac:spMk id="12" creationId="{8A2CCD36-A744-4FF3-91C8-6A37EE38E61D}"/>
          </ac:spMkLst>
        </pc:spChg>
        <pc:spChg chg="del mod">
          <ac:chgData name="Hiếu Cò" userId="be1c22ed651e91a1" providerId="LiveId" clId="{DC343E56-AD6B-4943-B259-B1C58167F17C}" dt="2021-02-25T13:05:51.081" v="5993" actId="478"/>
          <ac:spMkLst>
            <pc:docMk/>
            <pc:sldMk cId="0" sldId="294"/>
            <ac:spMk id="14" creationId="{175F7AAB-6A5C-41C8-B15A-5D3B49F61B89}"/>
          </ac:spMkLst>
        </pc:spChg>
        <pc:spChg chg="del mod">
          <ac:chgData name="Hiếu Cò" userId="be1c22ed651e91a1" providerId="LiveId" clId="{DC343E56-AD6B-4943-B259-B1C58167F17C}" dt="2021-02-25T13:05:52.755" v="5994" actId="478"/>
          <ac:spMkLst>
            <pc:docMk/>
            <pc:sldMk cId="0" sldId="294"/>
            <ac:spMk id="15" creationId="{DCF082F7-01A7-4605-A5C3-D37D7D126ACF}"/>
          </ac:spMkLst>
        </pc:spChg>
        <pc:spChg chg="del mod">
          <ac:chgData name="Hiếu Cò" userId="be1c22ed651e91a1" providerId="LiveId" clId="{DC343E56-AD6B-4943-B259-B1C58167F17C}" dt="2021-02-25T13:05:49.399" v="5992" actId="478"/>
          <ac:spMkLst>
            <pc:docMk/>
            <pc:sldMk cId="0" sldId="294"/>
            <ac:spMk id="16" creationId="{EFAC813C-8A0F-4C20-8713-B3C6A0F42BC6}"/>
          </ac:spMkLst>
        </pc:spChg>
        <pc:spChg chg="del mod">
          <ac:chgData name="Hiếu Cò" userId="be1c22ed651e91a1" providerId="LiveId" clId="{DC343E56-AD6B-4943-B259-B1C58167F17C}" dt="2021-02-25T13:05:45.942" v="5990" actId="478"/>
          <ac:spMkLst>
            <pc:docMk/>
            <pc:sldMk cId="0" sldId="294"/>
            <ac:spMk id="17" creationId="{2F097E68-E2E7-41D8-9465-FFDA895FFCD3}"/>
          </ac:spMkLst>
        </pc:spChg>
        <pc:picChg chg="del">
          <ac:chgData name="Hiếu Cò" userId="be1c22ed651e91a1" providerId="LiveId" clId="{DC343E56-AD6B-4943-B259-B1C58167F17C}" dt="2021-02-25T13:08:25.862" v="6018" actId="478"/>
          <ac:picMkLst>
            <pc:docMk/>
            <pc:sldMk cId="0" sldId="294"/>
            <ac:picMk id="2" creationId="{84DA65FB-2CE5-4928-8EA2-713D241A9F58}"/>
          </ac:picMkLst>
        </pc:picChg>
        <pc:picChg chg="add mod">
          <ac:chgData name="Hiếu Cò" userId="be1c22ed651e91a1" providerId="LiveId" clId="{DC343E56-AD6B-4943-B259-B1C58167F17C}" dt="2021-02-25T13:16:27.251" v="6105" actId="14100"/>
          <ac:picMkLst>
            <pc:docMk/>
            <pc:sldMk cId="0" sldId="294"/>
            <ac:picMk id="1026" creationId="{FA665003-9736-445A-B195-A6C23B37939D}"/>
          </ac:picMkLst>
        </pc:picChg>
        <pc:picChg chg="add mod">
          <ac:chgData name="Hiếu Cò" userId="be1c22ed651e91a1" providerId="LiveId" clId="{DC343E56-AD6B-4943-B259-B1C58167F17C}" dt="2021-02-25T13:13:19.801" v="6078" actId="1076"/>
          <ac:picMkLst>
            <pc:docMk/>
            <pc:sldMk cId="0" sldId="294"/>
            <ac:picMk id="1028" creationId="{D1CB43E1-CF5D-463B-9B53-D4E0D9E60E2C}"/>
          </ac:picMkLst>
        </pc:picChg>
        <pc:picChg chg="add mod">
          <ac:chgData name="Hiếu Cò" userId="be1c22ed651e91a1" providerId="LiveId" clId="{DC343E56-AD6B-4943-B259-B1C58167F17C}" dt="2021-02-25T13:13:25.029" v="6081" actId="1076"/>
          <ac:picMkLst>
            <pc:docMk/>
            <pc:sldMk cId="0" sldId="294"/>
            <ac:picMk id="1030" creationId="{ECBF4583-7740-4563-A9B0-DF807293B770}"/>
          </ac:picMkLst>
        </pc:picChg>
        <pc:picChg chg="mod">
          <ac:chgData name="Hiếu Cò" userId="be1c22ed651e91a1" providerId="LiveId" clId="{DC343E56-AD6B-4943-B259-B1C58167F17C}" dt="2021-02-25T13:13:44.785" v="6086" actId="14100"/>
          <ac:picMkLst>
            <pc:docMk/>
            <pc:sldMk cId="0" sldId="294"/>
            <ac:picMk id="6154" creationId="{8D4E9AAD-F9AF-4A00-B654-35C349DCBE44}"/>
          </ac:picMkLst>
        </pc:picChg>
        <pc:picChg chg="del mod">
          <ac:chgData name="Hiếu Cò" userId="be1c22ed651e91a1" providerId="LiveId" clId="{DC343E56-AD6B-4943-B259-B1C58167F17C}" dt="2021-02-25T13:12:35.783" v="6066" actId="478"/>
          <ac:picMkLst>
            <pc:docMk/>
            <pc:sldMk cId="0" sldId="294"/>
            <ac:picMk id="46082" creationId="{EE005944-9D98-464F-A3CC-D24155268C25}"/>
          </ac:picMkLst>
        </pc:picChg>
        <pc:picChg chg="del mod">
          <ac:chgData name="Hiếu Cò" userId="be1c22ed651e91a1" providerId="LiveId" clId="{DC343E56-AD6B-4943-B259-B1C58167F17C}" dt="2021-02-25T13:12:38.682" v="6067" actId="478"/>
          <ac:picMkLst>
            <pc:docMk/>
            <pc:sldMk cId="0" sldId="294"/>
            <ac:picMk id="46084" creationId="{20C3B4DC-4F83-422C-AFC9-37D904072243}"/>
          </ac:picMkLst>
        </pc:picChg>
      </pc:sldChg>
      <pc:sldChg chg="delSp modSp add mod setBg delAnim modAnim">
        <pc:chgData name="Hiếu Cò" userId="be1c22ed651e91a1" providerId="LiveId" clId="{DC343E56-AD6B-4943-B259-B1C58167F17C}" dt="2021-02-25T13:09:36.426" v="6042" actId="14100"/>
        <pc:sldMkLst>
          <pc:docMk/>
          <pc:sldMk cId="0" sldId="295"/>
        </pc:sldMkLst>
        <pc:spChg chg="del">
          <ac:chgData name="Hiếu Cò" userId="be1c22ed651e91a1" providerId="LiveId" clId="{DC343E56-AD6B-4943-B259-B1C58167F17C}" dt="2021-02-25T13:08:30.078" v="6019" actId="478"/>
          <ac:spMkLst>
            <pc:docMk/>
            <pc:sldMk cId="0" sldId="295"/>
            <ac:spMk id="6" creationId="{693213A0-1E5A-4DB4-8253-36B5AC4E6489}"/>
          </ac:spMkLst>
        </pc:spChg>
        <pc:picChg chg="mod">
          <ac:chgData name="Hiếu Cò" userId="be1c22ed651e91a1" providerId="LiveId" clId="{DC343E56-AD6B-4943-B259-B1C58167F17C}" dt="2021-02-25T05:35:25.455" v="5975" actId="1076"/>
          <ac:picMkLst>
            <pc:docMk/>
            <pc:sldMk cId="0" sldId="295"/>
            <ac:picMk id="7180" creationId="{F2623B2B-1DC4-40AF-8CEC-0EEA9F0857AB}"/>
          </ac:picMkLst>
        </pc:picChg>
        <pc:picChg chg="mod">
          <ac:chgData name="Hiếu Cò" userId="be1c22ed651e91a1" providerId="LiveId" clId="{DC343E56-AD6B-4943-B259-B1C58167F17C}" dt="2021-02-25T13:09:36.426" v="6042" actId="14100"/>
          <ac:picMkLst>
            <pc:docMk/>
            <pc:sldMk cId="0" sldId="295"/>
            <ac:picMk id="47106" creationId="{94BFB3B9-C228-4615-BC99-51D1AA7E6CD4}"/>
          </ac:picMkLst>
        </pc:picChg>
      </pc:sldChg>
      <pc:sldChg chg="addSp delSp modSp add mod setBg delAnim modAnim">
        <pc:chgData name="Hiếu Cò" userId="be1c22ed651e91a1" providerId="LiveId" clId="{DC343E56-AD6B-4943-B259-B1C58167F17C}" dt="2021-02-25T13:09:27.439" v="6039" actId="14100"/>
        <pc:sldMkLst>
          <pc:docMk/>
          <pc:sldMk cId="0" sldId="296"/>
        </pc:sldMkLst>
        <pc:spChg chg="del">
          <ac:chgData name="Hiếu Cò" userId="be1c22ed651e91a1" providerId="LiveId" clId="{DC343E56-AD6B-4943-B259-B1C58167F17C}" dt="2021-02-25T13:08:33.757" v="6020" actId="478"/>
          <ac:spMkLst>
            <pc:docMk/>
            <pc:sldMk cId="0" sldId="296"/>
            <ac:spMk id="24" creationId="{492AD6A2-6DE3-42BA-BB4E-FCC43277AED5}"/>
          </ac:spMkLst>
        </pc:spChg>
        <pc:picChg chg="add mod">
          <ac:chgData name="Hiếu Cò" userId="be1c22ed651e91a1" providerId="LiveId" clId="{DC343E56-AD6B-4943-B259-B1C58167F17C}" dt="2021-02-25T13:09:27.439" v="6039" actId="14100"/>
          <ac:picMkLst>
            <pc:docMk/>
            <pc:sldMk cId="0" sldId="296"/>
            <ac:picMk id="11" creationId="{DBD9B042-050C-4C2A-9CE9-6FB1A2EC49A9}"/>
          </ac:picMkLst>
        </pc:picChg>
        <pc:picChg chg="add mod">
          <ac:chgData name="Hiếu Cò" userId="be1c22ed651e91a1" providerId="LiveId" clId="{DC343E56-AD6B-4943-B259-B1C58167F17C}" dt="2021-02-25T05:35:47.040" v="5979" actId="167"/>
          <ac:picMkLst>
            <pc:docMk/>
            <pc:sldMk cId="0" sldId="296"/>
            <ac:picMk id="12" creationId="{B253E31D-4B3D-473A-AD50-8AEB409E03B0}"/>
          </ac:picMkLst>
        </pc:picChg>
        <pc:picChg chg="del">
          <ac:chgData name="Hiếu Cò" userId="be1c22ed651e91a1" providerId="LiveId" clId="{DC343E56-AD6B-4943-B259-B1C58167F17C}" dt="2021-02-25T05:35:40.947" v="5976" actId="478"/>
          <ac:picMkLst>
            <pc:docMk/>
            <pc:sldMk cId="0" sldId="296"/>
            <ac:picMk id="16" creationId="{EED934F6-5290-454A-8DB0-A0BA4B839768}"/>
          </ac:picMkLst>
        </pc:picChg>
        <pc:picChg chg="mod">
          <ac:chgData name="Hiếu Cò" userId="be1c22ed651e91a1" providerId="LiveId" clId="{DC343E56-AD6B-4943-B259-B1C58167F17C}" dt="2021-02-25T05:33:43.873" v="5966" actId="14100"/>
          <ac:picMkLst>
            <pc:docMk/>
            <pc:sldMk cId="0" sldId="296"/>
            <ac:picMk id="20" creationId="{182D39CF-4E72-4DDD-A410-D3034F2577DB}"/>
          </ac:picMkLst>
        </pc:picChg>
        <pc:picChg chg="del">
          <ac:chgData name="Hiếu Cò" userId="be1c22ed651e91a1" providerId="LiveId" clId="{DC343E56-AD6B-4943-B259-B1C58167F17C}" dt="2021-02-25T05:35:42.229" v="5977" actId="478"/>
          <ac:picMkLst>
            <pc:docMk/>
            <pc:sldMk cId="0" sldId="296"/>
            <ac:picMk id="8202" creationId="{7A967A06-7075-42D5-80A6-55062FF27A68}"/>
          </ac:picMkLst>
        </pc:picChg>
      </pc:sldChg>
      <pc:sldChg chg="addSp delSp modSp add mod setBg modAnim">
        <pc:chgData name="Hiếu Cò" userId="be1c22ed651e91a1" providerId="LiveId" clId="{DC343E56-AD6B-4943-B259-B1C58167F17C}" dt="2021-02-25T13:09:50.854" v="6045" actId="14100"/>
        <pc:sldMkLst>
          <pc:docMk/>
          <pc:sldMk cId="0" sldId="301"/>
        </pc:sldMkLst>
        <pc:spChg chg="del">
          <ac:chgData name="Hiếu Cò" userId="be1c22ed651e91a1" providerId="LiveId" clId="{DC343E56-AD6B-4943-B259-B1C58167F17C}" dt="2021-02-25T13:08:39.348" v="6022" actId="478"/>
          <ac:spMkLst>
            <pc:docMk/>
            <pc:sldMk cId="0" sldId="301"/>
            <ac:spMk id="15" creationId="{99971439-9915-4159-9F15-38864D372209}"/>
          </ac:spMkLst>
        </pc:spChg>
        <pc:spChg chg="del">
          <ac:chgData name="Hiếu Cò" userId="be1c22ed651e91a1" providerId="LiveId" clId="{DC343E56-AD6B-4943-B259-B1C58167F17C}" dt="2021-02-25T05:30:37.229" v="5886"/>
          <ac:spMkLst>
            <pc:docMk/>
            <pc:sldMk cId="0" sldId="301"/>
            <ac:spMk id="9218" creationId="{EC84D13A-0031-452B-BA42-DE54E405FC20}"/>
          </ac:spMkLst>
        </pc:sp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4" creationId="{E0EEE13C-6696-4B3B-AEB7-4E197A3DF8F5}"/>
          </ac:picMkLst>
        </pc:picChg>
        <pc:picChg chg="add mod">
          <ac:chgData name="Hiếu Cò" userId="be1c22ed651e91a1" providerId="LiveId" clId="{DC343E56-AD6B-4943-B259-B1C58167F17C}" dt="2021-02-25T13:09:50.854" v="6045" actId="14100"/>
          <ac:picMkLst>
            <pc:docMk/>
            <pc:sldMk cId="0" sldId="301"/>
            <ac:picMk id="12" creationId="{4920C4EF-A66C-4F1F-96A1-0AB7A0469F32}"/>
          </ac:picMkLst>
        </pc:picChg>
        <pc:picChg chg="add mod">
          <ac:chgData name="Hiếu Cò" userId="be1c22ed651e91a1" providerId="LiveId" clId="{DC343E56-AD6B-4943-B259-B1C58167F17C}" dt="2021-02-25T05:35:57.416" v="5982" actId="167"/>
          <ac:picMkLst>
            <pc:docMk/>
            <pc:sldMk cId="0" sldId="301"/>
            <ac:picMk id="13" creationId="{9D688622-9C43-4334-8E83-3F0EA2D12286}"/>
          </ac:picMkLst>
        </pc:pic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9227" creationId="{27667E88-C1F5-4729-A0AA-464F124408A7}"/>
          </ac:picMkLst>
        </pc:picChg>
      </pc:sldChg>
      <pc:sldChg chg="addSp delSp modSp add del mod setBg modAnim">
        <pc:chgData name="Hiếu Cò" userId="be1c22ed651e91a1" providerId="LiveId" clId="{DC343E56-AD6B-4943-B259-B1C58167F17C}" dt="2021-02-25T13:09:00.602" v="6029" actId="47"/>
        <pc:sldMkLst>
          <pc:docMk/>
          <pc:sldMk cId="0" sldId="302"/>
        </pc:sldMkLst>
        <pc:spChg chg="del">
          <ac:chgData name="Hiếu Cò" userId="be1c22ed651e91a1" providerId="LiveId" clId="{DC343E56-AD6B-4943-B259-B1C58167F17C}" dt="2021-02-25T13:08:37.240" v="6021" actId="478"/>
          <ac:spMkLst>
            <pc:docMk/>
            <pc:sldMk cId="0" sldId="302"/>
            <ac:spMk id="15" creationId="{AC8A84DF-BEB8-4484-BABB-419BBFFB897C}"/>
          </ac:spMkLst>
        </pc:spChg>
        <pc:spChg chg="del">
          <ac:chgData name="Hiếu Cò" userId="be1c22ed651e91a1" providerId="LiveId" clId="{DC343E56-AD6B-4943-B259-B1C58167F17C}" dt="2021-02-25T05:30:33.129" v="5885" actId="478"/>
          <ac:spMkLst>
            <pc:docMk/>
            <pc:sldMk cId="0" sldId="302"/>
            <ac:spMk id="10242" creationId="{1FF5BF57-039B-4C2D-BF6F-40218E327F96}"/>
          </ac:spMkLst>
        </pc:sp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4" creationId="{D5A6079D-B8C1-4588-8EDD-9FF3E2B83482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2" creationId="{9E227BE9-0586-411A-A8E9-FD2E00D61DBE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3" creationId="{D36E1F56-ACBD-4198-B211-1DF0F248771D}"/>
          </ac:picMkLst>
        </pc:pic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10251" creationId="{CEAADCE3-5F17-4644-9E89-A67F7E4BCB30}"/>
          </ac:picMkLst>
        </pc:picChg>
        <pc:picChg chg="mod">
          <ac:chgData name="Hiếu Cò" userId="be1c22ed651e91a1" providerId="LiveId" clId="{DC343E56-AD6B-4943-B259-B1C58167F17C}" dt="2021-02-25T05:36:37.900" v="5989" actId="732"/>
          <ac:picMkLst>
            <pc:docMk/>
            <pc:sldMk cId="0" sldId="302"/>
            <ac:picMk id="52228" creationId="{3D1EAC3C-BC18-4D57-B848-F51FEED0A191}"/>
          </ac:picMkLst>
        </pc:picChg>
      </pc:sldChg>
      <pc:sldChg chg="delSp mod">
        <pc:chgData name="Hiếu Cò" userId="be1c22ed651e91a1" providerId="LiveId" clId="{DC343E56-AD6B-4943-B259-B1C58167F17C}" dt="2021-02-27T04:45:03.516" v="6313" actId="478"/>
        <pc:sldMkLst>
          <pc:docMk/>
          <pc:sldMk cId="319172833" sldId="303"/>
        </pc:sldMkLst>
        <pc:spChg chg="del">
          <ac:chgData name="Hiếu Cò" userId="be1c22ed651e91a1" providerId="LiveId" clId="{DC343E56-AD6B-4943-B259-B1C58167F17C}" dt="2021-02-27T04:45:03.516" v="6313" actId="478"/>
          <ac:spMkLst>
            <pc:docMk/>
            <pc:sldMk cId="319172833" sldId="303"/>
            <ac:spMk id="12" creationId="{4F034F81-A17B-414A-8712-4A37EBD496C2}"/>
          </ac:spMkLst>
        </pc:spChg>
        <pc:spChg chg="del">
          <ac:chgData name="Hiếu Cò" userId="be1c22ed651e91a1" providerId="LiveId" clId="{DC343E56-AD6B-4943-B259-B1C58167F17C}" dt="2021-02-27T04:44:58.690" v="6311" actId="478"/>
          <ac:spMkLst>
            <pc:docMk/>
            <pc:sldMk cId="319172833" sldId="303"/>
            <ac:spMk id="16" creationId="{37040074-DA13-4331-9837-0F7594CCCBC8}"/>
          </ac:spMkLst>
        </pc:spChg>
      </pc:sldChg>
      <pc:sldMasterChg chg="modSp mod setBg modSldLayout">
        <pc:chgData name="Hiếu Cò" userId="be1c22ed651e91a1" providerId="LiveId" clId="{DC343E56-AD6B-4943-B259-B1C58167F17C}" dt="2021-02-27T04:48:40.923" v="6325" actId="20577"/>
        <pc:sldMasterMkLst>
          <pc:docMk/>
          <pc:sldMasterMk cId="1262563355" sldId="2147483648"/>
        </pc:sldMasterMkLst>
        <pc:spChg chg="mod">
          <ac:chgData name="Hiếu Cò" userId="be1c22ed651e91a1" providerId="LiveId" clId="{DC343E56-AD6B-4943-B259-B1C58167F17C}" dt="2021-02-27T04:48:29.989" v="6323" actId="2711"/>
          <ac:spMkLst>
            <pc:docMk/>
            <pc:sldMasterMk cId="1262563355" sldId="2147483648"/>
            <ac:spMk id="4" creationId="{05BD4EF0-86C1-4D7E-88A0-404967FF7259}"/>
          </ac:spMkLst>
        </pc:spChg>
        <pc:spChg chg="mod">
          <ac:chgData name="Hiếu Cò" userId="be1c22ed651e91a1" providerId="LiveId" clId="{DC343E56-AD6B-4943-B259-B1C58167F17C}" dt="2021-02-27T04:48:40.923" v="6325" actId="20577"/>
          <ac:spMkLst>
            <pc:docMk/>
            <pc:sldMasterMk cId="1262563355" sldId="2147483648"/>
            <ac:spMk id="5" creationId="{3F8A49F2-87B2-46D5-9D89-9DBF6B254540}"/>
          </ac:spMkLst>
        </pc:sp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436317129" sldId="2147483649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996410802" sldId="2147483650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84059823" sldId="2147483651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764678947" sldId="2147483652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437482871" sldId="2147483653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33296978" sldId="2147483654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837684410" sldId="2147483655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092205036" sldId="2147483656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49389929" sldId="2147483657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706294070" sldId="2147483658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74477800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jp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jp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openxmlformats.org/officeDocument/2006/relationships/image" Target="../media/image4.pn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15.gif"/><Relationship Id="rId4" Type="http://schemas.openxmlformats.org/officeDocument/2006/relationships/image" Target="../media/image7.gif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7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8.gi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microsoft.com/office/2007/relationships/hdphoto" Target="../media/hdphoto6.wdp"/><Relationship Id="rId5" Type="http://schemas.openxmlformats.org/officeDocument/2006/relationships/image" Target="../media/image17.gif"/><Relationship Id="rId15" Type="http://schemas.microsoft.com/office/2007/relationships/hdphoto" Target="../media/hdphoto8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10" Type="http://schemas.openxmlformats.org/officeDocument/2006/relationships/image" Target="../media/image7.gif"/><Relationship Id="rId4" Type="http://schemas.openxmlformats.org/officeDocument/2006/relationships/image" Target="../media/image18.gif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jp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253" y="152400"/>
            <a:ext cx="8699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858" y="4410455"/>
            <a:ext cx="4602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727" y="6396335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5102245" y="935799"/>
            <a:ext cx="1685647" cy="1381415"/>
          </a:xfrm>
          <a:custGeom>
            <a:avLst/>
            <a:gdLst/>
            <a:ahLst/>
            <a:cxnLst/>
            <a:rect l="l" t="t" r="r" b="b"/>
            <a:pathLst>
              <a:path w="5634822" h="5446026">
                <a:moveTo>
                  <a:pt x="0" y="0"/>
                </a:moveTo>
                <a:lnTo>
                  <a:pt x="5634822" y="0"/>
                </a:lnTo>
                <a:lnTo>
                  <a:pt x="5634822" y="5446026"/>
                </a:lnTo>
                <a:lnTo>
                  <a:pt x="0" y="544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2640996" y="2573815"/>
            <a:ext cx="69461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5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="" xmlns:a16="http://schemas.microsoft.com/office/drawing/2014/main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="" xmlns:a16="http://schemas.microsoft.com/office/drawing/2014/main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="" xmlns:a16="http://schemas.microsoft.com/office/drawing/2014/main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=""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="" xmlns:a16="http://schemas.microsoft.com/office/drawing/2014/main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="" xmlns:a16="http://schemas.microsoft.com/office/drawing/2014/main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="" xmlns:a16="http://schemas.microsoft.com/office/drawing/2014/main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7A6F199-312F-4254-B638-B648FFE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4C4924-D8B8-415D-AB38-54EED2D8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="" xmlns:a16="http://schemas.microsoft.com/office/drawing/2014/main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="" xmlns:a16="http://schemas.microsoft.com/office/drawing/2014/main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="" xmlns:a16="http://schemas.microsoft.com/office/drawing/2014/main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="" xmlns:a16="http://schemas.microsoft.com/office/drawing/2014/main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="" xmlns:a16="http://schemas.microsoft.com/office/drawing/2014/main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="" xmlns:a16="http://schemas.microsoft.com/office/drawing/2014/main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7F811B8-6715-4964-B274-8569AE4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30D96D6-296A-4EB0-B691-3D58441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="" xmlns:a16="http://schemas.microsoft.com/office/drawing/2014/main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="" xmlns:a16="http://schemas.microsoft.com/office/drawing/2014/main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A73CEE-8CF8-40F3-82BB-7D0D740FFD61}"/>
              </a:ext>
            </a:extLst>
          </p:cNvPr>
          <p:cNvSpPr txBox="1"/>
          <p:nvPr/>
        </p:nvSpPr>
        <p:spPr>
          <a:xfrm>
            <a:off x="1160140" y="1763913"/>
            <a:ext cx="946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="" xmlns:a16="http://schemas.microsoft.com/office/drawing/2014/main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="" xmlns:a16="http://schemas.microsoft.com/office/drawing/2014/main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488219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F30AA-D59F-4B4B-88CB-B27CC60F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4F6BC6-F6F6-436E-A95B-58C69DB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="" xmlns:a16="http://schemas.microsoft.com/office/drawing/2014/main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="" xmlns:a16="http://schemas.microsoft.com/office/drawing/2014/main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="" xmlns:a16="http://schemas.microsoft.com/office/drawing/2014/main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="" xmlns:a16="http://schemas.microsoft.com/office/drawing/2014/main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="" xmlns:a16="http://schemas.microsoft.com/office/drawing/2014/main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="" xmlns:a16="http://schemas.microsoft.com/office/drawing/2014/main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="" xmlns:a16="http://schemas.microsoft.com/office/drawing/2014/main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="" xmlns:a16="http://schemas.microsoft.com/office/drawing/2014/main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="" xmlns:a16="http://schemas.microsoft.com/office/drawing/2014/main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="" xmlns:a16="http://schemas.microsoft.com/office/drawing/2014/main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="" xmlns:a16="http://schemas.microsoft.com/office/drawing/2014/main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="" xmlns:a16="http://schemas.microsoft.com/office/drawing/2014/main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="" xmlns:a16="http://schemas.microsoft.com/office/drawing/2014/main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="" xmlns:a16="http://schemas.microsoft.com/office/drawing/2014/main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="" xmlns:a16="http://schemas.microsoft.com/office/drawing/2014/main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="" xmlns:a16="http://schemas.microsoft.com/office/drawing/2014/main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="" xmlns:a16="http://schemas.microsoft.com/office/drawing/2014/main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33F560-3714-448A-B585-439ED88C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63A8C-8AB7-4B07-A53A-FC91A54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="" xmlns:a16="http://schemas.microsoft.com/office/drawing/2014/main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=""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=""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=""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=""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=""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=""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=""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=""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=""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="" xmlns:a16="http://schemas.microsoft.com/office/drawing/2014/main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A8C24D-A105-4AE6-B34A-86798E89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1D7F271-7961-44A1-8CE8-61F495B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="" xmlns:a16="http://schemas.microsoft.com/office/drawing/2014/main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="" xmlns:a16="http://schemas.microsoft.com/office/drawing/2014/main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=""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=""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="" xmlns:a16="http://schemas.microsoft.com/office/drawing/2014/main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="" xmlns:a16="http://schemas.microsoft.com/office/drawing/2014/main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="" xmlns:a16="http://schemas.microsoft.com/office/drawing/2014/main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="" xmlns:a16="http://schemas.microsoft.com/office/drawing/2014/main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="" xmlns:a16="http://schemas.microsoft.com/office/drawing/2014/main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9F04F6-B215-4531-8D90-A67D3EB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D692E64-47C4-4CEE-9CFA-E29D9A9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=""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=""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=""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="" xmlns:a16="http://schemas.microsoft.com/office/drawing/2014/main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="" xmlns:a16="http://schemas.microsoft.com/office/drawing/2014/main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="" xmlns:a16="http://schemas.microsoft.com/office/drawing/2014/main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="" xmlns:a16="http://schemas.microsoft.com/office/drawing/2014/main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="" xmlns:a16="http://schemas.microsoft.com/office/drawing/2014/main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="" xmlns:a16="http://schemas.microsoft.com/office/drawing/2014/main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C462A0F-397A-40C4-BB59-BA9ECE80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F71E1FA-38E3-430E-BBB0-15C0E3A4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=""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=""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=""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=""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0ADA05F-A502-465E-AAB0-C9C56AC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CAB1654-3D0C-44F2-A0A5-BCA19A00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="" xmlns:a16="http://schemas.microsoft.com/office/drawing/2014/main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=""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=""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="" xmlns:a16="http://schemas.microsoft.com/office/drawing/2014/main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="" xmlns:a16="http://schemas.microsoft.com/office/drawing/2014/main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="" xmlns:a16="http://schemas.microsoft.com/office/drawing/2014/main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="" xmlns:a16="http://schemas.microsoft.com/office/drawing/2014/main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050A9B9-ACCD-47B5-92CF-CC24B9E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024121-1C74-43BF-A27C-8577F234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199</Words>
  <Application>Microsoft Office PowerPoint</Application>
  <PresentationFormat>Widescreen</PresentationFormat>
  <Paragraphs>49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SVN-Channel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AutoBVT</cp:lastModifiedBy>
  <cp:revision>11</cp:revision>
  <dcterms:created xsi:type="dcterms:W3CDTF">2021-02-25T02:33:04Z</dcterms:created>
  <dcterms:modified xsi:type="dcterms:W3CDTF">2023-08-08T15:01:58Z</dcterms:modified>
</cp:coreProperties>
</file>