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2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0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5B33C-E135-442D-A3CC-CA7145D075D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723C3-63AF-4012-9F93-6D7A2E14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5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" y="8536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9420" y="34959"/>
            <a:ext cx="819806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PHÒNG GIÁO DỤC VÀ ĐÀO TẠO QUẬN LONG BIÊN</a:t>
            </a:r>
          </a:p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 MẦM NON NẮNG MAI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9420" y="2420799"/>
            <a:ext cx="8042423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LÀM QUEN VĂN HỌC</a:t>
            </a:r>
            <a:endParaRPr lang="en-US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Truyện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Dê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Nhanh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Trí</a:t>
            </a:r>
            <a:endParaRPr lang="en-US" sz="4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4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Giáo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Viên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Chử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Thanh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Phương</a:t>
            </a:r>
            <a:endParaRPr lang="en-US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Lứa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tuổi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4-5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tuổi</a:t>
            </a:r>
            <a:endParaRPr lang="en-US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9255" y="64886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2"/>
          <p:cNvSpPr/>
          <p:nvPr/>
        </p:nvSpPr>
        <p:spPr>
          <a:xfrm>
            <a:off x="5611655" y="817235"/>
            <a:ext cx="1893597" cy="1603564"/>
          </a:xfrm>
          <a:custGeom>
            <a:avLst/>
            <a:gdLst/>
            <a:ahLst/>
            <a:cxnLst/>
            <a:rect l="l" t="t" r="r" b="b"/>
            <a:pathLst>
              <a:path w="5634822" h="5446026">
                <a:moveTo>
                  <a:pt x="0" y="0"/>
                </a:moveTo>
                <a:lnTo>
                  <a:pt x="5634822" y="0"/>
                </a:lnTo>
                <a:lnTo>
                  <a:pt x="5634822" y="5446026"/>
                </a:lnTo>
                <a:lnTo>
                  <a:pt x="0" y="5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87876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curtains"/>
        <p:sndAc>
          <p:stSnd>
            <p:snd r:embed="rId2" name="applause.wav"/>
          </p:stSnd>
        </p:sndAc>
      </p:transition>
    </mc:Choice>
    <mc:Fallback xmlns="">
      <p:transition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08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7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9390" y="630499"/>
            <a:ext cx="834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LẮNG NGHE BÀI HÁT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2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6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44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lastModifiedBy>AutoBVT</cp:lastModifiedBy>
  <cp:revision>14</cp:revision>
  <dcterms:created xsi:type="dcterms:W3CDTF">2022-04-04T23:30:56Z</dcterms:created>
  <dcterms:modified xsi:type="dcterms:W3CDTF">2023-08-09T12:36:07Z</dcterms:modified>
</cp:coreProperties>
</file>