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57" r:id="rId4"/>
    <p:sldId id="283" r:id="rId5"/>
    <p:sldId id="292" r:id="rId6"/>
    <p:sldId id="287" r:id="rId7"/>
    <p:sldId id="288" r:id="rId8"/>
    <p:sldId id="290" r:id="rId9"/>
    <p:sldId id="28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gif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3827" y="3537832"/>
            <a:ext cx="5523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Đề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tài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: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trẻ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so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sánh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chiều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cao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của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hai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đối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 err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tượng</a:t>
            </a:r>
            <a:r>
              <a:rPr lang="en-US" sz="200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nhỡ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4 – 5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Chử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Thanh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Phương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.</a:t>
            </a:r>
            <a:endParaRPr lang="en-US" sz="20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672"/>
            <a:ext cx="1018128" cy="3817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3142" y="60822"/>
            <a:ext cx="5862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283" y="637700"/>
            <a:ext cx="2007443" cy="19422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5483" y="2510512"/>
            <a:ext cx="7504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8791" y="6419692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2023 -2024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7871" y="2564904"/>
            <a:ext cx="61880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471" y="1340028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2:</a:t>
            </a:r>
            <a:r>
              <a:rPr lang="vi-VN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Ôn </a:t>
            </a:r>
            <a:r>
              <a:rPr lang="vi-VN" sz="32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nhận biết </a:t>
            </a:r>
            <a:endParaRPr lang="vi-VN" sz="3200" b="1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sự giống nhau và khác nhau</a:t>
            </a: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rõ nét về chiều cao của 2 đối tượng</a:t>
            </a:r>
            <a:endParaRPr lang="en-US" sz="32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" y="2188579"/>
            <a:ext cx="4032448" cy="5035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116632"/>
            <a:ext cx="6858000" cy="7589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082" y="5877272"/>
            <a:ext cx="1082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22446" y="589803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entury Gothic" pitchFamily="34" charset="0"/>
              </a:rPr>
              <a:t>Hoa </a:t>
            </a:r>
            <a:r>
              <a:rPr lang="en-US" b="1" dirty="0" err="1" smtClean="0">
                <a:solidFill>
                  <a:srgbClr val="FF0000"/>
                </a:solidFill>
                <a:latin typeface="Century Gothic" pitchFamily="34" charset="0"/>
              </a:rPr>
              <a:t>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5948038"/>
            <a:ext cx="9144000" cy="11259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279949" y="1987598"/>
            <a:ext cx="2160240" cy="3960440"/>
          </a:xfrm>
          <a:prstGeom prst="ca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578120" y="3040190"/>
            <a:ext cx="2160240" cy="2880320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463988" y="2150427"/>
            <a:ext cx="360040" cy="103440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01630" y="2504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n>
                  <a:solidFill>
                    <a:schemeClr val="tx1"/>
                  </a:solidFill>
                </a:ln>
              </a:rPr>
              <a:t>Phần thừa ra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79949" y="2150427"/>
            <a:ext cx="48965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3212976"/>
            <a:ext cx="262778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873821" y="2195377"/>
            <a:ext cx="1980728" cy="1080120"/>
          </a:xfrm>
          <a:prstGeom prst="wedgeEllipseCallout">
            <a:avLst>
              <a:gd name="adj1" fmla="val -43274"/>
              <a:gd name="adj2" fmla="val 60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Không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có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phần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thừa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ra</a:t>
            </a:r>
            <a:endParaRPr 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518" y="332656"/>
            <a:ext cx="7532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HOẠT ĐỘNG </a:t>
            </a:r>
            <a:r>
              <a:rPr lang="vi-VN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r>
              <a:rPr lang="en-US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r>
              <a:rPr lang="vi-VN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Dạy trẻ so sánh về </a:t>
            </a:r>
          </a:p>
          <a:p>
            <a:pPr algn="ctr"/>
            <a:r>
              <a:rPr lang="vi-VN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chiều cao của 2 đối tượng.</a:t>
            </a:r>
            <a:endParaRPr lang="en-US" sz="2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4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7" grpId="0"/>
      <p:bldP spid="7" grpId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11760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đồ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dùng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82044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các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bạn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42057"/>
            <a:ext cx="1162819" cy="116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229200"/>
            <a:ext cx="1897027" cy="1381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31773"/>
            <a:ext cx="1728192" cy="138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6" y="0"/>
            <a:ext cx="5203478" cy="16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702" y="1535111"/>
            <a:ext cx="5660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Đội nào </a:t>
            </a:r>
            <a:r>
              <a:rPr lang="vi-VN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giỏi </a:t>
            </a:r>
            <a:r>
              <a:rPr lang="vi-VN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5430" y="1535111"/>
            <a:ext cx="66988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2: Trải nghiệm ‘cắm hoa’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Màu Hoa - Nhạc Thiếu Nhi Có Lời 00_00_15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167</Words>
  <Application>Microsoft Office PowerPoint</Application>
  <PresentationFormat>On-screen Show (4:3)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SimSun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AutoBVT</cp:lastModifiedBy>
  <cp:revision>65</cp:revision>
  <dcterms:created xsi:type="dcterms:W3CDTF">2019-05-03T04:06:50Z</dcterms:created>
  <dcterms:modified xsi:type="dcterms:W3CDTF">2023-10-01T09:56:45Z</dcterms:modified>
</cp:coreProperties>
</file>