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10"/>
  </p:notesMasterIdLst>
  <p:sldIdLst>
    <p:sldId id="257" r:id="rId2"/>
    <p:sldId id="256" r:id="rId3"/>
    <p:sldId id="260" r:id="rId4"/>
    <p:sldId id="258" r:id="rId5"/>
    <p:sldId id="259" r:id="rId6"/>
    <p:sldId id="262" r:id="rId7"/>
    <p:sldId id="270" r:id="rId8"/>
    <p:sldId id="280"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7EC151-FB1B-46EE-BB1A-E6E00DEBCFED}">
  <a:tblStyle styleId="{327EC151-FB1B-46EE-BB1A-E6E00DEBCF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9A91B1-7DC7-4436-88B7-88DFB929D0C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13d6ffcd6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13d6ffcd6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g13d6ffcd6e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9" name="Google Shape;2009;g13d6ffcd6e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8"/>
        <p:cNvGrpSpPr/>
        <p:nvPr/>
      </p:nvGrpSpPr>
      <p:grpSpPr>
        <a:xfrm>
          <a:off x="0" y="0"/>
          <a:ext cx="0" cy="0"/>
          <a:chOff x="0" y="0"/>
          <a:chExt cx="0" cy="0"/>
        </a:xfrm>
      </p:grpSpPr>
      <p:sp>
        <p:nvSpPr>
          <p:cNvPr id="2229" name="Google Shape;2229;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0" name="Google Shape;2230;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6"/>
        <p:cNvGrpSpPr/>
        <p:nvPr/>
      </p:nvGrpSpPr>
      <p:grpSpPr>
        <a:xfrm>
          <a:off x="0" y="0"/>
          <a:ext cx="0" cy="0"/>
          <a:chOff x="0" y="0"/>
          <a:chExt cx="0" cy="0"/>
        </a:xfrm>
      </p:grpSpPr>
      <p:sp>
        <p:nvSpPr>
          <p:cNvPr id="2737" name="Google Shape;273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8" name="Google Shape;273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0"/>
        <p:cNvGrpSpPr/>
        <p:nvPr/>
      </p:nvGrpSpPr>
      <p:grpSpPr>
        <a:xfrm>
          <a:off x="0" y="0"/>
          <a:ext cx="0" cy="0"/>
          <a:chOff x="0" y="0"/>
          <a:chExt cx="0" cy="0"/>
        </a:xfrm>
      </p:grpSpPr>
      <p:sp>
        <p:nvSpPr>
          <p:cNvPr id="3271" name="Google Shape;3271;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2" name="Google Shape;3272;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88350" y="0"/>
            <a:ext cx="9734473" cy="2442179"/>
            <a:chOff x="-588350" y="0"/>
            <a:chExt cx="9734473" cy="2442179"/>
          </a:xfrm>
        </p:grpSpPr>
        <p:sp>
          <p:nvSpPr>
            <p:cNvPr id="10" name="Google Shape;10;p2"/>
            <p:cNvSpPr/>
            <p:nvPr/>
          </p:nvSpPr>
          <p:spPr>
            <a:xfrm>
              <a:off x="7276975" y="387875"/>
              <a:ext cx="1494655" cy="1494780"/>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88350" y="0"/>
              <a:ext cx="9734473" cy="2442179"/>
              <a:chOff x="-588350" y="0"/>
              <a:chExt cx="9734473" cy="2442179"/>
            </a:xfrm>
          </p:grpSpPr>
          <p:grpSp>
            <p:nvGrpSpPr>
              <p:cNvPr id="12" name="Google Shape;12;p2"/>
              <p:cNvGrpSpPr/>
              <p:nvPr/>
            </p:nvGrpSpPr>
            <p:grpSpPr>
              <a:xfrm>
                <a:off x="-588350" y="0"/>
                <a:ext cx="9734473" cy="2442179"/>
                <a:chOff x="-588350" y="0"/>
                <a:chExt cx="9734473" cy="2442179"/>
              </a:xfrm>
            </p:grpSpPr>
            <p:sp>
              <p:nvSpPr>
                <p:cNvPr id="13" name="Google Shape;13;p2"/>
                <p:cNvSpPr/>
                <p:nvPr/>
              </p:nvSpPr>
              <p:spPr>
                <a:xfrm>
                  <a:off x="7739683" y="1334505"/>
                  <a:ext cx="1406439" cy="271210"/>
                </a:xfrm>
                <a:custGeom>
                  <a:avLst/>
                  <a:gdLst/>
                  <a:ahLst/>
                  <a:cxnLst/>
                  <a:rect l="l" t="t" r="r" b="b"/>
                  <a:pathLst>
                    <a:path w="34973" h="6744" extrusionOk="0">
                      <a:moveTo>
                        <a:pt x="15532" y="1"/>
                      </a:moveTo>
                      <a:cubicBezTo>
                        <a:pt x="12024" y="1"/>
                        <a:pt x="8586" y="2203"/>
                        <a:pt x="7164" y="5419"/>
                      </a:cubicBezTo>
                      <a:cubicBezTo>
                        <a:pt x="6327" y="4614"/>
                        <a:pt x="5162" y="4180"/>
                        <a:pt x="4002" y="4180"/>
                      </a:cubicBezTo>
                      <a:cubicBezTo>
                        <a:pt x="3408" y="4180"/>
                        <a:pt x="2816" y="4294"/>
                        <a:pt x="2270" y="4529"/>
                      </a:cubicBezTo>
                      <a:cubicBezTo>
                        <a:pt x="1276" y="4956"/>
                        <a:pt x="470" y="5770"/>
                        <a:pt x="1" y="6744"/>
                      </a:cubicBezTo>
                      <a:lnTo>
                        <a:pt x="34972" y="6744"/>
                      </a:lnTo>
                      <a:lnTo>
                        <a:pt x="34972" y="4685"/>
                      </a:lnTo>
                      <a:cubicBezTo>
                        <a:pt x="33852" y="4295"/>
                        <a:pt x="32659" y="4103"/>
                        <a:pt x="31472" y="4043"/>
                      </a:cubicBezTo>
                      <a:cubicBezTo>
                        <a:pt x="31238" y="4031"/>
                        <a:pt x="31003" y="4025"/>
                        <a:pt x="30766" y="4025"/>
                      </a:cubicBezTo>
                      <a:cubicBezTo>
                        <a:pt x="28340" y="4025"/>
                        <a:pt x="25831" y="4674"/>
                        <a:pt x="24182" y="6424"/>
                      </a:cubicBezTo>
                      <a:cubicBezTo>
                        <a:pt x="23101" y="2905"/>
                        <a:pt x="19696" y="231"/>
                        <a:pt x="16022" y="15"/>
                      </a:cubicBezTo>
                      <a:cubicBezTo>
                        <a:pt x="15858" y="5"/>
                        <a:pt x="15695" y="1"/>
                        <a:pt x="15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88350" y="2165258"/>
                  <a:ext cx="1530824" cy="276920"/>
                </a:xfrm>
                <a:custGeom>
                  <a:avLst/>
                  <a:gdLst/>
                  <a:ahLst/>
                  <a:cxnLst/>
                  <a:rect l="l" t="t" r="r" b="b"/>
                  <a:pathLst>
                    <a:path w="38066" h="6886" extrusionOk="0">
                      <a:moveTo>
                        <a:pt x="14862" y="0"/>
                      </a:moveTo>
                      <a:cubicBezTo>
                        <a:pt x="13563" y="0"/>
                        <a:pt x="12254" y="348"/>
                        <a:pt x="11111" y="975"/>
                      </a:cubicBezTo>
                      <a:cubicBezTo>
                        <a:pt x="9236" y="2005"/>
                        <a:pt x="7796" y="3733"/>
                        <a:pt x="6896" y="5674"/>
                      </a:cubicBezTo>
                      <a:cubicBezTo>
                        <a:pt x="5746" y="4549"/>
                        <a:pt x="4135" y="3931"/>
                        <a:pt x="2529" y="3931"/>
                      </a:cubicBezTo>
                      <a:cubicBezTo>
                        <a:pt x="1908" y="3931"/>
                        <a:pt x="1289" y="4024"/>
                        <a:pt x="697" y="4214"/>
                      </a:cubicBezTo>
                      <a:cubicBezTo>
                        <a:pt x="459" y="4292"/>
                        <a:pt x="226" y="4385"/>
                        <a:pt x="0" y="4492"/>
                      </a:cubicBezTo>
                      <a:lnTo>
                        <a:pt x="0" y="6885"/>
                      </a:lnTo>
                      <a:lnTo>
                        <a:pt x="38066" y="6885"/>
                      </a:lnTo>
                      <a:cubicBezTo>
                        <a:pt x="36910" y="4747"/>
                        <a:pt x="34867" y="3090"/>
                        <a:pt x="32519" y="2449"/>
                      </a:cubicBezTo>
                      <a:cubicBezTo>
                        <a:pt x="31769" y="2245"/>
                        <a:pt x="30994" y="2145"/>
                        <a:pt x="30218" y="2145"/>
                      </a:cubicBezTo>
                      <a:cubicBezTo>
                        <a:pt x="28158" y="2145"/>
                        <a:pt x="26095" y="2846"/>
                        <a:pt x="24496" y="4148"/>
                      </a:cubicBezTo>
                      <a:cubicBezTo>
                        <a:pt x="23844" y="4679"/>
                        <a:pt x="23262" y="5310"/>
                        <a:pt x="22869" y="6054"/>
                      </a:cubicBezTo>
                      <a:cubicBezTo>
                        <a:pt x="21412" y="3805"/>
                        <a:pt x="19800" y="1424"/>
                        <a:pt x="17306" y="449"/>
                      </a:cubicBezTo>
                      <a:cubicBezTo>
                        <a:pt x="16526" y="144"/>
                        <a:pt x="15697" y="0"/>
                        <a:pt x="14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3042304" y="181950"/>
                <a:ext cx="1494650" cy="357545"/>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8;p2"/>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0" y="2503300"/>
            <a:ext cx="9144050" cy="2664955"/>
            <a:chOff x="0" y="2503300"/>
            <a:chExt cx="9144050" cy="2664955"/>
          </a:xfrm>
        </p:grpSpPr>
        <p:grpSp>
          <p:nvGrpSpPr>
            <p:cNvPr id="20" name="Google Shape;20;p2"/>
            <p:cNvGrpSpPr/>
            <p:nvPr/>
          </p:nvGrpSpPr>
          <p:grpSpPr>
            <a:xfrm>
              <a:off x="0" y="2503300"/>
              <a:ext cx="9144044" cy="2640227"/>
              <a:chOff x="0" y="2503300"/>
              <a:chExt cx="9144044" cy="2640227"/>
            </a:xfrm>
          </p:grpSpPr>
          <p:sp>
            <p:nvSpPr>
              <p:cNvPr id="21" name="Google Shape;21;p2"/>
              <p:cNvSpPr/>
              <p:nvPr/>
            </p:nvSpPr>
            <p:spPr>
              <a:xfrm>
                <a:off x="50" y="2503300"/>
                <a:ext cx="9143944" cy="2640227"/>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47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0" y="4133799"/>
                <a:ext cx="9144044" cy="1009695"/>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59224" y="3394503"/>
                <a:ext cx="3284815" cy="1748997"/>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0" y="3605402"/>
                <a:ext cx="3584678" cy="1538082"/>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248259" y="3822442"/>
              <a:ext cx="895791" cy="1311961"/>
              <a:chOff x="8248259" y="3822442"/>
              <a:chExt cx="895791" cy="1311961"/>
            </a:xfrm>
          </p:grpSpPr>
          <p:grpSp>
            <p:nvGrpSpPr>
              <p:cNvPr id="26" name="Google Shape;26;p2"/>
              <p:cNvGrpSpPr/>
              <p:nvPr/>
            </p:nvGrpSpPr>
            <p:grpSpPr>
              <a:xfrm>
                <a:off x="8248259" y="4391619"/>
                <a:ext cx="537528" cy="742783"/>
                <a:chOff x="5695100" y="3956675"/>
                <a:chExt cx="321200" cy="443850"/>
              </a:xfrm>
            </p:grpSpPr>
            <p:sp>
              <p:nvSpPr>
                <p:cNvPr id="27" name="Google Shape;27;p2"/>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8630243" y="3822442"/>
                <a:ext cx="513765" cy="696427"/>
                <a:chOff x="5918925" y="3507525"/>
                <a:chExt cx="307000" cy="416150"/>
              </a:xfrm>
            </p:grpSpPr>
            <p:sp>
              <p:nvSpPr>
                <p:cNvPr id="32" name="Google Shape;32;p2"/>
                <p:cNvSpPr/>
                <p:nvPr/>
              </p:nvSpPr>
              <p:spPr>
                <a:xfrm>
                  <a:off x="6066775" y="3650325"/>
                  <a:ext cx="159150" cy="181925"/>
                </a:xfrm>
                <a:custGeom>
                  <a:avLst/>
                  <a:gdLst/>
                  <a:ahLst/>
                  <a:cxnLst/>
                  <a:rect l="l" t="t" r="r" b="b"/>
                  <a:pathLst>
                    <a:path w="6366" h="7277" extrusionOk="0">
                      <a:moveTo>
                        <a:pt x="88" y="1"/>
                      </a:moveTo>
                      <a:lnTo>
                        <a:pt x="0" y="89"/>
                      </a:lnTo>
                      <a:cubicBezTo>
                        <a:pt x="14" y="102"/>
                        <a:pt x="26" y="115"/>
                        <a:pt x="39" y="128"/>
                      </a:cubicBezTo>
                      <a:lnTo>
                        <a:pt x="40" y="129"/>
                      </a:lnTo>
                      <a:cubicBezTo>
                        <a:pt x="255" y="349"/>
                        <a:pt x="465" y="569"/>
                        <a:pt x="675" y="791"/>
                      </a:cubicBezTo>
                      <a:cubicBezTo>
                        <a:pt x="1464" y="1619"/>
                        <a:pt x="2239" y="2458"/>
                        <a:pt x="2999" y="3310"/>
                      </a:cubicBezTo>
                      <a:cubicBezTo>
                        <a:pt x="4155" y="4605"/>
                        <a:pt x="5278" y="5928"/>
                        <a:pt x="6366" y="7277"/>
                      </a:cubicBezTo>
                      <a:lnTo>
                        <a:pt x="6366" y="7080"/>
                      </a:lnTo>
                      <a:lnTo>
                        <a:pt x="6366" y="7079"/>
                      </a:lnTo>
                      <a:cubicBezTo>
                        <a:pt x="6129" y="6788"/>
                        <a:pt x="5892" y="6499"/>
                        <a:pt x="5654" y="6209"/>
                      </a:cubicBezTo>
                      <a:cubicBezTo>
                        <a:pt x="5519" y="6046"/>
                        <a:pt x="5384" y="5883"/>
                        <a:pt x="5250" y="5721"/>
                      </a:cubicBezTo>
                      <a:cubicBezTo>
                        <a:pt x="4548" y="4883"/>
                        <a:pt x="3832" y="4056"/>
                        <a:pt x="3102" y="3238"/>
                      </a:cubicBezTo>
                      <a:cubicBezTo>
                        <a:pt x="2379" y="2428"/>
                        <a:pt x="1641" y="1627"/>
                        <a:pt x="891" y="838"/>
                      </a:cubicBezTo>
                      <a:lnTo>
                        <a:pt x="890" y="837"/>
                      </a:lnTo>
                      <a:cubicBezTo>
                        <a:pt x="647" y="581"/>
                        <a:pt x="404" y="328"/>
                        <a:pt x="157" y="74"/>
                      </a:cubicBezTo>
                      <a:lnTo>
                        <a:pt x="157" y="73"/>
                      </a:lnTo>
                      <a:cubicBezTo>
                        <a:pt x="136" y="49"/>
                        <a:pt x="113" y="25"/>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918925" y="3507525"/>
                  <a:ext cx="275550" cy="264750"/>
                </a:xfrm>
                <a:custGeom>
                  <a:avLst/>
                  <a:gdLst/>
                  <a:ahLst/>
                  <a:cxnLst/>
                  <a:rect l="l" t="t" r="r" b="b"/>
                  <a:pathLst>
                    <a:path w="11022" h="10590" extrusionOk="0">
                      <a:moveTo>
                        <a:pt x="6360" y="0"/>
                      </a:moveTo>
                      <a:cubicBezTo>
                        <a:pt x="6149" y="0"/>
                        <a:pt x="5954" y="175"/>
                        <a:pt x="5817" y="350"/>
                      </a:cubicBezTo>
                      <a:cubicBezTo>
                        <a:pt x="4889" y="1543"/>
                        <a:pt x="5013" y="3106"/>
                        <a:pt x="5247" y="4599"/>
                      </a:cubicBezTo>
                      <a:cubicBezTo>
                        <a:pt x="4477" y="4135"/>
                        <a:pt x="3566" y="4005"/>
                        <a:pt x="2657" y="4005"/>
                      </a:cubicBezTo>
                      <a:cubicBezTo>
                        <a:pt x="2418" y="4005"/>
                        <a:pt x="2179" y="4014"/>
                        <a:pt x="1943" y="4028"/>
                      </a:cubicBezTo>
                      <a:cubicBezTo>
                        <a:pt x="1537" y="4053"/>
                        <a:pt x="1126" y="4092"/>
                        <a:pt x="748" y="4241"/>
                      </a:cubicBezTo>
                      <a:cubicBezTo>
                        <a:pt x="538" y="4322"/>
                        <a:pt x="336" y="4441"/>
                        <a:pt x="200" y="4619"/>
                      </a:cubicBezTo>
                      <a:cubicBezTo>
                        <a:pt x="63" y="4798"/>
                        <a:pt x="0" y="5043"/>
                        <a:pt x="81" y="5254"/>
                      </a:cubicBezTo>
                      <a:cubicBezTo>
                        <a:pt x="175" y="5501"/>
                        <a:pt x="435" y="5643"/>
                        <a:pt x="684" y="5730"/>
                      </a:cubicBezTo>
                      <a:cubicBezTo>
                        <a:pt x="1223" y="5918"/>
                        <a:pt x="1801" y="5954"/>
                        <a:pt x="2371" y="5965"/>
                      </a:cubicBezTo>
                      <a:cubicBezTo>
                        <a:pt x="2526" y="5969"/>
                        <a:pt x="2682" y="5970"/>
                        <a:pt x="2837" y="5970"/>
                      </a:cubicBezTo>
                      <a:cubicBezTo>
                        <a:pt x="3554" y="5970"/>
                        <a:pt x="4271" y="5936"/>
                        <a:pt x="4984" y="5869"/>
                      </a:cubicBezTo>
                      <a:lnTo>
                        <a:pt x="4984" y="5869"/>
                      </a:lnTo>
                      <a:cubicBezTo>
                        <a:pt x="4119" y="6354"/>
                        <a:pt x="3392" y="7143"/>
                        <a:pt x="2852" y="7976"/>
                      </a:cubicBezTo>
                      <a:cubicBezTo>
                        <a:pt x="2542" y="8455"/>
                        <a:pt x="2248" y="8966"/>
                        <a:pt x="2172" y="9532"/>
                      </a:cubicBezTo>
                      <a:cubicBezTo>
                        <a:pt x="2153" y="9677"/>
                        <a:pt x="2150" y="9834"/>
                        <a:pt x="2229" y="9956"/>
                      </a:cubicBezTo>
                      <a:cubicBezTo>
                        <a:pt x="2311" y="10083"/>
                        <a:pt x="2468" y="10148"/>
                        <a:pt x="2621" y="10153"/>
                      </a:cubicBezTo>
                      <a:cubicBezTo>
                        <a:pt x="2628" y="10153"/>
                        <a:pt x="2635" y="10153"/>
                        <a:pt x="2642" y="10153"/>
                      </a:cubicBezTo>
                      <a:cubicBezTo>
                        <a:pt x="3032" y="10153"/>
                        <a:pt x="3343" y="9829"/>
                        <a:pt x="3589" y="9524"/>
                      </a:cubicBezTo>
                      <a:cubicBezTo>
                        <a:pt x="4288" y="8654"/>
                        <a:pt x="4909" y="7720"/>
                        <a:pt x="5440" y="6738"/>
                      </a:cubicBezTo>
                      <a:lnTo>
                        <a:pt x="5440" y="6738"/>
                      </a:lnTo>
                      <a:cubicBezTo>
                        <a:pt x="5257" y="7861"/>
                        <a:pt x="5143" y="9037"/>
                        <a:pt x="5599" y="10081"/>
                      </a:cubicBezTo>
                      <a:cubicBezTo>
                        <a:pt x="5706" y="10326"/>
                        <a:pt x="5899" y="10589"/>
                        <a:pt x="6161" y="10589"/>
                      </a:cubicBezTo>
                      <a:cubicBezTo>
                        <a:pt x="6171" y="10589"/>
                        <a:pt x="6181" y="10589"/>
                        <a:pt x="6191" y="10588"/>
                      </a:cubicBezTo>
                      <a:cubicBezTo>
                        <a:pt x="6447" y="10568"/>
                        <a:pt x="6609" y="10304"/>
                        <a:pt x="6687" y="10057"/>
                      </a:cubicBezTo>
                      <a:cubicBezTo>
                        <a:pt x="6840" y="9567"/>
                        <a:pt x="6827" y="9041"/>
                        <a:pt x="6791" y="8527"/>
                      </a:cubicBezTo>
                      <a:cubicBezTo>
                        <a:pt x="6745" y="7849"/>
                        <a:pt x="6662" y="7174"/>
                        <a:pt x="6579" y="6500"/>
                      </a:cubicBezTo>
                      <a:lnTo>
                        <a:pt x="6579" y="6500"/>
                      </a:lnTo>
                      <a:cubicBezTo>
                        <a:pt x="7155" y="6634"/>
                        <a:pt x="7728" y="6691"/>
                        <a:pt x="8305" y="6691"/>
                      </a:cubicBezTo>
                      <a:cubicBezTo>
                        <a:pt x="8738" y="6691"/>
                        <a:pt x="9174" y="6659"/>
                        <a:pt x="9615" y="6603"/>
                      </a:cubicBezTo>
                      <a:cubicBezTo>
                        <a:pt x="9930" y="6564"/>
                        <a:pt x="10254" y="6509"/>
                        <a:pt x="10528" y="6347"/>
                      </a:cubicBezTo>
                      <a:cubicBezTo>
                        <a:pt x="10803" y="6185"/>
                        <a:pt x="11022" y="5893"/>
                        <a:pt x="11009" y="5574"/>
                      </a:cubicBezTo>
                      <a:cubicBezTo>
                        <a:pt x="10996" y="5250"/>
                        <a:pt x="10746" y="4972"/>
                        <a:pt x="10450" y="4838"/>
                      </a:cubicBezTo>
                      <a:cubicBezTo>
                        <a:pt x="10199" y="4725"/>
                        <a:pt x="9919" y="4699"/>
                        <a:pt x="9643" y="4699"/>
                      </a:cubicBezTo>
                      <a:cubicBezTo>
                        <a:pt x="9594" y="4699"/>
                        <a:pt x="9545" y="4699"/>
                        <a:pt x="9496" y="4701"/>
                      </a:cubicBezTo>
                      <a:cubicBezTo>
                        <a:pt x="8749" y="4720"/>
                        <a:pt x="8006" y="4842"/>
                        <a:pt x="7293" y="5065"/>
                      </a:cubicBezTo>
                      <a:lnTo>
                        <a:pt x="7293" y="5063"/>
                      </a:lnTo>
                      <a:cubicBezTo>
                        <a:pt x="8375" y="4508"/>
                        <a:pt x="9642" y="3905"/>
                        <a:pt x="10291" y="2876"/>
                      </a:cubicBezTo>
                      <a:cubicBezTo>
                        <a:pt x="10503" y="2540"/>
                        <a:pt x="10630" y="2037"/>
                        <a:pt x="10320" y="1786"/>
                      </a:cubicBezTo>
                      <a:cubicBezTo>
                        <a:pt x="10206" y="1695"/>
                        <a:pt x="10062" y="1664"/>
                        <a:pt x="9914" y="1664"/>
                      </a:cubicBezTo>
                      <a:cubicBezTo>
                        <a:pt x="9824" y="1664"/>
                        <a:pt x="9733" y="1675"/>
                        <a:pt x="9647" y="1691"/>
                      </a:cubicBezTo>
                      <a:cubicBezTo>
                        <a:pt x="8312" y="1940"/>
                        <a:pt x="7290" y="3031"/>
                        <a:pt x="6585" y="4192"/>
                      </a:cubicBezTo>
                      <a:cubicBezTo>
                        <a:pt x="6810" y="3392"/>
                        <a:pt x="6945" y="2567"/>
                        <a:pt x="6989" y="1738"/>
                      </a:cubicBezTo>
                      <a:cubicBezTo>
                        <a:pt x="7012" y="1275"/>
                        <a:pt x="7005" y="794"/>
                        <a:pt x="6810" y="372"/>
                      </a:cubicBezTo>
                      <a:cubicBezTo>
                        <a:pt x="6737" y="215"/>
                        <a:pt x="6625" y="59"/>
                        <a:pt x="6458" y="13"/>
                      </a:cubicBezTo>
                      <a:cubicBezTo>
                        <a:pt x="6425" y="4"/>
                        <a:pt x="6392" y="0"/>
                        <a:pt x="6360" y="0"/>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049175" y="3623800"/>
                  <a:ext cx="37275" cy="31100"/>
                </a:xfrm>
                <a:custGeom>
                  <a:avLst/>
                  <a:gdLst/>
                  <a:ahLst/>
                  <a:cxnLst/>
                  <a:rect l="l" t="t" r="r" b="b"/>
                  <a:pathLst>
                    <a:path w="1491" h="1244" extrusionOk="0">
                      <a:moveTo>
                        <a:pt x="1012" y="1"/>
                      </a:moveTo>
                      <a:cubicBezTo>
                        <a:pt x="829" y="1"/>
                        <a:pt x="609" y="90"/>
                        <a:pt x="421" y="257"/>
                      </a:cubicBezTo>
                      <a:cubicBezTo>
                        <a:pt x="108" y="534"/>
                        <a:pt x="0" y="923"/>
                        <a:pt x="180" y="1124"/>
                      </a:cubicBezTo>
                      <a:cubicBezTo>
                        <a:pt x="251" y="1205"/>
                        <a:pt x="357" y="1244"/>
                        <a:pt x="478" y="1244"/>
                      </a:cubicBezTo>
                      <a:cubicBezTo>
                        <a:pt x="662" y="1244"/>
                        <a:pt x="881" y="1155"/>
                        <a:pt x="1069" y="988"/>
                      </a:cubicBezTo>
                      <a:cubicBezTo>
                        <a:pt x="1383" y="710"/>
                        <a:pt x="1490" y="322"/>
                        <a:pt x="1311" y="120"/>
                      </a:cubicBezTo>
                      <a:cubicBezTo>
                        <a:pt x="1240" y="40"/>
                        <a:pt x="1134" y="1"/>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00000" y="3831000"/>
                  <a:ext cx="225925" cy="92675"/>
                </a:xfrm>
                <a:custGeom>
                  <a:avLst/>
                  <a:gdLst/>
                  <a:ahLst/>
                  <a:cxnLst/>
                  <a:rect l="l" t="t" r="r" b="b"/>
                  <a:pathLst>
                    <a:path w="9037" h="3707" extrusionOk="0">
                      <a:moveTo>
                        <a:pt x="5404" y="1"/>
                      </a:moveTo>
                      <a:cubicBezTo>
                        <a:pt x="4218" y="1"/>
                        <a:pt x="3046" y="321"/>
                        <a:pt x="1904" y="744"/>
                      </a:cubicBezTo>
                      <a:lnTo>
                        <a:pt x="1904" y="746"/>
                      </a:lnTo>
                      <a:cubicBezTo>
                        <a:pt x="1777" y="791"/>
                        <a:pt x="1652" y="840"/>
                        <a:pt x="1525" y="887"/>
                      </a:cubicBezTo>
                      <a:cubicBezTo>
                        <a:pt x="1011" y="1088"/>
                        <a:pt x="502" y="1307"/>
                        <a:pt x="1" y="1519"/>
                      </a:cubicBezTo>
                      <a:cubicBezTo>
                        <a:pt x="739" y="2707"/>
                        <a:pt x="2039" y="3527"/>
                        <a:pt x="3429" y="3677"/>
                      </a:cubicBezTo>
                      <a:cubicBezTo>
                        <a:pt x="3612" y="3697"/>
                        <a:pt x="3795" y="3706"/>
                        <a:pt x="3979" y="3706"/>
                      </a:cubicBezTo>
                      <a:cubicBezTo>
                        <a:pt x="4559" y="3706"/>
                        <a:pt x="5142" y="3616"/>
                        <a:pt x="5712" y="3499"/>
                      </a:cubicBezTo>
                      <a:cubicBezTo>
                        <a:pt x="6823" y="3273"/>
                        <a:pt x="7921" y="2950"/>
                        <a:pt x="9037" y="2785"/>
                      </a:cubicBezTo>
                      <a:lnTo>
                        <a:pt x="9037" y="1121"/>
                      </a:lnTo>
                      <a:cubicBezTo>
                        <a:pt x="8149" y="570"/>
                        <a:pt x="7183" y="174"/>
                        <a:pt x="6181" y="49"/>
                      </a:cubicBezTo>
                      <a:cubicBezTo>
                        <a:pt x="5922" y="16"/>
                        <a:pt x="5663" y="1"/>
                        <a:pt x="5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8718186" y="4460690"/>
                <a:ext cx="425864" cy="673709"/>
                <a:chOff x="5971450" y="3997950"/>
                <a:chExt cx="254475" cy="402575"/>
              </a:xfrm>
            </p:grpSpPr>
            <p:sp>
              <p:nvSpPr>
                <p:cNvPr id="37" name="Google Shape;37;p2"/>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 name="Google Shape;56;p2"/>
            <p:cNvGrpSpPr/>
            <p:nvPr/>
          </p:nvGrpSpPr>
          <p:grpSpPr>
            <a:xfrm>
              <a:off x="1067802" y="4133792"/>
              <a:ext cx="524879" cy="1009720"/>
              <a:chOff x="1312300" y="3710025"/>
              <a:chExt cx="483225" cy="929675"/>
            </a:xfrm>
          </p:grpSpPr>
          <p:sp>
            <p:nvSpPr>
              <p:cNvPr id="57" name="Google Shape;57;p2"/>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flipH="1">
              <a:off x="124" y="3822442"/>
              <a:ext cx="895791" cy="1311961"/>
              <a:chOff x="8248259" y="3822442"/>
              <a:chExt cx="895791" cy="1311961"/>
            </a:xfrm>
          </p:grpSpPr>
          <p:grpSp>
            <p:nvGrpSpPr>
              <p:cNvPr id="60" name="Google Shape;60;p2"/>
              <p:cNvGrpSpPr/>
              <p:nvPr/>
            </p:nvGrpSpPr>
            <p:grpSpPr>
              <a:xfrm>
                <a:off x="8248259" y="4391619"/>
                <a:ext cx="537528" cy="742783"/>
                <a:chOff x="5695100" y="3956675"/>
                <a:chExt cx="321200" cy="443850"/>
              </a:xfrm>
            </p:grpSpPr>
            <p:sp>
              <p:nvSpPr>
                <p:cNvPr id="61" name="Google Shape;61;p2"/>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8630243" y="3822442"/>
                <a:ext cx="513765" cy="696427"/>
                <a:chOff x="5918925" y="3507525"/>
                <a:chExt cx="307000" cy="416150"/>
              </a:xfrm>
            </p:grpSpPr>
            <p:sp>
              <p:nvSpPr>
                <p:cNvPr id="66" name="Google Shape;66;p2"/>
                <p:cNvSpPr/>
                <p:nvPr/>
              </p:nvSpPr>
              <p:spPr>
                <a:xfrm>
                  <a:off x="6066775" y="3650325"/>
                  <a:ext cx="159150" cy="181925"/>
                </a:xfrm>
                <a:custGeom>
                  <a:avLst/>
                  <a:gdLst/>
                  <a:ahLst/>
                  <a:cxnLst/>
                  <a:rect l="l" t="t" r="r" b="b"/>
                  <a:pathLst>
                    <a:path w="6366" h="7277" extrusionOk="0">
                      <a:moveTo>
                        <a:pt x="88" y="1"/>
                      </a:moveTo>
                      <a:lnTo>
                        <a:pt x="0" y="89"/>
                      </a:lnTo>
                      <a:cubicBezTo>
                        <a:pt x="14" y="102"/>
                        <a:pt x="26" y="115"/>
                        <a:pt x="39" y="128"/>
                      </a:cubicBezTo>
                      <a:lnTo>
                        <a:pt x="40" y="129"/>
                      </a:lnTo>
                      <a:cubicBezTo>
                        <a:pt x="255" y="349"/>
                        <a:pt x="465" y="569"/>
                        <a:pt x="675" y="791"/>
                      </a:cubicBezTo>
                      <a:cubicBezTo>
                        <a:pt x="1464" y="1619"/>
                        <a:pt x="2239" y="2458"/>
                        <a:pt x="2999" y="3310"/>
                      </a:cubicBezTo>
                      <a:cubicBezTo>
                        <a:pt x="4155" y="4605"/>
                        <a:pt x="5278" y="5928"/>
                        <a:pt x="6366" y="7277"/>
                      </a:cubicBezTo>
                      <a:lnTo>
                        <a:pt x="6366" y="7080"/>
                      </a:lnTo>
                      <a:lnTo>
                        <a:pt x="6366" y="7079"/>
                      </a:lnTo>
                      <a:cubicBezTo>
                        <a:pt x="6129" y="6788"/>
                        <a:pt x="5892" y="6499"/>
                        <a:pt x="5654" y="6209"/>
                      </a:cubicBezTo>
                      <a:cubicBezTo>
                        <a:pt x="5519" y="6046"/>
                        <a:pt x="5384" y="5883"/>
                        <a:pt x="5250" y="5721"/>
                      </a:cubicBezTo>
                      <a:cubicBezTo>
                        <a:pt x="4548" y="4883"/>
                        <a:pt x="3832" y="4056"/>
                        <a:pt x="3102" y="3238"/>
                      </a:cubicBezTo>
                      <a:cubicBezTo>
                        <a:pt x="2379" y="2428"/>
                        <a:pt x="1641" y="1627"/>
                        <a:pt x="891" y="838"/>
                      </a:cubicBezTo>
                      <a:lnTo>
                        <a:pt x="890" y="837"/>
                      </a:lnTo>
                      <a:cubicBezTo>
                        <a:pt x="647" y="581"/>
                        <a:pt x="404" y="328"/>
                        <a:pt x="157" y="74"/>
                      </a:cubicBezTo>
                      <a:lnTo>
                        <a:pt x="157" y="73"/>
                      </a:lnTo>
                      <a:cubicBezTo>
                        <a:pt x="136" y="49"/>
                        <a:pt x="113" y="25"/>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18925" y="3507525"/>
                  <a:ext cx="275550" cy="264750"/>
                </a:xfrm>
                <a:custGeom>
                  <a:avLst/>
                  <a:gdLst/>
                  <a:ahLst/>
                  <a:cxnLst/>
                  <a:rect l="l" t="t" r="r" b="b"/>
                  <a:pathLst>
                    <a:path w="11022" h="10590" extrusionOk="0">
                      <a:moveTo>
                        <a:pt x="6360" y="0"/>
                      </a:moveTo>
                      <a:cubicBezTo>
                        <a:pt x="6149" y="0"/>
                        <a:pt x="5954" y="175"/>
                        <a:pt x="5817" y="350"/>
                      </a:cubicBezTo>
                      <a:cubicBezTo>
                        <a:pt x="4889" y="1543"/>
                        <a:pt x="5013" y="3106"/>
                        <a:pt x="5247" y="4599"/>
                      </a:cubicBezTo>
                      <a:cubicBezTo>
                        <a:pt x="4477" y="4135"/>
                        <a:pt x="3566" y="4005"/>
                        <a:pt x="2657" y="4005"/>
                      </a:cubicBezTo>
                      <a:cubicBezTo>
                        <a:pt x="2418" y="4005"/>
                        <a:pt x="2179" y="4014"/>
                        <a:pt x="1943" y="4028"/>
                      </a:cubicBezTo>
                      <a:cubicBezTo>
                        <a:pt x="1537" y="4053"/>
                        <a:pt x="1126" y="4092"/>
                        <a:pt x="748" y="4241"/>
                      </a:cubicBezTo>
                      <a:cubicBezTo>
                        <a:pt x="538" y="4322"/>
                        <a:pt x="336" y="4441"/>
                        <a:pt x="200" y="4619"/>
                      </a:cubicBezTo>
                      <a:cubicBezTo>
                        <a:pt x="63" y="4798"/>
                        <a:pt x="0" y="5043"/>
                        <a:pt x="81" y="5254"/>
                      </a:cubicBezTo>
                      <a:cubicBezTo>
                        <a:pt x="175" y="5501"/>
                        <a:pt x="435" y="5643"/>
                        <a:pt x="684" y="5730"/>
                      </a:cubicBezTo>
                      <a:cubicBezTo>
                        <a:pt x="1223" y="5918"/>
                        <a:pt x="1801" y="5954"/>
                        <a:pt x="2371" y="5965"/>
                      </a:cubicBezTo>
                      <a:cubicBezTo>
                        <a:pt x="2526" y="5969"/>
                        <a:pt x="2682" y="5970"/>
                        <a:pt x="2837" y="5970"/>
                      </a:cubicBezTo>
                      <a:cubicBezTo>
                        <a:pt x="3554" y="5970"/>
                        <a:pt x="4271" y="5936"/>
                        <a:pt x="4984" y="5869"/>
                      </a:cubicBezTo>
                      <a:lnTo>
                        <a:pt x="4984" y="5869"/>
                      </a:lnTo>
                      <a:cubicBezTo>
                        <a:pt x="4119" y="6354"/>
                        <a:pt x="3392" y="7143"/>
                        <a:pt x="2852" y="7976"/>
                      </a:cubicBezTo>
                      <a:cubicBezTo>
                        <a:pt x="2542" y="8455"/>
                        <a:pt x="2248" y="8966"/>
                        <a:pt x="2172" y="9532"/>
                      </a:cubicBezTo>
                      <a:cubicBezTo>
                        <a:pt x="2153" y="9677"/>
                        <a:pt x="2150" y="9834"/>
                        <a:pt x="2229" y="9956"/>
                      </a:cubicBezTo>
                      <a:cubicBezTo>
                        <a:pt x="2311" y="10083"/>
                        <a:pt x="2468" y="10148"/>
                        <a:pt x="2621" y="10153"/>
                      </a:cubicBezTo>
                      <a:cubicBezTo>
                        <a:pt x="2628" y="10153"/>
                        <a:pt x="2635" y="10153"/>
                        <a:pt x="2642" y="10153"/>
                      </a:cubicBezTo>
                      <a:cubicBezTo>
                        <a:pt x="3032" y="10153"/>
                        <a:pt x="3343" y="9829"/>
                        <a:pt x="3589" y="9524"/>
                      </a:cubicBezTo>
                      <a:cubicBezTo>
                        <a:pt x="4288" y="8654"/>
                        <a:pt x="4909" y="7720"/>
                        <a:pt x="5440" y="6738"/>
                      </a:cubicBezTo>
                      <a:lnTo>
                        <a:pt x="5440" y="6738"/>
                      </a:lnTo>
                      <a:cubicBezTo>
                        <a:pt x="5257" y="7861"/>
                        <a:pt x="5143" y="9037"/>
                        <a:pt x="5599" y="10081"/>
                      </a:cubicBezTo>
                      <a:cubicBezTo>
                        <a:pt x="5706" y="10326"/>
                        <a:pt x="5899" y="10589"/>
                        <a:pt x="6161" y="10589"/>
                      </a:cubicBezTo>
                      <a:cubicBezTo>
                        <a:pt x="6171" y="10589"/>
                        <a:pt x="6181" y="10589"/>
                        <a:pt x="6191" y="10588"/>
                      </a:cubicBezTo>
                      <a:cubicBezTo>
                        <a:pt x="6447" y="10568"/>
                        <a:pt x="6609" y="10304"/>
                        <a:pt x="6687" y="10057"/>
                      </a:cubicBezTo>
                      <a:cubicBezTo>
                        <a:pt x="6840" y="9567"/>
                        <a:pt x="6827" y="9041"/>
                        <a:pt x="6791" y="8527"/>
                      </a:cubicBezTo>
                      <a:cubicBezTo>
                        <a:pt x="6745" y="7849"/>
                        <a:pt x="6662" y="7174"/>
                        <a:pt x="6579" y="6500"/>
                      </a:cubicBezTo>
                      <a:lnTo>
                        <a:pt x="6579" y="6500"/>
                      </a:lnTo>
                      <a:cubicBezTo>
                        <a:pt x="7155" y="6634"/>
                        <a:pt x="7728" y="6691"/>
                        <a:pt x="8305" y="6691"/>
                      </a:cubicBezTo>
                      <a:cubicBezTo>
                        <a:pt x="8738" y="6691"/>
                        <a:pt x="9174" y="6659"/>
                        <a:pt x="9615" y="6603"/>
                      </a:cubicBezTo>
                      <a:cubicBezTo>
                        <a:pt x="9930" y="6564"/>
                        <a:pt x="10254" y="6509"/>
                        <a:pt x="10528" y="6347"/>
                      </a:cubicBezTo>
                      <a:cubicBezTo>
                        <a:pt x="10803" y="6185"/>
                        <a:pt x="11022" y="5893"/>
                        <a:pt x="11009" y="5574"/>
                      </a:cubicBezTo>
                      <a:cubicBezTo>
                        <a:pt x="10996" y="5250"/>
                        <a:pt x="10746" y="4972"/>
                        <a:pt x="10450" y="4838"/>
                      </a:cubicBezTo>
                      <a:cubicBezTo>
                        <a:pt x="10199" y="4725"/>
                        <a:pt x="9919" y="4699"/>
                        <a:pt x="9643" y="4699"/>
                      </a:cubicBezTo>
                      <a:cubicBezTo>
                        <a:pt x="9594" y="4699"/>
                        <a:pt x="9545" y="4699"/>
                        <a:pt x="9496" y="4701"/>
                      </a:cubicBezTo>
                      <a:cubicBezTo>
                        <a:pt x="8749" y="4720"/>
                        <a:pt x="8006" y="4842"/>
                        <a:pt x="7293" y="5065"/>
                      </a:cubicBezTo>
                      <a:lnTo>
                        <a:pt x="7293" y="5063"/>
                      </a:lnTo>
                      <a:cubicBezTo>
                        <a:pt x="8375" y="4508"/>
                        <a:pt x="9642" y="3905"/>
                        <a:pt x="10291" y="2876"/>
                      </a:cubicBezTo>
                      <a:cubicBezTo>
                        <a:pt x="10503" y="2540"/>
                        <a:pt x="10630" y="2037"/>
                        <a:pt x="10320" y="1786"/>
                      </a:cubicBezTo>
                      <a:cubicBezTo>
                        <a:pt x="10206" y="1695"/>
                        <a:pt x="10062" y="1664"/>
                        <a:pt x="9914" y="1664"/>
                      </a:cubicBezTo>
                      <a:cubicBezTo>
                        <a:pt x="9824" y="1664"/>
                        <a:pt x="9733" y="1675"/>
                        <a:pt x="9647" y="1691"/>
                      </a:cubicBezTo>
                      <a:cubicBezTo>
                        <a:pt x="8312" y="1940"/>
                        <a:pt x="7290" y="3031"/>
                        <a:pt x="6585" y="4192"/>
                      </a:cubicBezTo>
                      <a:cubicBezTo>
                        <a:pt x="6810" y="3392"/>
                        <a:pt x="6945" y="2567"/>
                        <a:pt x="6989" y="1738"/>
                      </a:cubicBezTo>
                      <a:cubicBezTo>
                        <a:pt x="7012" y="1275"/>
                        <a:pt x="7005" y="794"/>
                        <a:pt x="6810" y="372"/>
                      </a:cubicBezTo>
                      <a:cubicBezTo>
                        <a:pt x="6737" y="215"/>
                        <a:pt x="6625" y="59"/>
                        <a:pt x="6458" y="13"/>
                      </a:cubicBezTo>
                      <a:cubicBezTo>
                        <a:pt x="6425" y="4"/>
                        <a:pt x="6392" y="0"/>
                        <a:pt x="6360" y="0"/>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049175" y="3623800"/>
                  <a:ext cx="37275" cy="31100"/>
                </a:xfrm>
                <a:custGeom>
                  <a:avLst/>
                  <a:gdLst/>
                  <a:ahLst/>
                  <a:cxnLst/>
                  <a:rect l="l" t="t" r="r" b="b"/>
                  <a:pathLst>
                    <a:path w="1491" h="1244" extrusionOk="0">
                      <a:moveTo>
                        <a:pt x="1012" y="1"/>
                      </a:moveTo>
                      <a:cubicBezTo>
                        <a:pt x="829" y="1"/>
                        <a:pt x="609" y="90"/>
                        <a:pt x="421" y="257"/>
                      </a:cubicBezTo>
                      <a:cubicBezTo>
                        <a:pt x="108" y="534"/>
                        <a:pt x="0" y="923"/>
                        <a:pt x="180" y="1124"/>
                      </a:cubicBezTo>
                      <a:cubicBezTo>
                        <a:pt x="251" y="1205"/>
                        <a:pt x="357" y="1244"/>
                        <a:pt x="478" y="1244"/>
                      </a:cubicBezTo>
                      <a:cubicBezTo>
                        <a:pt x="662" y="1244"/>
                        <a:pt x="881" y="1155"/>
                        <a:pt x="1069" y="988"/>
                      </a:cubicBezTo>
                      <a:cubicBezTo>
                        <a:pt x="1383" y="710"/>
                        <a:pt x="1490" y="322"/>
                        <a:pt x="1311" y="120"/>
                      </a:cubicBezTo>
                      <a:cubicBezTo>
                        <a:pt x="1240" y="40"/>
                        <a:pt x="1134" y="1"/>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00000" y="3831000"/>
                  <a:ext cx="225925" cy="92675"/>
                </a:xfrm>
                <a:custGeom>
                  <a:avLst/>
                  <a:gdLst/>
                  <a:ahLst/>
                  <a:cxnLst/>
                  <a:rect l="l" t="t" r="r" b="b"/>
                  <a:pathLst>
                    <a:path w="9037" h="3707" extrusionOk="0">
                      <a:moveTo>
                        <a:pt x="5404" y="1"/>
                      </a:moveTo>
                      <a:cubicBezTo>
                        <a:pt x="4218" y="1"/>
                        <a:pt x="3046" y="321"/>
                        <a:pt x="1904" y="744"/>
                      </a:cubicBezTo>
                      <a:lnTo>
                        <a:pt x="1904" y="746"/>
                      </a:lnTo>
                      <a:cubicBezTo>
                        <a:pt x="1777" y="791"/>
                        <a:pt x="1652" y="840"/>
                        <a:pt x="1525" y="887"/>
                      </a:cubicBezTo>
                      <a:cubicBezTo>
                        <a:pt x="1011" y="1088"/>
                        <a:pt x="502" y="1307"/>
                        <a:pt x="1" y="1519"/>
                      </a:cubicBezTo>
                      <a:cubicBezTo>
                        <a:pt x="739" y="2707"/>
                        <a:pt x="2039" y="3527"/>
                        <a:pt x="3429" y="3677"/>
                      </a:cubicBezTo>
                      <a:cubicBezTo>
                        <a:pt x="3612" y="3697"/>
                        <a:pt x="3795" y="3706"/>
                        <a:pt x="3979" y="3706"/>
                      </a:cubicBezTo>
                      <a:cubicBezTo>
                        <a:pt x="4559" y="3706"/>
                        <a:pt x="5142" y="3616"/>
                        <a:pt x="5712" y="3499"/>
                      </a:cubicBezTo>
                      <a:cubicBezTo>
                        <a:pt x="6823" y="3273"/>
                        <a:pt x="7921" y="2950"/>
                        <a:pt x="9037" y="2785"/>
                      </a:cubicBezTo>
                      <a:lnTo>
                        <a:pt x="9037" y="1121"/>
                      </a:lnTo>
                      <a:cubicBezTo>
                        <a:pt x="8149" y="570"/>
                        <a:pt x="7183" y="174"/>
                        <a:pt x="6181" y="49"/>
                      </a:cubicBezTo>
                      <a:cubicBezTo>
                        <a:pt x="5922" y="16"/>
                        <a:pt x="5663" y="1"/>
                        <a:pt x="5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8718186" y="4460690"/>
                <a:ext cx="425864" cy="673709"/>
                <a:chOff x="5971450" y="3997950"/>
                <a:chExt cx="254475" cy="402575"/>
              </a:xfrm>
            </p:grpSpPr>
            <p:sp>
              <p:nvSpPr>
                <p:cNvPr id="71" name="Google Shape;71;p2"/>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 name="Google Shape;90;p2"/>
            <p:cNvGrpSpPr/>
            <p:nvPr/>
          </p:nvGrpSpPr>
          <p:grpSpPr>
            <a:xfrm rot="-1203691" flipH="1">
              <a:off x="7705373" y="4099137"/>
              <a:ext cx="524882" cy="1009731"/>
              <a:chOff x="1312300" y="3710025"/>
              <a:chExt cx="483225" cy="929675"/>
            </a:xfrm>
          </p:grpSpPr>
          <p:sp>
            <p:nvSpPr>
              <p:cNvPr id="91" name="Google Shape;91;p2"/>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a:off x="1853252" y="4737121"/>
              <a:ext cx="347840" cy="328582"/>
              <a:chOff x="6615475" y="2334725"/>
              <a:chExt cx="233450" cy="220525"/>
            </a:xfrm>
          </p:grpSpPr>
          <p:sp>
            <p:nvSpPr>
              <p:cNvPr id="94" name="Google Shape;94;p2"/>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4198033" y="4451540"/>
              <a:ext cx="1352647" cy="691985"/>
              <a:chOff x="1853900" y="3941575"/>
              <a:chExt cx="1073700" cy="549325"/>
            </a:xfrm>
          </p:grpSpPr>
          <p:sp>
            <p:nvSpPr>
              <p:cNvPr id="102" name="Google Shape;102;p2"/>
              <p:cNvSpPr/>
              <p:nvPr/>
            </p:nvSpPr>
            <p:spPr>
              <a:xfrm>
                <a:off x="2241450" y="3944900"/>
                <a:ext cx="153425" cy="541150"/>
              </a:xfrm>
              <a:custGeom>
                <a:avLst/>
                <a:gdLst/>
                <a:ahLst/>
                <a:cxnLst/>
                <a:rect l="l" t="t" r="r" b="b"/>
                <a:pathLst>
                  <a:path w="6137" h="21646" extrusionOk="0">
                    <a:moveTo>
                      <a:pt x="2374" y="1"/>
                    </a:moveTo>
                    <a:cubicBezTo>
                      <a:pt x="2296" y="1"/>
                      <a:pt x="2219" y="32"/>
                      <a:pt x="2140" y="96"/>
                    </a:cubicBezTo>
                    <a:cubicBezTo>
                      <a:pt x="1" y="1862"/>
                      <a:pt x="6136" y="21646"/>
                      <a:pt x="6136" y="21646"/>
                    </a:cubicBezTo>
                    <a:cubicBezTo>
                      <a:pt x="6136" y="21646"/>
                      <a:pt x="4414" y="1"/>
                      <a:pt x="2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375450" y="3941575"/>
                <a:ext cx="121275" cy="547150"/>
              </a:xfrm>
              <a:custGeom>
                <a:avLst/>
                <a:gdLst/>
                <a:ahLst/>
                <a:cxnLst/>
                <a:rect l="l" t="t" r="r" b="b"/>
                <a:pathLst>
                  <a:path w="4851" h="21886" extrusionOk="0">
                    <a:moveTo>
                      <a:pt x="2701" y="1"/>
                    </a:moveTo>
                    <a:cubicBezTo>
                      <a:pt x="2648" y="1"/>
                      <a:pt x="2590" y="14"/>
                      <a:pt x="2529" y="42"/>
                    </a:cubicBezTo>
                    <a:cubicBezTo>
                      <a:pt x="1" y="1186"/>
                      <a:pt x="748" y="21885"/>
                      <a:pt x="748" y="21885"/>
                    </a:cubicBezTo>
                    <a:cubicBezTo>
                      <a:pt x="748" y="21885"/>
                      <a:pt x="4850" y="1"/>
                      <a:pt x="2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988675" y="4102925"/>
                <a:ext cx="411675" cy="387975"/>
              </a:xfrm>
              <a:custGeom>
                <a:avLst/>
                <a:gdLst/>
                <a:ahLst/>
                <a:cxnLst/>
                <a:rect l="l" t="t" r="r" b="b"/>
                <a:pathLst>
                  <a:path w="16467" h="15519" extrusionOk="0">
                    <a:moveTo>
                      <a:pt x="1070" y="0"/>
                    </a:moveTo>
                    <a:cubicBezTo>
                      <a:pt x="892" y="0"/>
                      <a:pt x="772" y="87"/>
                      <a:pt x="722" y="273"/>
                    </a:cubicBezTo>
                    <a:cubicBezTo>
                      <a:pt x="0" y="2953"/>
                      <a:pt x="16467" y="15518"/>
                      <a:pt x="16467" y="15518"/>
                    </a:cubicBezTo>
                    <a:cubicBezTo>
                      <a:pt x="16467" y="15518"/>
                      <a:pt x="3461"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894475" y="4257625"/>
                <a:ext cx="504200" cy="227025"/>
              </a:xfrm>
              <a:custGeom>
                <a:avLst/>
                <a:gdLst/>
                <a:ahLst/>
                <a:cxnLst/>
                <a:rect l="l" t="t" r="r" b="b"/>
                <a:pathLst>
                  <a:path w="20168" h="9081" extrusionOk="0">
                    <a:moveTo>
                      <a:pt x="612" y="0"/>
                    </a:moveTo>
                    <a:cubicBezTo>
                      <a:pt x="211" y="0"/>
                      <a:pt x="0" y="133"/>
                      <a:pt x="30" y="431"/>
                    </a:cubicBezTo>
                    <a:cubicBezTo>
                      <a:pt x="309" y="3192"/>
                      <a:pt x="20167" y="9081"/>
                      <a:pt x="20167" y="9081"/>
                    </a:cubicBezTo>
                    <a:cubicBezTo>
                      <a:pt x="20167" y="9081"/>
                      <a:pt x="3922" y="0"/>
                      <a:pt x="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089850" y="4005900"/>
                <a:ext cx="305900" cy="481575"/>
              </a:xfrm>
              <a:custGeom>
                <a:avLst/>
                <a:gdLst/>
                <a:ahLst/>
                <a:cxnLst/>
                <a:rect l="l" t="t" r="r" b="b"/>
                <a:pathLst>
                  <a:path w="12236" h="19263" extrusionOk="0">
                    <a:moveTo>
                      <a:pt x="1741" y="1"/>
                    </a:moveTo>
                    <a:cubicBezTo>
                      <a:pt x="1624" y="1"/>
                      <a:pt x="1527" y="60"/>
                      <a:pt x="1451" y="183"/>
                    </a:cubicBezTo>
                    <a:cubicBezTo>
                      <a:pt x="0" y="2550"/>
                      <a:pt x="12236" y="19263"/>
                      <a:pt x="12236" y="19263"/>
                    </a:cubicBezTo>
                    <a:cubicBezTo>
                      <a:pt x="12236" y="19263"/>
                      <a:pt x="3852" y="1"/>
                      <a:pt x="1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853900" y="4389125"/>
                <a:ext cx="546175" cy="98525"/>
              </a:xfrm>
              <a:custGeom>
                <a:avLst/>
                <a:gdLst/>
                <a:ahLst/>
                <a:cxnLst/>
                <a:rect l="l" t="t" r="r" b="b"/>
                <a:pathLst>
                  <a:path w="21847" h="3941" extrusionOk="0">
                    <a:moveTo>
                      <a:pt x="1699" y="0"/>
                    </a:moveTo>
                    <a:cubicBezTo>
                      <a:pt x="600" y="0"/>
                      <a:pt x="0" y="193"/>
                      <a:pt x="176" y="665"/>
                    </a:cubicBezTo>
                    <a:cubicBezTo>
                      <a:pt x="1144" y="3266"/>
                      <a:pt x="21846" y="3941"/>
                      <a:pt x="21846" y="3941"/>
                    </a:cubicBezTo>
                    <a:cubicBezTo>
                      <a:pt x="21846" y="3941"/>
                      <a:pt x="6668" y="0"/>
                      <a:pt x="1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388750" y="4077525"/>
                <a:ext cx="391475" cy="411075"/>
              </a:xfrm>
              <a:custGeom>
                <a:avLst/>
                <a:gdLst/>
                <a:ahLst/>
                <a:cxnLst/>
                <a:rect l="l" t="t" r="r" b="b"/>
                <a:pathLst>
                  <a:path w="15659" h="16443" extrusionOk="0">
                    <a:moveTo>
                      <a:pt x="14440" y="1"/>
                    </a:moveTo>
                    <a:cubicBezTo>
                      <a:pt x="12132" y="1"/>
                      <a:pt x="0" y="16443"/>
                      <a:pt x="0" y="16443"/>
                    </a:cubicBezTo>
                    <a:cubicBezTo>
                      <a:pt x="0" y="16443"/>
                      <a:pt x="15658" y="2884"/>
                      <a:pt x="14773" y="253"/>
                    </a:cubicBezTo>
                    <a:cubicBezTo>
                      <a:pt x="14715" y="81"/>
                      <a:pt x="14602" y="1"/>
                      <a:pt x="14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90025" y="4225350"/>
                <a:ext cx="489400" cy="256925"/>
              </a:xfrm>
              <a:custGeom>
                <a:avLst/>
                <a:gdLst/>
                <a:ahLst/>
                <a:cxnLst/>
                <a:rect l="l" t="t" r="r" b="b"/>
                <a:pathLst>
                  <a:path w="19576" h="10277" extrusionOk="0">
                    <a:moveTo>
                      <a:pt x="19056" y="1"/>
                    </a:moveTo>
                    <a:cubicBezTo>
                      <a:pt x="15978" y="1"/>
                      <a:pt x="1" y="10277"/>
                      <a:pt x="1" y="10277"/>
                    </a:cubicBezTo>
                    <a:cubicBezTo>
                      <a:pt x="1" y="10277"/>
                      <a:pt x="19457" y="3172"/>
                      <a:pt x="19565" y="398"/>
                    </a:cubicBezTo>
                    <a:cubicBezTo>
                      <a:pt x="19576" y="124"/>
                      <a:pt x="19393" y="1"/>
                      <a:pt x="19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93125" y="3988050"/>
                <a:ext cx="279475" cy="496850"/>
              </a:xfrm>
              <a:custGeom>
                <a:avLst/>
                <a:gdLst/>
                <a:ahLst/>
                <a:cxnLst/>
                <a:rect l="l" t="t" r="r" b="b"/>
                <a:pathLst>
                  <a:path w="11179" h="19874" extrusionOk="0">
                    <a:moveTo>
                      <a:pt x="9305" y="1"/>
                    </a:moveTo>
                    <a:cubicBezTo>
                      <a:pt x="7225" y="1"/>
                      <a:pt x="1" y="19874"/>
                      <a:pt x="1" y="19874"/>
                    </a:cubicBezTo>
                    <a:cubicBezTo>
                      <a:pt x="1" y="19874"/>
                      <a:pt x="11179" y="2436"/>
                      <a:pt x="9585" y="165"/>
                    </a:cubicBezTo>
                    <a:cubicBezTo>
                      <a:pt x="9507" y="54"/>
                      <a:pt x="9413" y="1"/>
                      <a:pt x="9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388825" y="4355500"/>
                <a:ext cx="538775" cy="129850"/>
              </a:xfrm>
              <a:custGeom>
                <a:avLst/>
                <a:gdLst/>
                <a:ahLst/>
                <a:cxnLst/>
                <a:rect l="l" t="t" r="r" b="b"/>
                <a:pathLst>
                  <a:path w="21551" h="5194" extrusionOk="0">
                    <a:moveTo>
                      <a:pt x="20316" y="1"/>
                    </a:moveTo>
                    <a:cubicBezTo>
                      <a:pt x="15891" y="1"/>
                      <a:pt x="1" y="5194"/>
                      <a:pt x="1" y="5194"/>
                    </a:cubicBezTo>
                    <a:cubicBezTo>
                      <a:pt x="1" y="5194"/>
                      <a:pt x="20621" y="3241"/>
                      <a:pt x="21426" y="585"/>
                    </a:cubicBezTo>
                    <a:cubicBezTo>
                      <a:pt x="21551" y="174"/>
                      <a:pt x="21125" y="1"/>
                      <a:pt x="20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2" name="Google Shape;112;p2"/>
          <p:cNvSpPr txBox="1">
            <a:spLocks noGrp="1"/>
          </p:cNvSpPr>
          <p:nvPr>
            <p:ph type="ctrTitle"/>
          </p:nvPr>
        </p:nvSpPr>
        <p:spPr>
          <a:xfrm>
            <a:off x="713225" y="720246"/>
            <a:ext cx="4349700" cy="867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300">
                <a:latin typeface="Snippet"/>
                <a:ea typeface="Snippet"/>
                <a:cs typeface="Snippet"/>
                <a:sym typeface="Snippet"/>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3" name="Google Shape;113;p2"/>
          <p:cNvSpPr txBox="1">
            <a:spLocks noGrp="1"/>
          </p:cNvSpPr>
          <p:nvPr>
            <p:ph type="subTitle" idx="1"/>
          </p:nvPr>
        </p:nvSpPr>
        <p:spPr>
          <a:xfrm>
            <a:off x="713225" y="2263388"/>
            <a:ext cx="43497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latin typeface="Snippet"/>
                <a:ea typeface="Snippet"/>
                <a:cs typeface="Snippet"/>
                <a:sym typeface="Snippe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4" name="Google Shape;114;p2"/>
          <p:cNvSpPr txBox="1">
            <a:spLocks noGrp="1"/>
          </p:cNvSpPr>
          <p:nvPr>
            <p:ph type="ctrTitle" idx="2"/>
          </p:nvPr>
        </p:nvSpPr>
        <p:spPr>
          <a:xfrm>
            <a:off x="713225" y="1404196"/>
            <a:ext cx="4349700" cy="867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4300">
                <a:latin typeface="Abril Fatface"/>
                <a:ea typeface="Abril Fatface"/>
                <a:cs typeface="Abril Fatface"/>
                <a:sym typeface="Abril Fatfac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32"/>
        <p:cNvGrpSpPr/>
        <p:nvPr/>
      </p:nvGrpSpPr>
      <p:grpSpPr>
        <a:xfrm>
          <a:off x="0" y="0"/>
          <a:ext cx="0" cy="0"/>
          <a:chOff x="0" y="0"/>
          <a:chExt cx="0" cy="0"/>
        </a:xfrm>
      </p:grpSpPr>
      <p:grpSp>
        <p:nvGrpSpPr>
          <p:cNvPr id="1733" name="Google Shape;1733;p25"/>
          <p:cNvGrpSpPr/>
          <p:nvPr/>
        </p:nvGrpSpPr>
        <p:grpSpPr>
          <a:xfrm>
            <a:off x="-519626" y="-341900"/>
            <a:ext cx="9663676" cy="5990468"/>
            <a:chOff x="-519626" y="-341900"/>
            <a:chExt cx="9663676" cy="5990468"/>
          </a:xfrm>
        </p:grpSpPr>
        <p:sp>
          <p:nvSpPr>
            <p:cNvPr id="1734" name="Google Shape;1734;p25"/>
            <p:cNvSpPr/>
            <p:nvPr/>
          </p:nvSpPr>
          <p:spPr>
            <a:xfrm>
              <a:off x="1669275" y="-341900"/>
              <a:ext cx="1149153" cy="1149243"/>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5" name="Google Shape;1735;p25"/>
            <p:cNvGrpSpPr/>
            <p:nvPr/>
          </p:nvGrpSpPr>
          <p:grpSpPr>
            <a:xfrm>
              <a:off x="-519626" y="0"/>
              <a:ext cx="9663636" cy="3800468"/>
              <a:chOff x="-519626" y="0"/>
              <a:chExt cx="9663636" cy="3800468"/>
            </a:xfrm>
          </p:grpSpPr>
          <p:sp>
            <p:nvSpPr>
              <p:cNvPr id="1736" name="Google Shape;1736;p25"/>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519626" y="3505549"/>
                <a:ext cx="1232853" cy="294919"/>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5"/>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9" name="Google Shape;1739;p25"/>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25"/>
            <p:cNvGrpSpPr/>
            <p:nvPr/>
          </p:nvGrpSpPr>
          <p:grpSpPr>
            <a:xfrm>
              <a:off x="0" y="3420926"/>
              <a:ext cx="9144050" cy="1722574"/>
              <a:chOff x="0" y="3420926"/>
              <a:chExt cx="9144050" cy="1722574"/>
            </a:xfrm>
          </p:grpSpPr>
          <p:sp>
            <p:nvSpPr>
              <p:cNvPr id="1741" name="Google Shape;1741;p25"/>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4" name="Google Shape;1744;p25"/>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25"/>
            <p:cNvGrpSpPr/>
            <p:nvPr/>
          </p:nvGrpSpPr>
          <p:grpSpPr>
            <a:xfrm>
              <a:off x="970560" y="4687815"/>
              <a:ext cx="816429" cy="801744"/>
              <a:chOff x="1516025" y="2774800"/>
              <a:chExt cx="493400" cy="484525"/>
            </a:xfrm>
          </p:grpSpPr>
          <p:sp>
            <p:nvSpPr>
              <p:cNvPr id="1747" name="Google Shape;1747;p25"/>
              <p:cNvSpPr/>
              <p:nvPr/>
            </p:nvSpPr>
            <p:spPr>
              <a:xfrm>
                <a:off x="1516025" y="2774800"/>
                <a:ext cx="493400" cy="484525"/>
              </a:xfrm>
              <a:custGeom>
                <a:avLst/>
                <a:gdLst/>
                <a:ahLst/>
                <a:cxnLst/>
                <a:rect l="l" t="t" r="r" b="b"/>
                <a:pathLst>
                  <a:path w="19736" h="19381" extrusionOk="0">
                    <a:moveTo>
                      <a:pt x="9451" y="1"/>
                    </a:moveTo>
                    <a:cubicBezTo>
                      <a:pt x="7677" y="1"/>
                      <a:pt x="5903" y="250"/>
                      <a:pt x="4289" y="915"/>
                    </a:cubicBezTo>
                    <a:cubicBezTo>
                      <a:pt x="4438" y="1047"/>
                      <a:pt x="4570" y="1187"/>
                      <a:pt x="4672" y="1309"/>
                    </a:cubicBezTo>
                    <a:cubicBezTo>
                      <a:pt x="4854" y="1526"/>
                      <a:pt x="5009" y="1781"/>
                      <a:pt x="5037" y="2062"/>
                    </a:cubicBezTo>
                    <a:cubicBezTo>
                      <a:pt x="5065" y="2347"/>
                      <a:pt x="4941" y="2657"/>
                      <a:pt x="4689" y="2784"/>
                    </a:cubicBezTo>
                    <a:cubicBezTo>
                      <a:pt x="4582" y="2838"/>
                      <a:pt x="4463" y="2856"/>
                      <a:pt x="4343" y="2856"/>
                    </a:cubicBezTo>
                    <a:cubicBezTo>
                      <a:pt x="4297" y="2856"/>
                      <a:pt x="4251" y="2853"/>
                      <a:pt x="4206" y="2849"/>
                    </a:cubicBezTo>
                    <a:cubicBezTo>
                      <a:pt x="3549" y="2788"/>
                      <a:pt x="2938" y="2378"/>
                      <a:pt x="2623" y="1804"/>
                    </a:cubicBezTo>
                    <a:cubicBezTo>
                      <a:pt x="1334" y="2686"/>
                      <a:pt x="291" y="3982"/>
                      <a:pt x="156" y="5513"/>
                    </a:cubicBezTo>
                    <a:cubicBezTo>
                      <a:pt x="0" y="7292"/>
                      <a:pt x="1081" y="8938"/>
                      <a:pt x="2255" y="10283"/>
                    </a:cubicBezTo>
                    <a:cubicBezTo>
                      <a:pt x="2907" y="11028"/>
                      <a:pt x="3611" y="11740"/>
                      <a:pt x="4438" y="12280"/>
                    </a:cubicBezTo>
                    <a:cubicBezTo>
                      <a:pt x="5218" y="12789"/>
                      <a:pt x="5955" y="13220"/>
                      <a:pt x="6871" y="13380"/>
                    </a:cubicBezTo>
                    <a:cubicBezTo>
                      <a:pt x="6806" y="14998"/>
                      <a:pt x="7260" y="16681"/>
                      <a:pt x="8345" y="17879"/>
                    </a:cubicBezTo>
                    <a:cubicBezTo>
                      <a:pt x="9129" y="18747"/>
                      <a:pt x="10265" y="19314"/>
                      <a:pt x="11415" y="19380"/>
                    </a:cubicBezTo>
                    <a:cubicBezTo>
                      <a:pt x="11409" y="19275"/>
                      <a:pt x="11414" y="19170"/>
                      <a:pt x="11431" y="19067"/>
                    </a:cubicBezTo>
                    <a:cubicBezTo>
                      <a:pt x="11473" y="18819"/>
                      <a:pt x="11597" y="18591"/>
                      <a:pt x="11740" y="18386"/>
                    </a:cubicBezTo>
                    <a:cubicBezTo>
                      <a:pt x="11933" y="18113"/>
                      <a:pt x="12209" y="17851"/>
                      <a:pt x="12545" y="17851"/>
                    </a:cubicBezTo>
                    <a:cubicBezTo>
                      <a:pt x="12545" y="17851"/>
                      <a:pt x="12546" y="17851"/>
                      <a:pt x="12547" y="17851"/>
                    </a:cubicBezTo>
                    <a:cubicBezTo>
                      <a:pt x="12929" y="17852"/>
                      <a:pt x="13226" y="18203"/>
                      <a:pt x="13355" y="18564"/>
                    </a:cubicBezTo>
                    <a:cubicBezTo>
                      <a:pt x="13393" y="18670"/>
                      <a:pt x="13424" y="18789"/>
                      <a:pt x="13446" y="18917"/>
                    </a:cubicBezTo>
                    <a:cubicBezTo>
                      <a:pt x="14136" y="18541"/>
                      <a:pt x="14725" y="17974"/>
                      <a:pt x="15230" y="17363"/>
                    </a:cubicBezTo>
                    <a:cubicBezTo>
                      <a:pt x="16847" y="15409"/>
                      <a:pt x="17714" y="12988"/>
                      <a:pt x="18334" y="10504"/>
                    </a:cubicBezTo>
                    <a:cubicBezTo>
                      <a:pt x="17662" y="10244"/>
                      <a:pt x="16964" y="9750"/>
                      <a:pt x="16762" y="9478"/>
                    </a:cubicBezTo>
                    <a:cubicBezTo>
                      <a:pt x="16652" y="9329"/>
                      <a:pt x="16555" y="9165"/>
                      <a:pt x="16521" y="8984"/>
                    </a:cubicBezTo>
                    <a:cubicBezTo>
                      <a:pt x="16491" y="8801"/>
                      <a:pt x="16531" y="8596"/>
                      <a:pt x="16667" y="8470"/>
                    </a:cubicBezTo>
                    <a:cubicBezTo>
                      <a:pt x="16777" y="8368"/>
                      <a:pt x="16924" y="8331"/>
                      <a:pt x="17076" y="8331"/>
                    </a:cubicBezTo>
                    <a:cubicBezTo>
                      <a:pt x="17176" y="8331"/>
                      <a:pt x="17277" y="8347"/>
                      <a:pt x="17372" y="8370"/>
                    </a:cubicBezTo>
                    <a:cubicBezTo>
                      <a:pt x="17651" y="8439"/>
                      <a:pt x="18200" y="8631"/>
                      <a:pt x="18706" y="8900"/>
                    </a:cubicBezTo>
                    <a:cubicBezTo>
                      <a:pt x="18751" y="8686"/>
                      <a:pt x="18797" y="8473"/>
                      <a:pt x="18841" y="8260"/>
                    </a:cubicBezTo>
                    <a:cubicBezTo>
                      <a:pt x="19314" y="6001"/>
                      <a:pt x="19736" y="3711"/>
                      <a:pt x="19656" y="1405"/>
                    </a:cubicBezTo>
                    <a:cubicBezTo>
                      <a:pt x="19656" y="1401"/>
                      <a:pt x="19655" y="1397"/>
                      <a:pt x="19655" y="1393"/>
                    </a:cubicBezTo>
                    <a:cubicBezTo>
                      <a:pt x="17893" y="1173"/>
                      <a:pt x="16140" y="807"/>
                      <a:pt x="14382" y="504"/>
                    </a:cubicBezTo>
                    <a:cubicBezTo>
                      <a:pt x="14367" y="987"/>
                      <a:pt x="14289" y="1490"/>
                      <a:pt x="14274" y="1836"/>
                    </a:cubicBezTo>
                    <a:cubicBezTo>
                      <a:pt x="14255" y="2342"/>
                      <a:pt x="14227" y="2852"/>
                      <a:pt x="14089" y="3338"/>
                    </a:cubicBezTo>
                    <a:cubicBezTo>
                      <a:pt x="13999" y="3657"/>
                      <a:pt x="13772" y="4013"/>
                      <a:pt x="13457" y="4013"/>
                    </a:cubicBezTo>
                    <a:cubicBezTo>
                      <a:pt x="13436" y="4013"/>
                      <a:pt x="13414" y="4011"/>
                      <a:pt x="13392" y="4008"/>
                    </a:cubicBezTo>
                    <a:cubicBezTo>
                      <a:pt x="13075" y="3958"/>
                      <a:pt x="12937" y="3588"/>
                      <a:pt x="12875" y="3274"/>
                    </a:cubicBezTo>
                    <a:cubicBezTo>
                      <a:pt x="12681" y="2281"/>
                      <a:pt x="12664" y="1260"/>
                      <a:pt x="12757" y="250"/>
                    </a:cubicBezTo>
                    <a:cubicBezTo>
                      <a:pt x="12291" y="185"/>
                      <a:pt x="11822" y="130"/>
                      <a:pt x="11354" y="89"/>
                    </a:cubicBezTo>
                    <a:cubicBezTo>
                      <a:pt x="10724" y="33"/>
                      <a:pt x="10088" y="1"/>
                      <a:pt x="9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a:off x="1684975" y="2809225"/>
                <a:ext cx="323025" cy="298000"/>
              </a:xfrm>
              <a:custGeom>
                <a:avLst/>
                <a:gdLst/>
                <a:ahLst/>
                <a:cxnLst/>
                <a:rect l="l" t="t" r="r" b="b"/>
                <a:pathLst>
                  <a:path w="12921" h="11920" fill="none" extrusionOk="0">
                    <a:moveTo>
                      <a:pt x="12921" y="0"/>
                    </a:moveTo>
                    <a:cubicBezTo>
                      <a:pt x="9244" y="4590"/>
                      <a:pt x="4872" y="8624"/>
                      <a:pt x="0" y="1191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a:off x="1818250" y="3011250"/>
                <a:ext cx="55300" cy="132925"/>
              </a:xfrm>
              <a:custGeom>
                <a:avLst/>
                <a:gdLst/>
                <a:ahLst/>
                <a:cxnLst/>
                <a:rect l="l" t="t" r="r" b="b"/>
                <a:pathLst>
                  <a:path w="2212" h="5317" fill="none" extrusionOk="0">
                    <a:moveTo>
                      <a:pt x="2162" y="3229"/>
                    </a:moveTo>
                    <a:cubicBezTo>
                      <a:pt x="2212" y="3678"/>
                      <a:pt x="2204" y="4145"/>
                      <a:pt x="2043" y="4568"/>
                    </a:cubicBezTo>
                    <a:cubicBezTo>
                      <a:pt x="1955" y="4794"/>
                      <a:pt x="1819" y="5011"/>
                      <a:pt x="1616" y="5145"/>
                    </a:cubicBezTo>
                    <a:cubicBezTo>
                      <a:pt x="1414" y="5279"/>
                      <a:pt x="1136" y="5317"/>
                      <a:pt x="925" y="5195"/>
                    </a:cubicBezTo>
                    <a:cubicBezTo>
                      <a:pt x="761" y="5101"/>
                      <a:pt x="659" y="4930"/>
                      <a:pt x="574" y="4763"/>
                    </a:cubicBezTo>
                    <a:cubicBezTo>
                      <a:pt x="280" y="4181"/>
                      <a:pt x="110" y="3538"/>
                      <a:pt x="71" y="2888"/>
                    </a:cubicBezTo>
                    <a:cubicBezTo>
                      <a:pt x="40" y="2399"/>
                      <a:pt x="0" y="1488"/>
                      <a:pt x="364" y="1100"/>
                    </a:cubicBezTo>
                    <a:cubicBezTo>
                      <a:pt x="1399" y="0"/>
                      <a:pt x="2100" y="2666"/>
                      <a:pt x="2162" y="3229"/>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1601900" y="2920600"/>
                <a:ext cx="128500" cy="119525"/>
              </a:xfrm>
              <a:custGeom>
                <a:avLst/>
                <a:gdLst/>
                <a:ahLst/>
                <a:cxnLst/>
                <a:rect l="l" t="t" r="r" b="b"/>
                <a:pathLst>
                  <a:path w="5140" h="4781" fill="none" extrusionOk="0">
                    <a:moveTo>
                      <a:pt x="5105" y="2601"/>
                    </a:moveTo>
                    <a:cubicBezTo>
                      <a:pt x="5140" y="2970"/>
                      <a:pt x="5096" y="3358"/>
                      <a:pt x="4905" y="3674"/>
                    </a:cubicBezTo>
                    <a:cubicBezTo>
                      <a:pt x="4765" y="3906"/>
                      <a:pt x="4554" y="4087"/>
                      <a:pt x="4325" y="4232"/>
                    </a:cubicBezTo>
                    <a:cubicBezTo>
                      <a:pt x="3625" y="4673"/>
                      <a:pt x="2723" y="4780"/>
                      <a:pt x="1940" y="4515"/>
                    </a:cubicBezTo>
                    <a:cubicBezTo>
                      <a:pt x="1155" y="4250"/>
                      <a:pt x="504" y="3618"/>
                      <a:pt x="215" y="2843"/>
                    </a:cubicBezTo>
                    <a:cubicBezTo>
                      <a:pt x="46" y="2389"/>
                      <a:pt x="0" y="1875"/>
                      <a:pt x="178" y="1426"/>
                    </a:cubicBezTo>
                    <a:cubicBezTo>
                      <a:pt x="392" y="886"/>
                      <a:pt x="902" y="508"/>
                      <a:pt x="1450" y="316"/>
                    </a:cubicBezTo>
                    <a:cubicBezTo>
                      <a:pt x="2285" y="22"/>
                      <a:pt x="3006" y="1"/>
                      <a:pt x="3753" y="474"/>
                    </a:cubicBezTo>
                    <a:cubicBezTo>
                      <a:pt x="4489" y="940"/>
                      <a:pt x="5023" y="1725"/>
                      <a:pt x="5105" y="2601"/>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5"/>
            <p:cNvGrpSpPr/>
            <p:nvPr/>
          </p:nvGrpSpPr>
          <p:grpSpPr>
            <a:xfrm>
              <a:off x="3996319" y="4759788"/>
              <a:ext cx="882279" cy="888780"/>
              <a:chOff x="2285950" y="2815300"/>
              <a:chExt cx="491575" cy="495225"/>
            </a:xfrm>
          </p:grpSpPr>
          <p:sp>
            <p:nvSpPr>
              <p:cNvPr id="1752" name="Google Shape;1752;p25"/>
              <p:cNvSpPr/>
              <p:nvPr/>
            </p:nvSpPr>
            <p:spPr>
              <a:xfrm>
                <a:off x="2285950" y="2815875"/>
                <a:ext cx="491575" cy="494650"/>
              </a:xfrm>
              <a:custGeom>
                <a:avLst/>
                <a:gdLst/>
                <a:ahLst/>
                <a:cxnLst/>
                <a:rect l="l" t="t" r="r" b="b"/>
                <a:pathLst>
                  <a:path w="19663" h="19786" extrusionOk="0">
                    <a:moveTo>
                      <a:pt x="2295" y="1"/>
                    </a:moveTo>
                    <a:cubicBezTo>
                      <a:pt x="2290" y="1"/>
                      <a:pt x="2287" y="2"/>
                      <a:pt x="2282" y="2"/>
                    </a:cubicBezTo>
                    <a:cubicBezTo>
                      <a:pt x="1942" y="1743"/>
                      <a:pt x="1456" y="3468"/>
                      <a:pt x="1034" y="5201"/>
                    </a:cubicBezTo>
                    <a:cubicBezTo>
                      <a:pt x="1514" y="5249"/>
                      <a:pt x="2011" y="5361"/>
                      <a:pt x="2356" y="5400"/>
                    </a:cubicBezTo>
                    <a:cubicBezTo>
                      <a:pt x="2859" y="5454"/>
                      <a:pt x="3367" y="5517"/>
                      <a:pt x="3841" y="5688"/>
                    </a:cubicBezTo>
                    <a:cubicBezTo>
                      <a:pt x="4175" y="5807"/>
                      <a:pt x="4540" y="6085"/>
                      <a:pt x="4461" y="6430"/>
                    </a:cubicBezTo>
                    <a:cubicBezTo>
                      <a:pt x="4390" y="6742"/>
                      <a:pt x="4011" y="6854"/>
                      <a:pt x="3695" y="6894"/>
                    </a:cubicBezTo>
                    <a:cubicBezTo>
                      <a:pt x="3314" y="6942"/>
                      <a:pt x="2931" y="6963"/>
                      <a:pt x="2548" y="6963"/>
                    </a:cubicBezTo>
                    <a:cubicBezTo>
                      <a:pt x="1920" y="6963"/>
                      <a:pt x="1291" y="6905"/>
                      <a:pt x="669" y="6805"/>
                    </a:cubicBezTo>
                    <a:cubicBezTo>
                      <a:pt x="573" y="7266"/>
                      <a:pt x="486" y="7729"/>
                      <a:pt x="413" y="8194"/>
                    </a:cubicBezTo>
                    <a:cubicBezTo>
                      <a:pt x="36" y="10556"/>
                      <a:pt x="0" y="13048"/>
                      <a:pt x="752" y="15298"/>
                    </a:cubicBezTo>
                    <a:cubicBezTo>
                      <a:pt x="894" y="15159"/>
                      <a:pt x="1043" y="15037"/>
                      <a:pt x="1171" y="14944"/>
                    </a:cubicBezTo>
                    <a:cubicBezTo>
                      <a:pt x="1401" y="14776"/>
                      <a:pt x="1666" y="14639"/>
                      <a:pt x="1949" y="14630"/>
                    </a:cubicBezTo>
                    <a:cubicBezTo>
                      <a:pt x="1956" y="14630"/>
                      <a:pt x="1963" y="14630"/>
                      <a:pt x="1971" y="14630"/>
                    </a:cubicBezTo>
                    <a:cubicBezTo>
                      <a:pt x="2248" y="14630"/>
                      <a:pt x="2537" y="14774"/>
                      <a:pt x="2645" y="15028"/>
                    </a:cubicBezTo>
                    <a:cubicBezTo>
                      <a:pt x="2709" y="15180"/>
                      <a:pt x="2702" y="15351"/>
                      <a:pt x="2676" y="15512"/>
                    </a:cubicBezTo>
                    <a:cubicBezTo>
                      <a:pt x="2570" y="16164"/>
                      <a:pt x="2119" y="16747"/>
                      <a:pt x="1524" y="17022"/>
                    </a:cubicBezTo>
                    <a:cubicBezTo>
                      <a:pt x="2316" y="18367"/>
                      <a:pt x="3538" y="19497"/>
                      <a:pt x="5057" y="19737"/>
                    </a:cubicBezTo>
                    <a:cubicBezTo>
                      <a:pt x="5264" y="19770"/>
                      <a:pt x="5471" y="19785"/>
                      <a:pt x="5677" y="19785"/>
                    </a:cubicBezTo>
                    <a:cubicBezTo>
                      <a:pt x="7221" y="19785"/>
                      <a:pt x="8704" y="18922"/>
                      <a:pt x="9959" y="17970"/>
                    </a:cubicBezTo>
                    <a:cubicBezTo>
                      <a:pt x="10748" y="17371"/>
                      <a:pt x="11505" y="16718"/>
                      <a:pt x="12100" y="15929"/>
                    </a:cubicBezTo>
                    <a:cubicBezTo>
                      <a:pt x="12662" y="15185"/>
                      <a:pt x="13143" y="14480"/>
                      <a:pt x="13365" y="13576"/>
                    </a:cubicBezTo>
                    <a:cubicBezTo>
                      <a:pt x="13635" y="13606"/>
                      <a:pt x="13908" y="13621"/>
                      <a:pt x="14182" y="13621"/>
                    </a:cubicBezTo>
                    <a:cubicBezTo>
                      <a:pt x="15536" y="13621"/>
                      <a:pt x="16897" y="13248"/>
                      <a:pt x="17955" y="12414"/>
                    </a:cubicBezTo>
                    <a:cubicBezTo>
                      <a:pt x="18874" y="11693"/>
                      <a:pt x="19517" y="10599"/>
                      <a:pt x="19663" y="9455"/>
                    </a:cubicBezTo>
                    <a:cubicBezTo>
                      <a:pt x="19557" y="9454"/>
                      <a:pt x="19452" y="9441"/>
                      <a:pt x="19351" y="9417"/>
                    </a:cubicBezTo>
                    <a:cubicBezTo>
                      <a:pt x="19108" y="9358"/>
                      <a:pt x="18887" y="9220"/>
                      <a:pt x="18692" y="9062"/>
                    </a:cubicBezTo>
                    <a:cubicBezTo>
                      <a:pt x="18433" y="8850"/>
                      <a:pt x="18190" y="8556"/>
                      <a:pt x="18215" y="8221"/>
                    </a:cubicBezTo>
                    <a:cubicBezTo>
                      <a:pt x="18243" y="7841"/>
                      <a:pt x="18612" y="7568"/>
                      <a:pt x="18981" y="7464"/>
                    </a:cubicBezTo>
                    <a:cubicBezTo>
                      <a:pt x="19090" y="7434"/>
                      <a:pt x="19211" y="7410"/>
                      <a:pt x="19339" y="7398"/>
                    </a:cubicBezTo>
                    <a:cubicBezTo>
                      <a:pt x="19011" y="6683"/>
                      <a:pt x="18488" y="6056"/>
                      <a:pt x="17912" y="5511"/>
                    </a:cubicBezTo>
                    <a:cubicBezTo>
                      <a:pt x="16073" y="3764"/>
                      <a:pt x="13717" y="2733"/>
                      <a:pt x="11282" y="1943"/>
                    </a:cubicBezTo>
                    <a:cubicBezTo>
                      <a:pt x="10976" y="2597"/>
                      <a:pt x="10436" y="3258"/>
                      <a:pt x="10150" y="3442"/>
                    </a:cubicBezTo>
                    <a:cubicBezTo>
                      <a:pt x="9995" y="3541"/>
                      <a:pt x="9824" y="3627"/>
                      <a:pt x="9640" y="3648"/>
                    </a:cubicBezTo>
                    <a:cubicBezTo>
                      <a:pt x="9618" y="3650"/>
                      <a:pt x="9595" y="3652"/>
                      <a:pt x="9573" y="3652"/>
                    </a:cubicBezTo>
                    <a:cubicBezTo>
                      <a:pt x="9409" y="3652"/>
                      <a:pt x="9241" y="3594"/>
                      <a:pt x="9138" y="3467"/>
                    </a:cubicBezTo>
                    <a:cubicBezTo>
                      <a:pt x="8983" y="3274"/>
                      <a:pt x="9011" y="2994"/>
                      <a:pt x="9087" y="2757"/>
                    </a:cubicBezTo>
                    <a:cubicBezTo>
                      <a:pt x="9174" y="2484"/>
                      <a:pt x="9404" y="1948"/>
                      <a:pt x="9707" y="1464"/>
                    </a:cubicBezTo>
                    <a:lnTo>
                      <a:pt x="9077" y="1283"/>
                    </a:lnTo>
                    <a:cubicBezTo>
                      <a:pt x="6855" y="658"/>
                      <a:pt x="4600" y="7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2342650" y="2815300"/>
                <a:ext cx="275150" cy="342700"/>
              </a:xfrm>
              <a:custGeom>
                <a:avLst/>
                <a:gdLst/>
                <a:ahLst/>
                <a:cxnLst/>
                <a:rect l="l" t="t" r="r" b="b"/>
                <a:pathLst>
                  <a:path w="11006" h="13708" fill="none" extrusionOk="0">
                    <a:moveTo>
                      <a:pt x="1" y="0"/>
                    </a:moveTo>
                    <a:cubicBezTo>
                      <a:pt x="4328" y="3982"/>
                      <a:pt x="8053" y="8621"/>
                      <a:pt x="11005" y="13707"/>
                    </a:cubicBezTo>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2533600" y="2969550"/>
                <a:ext cx="132150" cy="52200"/>
              </a:xfrm>
              <a:custGeom>
                <a:avLst/>
                <a:gdLst/>
                <a:ahLst/>
                <a:cxnLst/>
                <a:rect l="l" t="t" r="r" b="b"/>
                <a:pathLst>
                  <a:path w="5286" h="2088" fill="none" extrusionOk="0">
                    <a:moveTo>
                      <a:pt x="3274" y="20"/>
                    </a:moveTo>
                    <a:cubicBezTo>
                      <a:pt x="3725" y="1"/>
                      <a:pt x="4191" y="41"/>
                      <a:pt x="4601" y="231"/>
                    </a:cubicBezTo>
                    <a:cubicBezTo>
                      <a:pt x="4821" y="333"/>
                      <a:pt x="5028" y="484"/>
                      <a:pt x="5148" y="696"/>
                    </a:cubicBezTo>
                    <a:cubicBezTo>
                      <a:pt x="5268" y="907"/>
                      <a:pt x="5285" y="1187"/>
                      <a:pt x="5150" y="1388"/>
                    </a:cubicBezTo>
                    <a:cubicBezTo>
                      <a:pt x="5045" y="1545"/>
                      <a:pt x="4868" y="1636"/>
                      <a:pt x="4695" y="1710"/>
                    </a:cubicBezTo>
                    <a:cubicBezTo>
                      <a:pt x="4093" y="1963"/>
                      <a:pt x="3441" y="2088"/>
                      <a:pt x="2790" y="2083"/>
                    </a:cubicBezTo>
                    <a:cubicBezTo>
                      <a:pt x="2300" y="2080"/>
                      <a:pt x="1388" y="2058"/>
                      <a:pt x="1027" y="1667"/>
                    </a:cubicBezTo>
                    <a:cubicBezTo>
                      <a:pt x="0" y="560"/>
                      <a:pt x="2708" y="43"/>
                      <a:pt x="3274" y="20"/>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2430375" y="3104950"/>
                <a:ext cx="119450" cy="126325"/>
              </a:xfrm>
              <a:custGeom>
                <a:avLst/>
                <a:gdLst/>
                <a:ahLst/>
                <a:cxnLst/>
                <a:rect l="l" t="t" r="r" b="b"/>
                <a:pathLst>
                  <a:path w="4778" h="5053" fill="none" extrusionOk="0">
                    <a:moveTo>
                      <a:pt x="2767" y="9"/>
                    </a:moveTo>
                    <a:cubicBezTo>
                      <a:pt x="3138" y="1"/>
                      <a:pt x="3522" y="71"/>
                      <a:pt x="3825" y="284"/>
                    </a:cubicBezTo>
                    <a:cubicBezTo>
                      <a:pt x="4046" y="439"/>
                      <a:pt x="4212" y="662"/>
                      <a:pt x="4341" y="900"/>
                    </a:cubicBezTo>
                    <a:cubicBezTo>
                      <a:pt x="4733" y="1629"/>
                      <a:pt x="4777" y="2536"/>
                      <a:pt x="4460" y="3299"/>
                    </a:cubicBezTo>
                    <a:cubicBezTo>
                      <a:pt x="4142" y="4063"/>
                      <a:pt x="3467" y="4670"/>
                      <a:pt x="2673" y="4905"/>
                    </a:cubicBezTo>
                    <a:cubicBezTo>
                      <a:pt x="2210" y="5043"/>
                      <a:pt x="1693" y="5053"/>
                      <a:pt x="1257" y="4845"/>
                    </a:cubicBezTo>
                    <a:cubicBezTo>
                      <a:pt x="734" y="4594"/>
                      <a:pt x="391" y="4059"/>
                      <a:pt x="237" y="3500"/>
                    </a:cubicBezTo>
                    <a:cubicBezTo>
                      <a:pt x="1" y="2646"/>
                      <a:pt x="30" y="1924"/>
                      <a:pt x="552" y="1213"/>
                    </a:cubicBezTo>
                    <a:cubicBezTo>
                      <a:pt x="1068" y="511"/>
                      <a:pt x="1887" y="32"/>
                      <a:pt x="2767" y="9"/>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25"/>
            <p:cNvGrpSpPr/>
            <p:nvPr/>
          </p:nvGrpSpPr>
          <p:grpSpPr>
            <a:xfrm>
              <a:off x="7867455" y="4697457"/>
              <a:ext cx="312216" cy="294930"/>
              <a:chOff x="6615475" y="2334725"/>
              <a:chExt cx="233450" cy="220525"/>
            </a:xfrm>
          </p:grpSpPr>
          <p:sp>
            <p:nvSpPr>
              <p:cNvPr id="1757" name="Google Shape;1757;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25"/>
            <p:cNvGrpSpPr/>
            <p:nvPr/>
          </p:nvGrpSpPr>
          <p:grpSpPr>
            <a:xfrm>
              <a:off x="8701470" y="4448741"/>
              <a:ext cx="439097" cy="694643"/>
              <a:chOff x="5971450" y="3997950"/>
              <a:chExt cx="254475" cy="402575"/>
            </a:xfrm>
          </p:grpSpPr>
          <p:sp>
            <p:nvSpPr>
              <p:cNvPr id="1765" name="Google Shape;1765;p25"/>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25"/>
            <p:cNvGrpSpPr/>
            <p:nvPr/>
          </p:nvGrpSpPr>
          <p:grpSpPr>
            <a:xfrm flipH="1">
              <a:off x="3" y="4448741"/>
              <a:ext cx="439097" cy="694643"/>
              <a:chOff x="5971450" y="3997950"/>
              <a:chExt cx="254475" cy="402575"/>
            </a:xfrm>
          </p:grpSpPr>
          <p:sp>
            <p:nvSpPr>
              <p:cNvPr id="1785" name="Google Shape;1785;p25"/>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5"/>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5"/>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5"/>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5"/>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25"/>
            <p:cNvGrpSpPr/>
            <p:nvPr/>
          </p:nvGrpSpPr>
          <p:grpSpPr>
            <a:xfrm>
              <a:off x="7033430" y="4812682"/>
              <a:ext cx="312216" cy="294930"/>
              <a:chOff x="6615475" y="2334725"/>
              <a:chExt cx="233450" cy="220525"/>
            </a:xfrm>
          </p:grpSpPr>
          <p:sp>
            <p:nvSpPr>
              <p:cNvPr id="1805" name="Google Shape;1805;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2" name="Google Shape;1812;p25"/>
            <p:cNvGrpSpPr/>
            <p:nvPr/>
          </p:nvGrpSpPr>
          <p:grpSpPr>
            <a:xfrm>
              <a:off x="5491155" y="4759807"/>
              <a:ext cx="312216" cy="294930"/>
              <a:chOff x="6615475" y="2334725"/>
              <a:chExt cx="233450" cy="220525"/>
            </a:xfrm>
          </p:grpSpPr>
          <p:sp>
            <p:nvSpPr>
              <p:cNvPr id="1813" name="Google Shape;1813;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25"/>
            <p:cNvGrpSpPr/>
            <p:nvPr/>
          </p:nvGrpSpPr>
          <p:grpSpPr>
            <a:xfrm>
              <a:off x="3684105" y="4697457"/>
              <a:ext cx="312216" cy="294930"/>
              <a:chOff x="6615475" y="2334725"/>
              <a:chExt cx="233450" cy="220525"/>
            </a:xfrm>
          </p:grpSpPr>
          <p:sp>
            <p:nvSpPr>
              <p:cNvPr id="1821" name="Google Shape;1821;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25"/>
            <p:cNvGrpSpPr/>
            <p:nvPr/>
          </p:nvGrpSpPr>
          <p:grpSpPr>
            <a:xfrm>
              <a:off x="521480" y="4277532"/>
              <a:ext cx="312216" cy="294930"/>
              <a:chOff x="6615475" y="2334725"/>
              <a:chExt cx="233450" cy="220525"/>
            </a:xfrm>
          </p:grpSpPr>
          <p:sp>
            <p:nvSpPr>
              <p:cNvPr id="1829" name="Google Shape;1829;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25"/>
            <p:cNvSpPr/>
            <p:nvPr/>
          </p:nvSpPr>
          <p:spPr>
            <a:xfrm>
              <a:off x="5738799" y="123624"/>
              <a:ext cx="1232853" cy="294919"/>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37"/>
        <p:cNvGrpSpPr/>
        <p:nvPr/>
      </p:nvGrpSpPr>
      <p:grpSpPr>
        <a:xfrm>
          <a:off x="0" y="0"/>
          <a:ext cx="0" cy="0"/>
          <a:chOff x="0" y="0"/>
          <a:chExt cx="0" cy="0"/>
        </a:xfrm>
      </p:grpSpPr>
      <p:grpSp>
        <p:nvGrpSpPr>
          <p:cNvPr id="1838" name="Google Shape;1838;p26"/>
          <p:cNvGrpSpPr/>
          <p:nvPr/>
        </p:nvGrpSpPr>
        <p:grpSpPr>
          <a:xfrm>
            <a:off x="-588350" y="0"/>
            <a:ext cx="9764873" cy="5472982"/>
            <a:chOff x="-588350" y="0"/>
            <a:chExt cx="9764873" cy="5472982"/>
          </a:xfrm>
        </p:grpSpPr>
        <p:sp>
          <p:nvSpPr>
            <p:cNvPr id="1839" name="Google Shape;1839;p26"/>
            <p:cNvSpPr/>
            <p:nvPr/>
          </p:nvSpPr>
          <p:spPr>
            <a:xfrm>
              <a:off x="-59025" y="904127"/>
              <a:ext cx="947042" cy="947137"/>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6"/>
            <p:cNvSpPr/>
            <p:nvPr/>
          </p:nvSpPr>
          <p:spPr>
            <a:xfrm>
              <a:off x="-588350" y="2165258"/>
              <a:ext cx="1530824" cy="276920"/>
            </a:xfrm>
            <a:custGeom>
              <a:avLst/>
              <a:gdLst/>
              <a:ahLst/>
              <a:cxnLst/>
              <a:rect l="l" t="t" r="r" b="b"/>
              <a:pathLst>
                <a:path w="38066" h="6886" extrusionOk="0">
                  <a:moveTo>
                    <a:pt x="14862" y="0"/>
                  </a:moveTo>
                  <a:cubicBezTo>
                    <a:pt x="13563" y="0"/>
                    <a:pt x="12254" y="348"/>
                    <a:pt x="11111" y="975"/>
                  </a:cubicBezTo>
                  <a:cubicBezTo>
                    <a:pt x="9236" y="2005"/>
                    <a:pt x="7796" y="3733"/>
                    <a:pt x="6896" y="5674"/>
                  </a:cubicBezTo>
                  <a:cubicBezTo>
                    <a:pt x="5746" y="4549"/>
                    <a:pt x="4135" y="3931"/>
                    <a:pt x="2529" y="3931"/>
                  </a:cubicBezTo>
                  <a:cubicBezTo>
                    <a:pt x="1908" y="3931"/>
                    <a:pt x="1289" y="4024"/>
                    <a:pt x="697" y="4214"/>
                  </a:cubicBezTo>
                  <a:cubicBezTo>
                    <a:pt x="459" y="4292"/>
                    <a:pt x="226" y="4385"/>
                    <a:pt x="0" y="4492"/>
                  </a:cubicBezTo>
                  <a:lnTo>
                    <a:pt x="0" y="6885"/>
                  </a:lnTo>
                  <a:lnTo>
                    <a:pt x="38066" y="6885"/>
                  </a:lnTo>
                  <a:cubicBezTo>
                    <a:pt x="36910" y="4747"/>
                    <a:pt x="34867" y="3090"/>
                    <a:pt x="32519" y="2449"/>
                  </a:cubicBezTo>
                  <a:cubicBezTo>
                    <a:pt x="31769" y="2245"/>
                    <a:pt x="30994" y="2145"/>
                    <a:pt x="30218" y="2145"/>
                  </a:cubicBezTo>
                  <a:cubicBezTo>
                    <a:pt x="28158" y="2145"/>
                    <a:pt x="26095" y="2846"/>
                    <a:pt x="24496" y="4148"/>
                  </a:cubicBezTo>
                  <a:cubicBezTo>
                    <a:pt x="23844" y="4679"/>
                    <a:pt x="23262" y="5310"/>
                    <a:pt x="22869" y="6054"/>
                  </a:cubicBezTo>
                  <a:cubicBezTo>
                    <a:pt x="21412" y="3805"/>
                    <a:pt x="19800" y="1424"/>
                    <a:pt x="17306" y="449"/>
                  </a:cubicBezTo>
                  <a:cubicBezTo>
                    <a:pt x="16526" y="144"/>
                    <a:pt x="15697" y="0"/>
                    <a:pt x="14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6"/>
            <p:cNvSpPr/>
            <p:nvPr/>
          </p:nvSpPr>
          <p:spPr>
            <a:xfrm>
              <a:off x="0" y="0"/>
              <a:ext cx="2543517" cy="1310758"/>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6"/>
            <p:cNvSpPr/>
            <p:nvPr/>
          </p:nvSpPr>
          <p:spPr>
            <a:xfrm>
              <a:off x="6344366" y="0"/>
              <a:ext cx="2799595" cy="1149245"/>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6"/>
            <p:cNvSpPr/>
            <p:nvPr/>
          </p:nvSpPr>
          <p:spPr>
            <a:xfrm>
              <a:off x="7770083" y="2106517"/>
              <a:ext cx="1406439" cy="271210"/>
            </a:xfrm>
            <a:custGeom>
              <a:avLst/>
              <a:gdLst/>
              <a:ahLst/>
              <a:cxnLst/>
              <a:rect l="l" t="t" r="r" b="b"/>
              <a:pathLst>
                <a:path w="34973" h="6744" extrusionOk="0">
                  <a:moveTo>
                    <a:pt x="15532" y="1"/>
                  </a:moveTo>
                  <a:cubicBezTo>
                    <a:pt x="12024" y="1"/>
                    <a:pt x="8586" y="2203"/>
                    <a:pt x="7164" y="5419"/>
                  </a:cubicBezTo>
                  <a:cubicBezTo>
                    <a:pt x="6327" y="4614"/>
                    <a:pt x="5162" y="4180"/>
                    <a:pt x="4002" y="4180"/>
                  </a:cubicBezTo>
                  <a:cubicBezTo>
                    <a:pt x="3408" y="4180"/>
                    <a:pt x="2816" y="4294"/>
                    <a:pt x="2270" y="4529"/>
                  </a:cubicBezTo>
                  <a:cubicBezTo>
                    <a:pt x="1276" y="4956"/>
                    <a:pt x="470" y="5770"/>
                    <a:pt x="1" y="6744"/>
                  </a:cubicBezTo>
                  <a:lnTo>
                    <a:pt x="34972" y="6744"/>
                  </a:lnTo>
                  <a:lnTo>
                    <a:pt x="34972" y="4685"/>
                  </a:lnTo>
                  <a:cubicBezTo>
                    <a:pt x="33852" y="4295"/>
                    <a:pt x="32659" y="4103"/>
                    <a:pt x="31472" y="4043"/>
                  </a:cubicBezTo>
                  <a:cubicBezTo>
                    <a:pt x="31238" y="4031"/>
                    <a:pt x="31003" y="4025"/>
                    <a:pt x="30766" y="4025"/>
                  </a:cubicBezTo>
                  <a:cubicBezTo>
                    <a:pt x="28340" y="4025"/>
                    <a:pt x="25831" y="4674"/>
                    <a:pt x="24182" y="6424"/>
                  </a:cubicBezTo>
                  <a:cubicBezTo>
                    <a:pt x="23101" y="2905"/>
                    <a:pt x="19696" y="231"/>
                    <a:pt x="16022" y="15"/>
                  </a:cubicBezTo>
                  <a:cubicBezTo>
                    <a:pt x="15858" y="5"/>
                    <a:pt x="15695" y="1"/>
                    <a:pt x="15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6"/>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6"/>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B6DFA0">
                <a:alpha val="50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6"/>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6"/>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6"/>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9" name="Google Shape;1849;p26"/>
            <p:cNvGrpSpPr/>
            <p:nvPr/>
          </p:nvGrpSpPr>
          <p:grpSpPr>
            <a:xfrm>
              <a:off x="623176" y="4582290"/>
              <a:ext cx="307957" cy="890693"/>
              <a:chOff x="3807950" y="2009475"/>
              <a:chExt cx="199325" cy="576500"/>
            </a:xfrm>
          </p:grpSpPr>
          <p:sp>
            <p:nvSpPr>
              <p:cNvPr id="1850" name="Google Shape;1850;p26"/>
              <p:cNvSpPr/>
              <p:nvPr/>
            </p:nvSpPr>
            <p:spPr>
              <a:xfrm>
                <a:off x="3820850" y="2009475"/>
                <a:ext cx="186425" cy="122875"/>
              </a:xfrm>
              <a:custGeom>
                <a:avLst/>
                <a:gdLst/>
                <a:ahLst/>
                <a:cxnLst/>
                <a:rect l="l" t="t" r="r" b="b"/>
                <a:pathLst>
                  <a:path w="7457" h="4915" extrusionOk="0">
                    <a:moveTo>
                      <a:pt x="2852" y="1"/>
                    </a:moveTo>
                    <a:cubicBezTo>
                      <a:pt x="2845" y="1"/>
                      <a:pt x="2837" y="1"/>
                      <a:pt x="2829" y="3"/>
                    </a:cubicBezTo>
                    <a:cubicBezTo>
                      <a:pt x="2423" y="84"/>
                      <a:pt x="2789" y="3292"/>
                      <a:pt x="2789" y="3292"/>
                    </a:cubicBezTo>
                    <a:cubicBezTo>
                      <a:pt x="2789" y="3292"/>
                      <a:pt x="1094" y="692"/>
                      <a:pt x="462" y="692"/>
                    </a:cubicBezTo>
                    <a:cubicBezTo>
                      <a:pt x="452" y="692"/>
                      <a:pt x="443" y="693"/>
                      <a:pt x="434" y="694"/>
                    </a:cubicBezTo>
                    <a:cubicBezTo>
                      <a:pt x="1" y="751"/>
                      <a:pt x="1455" y="2777"/>
                      <a:pt x="2332" y="3944"/>
                    </a:cubicBezTo>
                    <a:cubicBezTo>
                      <a:pt x="2691" y="4420"/>
                      <a:pt x="2952" y="4753"/>
                      <a:pt x="2952" y="4753"/>
                    </a:cubicBezTo>
                    <a:lnTo>
                      <a:pt x="4228" y="4803"/>
                    </a:lnTo>
                    <a:lnTo>
                      <a:pt x="7132" y="4915"/>
                    </a:lnTo>
                    <a:cubicBezTo>
                      <a:pt x="7081" y="4301"/>
                      <a:pt x="6111" y="4187"/>
                      <a:pt x="5401" y="4187"/>
                    </a:cubicBezTo>
                    <a:cubicBezTo>
                      <a:pt x="4984" y="4187"/>
                      <a:pt x="4656" y="4226"/>
                      <a:pt x="4656" y="4226"/>
                    </a:cubicBezTo>
                    <a:cubicBezTo>
                      <a:pt x="4656" y="4226"/>
                      <a:pt x="7456" y="2804"/>
                      <a:pt x="7011" y="2196"/>
                    </a:cubicBezTo>
                    <a:cubicBezTo>
                      <a:pt x="6952" y="2116"/>
                      <a:pt x="6863" y="2082"/>
                      <a:pt x="6752" y="2082"/>
                    </a:cubicBezTo>
                    <a:cubicBezTo>
                      <a:pt x="6021" y="2082"/>
                      <a:pt x="4344" y="3568"/>
                      <a:pt x="4292" y="3615"/>
                    </a:cubicBezTo>
                    <a:cubicBezTo>
                      <a:pt x="4335" y="3533"/>
                      <a:pt x="5948" y="488"/>
                      <a:pt x="5386" y="207"/>
                    </a:cubicBezTo>
                    <a:cubicBezTo>
                      <a:pt x="5364" y="195"/>
                      <a:pt x="5341" y="190"/>
                      <a:pt x="5317" y="190"/>
                    </a:cubicBezTo>
                    <a:cubicBezTo>
                      <a:pt x="4725" y="190"/>
                      <a:pt x="3600" y="3414"/>
                      <a:pt x="3600" y="3414"/>
                    </a:cubicBezTo>
                    <a:cubicBezTo>
                      <a:pt x="3639" y="2019"/>
                      <a:pt x="3251" y="1"/>
                      <a:pt x="2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6"/>
              <p:cNvSpPr/>
              <p:nvPr/>
            </p:nvSpPr>
            <p:spPr>
              <a:xfrm>
                <a:off x="3879150" y="2107775"/>
                <a:ext cx="47400" cy="21775"/>
              </a:xfrm>
              <a:custGeom>
                <a:avLst/>
                <a:gdLst/>
                <a:ahLst/>
                <a:cxnLst/>
                <a:rect l="l" t="t" r="r" b="b"/>
                <a:pathLst>
                  <a:path w="1896" h="871" extrusionOk="0">
                    <a:moveTo>
                      <a:pt x="330" y="0"/>
                    </a:moveTo>
                    <a:cubicBezTo>
                      <a:pt x="208" y="0"/>
                      <a:pt x="95" y="5"/>
                      <a:pt x="0" y="12"/>
                    </a:cubicBezTo>
                    <a:cubicBezTo>
                      <a:pt x="359" y="488"/>
                      <a:pt x="620" y="821"/>
                      <a:pt x="620" y="821"/>
                    </a:cubicBezTo>
                    <a:lnTo>
                      <a:pt x="1896" y="871"/>
                    </a:lnTo>
                    <a:cubicBezTo>
                      <a:pt x="1706" y="613"/>
                      <a:pt x="1374" y="219"/>
                      <a:pt x="1055" y="100"/>
                    </a:cubicBezTo>
                    <a:cubicBezTo>
                      <a:pt x="845" y="22"/>
                      <a:pt x="57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6"/>
              <p:cNvSpPr/>
              <p:nvPr/>
            </p:nvSpPr>
            <p:spPr>
              <a:xfrm>
                <a:off x="3807950" y="2118150"/>
                <a:ext cx="90900" cy="467825"/>
              </a:xfrm>
              <a:custGeom>
                <a:avLst/>
                <a:gdLst/>
                <a:ahLst/>
                <a:cxnLst/>
                <a:rect l="l" t="t" r="r" b="b"/>
                <a:pathLst>
                  <a:path w="3636" h="18713" fill="none" extrusionOk="0">
                    <a:moveTo>
                      <a:pt x="3636" y="1"/>
                    </a:moveTo>
                    <a:cubicBezTo>
                      <a:pt x="3312" y="1795"/>
                      <a:pt x="2714" y="3525"/>
                      <a:pt x="2218" y="5279"/>
                    </a:cubicBezTo>
                    <a:cubicBezTo>
                      <a:pt x="978" y="9652"/>
                      <a:pt x="361" y="14181"/>
                      <a:pt x="0" y="18712"/>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26"/>
            <p:cNvGrpSpPr/>
            <p:nvPr/>
          </p:nvGrpSpPr>
          <p:grpSpPr>
            <a:xfrm>
              <a:off x="-6" y="4307773"/>
              <a:ext cx="623176" cy="835729"/>
              <a:chOff x="4079450" y="2661600"/>
              <a:chExt cx="403350" cy="540925"/>
            </a:xfrm>
          </p:grpSpPr>
          <p:sp>
            <p:nvSpPr>
              <p:cNvPr id="1854" name="Google Shape;1854;p26"/>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6"/>
              <p:cNvSpPr/>
              <p:nvPr/>
            </p:nvSpPr>
            <p:spPr>
              <a:xfrm>
                <a:off x="4165225" y="2865875"/>
                <a:ext cx="101525" cy="336650"/>
              </a:xfrm>
              <a:custGeom>
                <a:avLst/>
                <a:gdLst/>
                <a:ahLst/>
                <a:cxnLst/>
                <a:rect l="l" t="t" r="r" b="b"/>
                <a:pathLst>
                  <a:path w="4061" h="13466" extrusionOk="0">
                    <a:moveTo>
                      <a:pt x="3809" y="1"/>
                    </a:moveTo>
                    <a:lnTo>
                      <a:pt x="3410" y="1408"/>
                    </a:lnTo>
                    <a:lnTo>
                      <a:pt x="1313" y="8823"/>
                    </a:lnTo>
                    <a:lnTo>
                      <a:pt x="648" y="11172"/>
                    </a:lnTo>
                    <a:lnTo>
                      <a:pt x="648" y="11173"/>
                    </a:lnTo>
                    <a:lnTo>
                      <a:pt x="0" y="13465"/>
                    </a:lnTo>
                    <a:lnTo>
                      <a:pt x="271" y="13465"/>
                    </a:lnTo>
                    <a:lnTo>
                      <a:pt x="358" y="13155"/>
                    </a:lnTo>
                    <a:lnTo>
                      <a:pt x="551" y="12473"/>
                    </a:lnTo>
                    <a:lnTo>
                      <a:pt x="3659" y="1489"/>
                    </a:lnTo>
                    <a:lnTo>
                      <a:pt x="4060" y="7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6"/>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6"/>
              <p:cNvSpPr/>
              <p:nvPr/>
            </p:nvSpPr>
            <p:spPr>
              <a:xfrm>
                <a:off x="4213825" y="2738225"/>
                <a:ext cx="156575" cy="108325"/>
              </a:xfrm>
              <a:custGeom>
                <a:avLst/>
                <a:gdLst/>
                <a:ahLst/>
                <a:cxnLst/>
                <a:rect l="l" t="t" r="r" b="b"/>
                <a:pathLst>
                  <a:path w="6263" h="4333" extrusionOk="0">
                    <a:moveTo>
                      <a:pt x="1910" y="0"/>
                    </a:moveTo>
                    <a:cubicBezTo>
                      <a:pt x="1368" y="0"/>
                      <a:pt x="828" y="108"/>
                      <a:pt x="334" y="331"/>
                    </a:cubicBezTo>
                    <a:lnTo>
                      <a:pt x="7" y="673"/>
                    </a:lnTo>
                    <a:cubicBezTo>
                      <a:pt x="1" y="1913"/>
                      <a:pt x="743" y="3100"/>
                      <a:pt x="1804" y="3737"/>
                    </a:cubicBezTo>
                    <a:cubicBezTo>
                      <a:pt x="2476" y="4141"/>
                      <a:pt x="3258" y="4333"/>
                      <a:pt x="4044" y="4333"/>
                    </a:cubicBezTo>
                    <a:cubicBezTo>
                      <a:pt x="4500" y="4333"/>
                      <a:pt x="4957" y="4268"/>
                      <a:pt x="5395" y="4142"/>
                    </a:cubicBezTo>
                    <a:cubicBezTo>
                      <a:pt x="5683" y="4060"/>
                      <a:pt x="5927" y="3898"/>
                      <a:pt x="6154" y="3703"/>
                    </a:cubicBezTo>
                    <a:cubicBezTo>
                      <a:pt x="6262" y="2817"/>
                      <a:pt x="5747" y="1964"/>
                      <a:pt x="5100" y="1350"/>
                    </a:cubicBezTo>
                    <a:cubicBezTo>
                      <a:pt x="4476" y="756"/>
                      <a:pt x="3704" y="308"/>
                      <a:pt x="2865" y="112"/>
                    </a:cubicBezTo>
                    <a:cubicBezTo>
                      <a:pt x="2552" y="38"/>
                      <a:pt x="2231"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6"/>
              <p:cNvSpPr/>
              <p:nvPr/>
            </p:nvSpPr>
            <p:spPr>
              <a:xfrm>
                <a:off x="4118825" y="2684975"/>
                <a:ext cx="363975" cy="229050"/>
              </a:xfrm>
              <a:custGeom>
                <a:avLst/>
                <a:gdLst/>
                <a:ahLst/>
                <a:cxnLst/>
                <a:rect l="l" t="t" r="r" b="b"/>
                <a:pathLst>
                  <a:path w="14559" h="9162" extrusionOk="0">
                    <a:moveTo>
                      <a:pt x="492" y="1"/>
                    </a:moveTo>
                    <a:cubicBezTo>
                      <a:pt x="344" y="1"/>
                      <a:pt x="197" y="18"/>
                      <a:pt x="54" y="54"/>
                    </a:cubicBezTo>
                    <a:cubicBezTo>
                      <a:pt x="35" y="66"/>
                      <a:pt x="18" y="81"/>
                      <a:pt x="1" y="94"/>
                    </a:cubicBezTo>
                    <a:cubicBezTo>
                      <a:pt x="98" y="1390"/>
                      <a:pt x="283" y="2689"/>
                      <a:pt x="704" y="3918"/>
                    </a:cubicBezTo>
                    <a:cubicBezTo>
                      <a:pt x="1126" y="5147"/>
                      <a:pt x="1793" y="6310"/>
                      <a:pt x="2750" y="7188"/>
                    </a:cubicBezTo>
                    <a:cubicBezTo>
                      <a:pt x="4305" y="8614"/>
                      <a:pt x="6482" y="9161"/>
                      <a:pt x="8604" y="9161"/>
                    </a:cubicBezTo>
                    <a:cubicBezTo>
                      <a:pt x="8795" y="9161"/>
                      <a:pt x="8986" y="9157"/>
                      <a:pt x="9175" y="9148"/>
                    </a:cubicBezTo>
                    <a:cubicBezTo>
                      <a:pt x="10147" y="9104"/>
                      <a:pt x="11125" y="8958"/>
                      <a:pt x="12025" y="8589"/>
                    </a:cubicBezTo>
                    <a:cubicBezTo>
                      <a:pt x="12926" y="8221"/>
                      <a:pt x="13748" y="7613"/>
                      <a:pt x="14261" y="6785"/>
                    </a:cubicBezTo>
                    <a:cubicBezTo>
                      <a:pt x="14479" y="6432"/>
                      <a:pt x="14559" y="5976"/>
                      <a:pt x="14531" y="5504"/>
                    </a:cubicBezTo>
                    <a:cubicBezTo>
                      <a:pt x="14442" y="5498"/>
                      <a:pt x="14354" y="5495"/>
                      <a:pt x="14265" y="5495"/>
                    </a:cubicBezTo>
                    <a:cubicBezTo>
                      <a:pt x="13073" y="5495"/>
                      <a:pt x="11882" y="6013"/>
                      <a:pt x="11087" y="6905"/>
                    </a:cubicBezTo>
                    <a:cubicBezTo>
                      <a:pt x="10783" y="6262"/>
                      <a:pt x="10528" y="5574"/>
                      <a:pt x="10033" y="5062"/>
                    </a:cubicBezTo>
                    <a:cubicBezTo>
                      <a:pt x="9562" y="4579"/>
                      <a:pt x="8887" y="4333"/>
                      <a:pt x="8214" y="4333"/>
                    </a:cubicBezTo>
                    <a:cubicBezTo>
                      <a:pt x="7612" y="4333"/>
                      <a:pt x="7012" y="4529"/>
                      <a:pt x="6559" y="4927"/>
                    </a:cubicBezTo>
                    <a:cubicBezTo>
                      <a:pt x="6533" y="3979"/>
                      <a:pt x="6240" y="2984"/>
                      <a:pt x="5519" y="2368"/>
                    </a:cubicBezTo>
                    <a:cubicBezTo>
                      <a:pt x="5147" y="2050"/>
                      <a:pt x="4645" y="1874"/>
                      <a:pt x="4158" y="1874"/>
                    </a:cubicBezTo>
                    <a:cubicBezTo>
                      <a:pt x="3700" y="1874"/>
                      <a:pt x="3255" y="2030"/>
                      <a:pt x="2944" y="2369"/>
                    </a:cubicBezTo>
                    <a:cubicBezTo>
                      <a:pt x="2791" y="1681"/>
                      <a:pt x="2466" y="1012"/>
                      <a:pt x="1928" y="552"/>
                    </a:cubicBezTo>
                    <a:cubicBezTo>
                      <a:pt x="1532" y="212"/>
                      <a:pt x="1010"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6"/>
              <p:cNvSpPr/>
              <p:nvPr/>
            </p:nvSpPr>
            <p:spPr>
              <a:xfrm>
                <a:off x="4079450" y="2830625"/>
                <a:ext cx="122400" cy="337950"/>
              </a:xfrm>
              <a:custGeom>
                <a:avLst/>
                <a:gdLst/>
                <a:ahLst/>
                <a:cxnLst/>
                <a:rect l="l" t="t" r="r" b="b"/>
                <a:pathLst>
                  <a:path w="4896" h="13518" extrusionOk="0">
                    <a:moveTo>
                      <a:pt x="260" y="1"/>
                    </a:moveTo>
                    <a:cubicBezTo>
                      <a:pt x="170" y="117"/>
                      <a:pt x="81" y="238"/>
                      <a:pt x="0" y="363"/>
                    </a:cubicBezTo>
                    <a:lnTo>
                      <a:pt x="0" y="6958"/>
                    </a:lnTo>
                    <a:cubicBezTo>
                      <a:pt x="540" y="7887"/>
                      <a:pt x="1254" y="8733"/>
                      <a:pt x="2018" y="9488"/>
                    </a:cubicBezTo>
                    <a:cubicBezTo>
                      <a:pt x="2581" y="10046"/>
                      <a:pt x="3186" y="10580"/>
                      <a:pt x="3606" y="11251"/>
                    </a:cubicBezTo>
                    <a:cubicBezTo>
                      <a:pt x="3857" y="11651"/>
                      <a:pt x="4036" y="12115"/>
                      <a:pt x="4079" y="12583"/>
                    </a:cubicBezTo>
                    <a:cubicBezTo>
                      <a:pt x="4110" y="12900"/>
                      <a:pt x="4076" y="13219"/>
                      <a:pt x="3961" y="13517"/>
                    </a:cubicBezTo>
                    <a:cubicBezTo>
                      <a:pt x="4366" y="12527"/>
                      <a:pt x="4630" y="11393"/>
                      <a:pt x="4744" y="10233"/>
                    </a:cubicBezTo>
                    <a:cubicBezTo>
                      <a:pt x="4896" y="8706"/>
                      <a:pt x="4787" y="7136"/>
                      <a:pt x="4399" y="5782"/>
                    </a:cubicBezTo>
                    <a:cubicBezTo>
                      <a:pt x="3714" y="3401"/>
                      <a:pt x="2270" y="1450"/>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6"/>
              <p:cNvSpPr/>
              <p:nvPr/>
            </p:nvSpPr>
            <p:spPr>
              <a:xfrm>
                <a:off x="4168375" y="3041250"/>
                <a:ext cx="308250" cy="156100"/>
              </a:xfrm>
              <a:custGeom>
                <a:avLst/>
                <a:gdLst/>
                <a:ahLst/>
                <a:cxnLst/>
                <a:rect l="l" t="t" r="r" b="b"/>
                <a:pathLst>
                  <a:path w="12330" h="6244" extrusionOk="0">
                    <a:moveTo>
                      <a:pt x="9730" y="0"/>
                    </a:moveTo>
                    <a:cubicBezTo>
                      <a:pt x="9052" y="0"/>
                      <a:pt x="8375" y="43"/>
                      <a:pt x="7706" y="160"/>
                    </a:cubicBezTo>
                    <a:cubicBezTo>
                      <a:pt x="4360" y="741"/>
                      <a:pt x="1500" y="3195"/>
                      <a:pt x="0" y="6243"/>
                    </a:cubicBezTo>
                    <a:cubicBezTo>
                      <a:pt x="1602" y="5474"/>
                      <a:pt x="3394" y="5714"/>
                      <a:pt x="5168" y="5622"/>
                    </a:cubicBezTo>
                    <a:cubicBezTo>
                      <a:pt x="6402" y="5558"/>
                      <a:pt x="7624" y="5308"/>
                      <a:pt x="8783" y="4882"/>
                    </a:cubicBezTo>
                    <a:cubicBezTo>
                      <a:pt x="9550" y="4601"/>
                      <a:pt x="10312" y="4227"/>
                      <a:pt x="10841" y="3605"/>
                    </a:cubicBezTo>
                    <a:cubicBezTo>
                      <a:pt x="11165" y="3225"/>
                      <a:pt x="11387" y="2770"/>
                      <a:pt x="11585" y="2312"/>
                    </a:cubicBezTo>
                    <a:cubicBezTo>
                      <a:pt x="11902" y="1581"/>
                      <a:pt x="12117" y="912"/>
                      <a:pt x="12329" y="145"/>
                    </a:cubicBezTo>
                    <a:cubicBezTo>
                      <a:pt x="11466" y="70"/>
                      <a:pt x="10596" y="0"/>
                      <a:pt x="9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1" name="Google Shape;1861;p26"/>
            <p:cNvGrpSpPr/>
            <p:nvPr/>
          </p:nvGrpSpPr>
          <p:grpSpPr>
            <a:xfrm>
              <a:off x="964868" y="4653423"/>
              <a:ext cx="358942" cy="686675"/>
              <a:chOff x="4011100" y="1948275"/>
              <a:chExt cx="232325" cy="444450"/>
            </a:xfrm>
          </p:grpSpPr>
          <p:sp>
            <p:nvSpPr>
              <p:cNvPr id="1862" name="Google Shape;1862;p26"/>
              <p:cNvSpPr/>
              <p:nvPr/>
            </p:nvSpPr>
            <p:spPr>
              <a:xfrm>
                <a:off x="4011100" y="1970575"/>
                <a:ext cx="150250" cy="422150"/>
              </a:xfrm>
              <a:custGeom>
                <a:avLst/>
                <a:gdLst/>
                <a:ahLst/>
                <a:cxnLst/>
                <a:rect l="l" t="t" r="r" b="b"/>
                <a:pathLst>
                  <a:path w="6010" h="16886" fill="none" extrusionOk="0">
                    <a:moveTo>
                      <a:pt x="6009" y="1"/>
                    </a:moveTo>
                    <a:cubicBezTo>
                      <a:pt x="3239" y="5315"/>
                      <a:pt x="1210" y="11015"/>
                      <a:pt x="1" y="16885"/>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6"/>
              <p:cNvSpPr/>
              <p:nvPr/>
            </p:nvSpPr>
            <p:spPr>
              <a:xfrm>
                <a:off x="4011775" y="1966775"/>
                <a:ext cx="231650" cy="139100"/>
              </a:xfrm>
              <a:custGeom>
                <a:avLst/>
                <a:gdLst/>
                <a:ahLst/>
                <a:cxnLst/>
                <a:rect l="l" t="t" r="r" b="b"/>
                <a:pathLst>
                  <a:path w="9266" h="5564" extrusionOk="0">
                    <a:moveTo>
                      <a:pt x="4197" y="1"/>
                    </a:moveTo>
                    <a:cubicBezTo>
                      <a:pt x="4197" y="1"/>
                      <a:pt x="1" y="47"/>
                      <a:pt x="77" y="1009"/>
                    </a:cubicBezTo>
                    <a:cubicBezTo>
                      <a:pt x="101" y="1314"/>
                      <a:pt x="438" y="1418"/>
                      <a:pt x="887" y="1418"/>
                    </a:cubicBezTo>
                    <a:cubicBezTo>
                      <a:pt x="1856" y="1418"/>
                      <a:pt x="3348" y="933"/>
                      <a:pt x="3348" y="933"/>
                    </a:cubicBezTo>
                    <a:lnTo>
                      <a:pt x="3348" y="933"/>
                    </a:lnTo>
                    <a:cubicBezTo>
                      <a:pt x="3348" y="933"/>
                      <a:pt x="1125" y="2762"/>
                      <a:pt x="1385" y="3387"/>
                    </a:cubicBezTo>
                    <a:cubicBezTo>
                      <a:pt x="1412" y="3452"/>
                      <a:pt x="1470" y="3481"/>
                      <a:pt x="1552" y="3481"/>
                    </a:cubicBezTo>
                    <a:cubicBezTo>
                      <a:pt x="2253" y="3481"/>
                      <a:pt x="4718" y="1342"/>
                      <a:pt x="4718" y="1342"/>
                    </a:cubicBezTo>
                    <a:lnTo>
                      <a:pt x="4718" y="1342"/>
                    </a:lnTo>
                    <a:cubicBezTo>
                      <a:pt x="4718" y="1342"/>
                      <a:pt x="2890" y="4191"/>
                      <a:pt x="3673" y="4661"/>
                    </a:cubicBezTo>
                    <a:cubicBezTo>
                      <a:pt x="3721" y="4689"/>
                      <a:pt x="3771" y="4703"/>
                      <a:pt x="3823" y="4703"/>
                    </a:cubicBezTo>
                    <a:cubicBezTo>
                      <a:pt x="4623" y="4703"/>
                      <a:pt x="5884" y="1509"/>
                      <a:pt x="5884" y="1508"/>
                    </a:cubicBezTo>
                    <a:lnTo>
                      <a:pt x="5884" y="1508"/>
                    </a:lnTo>
                    <a:cubicBezTo>
                      <a:pt x="5884" y="1509"/>
                      <a:pt x="5488" y="5564"/>
                      <a:pt x="6182" y="5564"/>
                    </a:cubicBezTo>
                    <a:cubicBezTo>
                      <a:pt x="6185" y="5564"/>
                      <a:pt x="6189" y="5564"/>
                      <a:pt x="6192" y="5564"/>
                    </a:cubicBezTo>
                    <a:cubicBezTo>
                      <a:pt x="6900" y="5524"/>
                      <a:pt x="6723" y="1659"/>
                      <a:pt x="6723" y="1658"/>
                    </a:cubicBezTo>
                    <a:lnTo>
                      <a:pt x="6723" y="1658"/>
                    </a:lnTo>
                    <a:cubicBezTo>
                      <a:pt x="6723" y="1659"/>
                      <a:pt x="7386" y="4315"/>
                      <a:pt x="8243" y="4315"/>
                    </a:cubicBezTo>
                    <a:cubicBezTo>
                      <a:pt x="8280" y="4315"/>
                      <a:pt x="8317" y="4310"/>
                      <a:pt x="8355" y="4300"/>
                    </a:cubicBezTo>
                    <a:cubicBezTo>
                      <a:pt x="9266" y="4050"/>
                      <a:pt x="7244" y="1051"/>
                      <a:pt x="7244" y="1051"/>
                    </a:cubicBezTo>
                    <a:lnTo>
                      <a:pt x="41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6"/>
              <p:cNvSpPr/>
              <p:nvPr/>
            </p:nvSpPr>
            <p:spPr>
              <a:xfrm>
                <a:off x="4116675" y="1948275"/>
                <a:ext cx="79825" cy="50100"/>
              </a:xfrm>
              <a:custGeom>
                <a:avLst/>
                <a:gdLst/>
                <a:ahLst/>
                <a:cxnLst/>
                <a:rect l="l" t="t" r="r" b="b"/>
                <a:pathLst>
                  <a:path w="3193" h="2004" extrusionOk="0">
                    <a:moveTo>
                      <a:pt x="1553" y="1"/>
                    </a:moveTo>
                    <a:cubicBezTo>
                      <a:pt x="1390" y="1"/>
                      <a:pt x="1226" y="24"/>
                      <a:pt x="1068" y="68"/>
                    </a:cubicBezTo>
                    <a:cubicBezTo>
                      <a:pt x="659" y="183"/>
                      <a:pt x="295" y="433"/>
                      <a:pt x="1" y="741"/>
                    </a:cubicBezTo>
                    <a:cubicBezTo>
                      <a:pt x="719" y="1628"/>
                      <a:pt x="1941" y="2001"/>
                      <a:pt x="3081" y="2003"/>
                    </a:cubicBezTo>
                    <a:cubicBezTo>
                      <a:pt x="3192" y="1312"/>
                      <a:pt x="2917" y="531"/>
                      <a:pt x="2306" y="188"/>
                    </a:cubicBezTo>
                    <a:cubicBezTo>
                      <a:pt x="2077" y="61"/>
                      <a:pt x="1816"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5" name="Google Shape;1865;p26"/>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6" name="Google Shape;1866;p26"/>
            <p:cNvGrpSpPr/>
            <p:nvPr/>
          </p:nvGrpSpPr>
          <p:grpSpPr>
            <a:xfrm>
              <a:off x="7849714" y="4264854"/>
              <a:ext cx="602202" cy="921554"/>
              <a:chOff x="7849714" y="4264854"/>
              <a:chExt cx="602202" cy="921554"/>
            </a:xfrm>
          </p:grpSpPr>
          <p:sp>
            <p:nvSpPr>
              <p:cNvPr id="1867" name="Google Shape;1867;p26"/>
              <p:cNvSpPr/>
              <p:nvPr/>
            </p:nvSpPr>
            <p:spPr>
              <a:xfrm>
                <a:off x="8069220" y="4327272"/>
                <a:ext cx="326768" cy="859136"/>
              </a:xfrm>
              <a:custGeom>
                <a:avLst/>
                <a:gdLst/>
                <a:ahLst/>
                <a:cxnLst/>
                <a:rect l="l" t="t" r="r" b="b"/>
                <a:pathLst>
                  <a:path w="8460" h="22243" extrusionOk="0">
                    <a:moveTo>
                      <a:pt x="84" y="0"/>
                    </a:moveTo>
                    <a:cubicBezTo>
                      <a:pt x="70" y="0"/>
                      <a:pt x="55" y="4"/>
                      <a:pt x="42" y="12"/>
                    </a:cubicBezTo>
                    <a:cubicBezTo>
                      <a:pt x="14" y="29"/>
                      <a:pt x="1" y="62"/>
                      <a:pt x="7" y="94"/>
                    </a:cubicBezTo>
                    <a:cubicBezTo>
                      <a:pt x="8" y="103"/>
                      <a:pt x="12" y="111"/>
                      <a:pt x="17" y="119"/>
                    </a:cubicBezTo>
                    <a:cubicBezTo>
                      <a:pt x="333" y="647"/>
                      <a:pt x="642" y="1182"/>
                      <a:pt x="945" y="1725"/>
                    </a:cubicBezTo>
                    <a:cubicBezTo>
                      <a:pt x="1210" y="2197"/>
                      <a:pt x="1468" y="2677"/>
                      <a:pt x="1721" y="3163"/>
                    </a:cubicBezTo>
                    <a:cubicBezTo>
                      <a:pt x="2626" y="4896"/>
                      <a:pt x="3459" y="6703"/>
                      <a:pt x="4224" y="8591"/>
                    </a:cubicBezTo>
                    <a:cubicBezTo>
                      <a:pt x="5909" y="12738"/>
                      <a:pt x="7259" y="17269"/>
                      <a:pt x="8301" y="22242"/>
                    </a:cubicBezTo>
                    <a:lnTo>
                      <a:pt x="8459" y="22242"/>
                    </a:lnTo>
                    <a:cubicBezTo>
                      <a:pt x="8284" y="21401"/>
                      <a:pt x="8099" y="20572"/>
                      <a:pt x="7905" y="19758"/>
                    </a:cubicBezTo>
                    <a:cubicBezTo>
                      <a:pt x="7874" y="19625"/>
                      <a:pt x="7843" y="19493"/>
                      <a:pt x="7810" y="19360"/>
                    </a:cubicBezTo>
                    <a:cubicBezTo>
                      <a:pt x="6863" y="15439"/>
                      <a:pt x="5704" y="11802"/>
                      <a:pt x="4323" y="8420"/>
                    </a:cubicBezTo>
                    <a:cubicBezTo>
                      <a:pt x="3506" y="6410"/>
                      <a:pt x="2609" y="4493"/>
                      <a:pt x="1630" y="2657"/>
                    </a:cubicBezTo>
                    <a:cubicBezTo>
                      <a:pt x="1448" y="2314"/>
                      <a:pt x="1264" y="1974"/>
                      <a:pt x="1074" y="1636"/>
                    </a:cubicBezTo>
                    <a:cubicBezTo>
                      <a:pt x="774" y="1096"/>
                      <a:pt x="466" y="563"/>
                      <a:pt x="150" y="38"/>
                    </a:cubicBezTo>
                    <a:cubicBezTo>
                      <a:pt x="148" y="34"/>
                      <a:pt x="145" y="29"/>
                      <a:pt x="141" y="25"/>
                    </a:cubicBezTo>
                    <a:cubicBezTo>
                      <a:pt x="126" y="9"/>
                      <a:pt x="105"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6"/>
              <p:cNvSpPr/>
              <p:nvPr/>
            </p:nvSpPr>
            <p:spPr>
              <a:xfrm>
                <a:off x="8340445" y="4611822"/>
                <a:ext cx="111472" cy="484164"/>
              </a:xfrm>
              <a:custGeom>
                <a:avLst/>
                <a:gdLst/>
                <a:ahLst/>
                <a:cxnLst/>
                <a:rect l="l" t="t" r="r" b="b"/>
                <a:pathLst>
                  <a:path w="2886" h="12535" extrusionOk="0">
                    <a:moveTo>
                      <a:pt x="1967" y="1"/>
                    </a:moveTo>
                    <a:cubicBezTo>
                      <a:pt x="706" y="1689"/>
                      <a:pt x="139" y="3726"/>
                      <a:pt x="71" y="5831"/>
                    </a:cubicBezTo>
                    <a:cubicBezTo>
                      <a:pt x="1" y="7938"/>
                      <a:pt x="527" y="10457"/>
                      <a:pt x="884" y="12534"/>
                    </a:cubicBezTo>
                    <a:cubicBezTo>
                      <a:pt x="848" y="10674"/>
                      <a:pt x="1738" y="8940"/>
                      <a:pt x="2236" y="7149"/>
                    </a:cubicBezTo>
                    <a:cubicBezTo>
                      <a:pt x="2885" y="4810"/>
                      <a:pt x="2858" y="2258"/>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6"/>
              <p:cNvSpPr/>
              <p:nvPr/>
            </p:nvSpPr>
            <p:spPr>
              <a:xfrm>
                <a:off x="8081967" y="4875322"/>
                <a:ext cx="305215" cy="311086"/>
              </a:xfrm>
              <a:custGeom>
                <a:avLst/>
                <a:gdLst/>
                <a:ahLst/>
                <a:cxnLst/>
                <a:rect l="l" t="t" r="r" b="b"/>
                <a:pathLst>
                  <a:path w="7902" h="8054" extrusionOk="0">
                    <a:moveTo>
                      <a:pt x="24" y="1"/>
                    </a:moveTo>
                    <a:lnTo>
                      <a:pt x="24" y="1"/>
                    </a:lnTo>
                    <a:cubicBezTo>
                      <a:pt x="1" y="1744"/>
                      <a:pt x="846" y="3486"/>
                      <a:pt x="2106" y="4694"/>
                    </a:cubicBezTo>
                    <a:cubicBezTo>
                      <a:pt x="3500" y="6026"/>
                      <a:pt x="5579" y="6913"/>
                      <a:pt x="7246" y="8053"/>
                    </a:cubicBezTo>
                    <a:lnTo>
                      <a:pt x="7901" y="8053"/>
                    </a:lnTo>
                    <a:cubicBezTo>
                      <a:pt x="7580" y="7345"/>
                      <a:pt x="7258" y="6639"/>
                      <a:pt x="6938" y="5931"/>
                    </a:cubicBezTo>
                    <a:cubicBezTo>
                      <a:pt x="6558" y="5096"/>
                      <a:pt x="6176" y="4256"/>
                      <a:pt x="5662" y="3497"/>
                    </a:cubicBezTo>
                    <a:cubicBezTo>
                      <a:pt x="4385" y="1610"/>
                      <a:pt x="2280" y="30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6"/>
              <p:cNvSpPr/>
              <p:nvPr/>
            </p:nvSpPr>
            <p:spPr>
              <a:xfrm>
                <a:off x="7849714" y="4289149"/>
                <a:ext cx="514176" cy="350869"/>
              </a:xfrm>
              <a:custGeom>
                <a:avLst/>
                <a:gdLst/>
                <a:ahLst/>
                <a:cxnLst/>
                <a:rect l="l" t="t" r="r" b="b"/>
                <a:pathLst>
                  <a:path w="13312" h="9084" extrusionOk="0">
                    <a:moveTo>
                      <a:pt x="10481" y="0"/>
                    </a:moveTo>
                    <a:cubicBezTo>
                      <a:pt x="9025" y="0"/>
                      <a:pt x="7486" y="173"/>
                      <a:pt x="7486" y="173"/>
                    </a:cubicBezTo>
                    <a:lnTo>
                      <a:pt x="3517" y="2178"/>
                    </a:lnTo>
                    <a:cubicBezTo>
                      <a:pt x="3517" y="2178"/>
                      <a:pt x="0" y="7620"/>
                      <a:pt x="886" y="8267"/>
                    </a:cubicBezTo>
                    <a:cubicBezTo>
                      <a:pt x="943" y="8309"/>
                      <a:pt x="1006" y="8329"/>
                      <a:pt x="1073" y="8329"/>
                    </a:cubicBezTo>
                    <a:cubicBezTo>
                      <a:pt x="2046" y="8329"/>
                      <a:pt x="3968" y="4209"/>
                      <a:pt x="3968" y="4209"/>
                    </a:cubicBezTo>
                    <a:lnTo>
                      <a:pt x="3968" y="4209"/>
                    </a:lnTo>
                    <a:cubicBezTo>
                      <a:pt x="3968" y="4209"/>
                      <a:pt x="3369" y="8857"/>
                      <a:pt x="4301" y="8857"/>
                    </a:cubicBezTo>
                    <a:cubicBezTo>
                      <a:pt x="4317" y="8857"/>
                      <a:pt x="4332" y="8855"/>
                      <a:pt x="4349" y="8853"/>
                    </a:cubicBezTo>
                    <a:cubicBezTo>
                      <a:pt x="5349" y="8694"/>
                      <a:pt x="5501" y="3937"/>
                      <a:pt x="5501" y="3937"/>
                    </a:cubicBezTo>
                    <a:cubicBezTo>
                      <a:pt x="5501" y="3937"/>
                      <a:pt x="7211" y="9083"/>
                      <a:pt x="8135" y="9083"/>
                    </a:cubicBezTo>
                    <a:cubicBezTo>
                      <a:pt x="8170" y="9083"/>
                      <a:pt x="8204" y="9076"/>
                      <a:pt x="8237" y="9060"/>
                    </a:cubicBezTo>
                    <a:cubicBezTo>
                      <a:pt x="9130" y="8637"/>
                      <a:pt x="7165" y="3496"/>
                      <a:pt x="7165" y="3496"/>
                    </a:cubicBezTo>
                    <a:lnTo>
                      <a:pt x="7165" y="3496"/>
                    </a:lnTo>
                    <a:cubicBezTo>
                      <a:pt x="7165" y="3496"/>
                      <a:pt x="10619" y="6994"/>
                      <a:pt x="11807" y="6994"/>
                    </a:cubicBezTo>
                    <a:cubicBezTo>
                      <a:pt x="11954" y="6994"/>
                      <a:pt x="12066" y="6941"/>
                      <a:pt x="12133" y="6822"/>
                    </a:cubicBezTo>
                    <a:cubicBezTo>
                      <a:pt x="12742" y="5736"/>
                      <a:pt x="8548" y="2524"/>
                      <a:pt x="8547" y="2524"/>
                    </a:cubicBezTo>
                    <a:lnTo>
                      <a:pt x="8547" y="2524"/>
                    </a:lnTo>
                    <a:cubicBezTo>
                      <a:pt x="8548" y="2524"/>
                      <a:pt x="11359" y="4233"/>
                      <a:pt x="12509" y="4233"/>
                    </a:cubicBezTo>
                    <a:cubicBezTo>
                      <a:pt x="12744" y="4233"/>
                      <a:pt x="12910" y="4162"/>
                      <a:pt x="12968" y="3990"/>
                    </a:cubicBezTo>
                    <a:cubicBezTo>
                      <a:pt x="13312" y="2978"/>
                      <a:pt x="8173" y="926"/>
                      <a:pt x="8173" y="926"/>
                    </a:cubicBezTo>
                    <a:lnTo>
                      <a:pt x="8173" y="926"/>
                    </a:lnTo>
                    <a:cubicBezTo>
                      <a:pt x="8173" y="926"/>
                      <a:pt x="9870" y="1167"/>
                      <a:pt x="11257" y="1167"/>
                    </a:cubicBezTo>
                    <a:cubicBezTo>
                      <a:pt x="12260" y="1167"/>
                      <a:pt x="13101" y="1041"/>
                      <a:pt x="13020" y="607"/>
                    </a:cubicBezTo>
                    <a:cubicBezTo>
                      <a:pt x="12931" y="129"/>
                      <a:pt x="11737" y="0"/>
                      <a:pt x="10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6"/>
              <p:cNvSpPr/>
              <p:nvPr/>
            </p:nvSpPr>
            <p:spPr>
              <a:xfrm>
                <a:off x="7947127" y="4264854"/>
                <a:ext cx="216416" cy="160023"/>
              </a:xfrm>
              <a:custGeom>
                <a:avLst/>
                <a:gdLst/>
                <a:ahLst/>
                <a:cxnLst/>
                <a:rect l="l" t="t" r="r" b="b"/>
                <a:pathLst>
                  <a:path w="5603" h="4143" extrusionOk="0">
                    <a:moveTo>
                      <a:pt x="5602" y="920"/>
                    </a:moveTo>
                    <a:cubicBezTo>
                      <a:pt x="5602" y="920"/>
                      <a:pt x="5602" y="921"/>
                      <a:pt x="5602" y="921"/>
                    </a:cubicBezTo>
                    <a:lnTo>
                      <a:pt x="5602" y="921"/>
                    </a:lnTo>
                    <a:cubicBezTo>
                      <a:pt x="5602" y="921"/>
                      <a:pt x="5602" y="921"/>
                      <a:pt x="5602" y="921"/>
                    </a:cubicBezTo>
                    <a:lnTo>
                      <a:pt x="5602" y="920"/>
                    </a:lnTo>
                    <a:close/>
                    <a:moveTo>
                      <a:pt x="3307" y="1"/>
                    </a:moveTo>
                    <a:cubicBezTo>
                      <a:pt x="2825" y="1"/>
                      <a:pt x="2311" y="136"/>
                      <a:pt x="1810" y="510"/>
                    </a:cubicBezTo>
                    <a:cubicBezTo>
                      <a:pt x="1" y="1860"/>
                      <a:pt x="1129" y="4142"/>
                      <a:pt x="1129" y="4142"/>
                    </a:cubicBezTo>
                    <a:cubicBezTo>
                      <a:pt x="1129" y="4142"/>
                      <a:pt x="1152" y="4143"/>
                      <a:pt x="1194" y="4143"/>
                    </a:cubicBezTo>
                    <a:cubicBezTo>
                      <a:pt x="1716" y="4143"/>
                      <a:pt x="5182" y="4025"/>
                      <a:pt x="5602" y="921"/>
                    </a:cubicBezTo>
                    <a:lnTo>
                      <a:pt x="5602" y="921"/>
                    </a:lnTo>
                    <a:cubicBezTo>
                      <a:pt x="5588" y="908"/>
                      <a:pt x="4557"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26"/>
            <p:cNvGrpSpPr/>
            <p:nvPr/>
          </p:nvGrpSpPr>
          <p:grpSpPr>
            <a:xfrm>
              <a:off x="7397138" y="4546315"/>
              <a:ext cx="456200" cy="597181"/>
              <a:chOff x="7168538" y="4546315"/>
              <a:chExt cx="456200" cy="597181"/>
            </a:xfrm>
          </p:grpSpPr>
          <p:sp>
            <p:nvSpPr>
              <p:cNvPr id="1873" name="Google Shape;1873;p26"/>
              <p:cNvSpPr/>
              <p:nvPr/>
            </p:nvSpPr>
            <p:spPr>
              <a:xfrm>
                <a:off x="7382713" y="4735887"/>
                <a:ext cx="25299" cy="407610"/>
              </a:xfrm>
              <a:custGeom>
                <a:avLst/>
                <a:gdLst/>
                <a:ahLst/>
                <a:cxnLst/>
                <a:rect l="l" t="t" r="r" b="b"/>
                <a:pathLst>
                  <a:path w="655" h="10553" extrusionOk="0">
                    <a:moveTo>
                      <a:pt x="262" y="1"/>
                    </a:moveTo>
                    <a:cubicBezTo>
                      <a:pt x="233" y="335"/>
                      <a:pt x="206" y="667"/>
                      <a:pt x="184" y="1002"/>
                    </a:cubicBezTo>
                    <a:cubicBezTo>
                      <a:pt x="165" y="1302"/>
                      <a:pt x="148" y="1602"/>
                      <a:pt x="135" y="1903"/>
                    </a:cubicBezTo>
                    <a:cubicBezTo>
                      <a:pt x="0" y="4770"/>
                      <a:pt x="127" y="7638"/>
                      <a:pt x="517" y="10474"/>
                    </a:cubicBezTo>
                    <a:cubicBezTo>
                      <a:pt x="518" y="10488"/>
                      <a:pt x="519" y="10501"/>
                      <a:pt x="522" y="10514"/>
                    </a:cubicBezTo>
                    <a:cubicBezTo>
                      <a:pt x="522" y="10515"/>
                      <a:pt x="522" y="10519"/>
                      <a:pt x="523" y="10520"/>
                    </a:cubicBezTo>
                    <a:lnTo>
                      <a:pt x="528" y="10520"/>
                    </a:lnTo>
                    <a:cubicBezTo>
                      <a:pt x="541" y="10530"/>
                      <a:pt x="555" y="10542"/>
                      <a:pt x="566" y="10553"/>
                    </a:cubicBezTo>
                    <a:cubicBezTo>
                      <a:pt x="559" y="10542"/>
                      <a:pt x="551" y="10531"/>
                      <a:pt x="545" y="10520"/>
                    </a:cubicBezTo>
                    <a:lnTo>
                      <a:pt x="654" y="10520"/>
                    </a:lnTo>
                    <a:cubicBezTo>
                      <a:pt x="584" y="10019"/>
                      <a:pt x="523" y="9517"/>
                      <a:pt x="471" y="9013"/>
                    </a:cubicBezTo>
                    <a:cubicBezTo>
                      <a:pt x="467" y="8973"/>
                      <a:pt x="463" y="8932"/>
                      <a:pt x="457" y="8892"/>
                    </a:cubicBezTo>
                    <a:cubicBezTo>
                      <a:pt x="219" y="6560"/>
                      <a:pt x="155" y="4214"/>
                      <a:pt x="267" y="1868"/>
                    </a:cubicBezTo>
                    <a:cubicBezTo>
                      <a:pt x="283" y="1513"/>
                      <a:pt x="303" y="1159"/>
                      <a:pt x="330" y="806"/>
                    </a:cubicBezTo>
                    <a:cubicBezTo>
                      <a:pt x="349" y="541"/>
                      <a:pt x="368" y="277"/>
                      <a:pt x="392" y="12"/>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6"/>
              <p:cNvSpPr/>
              <p:nvPr/>
            </p:nvSpPr>
            <p:spPr>
              <a:xfrm>
                <a:off x="7216085" y="4546315"/>
                <a:ext cx="364079" cy="299923"/>
              </a:xfrm>
              <a:custGeom>
                <a:avLst/>
                <a:gdLst/>
                <a:ahLst/>
                <a:cxnLst/>
                <a:rect l="l" t="t" r="r" b="b"/>
                <a:pathLst>
                  <a:path w="9426" h="7765" extrusionOk="0">
                    <a:moveTo>
                      <a:pt x="2850" y="0"/>
                    </a:moveTo>
                    <a:cubicBezTo>
                      <a:pt x="2743" y="0"/>
                      <a:pt x="2634" y="22"/>
                      <a:pt x="2522" y="67"/>
                    </a:cubicBezTo>
                    <a:cubicBezTo>
                      <a:pt x="1503" y="484"/>
                      <a:pt x="3258" y="3540"/>
                      <a:pt x="3258" y="3540"/>
                    </a:cubicBezTo>
                    <a:cubicBezTo>
                      <a:pt x="3258" y="3540"/>
                      <a:pt x="2511" y="3385"/>
                      <a:pt x="1767" y="3385"/>
                    </a:cubicBezTo>
                    <a:cubicBezTo>
                      <a:pt x="1120" y="3385"/>
                      <a:pt x="475" y="3502"/>
                      <a:pt x="324" y="3938"/>
                    </a:cubicBezTo>
                    <a:cubicBezTo>
                      <a:pt x="0" y="4877"/>
                      <a:pt x="2943" y="5372"/>
                      <a:pt x="2943" y="5372"/>
                    </a:cubicBezTo>
                    <a:cubicBezTo>
                      <a:pt x="2943" y="5372"/>
                      <a:pt x="1431" y="6666"/>
                      <a:pt x="2064" y="7580"/>
                    </a:cubicBezTo>
                    <a:cubicBezTo>
                      <a:pt x="2153" y="7708"/>
                      <a:pt x="2267" y="7763"/>
                      <a:pt x="2399" y="7763"/>
                    </a:cubicBezTo>
                    <a:cubicBezTo>
                      <a:pt x="3210" y="7763"/>
                      <a:pt x="4669" y="5677"/>
                      <a:pt x="4669" y="5677"/>
                    </a:cubicBezTo>
                    <a:cubicBezTo>
                      <a:pt x="4669" y="5677"/>
                      <a:pt x="6353" y="7765"/>
                      <a:pt x="7506" y="7765"/>
                    </a:cubicBezTo>
                    <a:cubicBezTo>
                      <a:pt x="7659" y="7765"/>
                      <a:pt x="7803" y="7728"/>
                      <a:pt x="7933" y="7644"/>
                    </a:cubicBezTo>
                    <a:cubicBezTo>
                      <a:pt x="9034" y="6930"/>
                      <a:pt x="6130" y="4601"/>
                      <a:pt x="6130" y="4601"/>
                    </a:cubicBezTo>
                    <a:cubicBezTo>
                      <a:pt x="6130" y="4601"/>
                      <a:pt x="9426" y="3983"/>
                      <a:pt x="8636" y="2619"/>
                    </a:cubicBezTo>
                    <a:cubicBezTo>
                      <a:pt x="8514" y="2409"/>
                      <a:pt x="8214" y="2331"/>
                      <a:pt x="7836" y="2331"/>
                    </a:cubicBezTo>
                    <a:cubicBezTo>
                      <a:pt x="6749" y="2331"/>
                      <a:pt x="5015" y="2978"/>
                      <a:pt x="5015" y="2978"/>
                    </a:cubicBezTo>
                    <a:cubicBezTo>
                      <a:pt x="5015" y="2978"/>
                      <a:pt x="4120" y="0"/>
                      <a:pt x="2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6"/>
              <p:cNvSpPr/>
              <p:nvPr/>
            </p:nvSpPr>
            <p:spPr>
              <a:xfrm>
                <a:off x="7348337" y="4690966"/>
                <a:ext cx="77636" cy="39397"/>
              </a:xfrm>
              <a:custGeom>
                <a:avLst/>
                <a:gdLst/>
                <a:ahLst/>
                <a:cxnLst/>
                <a:rect l="l" t="t" r="r" b="b"/>
                <a:pathLst>
                  <a:path w="2010" h="1020" extrusionOk="0">
                    <a:moveTo>
                      <a:pt x="1329" y="0"/>
                    </a:moveTo>
                    <a:cubicBezTo>
                      <a:pt x="1194" y="0"/>
                      <a:pt x="1047" y="18"/>
                      <a:pt x="895" y="55"/>
                    </a:cubicBezTo>
                    <a:cubicBezTo>
                      <a:pt x="374" y="181"/>
                      <a:pt x="1" y="487"/>
                      <a:pt x="61" y="738"/>
                    </a:cubicBezTo>
                    <a:cubicBezTo>
                      <a:pt x="104" y="916"/>
                      <a:pt x="354" y="1019"/>
                      <a:pt x="681" y="1019"/>
                    </a:cubicBezTo>
                    <a:cubicBezTo>
                      <a:pt x="815" y="1019"/>
                      <a:pt x="963" y="1002"/>
                      <a:pt x="1115" y="965"/>
                    </a:cubicBezTo>
                    <a:cubicBezTo>
                      <a:pt x="1635" y="840"/>
                      <a:pt x="2009" y="533"/>
                      <a:pt x="1948" y="282"/>
                    </a:cubicBezTo>
                    <a:cubicBezTo>
                      <a:pt x="1905" y="104"/>
                      <a:pt x="1656"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6"/>
              <p:cNvSpPr/>
              <p:nvPr/>
            </p:nvSpPr>
            <p:spPr>
              <a:xfrm>
                <a:off x="7168538" y="4923141"/>
                <a:ext cx="236037" cy="220356"/>
              </a:xfrm>
              <a:custGeom>
                <a:avLst/>
                <a:gdLst/>
                <a:ahLst/>
                <a:cxnLst/>
                <a:rect l="l" t="t" r="r" b="b"/>
                <a:pathLst>
                  <a:path w="6111" h="5705" extrusionOk="0">
                    <a:moveTo>
                      <a:pt x="244" y="1"/>
                    </a:moveTo>
                    <a:cubicBezTo>
                      <a:pt x="163" y="1"/>
                      <a:pt x="82" y="3"/>
                      <a:pt x="1" y="7"/>
                    </a:cubicBezTo>
                    <a:cubicBezTo>
                      <a:pt x="19" y="170"/>
                      <a:pt x="41" y="332"/>
                      <a:pt x="67" y="493"/>
                    </a:cubicBezTo>
                    <a:cubicBezTo>
                      <a:pt x="239" y="1584"/>
                      <a:pt x="592" y="2608"/>
                      <a:pt x="1423" y="3346"/>
                    </a:cubicBezTo>
                    <a:cubicBezTo>
                      <a:pt x="2686" y="4468"/>
                      <a:pt x="4815" y="4537"/>
                      <a:pt x="6067" y="5666"/>
                    </a:cubicBezTo>
                    <a:cubicBezTo>
                      <a:pt x="6069" y="5667"/>
                      <a:pt x="6072" y="5669"/>
                      <a:pt x="6073" y="5672"/>
                    </a:cubicBezTo>
                    <a:cubicBezTo>
                      <a:pt x="6086" y="5682"/>
                      <a:pt x="6100" y="5694"/>
                      <a:pt x="6111" y="5705"/>
                    </a:cubicBezTo>
                    <a:cubicBezTo>
                      <a:pt x="6104" y="5694"/>
                      <a:pt x="6096" y="5683"/>
                      <a:pt x="6090" y="5672"/>
                    </a:cubicBezTo>
                    <a:cubicBezTo>
                      <a:pt x="6079" y="5657"/>
                      <a:pt x="6069" y="5642"/>
                      <a:pt x="6061" y="5626"/>
                    </a:cubicBezTo>
                    <a:cubicBezTo>
                      <a:pt x="5457" y="4680"/>
                      <a:pt x="5232" y="3532"/>
                      <a:pt x="4677" y="2555"/>
                    </a:cubicBezTo>
                    <a:cubicBezTo>
                      <a:pt x="3840" y="1087"/>
                      <a:pt x="2217" y="108"/>
                      <a:pt x="533" y="11"/>
                    </a:cubicBezTo>
                    <a:cubicBezTo>
                      <a:pt x="437" y="4"/>
                      <a:pt x="340"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6"/>
              <p:cNvSpPr/>
              <p:nvPr/>
            </p:nvSpPr>
            <p:spPr>
              <a:xfrm>
                <a:off x="7397005" y="4890657"/>
                <a:ext cx="227733" cy="199653"/>
              </a:xfrm>
              <a:custGeom>
                <a:avLst/>
                <a:gdLst/>
                <a:ahLst/>
                <a:cxnLst/>
                <a:rect l="l" t="t" r="r" b="b"/>
                <a:pathLst>
                  <a:path w="5896" h="5169" extrusionOk="0">
                    <a:moveTo>
                      <a:pt x="5232" y="0"/>
                    </a:moveTo>
                    <a:cubicBezTo>
                      <a:pt x="3993" y="0"/>
                      <a:pt x="2795" y="533"/>
                      <a:pt x="1921" y="1427"/>
                    </a:cubicBezTo>
                    <a:cubicBezTo>
                      <a:pt x="947" y="2422"/>
                      <a:pt x="398" y="3834"/>
                      <a:pt x="1" y="5168"/>
                    </a:cubicBezTo>
                    <a:cubicBezTo>
                      <a:pt x="113" y="4933"/>
                      <a:pt x="332" y="4766"/>
                      <a:pt x="553" y="4627"/>
                    </a:cubicBezTo>
                    <a:cubicBezTo>
                      <a:pt x="1262" y="4182"/>
                      <a:pt x="2067" y="3918"/>
                      <a:pt x="2846" y="3609"/>
                    </a:cubicBezTo>
                    <a:cubicBezTo>
                      <a:pt x="3624" y="3301"/>
                      <a:pt x="4403" y="2929"/>
                      <a:pt x="4980" y="2322"/>
                    </a:cubicBezTo>
                    <a:cubicBezTo>
                      <a:pt x="5555" y="1714"/>
                      <a:pt x="5895" y="822"/>
                      <a:pt x="5652" y="21"/>
                    </a:cubicBezTo>
                    <a:cubicBezTo>
                      <a:pt x="5512" y="7"/>
                      <a:pt x="5371" y="0"/>
                      <a:pt x="5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26"/>
            <p:cNvGrpSpPr/>
            <p:nvPr/>
          </p:nvGrpSpPr>
          <p:grpSpPr>
            <a:xfrm>
              <a:off x="8430787" y="4150712"/>
              <a:ext cx="387177" cy="1040017"/>
              <a:chOff x="8430787" y="4150712"/>
              <a:chExt cx="387177" cy="1040017"/>
            </a:xfrm>
          </p:grpSpPr>
          <p:sp>
            <p:nvSpPr>
              <p:cNvPr id="1879" name="Google Shape;1879;p26"/>
              <p:cNvSpPr/>
              <p:nvPr/>
            </p:nvSpPr>
            <p:spPr>
              <a:xfrm>
                <a:off x="8637431" y="4292968"/>
                <a:ext cx="74353" cy="897761"/>
              </a:xfrm>
              <a:custGeom>
                <a:avLst/>
                <a:gdLst/>
                <a:ahLst/>
                <a:cxnLst/>
                <a:rect l="l" t="t" r="r" b="b"/>
                <a:pathLst>
                  <a:path w="1925" h="23243" extrusionOk="0">
                    <a:moveTo>
                      <a:pt x="95" y="0"/>
                    </a:moveTo>
                    <a:lnTo>
                      <a:pt x="0" y="20"/>
                    </a:lnTo>
                    <a:cubicBezTo>
                      <a:pt x="4" y="35"/>
                      <a:pt x="6" y="48"/>
                      <a:pt x="9" y="63"/>
                    </a:cubicBezTo>
                    <a:cubicBezTo>
                      <a:pt x="60" y="296"/>
                      <a:pt x="108" y="529"/>
                      <a:pt x="156" y="763"/>
                    </a:cubicBezTo>
                    <a:cubicBezTo>
                      <a:pt x="409" y="1997"/>
                      <a:pt x="635" y="3233"/>
                      <a:pt x="828" y="4475"/>
                    </a:cubicBezTo>
                    <a:cubicBezTo>
                      <a:pt x="860" y="4665"/>
                      <a:pt x="889" y="4855"/>
                      <a:pt x="917" y="5047"/>
                    </a:cubicBezTo>
                    <a:cubicBezTo>
                      <a:pt x="1078" y="6103"/>
                      <a:pt x="1215" y="7162"/>
                      <a:pt x="1332" y="8222"/>
                    </a:cubicBezTo>
                    <a:cubicBezTo>
                      <a:pt x="1378" y="8633"/>
                      <a:pt x="1420" y="9043"/>
                      <a:pt x="1458" y="9455"/>
                    </a:cubicBezTo>
                    <a:cubicBezTo>
                      <a:pt x="1528" y="10182"/>
                      <a:pt x="1588" y="10912"/>
                      <a:pt x="1636" y="11642"/>
                    </a:cubicBezTo>
                    <a:cubicBezTo>
                      <a:pt x="1690" y="12412"/>
                      <a:pt x="1732" y="13184"/>
                      <a:pt x="1762" y="13957"/>
                    </a:cubicBezTo>
                    <a:cubicBezTo>
                      <a:pt x="1766" y="14064"/>
                      <a:pt x="1770" y="14169"/>
                      <a:pt x="1772" y="14276"/>
                    </a:cubicBezTo>
                    <a:cubicBezTo>
                      <a:pt x="1851" y="17641"/>
                      <a:pt x="1812" y="19733"/>
                      <a:pt x="1692" y="21823"/>
                    </a:cubicBezTo>
                    <a:cubicBezTo>
                      <a:pt x="1666" y="22297"/>
                      <a:pt x="1635" y="22771"/>
                      <a:pt x="1599" y="23243"/>
                    </a:cubicBezTo>
                    <a:lnTo>
                      <a:pt x="1696" y="23243"/>
                    </a:lnTo>
                    <a:cubicBezTo>
                      <a:pt x="1729" y="22807"/>
                      <a:pt x="1757" y="22372"/>
                      <a:pt x="1783" y="21935"/>
                    </a:cubicBezTo>
                    <a:cubicBezTo>
                      <a:pt x="1879" y="20299"/>
                      <a:pt x="1924" y="18664"/>
                      <a:pt x="1922" y="17027"/>
                    </a:cubicBezTo>
                    <a:cubicBezTo>
                      <a:pt x="1922" y="16913"/>
                      <a:pt x="1920" y="16798"/>
                      <a:pt x="1920" y="16682"/>
                    </a:cubicBezTo>
                    <a:cubicBezTo>
                      <a:pt x="1916" y="15882"/>
                      <a:pt x="1900" y="15082"/>
                      <a:pt x="1870" y="14282"/>
                    </a:cubicBezTo>
                    <a:cubicBezTo>
                      <a:pt x="1870" y="14271"/>
                      <a:pt x="1869" y="14258"/>
                      <a:pt x="1869" y="14246"/>
                    </a:cubicBezTo>
                    <a:lnTo>
                      <a:pt x="1869" y="14244"/>
                    </a:lnTo>
                    <a:cubicBezTo>
                      <a:pt x="1838" y="13380"/>
                      <a:pt x="1793" y="12518"/>
                      <a:pt x="1734" y="11655"/>
                    </a:cubicBezTo>
                    <a:cubicBezTo>
                      <a:pt x="1686" y="10930"/>
                      <a:pt x="1627" y="10208"/>
                      <a:pt x="1557" y="9484"/>
                    </a:cubicBezTo>
                    <a:cubicBezTo>
                      <a:pt x="1517" y="9049"/>
                      <a:pt x="1473" y="8616"/>
                      <a:pt x="1424" y="8182"/>
                    </a:cubicBezTo>
                    <a:cubicBezTo>
                      <a:pt x="1359" y="7589"/>
                      <a:pt x="1286" y="6997"/>
                      <a:pt x="1208" y="6406"/>
                    </a:cubicBezTo>
                    <a:cubicBezTo>
                      <a:pt x="1187" y="6241"/>
                      <a:pt x="1165" y="6079"/>
                      <a:pt x="1141" y="5914"/>
                    </a:cubicBezTo>
                    <a:cubicBezTo>
                      <a:pt x="1098" y="5606"/>
                      <a:pt x="1054" y="5298"/>
                      <a:pt x="1006" y="4990"/>
                    </a:cubicBezTo>
                    <a:cubicBezTo>
                      <a:pt x="976" y="4776"/>
                      <a:pt x="943" y="4562"/>
                      <a:pt x="907" y="4347"/>
                    </a:cubicBezTo>
                    <a:cubicBezTo>
                      <a:pt x="724" y="3190"/>
                      <a:pt x="516" y="2036"/>
                      <a:pt x="281" y="884"/>
                    </a:cubicBezTo>
                    <a:lnTo>
                      <a:pt x="281" y="882"/>
                    </a:lnTo>
                    <a:cubicBezTo>
                      <a:pt x="225" y="614"/>
                      <a:pt x="170" y="346"/>
                      <a:pt x="111" y="76"/>
                    </a:cubicBezTo>
                    <a:lnTo>
                      <a:pt x="111" y="75"/>
                    </a:lnTo>
                    <a:cubicBezTo>
                      <a:pt x="106" y="49"/>
                      <a:pt x="101" y="25"/>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6"/>
              <p:cNvSpPr/>
              <p:nvPr/>
            </p:nvSpPr>
            <p:spPr>
              <a:xfrm>
                <a:off x="8476867" y="4150712"/>
                <a:ext cx="341097" cy="271070"/>
              </a:xfrm>
              <a:custGeom>
                <a:avLst/>
                <a:gdLst/>
                <a:ahLst/>
                <a:cxnLst/>
                <a:rect l="l" t="t" r="r" b="b"/>
                <a:pathLst>
                  <a:path w="8831" h="7018" extrusionOk="0">
                    <a:moveTo>
                      <a:pt x="6642" y="0"/>
                    </a:moveTo>
                    <a:cubicBezTo>
                      <a:pt x="6543" y="0"/>
                      <a:pt x="6438" y="26"/>
                      <a:pt x="6346" y="60"/>
                    </a:cubicBezTo>
                    <a:cubicBezTo>
                      <a:pt x="5239" y="465"/>
                      <a:pt x="4675" y="1550"/>
                      <a:pt x="4212" y="2633"/>
                    </a:cubicBezTo>
                    <a:cubicBezTo>
                      <a:pt x="3811" y="1844"/>
                      <a:pt x="3042" y="1313"/>
                      <a:pt x="2264" y="889"/>
                    </a:cubicBezTo>
                    <a:cubicBezTo>
                      <a:pt x="1986" y="739"/>
                      <a:pt x="1697" y="594"/>
                      <a:pt x="1386" y="536"/>
                    </a:cubicBezTo>
                    <a:cubicBezTo>
                      <a:pt x="1308" y="521"/>
                      <a:pt x="1229" y="512"/>
                      <a:pt x="1149" y="512"/>
                    </a:cubicBezTo>
                    <a:cubicBezTo>
                      <a:pt x="1053" y="512"/>
                      <a:pt x="957" y="526"/>
                      <a:pt x="867" y="559"/>
                    </a:cubicBezTo>
                    <a:cubicBezTo>
                      <a:pt x="702" y="621"/>
                      <a:pt x="560" y="758"/>
                      <a:pt x="525" y="930"/>
                    </a:cubicBezTo>
                    <a:cubicBezTo>
                      <a:pt x="486" y="1132"/>
                      <a:pt x="599" y="1334"/>
                      <a:pt x="728" y="1496"/>
                    </a:cubicBezTo>
                    <a:cubicBezTo>
                      <a:pt x="1005" y="1842"/>
                      <a:pt x="1373" y="2104"/>
                      <a:pt x="1745" y="2347"/>
                    </a:cubicBezTo>
                    <a:cubicBezTo>
                      <a:pt x="2314" y="2720"/>
                      <a:pt x="2906" y="3060"/>
                      <a:pt x="3513" y="3364"/>
                    </a:cubicBezTo>
                    <a:cubicBezTo>
                      <a:pt x="3457" y="3362"/>
                      <a:pt x="3400" y="3360"/>
                      <a:pt x="3343" y="3360"/>
                    </a:cubicBezTo>
                    <a:cubicBezTo>
                      <a:pt x="2623" y="3360"/>
                      <a:pt x="1883" y="3571"/>
                      <a:pt x="1233" y="3875"/>
                    </a:cubicBezTo>
                    <a:cubicBezTo>
                      <a:pt x="830" y="4064"/>
                      <a:pt x="424" y="4281"/>
                      <a:pt x="139" y="4623"/>
                    </a:cubicBezTo>
                    <a:cubicBezTo>
                      <a:pt x="67" y="4710"/>
                      <a:pt x="0" y="4813"/>
                      <a:pt x="1" y="4926"/>
                    </a:cubicBezTo>
                    <a:cubicBezTo>
                      <a:pt x="3" y="5045"/>
                      <a:pt x="81" y="5153"/>
                      <a:pt x="179" y="5219"/>
                    </a:cubicBezTo>
                    <a:cubicBezTo>
                      <a:pt x="286" y="5291"/>
                      <a:pt x="408" y="5318"/>
                      <a:pt x="535" y="5318"/>
                    </a:cubicBezTo>
                    <a:cubicBezTo>
                      <a:pt x="716" y="5318"/>
                      <a:pt x="907" y="5263"/>
                      <a:pt x="1080" y="5203"/>
                    </a:cubicBezTo>
                    <a:cubicBezTo>
                      <a:pt x="1902" y="4918"/>
                      <a:pt x="2698" y="4557"/>
                      <a:pt x="3457" y="4127"/>
                    </a:cubicBezTo>
                    <a:lnTo>
                      <a:pt x="3457" y="4127"/>
                    </a:lnTo>
                    <a:cubicBezTo>
                      <a:pt x="2870" y="4795"/>
                      <a:pt x="2309" y="5524"/>
                      <a:pt x="2178" y="6403"/>
                    </a:cubicBezTo>
                    <a:cubicBezTo>
                      <a:pt x="2146" y="6617"/>
                      <a:pt x="2168" y="6882"/>
                      <a:pt x="2360" y="6983"/>
                    </a:cubicBezTo>
                    <a:cubicBezTo>
                      <a:pt x="2406" y="7007"/>
                      <a:pt x="2456" y="7018"/>
                      <a:pt x="2506" y="7018"/>
                    </a:cubicBezTo>
                    <a:cubicBezTo>
                      <a:pt x="2647" y="7018"/>
                      <a:pt x="2795" y="6934"/>
                      <a:pt x="2907" y="6838"/>
                    </a:cubicBezTo>
                    <a:cubicBezTo>
                      <a:pt x="3211" y="6576"/>
                      <a:pt x="3421" y="6223"/>
                      <a:pt x="3609" y="5870"/>
                    </a:cubicBezTo>
                    <a:cubicBezTo>
                      <a:pt x="3859" y="5401"/>
                      <a:pt x="4084" y="4921"/>
                      <a:pt x="4307" y="4440"/>
                    </a:cubicBezTo>
                    <a:cubicBezTo>
                      <a:pt x="4877" y="5013"/>
                      <a:pt x="5539" y="5424"/>
                      <a:pt x="6271" y="5764"/>
                    </a:cubicBezTo>
                    <a:cubicBezTo>
                      <a:pt x="6497" y="5869"/>
                      <a:pt x="6734" y="5967"/>
                      <a:pt x="6982" y="5973"/>
                    </a:cubicBezTo>
                    <a:cubicBezTo>
                      <a:pt x="6989" y="5973"/>
                      <a:pt x="6996" y="5973"/>
                      <a:pt x="7003" y="5973"/>
                    </a:cubicBezTo>
                    <a:cubicBezTo>
                      <a:pt x="7246" y="5973"/>
                      <a:pt x="7499" y="5870"/>
                      <a:pt x="7620" y="5660"/>
                    </a:cubicBezTo>
                    <a:cubicBezTo>
                      <a:pt x="7745" y="5440"/>
                      <a:pt x="7695" y="5153"/>
                      <a:pt x="7554" y="4943"/>
                    </a:cubicBezTo>
                    <a:cubicBezTo>
                      <a:pt x="7414" y="4732"/>
                      <a:pt x="7198" y="4585"/>
                      <a:pt x="6981" y="4456"/>
                    </a:cubicBezTo>
                    <a:cubicBezTo>
                      <a:pt x="6479" y="4161"/>
                      <a:pt x="5936" y="3935"/>
                      <a:pt x="5373" y="3786"/>
                    </a:cubicBezTo>
                    <a:lnTo>
                      <a:pt x="5373" y="3786"/>
                    </a:lnTo>
                    <a:cubicBezTo>
                      <a:pt x="5804" y="3823"/>
                      <a:pt x="6264" y="3869"/>
                      <a:pt x="6719" y="3869"/>
                    </a:cubicBezTo>
                    <a:cubicBezTo>
                      <a:pt x="7261" y="3869"/>
                      <a:pt x="7794" y="3804"/>
                      <a:pt x="8259" y="3580"/>
                    </a:cubicBezTo>
                    <a:cubicBezTo>
                      <a:pt x="8539" y="3445"/>
                      <a:pt x="8831" y="3165"/>
                      <a:pt x="8729" y="2871"/>
                    </a:cubicBezTo>
                    <a:cubicBezTo>
                      <a:pt x="8670" y="2699"/>
                      <a:pt x="8493" y="2597"/>
                      <a:pt x="8324" y="2530"/>
                    </a:cubicBezTo>
                    <a:cubicBezTo>
                      <a:pt x="8009" y="2406"/>
                      <a:pt x="7678" y="2352"/>
                      <a:pt x="7344" y="2352"/>
                    </a:cubicBezTo>
                    <a:cubicBezTo>
                      <a:pt x="6635" y="2352"/>
                      <a:pt x="5908" y="2594"/>
                      <a:pt x="5265" y="2918"/>
                    </a:cubicBezTo>
                    <a:cubicBezTo>
                      <a:pt x="5745" y="2482"/>
                      <a:pt x="6174" y="1992"/>
                      <a:pt x="6546" y="1462"/>
                    </a:cubicBezTo>
                    <a:cubicBezTo>
                      <a:pt x="6755" y="1165"/>
                      <a:pt x="6949" y="844"/>
                      <a:pt x="6994" y="485"/>
                    </a:cubicBezTo>
                    <a:cubicBezTo>
                      <a:pt x="7010" y="351"/>
                      <a:pt x="7001" y="201"/>
                      <a:pt x="6909" y="103"/>
                    </a:cubicBezTo>
                    <a:cubicBezTo>
                      <a:pt x="6840" y="28"/>
                      <a:pt x="6744" y="0"/>
                      <a:pt x="66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6"/>
              <p:cNvSpPr/>
              <p:nvPr/>
            </p:nvSpPr>
            <p:spPr>
              <a:xfrm>
                <a:off x="8623062" y="4265931"/>
                <a:ext cx="47663" cy="30050"/>
              </a:xfrm>
              <a:custGeom>
                <a:avLst/>
                <a:gdLst/>
                <a:ahLst/>
                <a:cxnLst/>
                <a:rect l="l" t="t" r="r" b="b"/>
                <a:pathLst>
                  <a:path w="1234" h="778" extrusionOk="0">
                    <a:moveTo>
                      <a:pt x="703" y="1"/>
                    </a:moveTo>
                    <a:cubicBezTo>
                      <a:pt x="655" y="1"/>
                      <a:pt x="605" y="5"/>
                      <a:pt x="554" y="13"/>
                    </a:cubicBezTo>
                    <a:cubicBezTo>
                      <a:pt x="232" y="67"/>
                      <a:pt x="0" y="279"/>
                      <a:pt x="35" y="487"/>
                    </a:cubicBezTo>
                    <a:cubicBezTo>
                      <a:pt x="65" y="661"/>
                      <a:pt x="273" y="777"/>
                      <a:pt x="529" y="777"/>
                    </a:cubicBezTo>
                    <a:cubicBezTo>
                      <a:pt x="578" y="777"/>
                      <a:pt x="629" y="773"/>
                      <a:pt x="680" y="764"/>
                    </a:cubicBezTo>
                    <a:cubicBezTo>
                      <a:pt x="1002" y="710"/>
                      <a:pt x="1234" y="498"/>
                      <a:pt x="1199" y="290"/>
                    </a:cubicBezTo>
                    <a:cubicBezTo>
                      <a:pt x="1169" y="116"/>
                      <a:pt x="960"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6"/>
              <p:cNvSpPr/>
              <p:nvPr/>
            </p:nvSpPr>
            <p:spPr>
              <a:xfrm>
                <a:off x="8430787" y="4472188"/>
                <a:ext cx="266281" cy="223600"/>
              </a:xfrm>
              <a:custGeom>
                <a:avLst/>
                <a:gdLst/>
                <a:ahLst/>
                <a:cxnLst/>
                <a:rect l="l" t="t" r="r" b="b"/>
                <a:pathLst>
                  <a:path w="6894" h="5789" extrusionOk="0">
                    <a:moveTo>
                      <a:pt x="6" y="1"/>
                    </a:moveTo>
                    <a:lnTo>
                      <a:pt x="6" y="1"/>
                    </a:lnTo>
                    <a:cubicBezTo>
                      <a:pt x="1" y="1090"/>
                      <a:pt x="522" y="2171"/>
                      <a:pt x="1379" y="2845"/>
                    </a:cubicBezTo>
                    <a:cubicBezTo>
                      <a:pt x="1848" y="3215"/>
                      <a:pt x="2402" y="3462"/>
                      <a:pt x="2963" y="3672"/>
                    </a:cubicBezTo>
                    <a:cubicBezTo>
                      <a:pt x="4098" y="4096"/>
                      <a:pt x="5297" y="4391"/>
                      <a:pt x="6331" y="5026"/>
                    </a:cubicBezTo>
                    <a:cubicBezTo>
                      <a:pt x="6530" y="5149"/>
                      <a:pt x="6738" y="5314"/>
                      <a:pt x="6834" y="5517"/>
                    </a:cubicBezTo>
                    <a:lnTo>
                      <a:pt x="6834" y="5517"/>
                    </a:lnTo>
                    <a:cubicBezTo>
                      <a:pt x="6525" y="4047"/>
                      <a:pt x="5851" y="2521"/>
                      <a:pt x="4700" y="1584"/>
                    </a:cubicBezTo>
                    <a:cubicBezTo>
                      <a:pt x="3405" y="531"/>
                      <a:pt x="1653" y="261"/>
                      <a:pt x="6" y="1"/>
                    </a:cubicBezTo>
                    <a:close/>
                    <a:moveTo>
                      <a:pt x="6834" y="5517"/>
                    </a:moveTo>
                    <a:cubicBezTo>
                      <a:pt x="6853" y="5608"/>
                      <a:pt x="6870" y="5698"/>
                      <a:pt x="6886" y="5788"/>
                    </a:cubicBezTo>
                    <a:cubicBezTo>
                      <a:pt x="6894" y="5692"/>
                      <a:pt x="6873" y="5601"/>
                      <a:pt x="6834" y="55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3" name="Google Shape;1883;p26"/>
            <p:cNvGrpSpPr/>
            <p:nvPr/>
          </p:nvGrpSpPr>
          <p:grpSpPr>
            <a:xfrm>
              <a:off x="8676912" y="4419194"/>
              <a:ext cx="467092" cy="724296"/>
              <a:chOff x="8676912" y="4419194"/>
              <a:chExt cx="467092" cy="724296"/>
            </a:xfrm>
          </p:grpSpPr>
          <p:sp>
            <p:nvSpPr>
              <p:cNvPr id="1884" name="Google Shape;1884;p26"/>
              <p:cNvSpPr/>
              <p:nvPr/>
            </p:nvSpPr>
            <p:spPr>
              <a:xfrm>
                <a:off x="8738789" y="4419194"/>
                <a:ext cx="405215" cy="379104"/>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6"/>
              <p:cNvSpPr/>
              <p:nvPr/>
            </p:nvSpPr>
            <p:spPr>
              <a:xfrm>
                <a:off x="9063587" y="4740825"/>
                <a:ext cx="34376" cy="402666"/>
              </a:xfrm>
              <a:custGeom>
                <a:avLst/>
                <a:gdLst/>
                <a:ahLst/>
                <a:cxnLst/>
                <a:rect l="l" t="t" r="r" b="b"/>
                <a:pathLst>
                  <a:path w="890" h="10425" extrusionOk="0">
                    <a:moveTo>
                      <a:pt x="264" y="0"/>
                    </a:moveTo>
                    <a:lnTo>
                      <a:pt x="0" y="16"/>
                    </a:lnTo>
                    <a:lnTo>
                      <a:pt x="87" y="1470"/>
                    </a:lnTo>
                    <a:lnTo>
                      <a:pt x="625" y="10425"/>
                    </a:lnTo>
                    <a:lnTo>
                      <a:pt x="890" y="10425"/>
                    </a:lnTo>
                    <a:lnTo>
                      <a:pt x="809" y="9084"/>
                    </a:lnTo>
                    <a:lnTo>
                      <a:pt x="350" y="1451"/>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6"/>
              <p:cNvSpPr/>
              <p:nvPr/>
            </p:nvSpPr>
            <p:spPr>
              <a:xfrm>
                <a:off x="8738789" y="4419194"/>
                <a:ext cx="405215" cy="379104"/>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6"/>
              <p:cNvSpPr/>
              <p:nvPr/>
            </p:nvSpPr>
            <p:spPr>
              <a:xfrm>
                <a:off x="8919554" y="4546155"/>
                <a:ext cx="224450" cy="151487"/>
              </a:xfrm>
              <a:custGeom>
                <a:avLst/>
                <a:gdLst/>
                <a:ahLst/>
                <a:cxnLst/>
                <a:rect l="l" t="t" r="r" b="b"/>
                <a:pathLst>
                  <a:path w="5811" h="3922" extrusionOk="0">
                    <a:moveTo>
                      <a:pt x="4071" y="1"/>
                    </a:moveTo>
                    <a:cubicBezTo>
                      <a:pt x="3401" y="1"/>
                      <a:pt x="2741" y="148"/>
                      <a:pt x="2132" y="405"/>
                    </a:cubicBezTo>
                    <a:cubicBezTo>
                      <a:pt x="2101" y="417"/>
                      <a:pt x="2070" y="430"/>
                      <a:pt x="2040" y="445"/>
                    </a:cubicBezTo>
                    <a:cubicBezTo>
                      <a:pt x="1905" y="504"/>
                      <a:pt x="1772" y="569"/>
                      <a:pt x="1642" y="640"/>
                    </a:cubicBezTo>
                    <a:cubicBezTo>
                      <a:pt x="1621" y="653"/>
                      <a:pt x="1600" y="662"/>
                      <a:pt x="1581" y="675"/>
                    </a:cubicBezTo>
                    <a:cubicBezTo>
                      <a:pt x="1248" y="861"/>
                      <a:pt x="928" y="1098"/>
                      <a:pt x="663" y="1373"/>
                    </a:cubicBezTo>
                    <a:cubicBezTo>
                      <a:pt x="531" y="1510"/>
                      <a:pt x="413" y="1659"/>
                      <a:pt x="313" y="1816"/>
                    </a:cubicBezTo>
                    <a:cubicBezTo>
                      <a:pt x="144" y="2083"/>
                      <a:pt x="31" y="2378"/>
                      <a:pt x="1" y="2696"/>
                    </a:cubicBezTo>
                    <a:cubicBezTo>
                      <a:pt x="185" y="2936"/>
                      <a:pt x="393" y="3149"/>
                      <a:pt x="664" y="3295"/>
                    </a:cubicBezTo>
                    <a:cubicBezTo>
                      <a:pt x="1183" y="3578"/>
                      <a:pt x="1758" y="3772"/>
                      <a:pt x="2344" y="3864"/>
                    </a:cubicBezTo>
                    <a:cubicBezTo>
                      <a:pt x="2376" y="3868"/>
                      <a:pt x="2409" y="3873"/>
                      <a:pt x="2442" y="3878"/>
                    </a:cubicBezTo>
                    <a:cubicBezTo>
                      <a:pt x="2658" y="3907"/>
                      <a:pt x="2875" y="3922"/>
                      <a:pt x="3092" y="3922"/>
                    </a:cubicBezTo>
                    <a:cubicBezTo>
                      <a:pt x="3522" y="3922"/>
                      <a:pt x="3950" y="3863"/>
                      <a:pt x="4360" y="3738"/>
                    </a:cubicBezTo>
                    <a:cubicBezTo>
                      <a:pt x="4899" y="3575"/>
                      <a:pt x="5398" y="3291"/>
                      <a:pt x="5810" y="2920"/>
                    </a:cubicBezTo>
                    <a:lnTo>
                      <a:pt x="5810" y="352"/>
                    </a:lnTo>
                    <a:cubicBezTo>
                      <a:pt x="5730" y="318"/>
                      <a:pt x="5650" y="284"/>
                      <a:pt x="5567" y="257"/>
                    </a:cubicBezTo>
                    <a:cubicBezTo>
                      <a:pt x="5099" y="89"/>
                      <a:pt x="4599" y="4"/>
                      <a:pt x="4104" y="1"/>
                    </a:cubicBezTo>
                    <a:cubicBezTo>
                      <a:pt x="4093" y="1"/>
                      <a:pt x="4082" y="1"/>
                      <a:pt x="4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6"/>
              <p:cNvSpPr/>
              <p:nvPr/>
            </p:nvSpPr>
            <p:spPr>
              <a:xfrm>
                <a:off x="8738789" y="4553957"/>
                <a:ext cx="405215" cy="244342"/>
              </a:xfrm>
              <a:custGeom>
                <a:avLst/>
                <a:gdLst/>
                <a:ahLst/>
                <a:cxnLst/>
                <a:rect l="l" t="t" r="r" b="b"/>
                <a:pathLst>
                  <a:path w="10491" h="6326" extrusionOk="0">
                    <a:moveTo>
                      <a:pt x="10490" y="0"/>
                    </a:moveTo>
                    <a:cubicBezTo>
                      <a:pt x="10408" y="14"/>
                      <a:pt x="10327" y="31"/>
                      <a:pt x="10247" y="55"/>
                    </a:cubicBezTo>
                    <a:cubicBezTo>
                      <a:pt x="10128" y="87"/>
                      <a:pt x="10013" y="133"/>
                      <a:pt x="9905" y="187"/>
                    </a:cubicBezTo>
                    <a:cubicBezTo>
                      <a:pt x="9044" y="611"/>
                      <a:pt x="8527" y="1501"/>
                      <a:pt x="8290" y="2409"/>
                    </a:cubicBezTo>
                    <a:cubicBezTo>
                      <a:pt x="7961" y="1972"/>
                      <a:pt x="7477" y="1662"/>
                      <a:pt x="6946" y="1503"/>
                    </a:cubicBezTo>
                    <a:cubicBezTo>
                      <a:pt x="6912" y="1492"/>
                      <a:pt x="6879" y="1482"/>
                      <a:pt x="6845" y="1475"/>
                    </a:cubicBezTo>
                    <a:cubicBezTo>
                      <a:pt x="6792" y="1460"/>
                      <a:pt x="6738" y="1447"/>
                      <a:pt x="6684" y="1437"/>
                    </a:cubicBezTo>
                    <a:cubicBezTo>
                      <a:pt x="6488" y="1397"/>
                      <a:pt x="6289" y="1377"/>
                      <a:pt x="6091" y="1377"/>
                    </a:cubicBezTo>
                    <a:cubicBezTo>
                      <a:pt x="6002" y="1377"/>
                      <a:pt x="5913" y="1381"/>
                      <a:pt x="5825" y="1389"/>
                    </a:cubicBezTo>
                    <a:cubicBezTo>
                      <a:pt x="5536" y="1419"/>
                      <a:pt x="5252" y="1491"/>
                      <a:pt x="4993" y="1614"/>
                    </a:cubicBezTo>
                    <a:cubicBezTo>
                      <a:pt x="4917" y="1649"/>
                      <a:pt x="4844" y="1689"/>
                      <a:pt x="4771" y="1733"/>
                    </a:cubicBezTo>
                    <a:cubicBezTo>
                      <a:pt x="4160" y="2111"/>
                      <a:pt x="3750" y="2713"/>
                      <a:pt x="3304" y="3263"/>
                    </a:cubicBezTo>
                    <a:cubicBezTo>
                      <a:pt x="2658" y="2141"/>
                      <a:pt x="1458" y="1332"/>
                      <a:pt x="155" y="1114"/>
                    </a:cubicBezTo>
                    <a:cubicBezTo>
                      <a:pt x="23" y="1562"/>
                      <a:pt x="1" y="2020"/>
                      <a:pt x="142" y="2411"/>
                    </a:cubicBezTo>
                    <a:cubicBezTo>
                      <a:pt x="473" y="3327"/>
                      <a:pt x="1163" y="4103"/>
                      <a:pt x="1986" y="4666"/>
                    </a:cubicBezTo>
                    <a:cubicBezTo>
                      <a:pt x="2808" y="5231"/>
                      <a:pt x="3759" y="5599"/>
                      <a:pt x="4725" y="5865"/>
                    </a:cubicBezTo>
                    <a:cubicBezTo>
                      <a:pt x="5515" y="6085"/>
                      <a:pt x="6337" y="6237"/>
                      <a:pt x="7160" y="6296"/>
                    </a:cubicBezTo>
                    <a:cubicBezTo>
                      <a:pt x="7193" y="6300"/>
                      <a:pt x="7225" y="6301"/>
                      <a:pt x="7258" y="6302"/>
                    </a:cubicBezTo>
                    <a:cubicBezTo>
                      <a:pt x="7482" y="6317"/>
                      <a:pt x="7706" y="6325"/>
                      <a:pt x="7929" y="6325"/>
                    </a:cubicBezTo>
                    <a:cubicBezTo>
                      <a:pt x="8119" y="6325"/>
                      <a:pt x="8308" y="6319"/>
                      <a:pt x="8496" y="6308"/>
                    </a:cubicBezTo>
                    <a:cubicBezTo>
                      <a:pt x="8585" y="6302"/>
                      <a:pt x="8671" y="6296"/>
                      <a:pt x="8759" y="6287"/>
                    </a:cubicBezTo>
                    <a:cubicBezTo>
                      <a:pt x="9352" y="6236"/>
                      <a:pt x="9933" y="6124"/>
                      <a:pt x="10490" y="5945"/>
                    </a:cubicBezTo>
                    <a:lnTo>
                      <a:pt x="104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6"/>
              <p:cNvSpPr/>
              <p:nvPr/>
            </p:nvSpPr>
            <p:spPr>
              <a:xfrm>
                <a:off x="9091204" y="4933525"/>
                <a:ext cx="52800" cy="209965"/>
              </a:xfrm>
              <a:custGeom>
                <a:avLst/>
                <a:gdLst/>
                <a:ahLst/>
                <a:cxnLst/>
                <a:rect l="l" t="t" r="r" b="b"/>
                <a:pathLst>
                  <a:path w="1367" h="5436" extrusionOk="0">
                    <a:moveTo>
                      <a:pt x="1366" y="0"/>
                    </a:moveTo>
                    <a:cubicBezTo>
                      <a:pt x="711" y="1193"/>
                      <a:pt x="275" y="2637"/>
                      <a:pt x="94" y="4095"/>
                    </a:cubicBezTo>
                    <a:cubicBezTo>
                      <a:pt x="39" y="4544"/>
                      <a:pt x="7" y="4993"/>
                      <a:pt x="1" y="5436"/>
                    </a:cubicBezTo>
                    <a:lnTo>
                      <a:pt x="910" y="5436"/>
                    </a:lnTo>
                    <a:cubicBezTo>
                      <a:pt x="943" y="5400"/>
                      <a:pt x="977" y="5367"/>
                      <a:pt x="1013" y="5333"/>
                    </a:cubicBezTo>
                    <a:cubicBezTo>
                      <a:pt x="1126" y="5225"/>
                      <a:pt x="1244" y="5124"/>
                      <a:pt x="1366" y="5028"/>
                    </a:cubicBezTo>
                    <a:lnTo>
                      <a:pt x="1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6"/>
              <p:cNvSpPr/>
              <p:nvPr/>
            </p:nvSpPr>
            <p:spPr>
              <a:xfrm>
                <a:off x="8676912" y="4929662"/>
                <a:ext cx="374276" cy="213828"/>
              </a:xfrm>
              <a:custGeom>
                <a:avLst/>
                <a:gdLst/>
                <a:ahLst/>
                <a:cxnLst/>
                <a:rect l="l" t="t" r="r" b="b"/>
                <a:pathLst>
                  <a:path w="9690" h="5536" extrusionOk="0">
                    <a:moveTo>
                      <a:pt x="0" y="1"/>
                    </a:moveTo>
                    <a:lnTo>
                      <a:pt x="0" y="1"/>
                    </a:lnTo>
                    <a:cubicBezTo>
                      <a:pt x="43" y="790"/>
                      <a:pt x="111" y="1483"/>
                      <a:pt x="265" y="2261"/>
                    </a:cubicBezTo>
                    <a:cubicBezTo>
                      <a:pt x="364" y="2748"/>
                      <a:pt x="485" y="3236"/>
                      <a:pt x="726" y="3677"/>
                    </a:cubicBezTo>
                    <a:cubicBezTo>
                      <a:pt x="1118" y="4400"/>
                      <a:pt x="1802" y="4937"/>
                      <a:pt x="2510" y="5387"/>
                    </a:cubicBezTo>
                    <a:cubicBezTo>
                      <a:pt x="2589" y="5438"/>
                      <a:pt x="2670" y="5488"/>
                      <a:pt x="2754" y="5536"/>
                    </a:cubicBezTo>
                    <a:lnTo>
                      <a:pt x="9690" y="5536"/>
                    </a:lnTo>
                    <a:cubicBezTo>
                      <a:pt x="9415" y="5080"/>
                      <a:pt x="9109" y="4642"/>
                      <a:pt x="8772" y="4228"/>
                    </a:cubicBezTo>
                    <a:cubicBezTo>
                      <a:pt x="8744" y="4190"/>
                      <a:pt x="8713" y="4153"/>
                      <a:pt x="8682" y="4116"/>
                    </a:cubicBezTo>
                    <a:cubicBezTo>
                      <a:pt x="7602" y="2811"/>
                      <a:pt x="6231" y="1746"/>
                      <a:pt x="4641" y="1087"/>
                    </a:cubicBezTo>
                    <a:cubicBezTo>
                      <a:pt x="3170" y="479"/>
                      <a:pt x="1576" y="23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grpSp>
        <p:nvGrpSpPr>
          <p:cNvPr id="116" name="Google Shape;116;p3"/>
          <p:cNvGrpSpPr/>
          <p:nvPr/>
        </p:nvGrpSpPr>
        <p:grpSpPr>
          <a:xfrm>
            <a:off x="-366110" y="0"/>
            <a:ext cx="9510160" cy="5648568"/>
            <a:chOff x="-366110" y="0"/>
            <a:chExt cx="9510160" cy="5648568"/>
          </a:xfrm>
        </p:grpSpPr>
        <p:sp>
          <p:nvSpPr>
            <p:cNvPr id="117" name="Google Shape;117;p3"/>
            <p:cNvSpPr/>
            <p:nvPr/>
          </p:nvSpPr>
          <p:spPr>
            <a:xfrm>
              <a:off x="-143237" y="102962"/>
              <a:ext cx="1494655" cy="1494780"/>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66110" y="1459287"/>
              <a:ext cx="1567619" cy="375001"/>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3"/>
            <p:cNvGrpSpPr/>
            <p:nvPr/>
          </p:nvGrpSpPr>
          <p:grpSpPr>
            <a:xfrm>
              <a:off x="0" y="0"/>
              <a:ext cx="9144050" cy="5648568"/>
              <a:chOff x="0" y="0"/>
              <a:chExt cx="9144050" cy="5648568"/>
            </a:xfrm>
          </p:grpSpPr>
          <p:grpSp>
            <p:nvGrpSpPr>
              <p:cNvPr id="120" name="Google Shape;120;p3"/>
              <p:cNvGrpSpPr/>
              <p:nvPr/>
            </p:nvGrpSpPr>
            <p:grpSpPr>
              <a:xfrm>
                <a:off x="0" y="0"/>
                <a:ext cx="9144010" cy="1149259"/>
                <a:chOff x="0" y="0"/>
                <a:chExt cx="9144010" cy="1149259"/>
              </a:xfrm>
            </p:grpSpPr>
            <p:sp>
              <p:nvSpPr>
                <p:cNvPr id="121" name="Google Shape;121;p3"/>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945549" y="220249"/>
                  <a:ext cx="1232853" cy="294919"/>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a:off x="0" y="3420926"/>
                <a:ext cx="9144050" cy="2227642"/>
                <a:chOff x="0" y="3420926"/>
                <a:chExt cx="9144050" cy="2227642"/>
              </a:xfrm>
            </p:grpSpPr>
            <p:grpSp>
              <p:nvGrpSpPr>
                <p:cNvPr id="126" name="Google Shape;126;p3"/>
                <p:cNvGrpSpPr/>
                <p:nvPr/>
              </p:nvGrpSpPr>
              <p:grpSpPr>
                <a:xfrm>
                  <a:off x="0" y="3420926"/>
                  <a:ext cx="9144050" cy="1722574"/>
                  <a:chOff x="0" y="3420926"/>
                  <a:chExt cx="9144050" cy="1722574"/>
                </a:xfrm>
              </p:grpSpPr>
              <p:sp>
                <p:nvSpPr>
                  <p:cNvPr id="127" name="Google Shape;127;p3"/>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3"/>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3"/>
                <p:cNvGrpSpPr/>
                <p:nvPr/>
              </p:nvGrpSpPr>
              <p:grpSpPr>
                <a:xfrm>
                  <a:off x="970560" y="4687815"/>
                  <a:ext cx="816429" cy="801744"/>
                  <a:chOff x="1516025" y="2774800"/>
                  <a:chExt cx="493400" cy="484525"/>
                </a:xfrm>
              </p:grpSpPr>
              <p:sp>
                <p:nvSpPr>
                  <p:cNvPr id="133" name="Google Shape;133;p3"/>
                  <p:cNvSpPr/>
                  <p:nvPr/>
                </p:nvSpPr>
                <p:spPr>
                  <a:xfrm>
                    <a:off x="1516025" y="2774800"/>
                    <a:ext cx="493400" cy="484525"/>
                  </a:xfrm>
                  <a:custGeom>
                    <a:avLst/>
                    <a:gdLst/>
                    <a:ahLst/>
                    <a:cxnLst/>
                    <a:rect l="l" t="t" r="r" b="b"/>
                    <a:pathLst>
                      <a:path w="19736" h="19381" extrusionOk="0">
                        <a:moveTo>
                          <a:pt x="9451" y="1"/>
                        </a:moveTo>
                        <a:cubicBezTo>
                          <a:pt x="7677" y="1"/>
                          <a:pt x="5903" y="250"/>
                          <a:pt x="4289" y="915"/>
                        </a:cubicBezTo>
                        <a:cubicBezTo>
                          <a:pt x="4438" y="1047"/>
                          <a:pt x="4570" y="1187"/>
                          <a:pt x="4672" y="1309"/>
                        </a:cubicBezTo>
                        <a:cubicBezTo>
                          <a:pt x="4854" y="1526"/>
                          <a:pt x="5009" y="1781"/>
                          <a:pt x="5037" y="2062"/>
                        </a:cubicBezTo>
                        <a:cubicBezTo>
                          <a:pt x="5065" y="2347"/>
                          <a:pt x="4941" y="2657"/>
                          <a:pt x="4689" y="2784"/>
                        </a:cubicBezTo>
                        <a:cubicBezTo>
                          <a:pt x="4582" y="2838"/>
                          <a:pt x="4463" y="2856"/>
                          <a:pt x="4343" y="2856"/>
                        </a:cubicBezTo>
                        <a:cubicBezTo>
                          <a:pt x="4297" y="2856"/>
                          <a:pt x="4251" y="2853"/>
                          <a:pt x="4206" y="2849"/>
                        </a:cubicBezTo>
                        <a:cubicBezTo>
                          <a:pt x="3549" y="2788"/>
                          <a:pt x="2938" y="2378"/>
                          <a:pt x="2623" y="1804"/>
                        </a:cubicBezTo>
                        <a:cubicBezTo>
                          <a:pt x="1334" y="2686"/>
                          <a:pt x="291" y="3982"/>
                          <a:pt x="156" y="5513"/>
                        </a:cubicBezTo>
                        <a:cubicBezTo>
                          <a:pt x="0" y="7292"/>
                          <a:pt x="1081" y="8938"/>
                          <a:pt x="2255" y="10283"/>
                        </a:cubicBezTo>
                        <a:cubicBezTo>
                          <a:pt x="2907" y="11028"/>
                          <a:pt x="3611" y="11740"/>
                          <a:pt x="4438" y="12280"/>
                        </a:cubicBezTo>
                        <a:cubicBezTo>
                          <a:pt x="5218" y="12789"/>
                          <a:pt x="5955" y="13220"/>
                          <a:pt x="6871" y="13380"/>
                        </a:cubicBezTo>
                        <a:cubicBezTo>
                          <a:pt x="6806" y="14998"/>
                          <a:pt x="7260" y="16681"/>
                          <a:pt x="8345" y="17879"/>
                        </a:cubicBezTo>
                        <a:cubicBezTo>
                          <a:pt x="9129" y="18747"/>
                          <a:pt x="10265" y="19314"/>
                          <a:pt x="11415" y="19380"/>
                        </a:cubicBezTo>
                        <a:cubicBezTo>
                          <a:pt x="11409" y="19275"/>
                          <a:pt x="11414" y="19170"/>
                          <a:pt x="11431" y="19067"/>
                        </a:cubicBezTo>
                        <a:cubicBezTo>
                          <a:pt x="11473" y="18819"/>
                          <a:pt x="11597" y="18591"/>
                          <a:pt x="11740" y="18386"/>
                        </a:cubicBezTo>
                        <a:cubicBezTo>
                          <a:pt x="11933" y="18113"/>
                          <a:pt x="12209" y="17851"/>
                          <a:pt x="12545" y="17851"/>
                        </a:cubicBezTo>
                        <a:cubicBezTo>
                          <a:pt x="12545" y="17851"/>
                          <a:pt x="12546" y="17851"/>
                          <a:pt x="12547" y="17851"/>
                        </a:cubicBezTo>
                        <a:cubicBezTo>
                          <a:pt x="12929" y="17852"/>
                          <a:pt x="13226" y="18203"/>
                          <a:pt x="13355" y="18564"/>
                        </a:cubicBezTo>
                        <a:cubicBezTo>
                          <a:pt x="13393" y="18670"/>
                          <a:pt x="13424" y="18789"/>
                          <a:pt x="13446" y="18917"/>
                        </a:cubicBezTo>
                        <a:cubicBezTo>
                          <a:pt x="14136" y="18541"/>
                          <a:pt x="14725" y="17974"/>
                          <a:pt x="15230" y="17363"/>
                        </a:cubicBezTo>
                        <a:cubicBezTo>
                          <a:pt x="16847" y="15409"/>
                          <a:pt x="17714" y="12988"/>
                          <a:pt x="18334" y="10504"/>
                        </a:cubicBezTo>
                        <a:cubicBezTo>
                          <a:pt x="17662" y="10244"/>
                          <a:pt x="16964" y="9750"/>
                          <a:pt x="16762" y="9478"/>
                        </a:cubicBezTo>
                        <a:cubicBezTo>
                          <a:pt x="16652" y="9329"/>
                          <a:pt x="16555" y="9165"/>
                          <a:pt x="16521" y="8984"/>
                        </a:cubicBezTo>
                        <a:cubicBezTo>
                          <a:pt x="16491" y="8801"/>
                          <a:pt x="16531" y="8596"/>
                          <a:pt x="16667" y="8470"/>
                        </a:cubicBezTo>
                        <a:cubicBezTo>
                          <a:pt x="16777" y="8368"/>
                          <a:pt x="16924" y="8331"/>
                          <a:pt x="17076" y="8331"/>
                        </a:cubicBezTo>
                        <a:cubicBezTo>
                          <a:pt x="17176" y="8331"/>
                          <a:pt x="17277" y="8347"/>
                          <a:pt x="17372" y="8370"/>
                        </a:cubicBezTo>
                        <a:cubicBezTo>
                          <a:pt x="17651" y="8439"/>
                          <a:pt x="18200" y="8631"/>
                          <a:pt x="18706" y="8900"/>
                        </a:cubicBezTo>
                        <a:cubicBezTo>
                          <a:pt x="18751" y="8686"/>
                          <a:pt x="18797" y="8473"/>
                          <a:pt x="18841" y="8260"/>
                        </a:cubicBezTo>
                        <a:cubicBezTo>
                          <a:pt x="19314" y="6001"/>
                          <a:pt x="19736" y="3711"/>
                          <a:pt x="19656" y="1405"/>
                        </a:cubicBezTo>
                        <a:cubicBezTo>
                          <a:pt x="19656" y="1401"/>
                          <a:pt x="19655" y="1397"/>
                          <a:pt x="19655" y="1393"/>
                        </a:cubicBezTo>
                        <a:cubicBezTo>
                          <a:pt x="17893" y="1173"/>
                          <a:pt x="16140" y="807"/>
                          <a:pt x="14382" y="504"/>
                        </a:cubicBezTo>
                        <a:cubicBezTo>
                          <a:pt x="14367" y="987"/>
                          <a:pt x="14289" y="1490"/>
                          <a:pt x="14274" y="1836"/>
                        </a:cubicBezTo>
                        <a:cubicBezTo>
                          <a:pt x="14255" y="2342"/>
                          <a:pt x="14227" y="2852"/>
                          <a:pt x="14089" y="3338"/>
                        </a:cubicBezTo>
                        <a:cubicBezTo>
                          <a:pt x="13999" y="3657"/>
                          <a:pt x="13772" y="4013"/>
                          <a:pt x="13457" y="4013"/>
                        </a:cubicBezTo>
                        <a:cubicBezTo>
                          <a:pt x="13436" y="4013"/>
                          <a:pt x="13414" y="4011"/>
                          <a:pt x="13392" y="4008"/>
                        </a:cubicBezTo>
                        <a:cubicBezTo>
                          <a:pt x="13075" y="3958"/>
                          <a:pt x="12937" y="3588"/>
                          <a:pt x="12875" y="3274"/>
                        </a:cubicBezTo>
                        <a:cubicBezTo>
                          <a:pt x="12681" y="2281"/>
                          <a:pt x="12664" y="1260"/>
                          <a:pt x="12757" y="250"/>
                        </a:cubicBezTo>
                        <a:cubicBezTo>
                          <a:pt x="12291" y="185"/>
                          <a:pt x="11822" y="130"/>
                          <a:pt x="11354" y="89"/>
                        </a:cubicBezTo>
                        <a:cubicBezTo>
                          <a:pt x="10724" y="33"/>
                          <a:pt x="10088" y="1"/>
                          <a:pt x="9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684975" y="2809225"/>
                    <a:ext cx="323025" cy="298000"/>
                  </a:xfrm>
                  <a:custGeom>
                    <a:avLst/>
                    <a:gdLst/>
                    <a:ahLst/>
                    <a:cxnLst/>
                    <a:rect l="l" t="t" r="r" b="b"/>
                    <a:pathLst>
                      <a:path w="12921" h="11920" fill="none" extrusionOk="0">
                        <a:moveTo>
                          <a:pt x="12921" y="0"/>
                        </a:moveTo>
                        <a:cubicBezTo>
                          <a:pt x="9244" y="4590"/>
                          <a:pt x="4872" y="8624"/>
                          <a:pt x="0" y="1191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818250" y="3011250"/>
                    <a:ext cx="55300" cy="132925"/>
                  </a:xfrm>
                  <a:custGeom>
                    <a:avLst/>
                    <a:gdLst/>
                    <a:ahLst/>
                    <a:cxnLst/>
                    <a:rect l="l" t="t" r="r" b="b"/>
                    <a:pathLst>
                      <a:path w="2212" h="5317" fill="none" extrusionOk="0">
                        <a:moveTo>
                          <a:pt x="2162" y="3229"/>
                        </a:moveTo>
                        <a:cubicBezTo>
                          <a:pt x="2212" y="3678"/>
                          <a:pt x="2204" y="4145"/>
                          <a:pt x="2043" y="4568"/>
                        </a:cubicBezTo>
                        <a:cubicBezTo>
                          <a:pt x="1955" y="4794"/>
                          <a:pt x="1819" y="5011"/>
                          <a:pt x="1616" y="5145"/>
                        </a:cubicBezTo>
                        <a:cubicBezTo>
                          <a:pt x="1414" y="5279"/>
                          <a:pt x="1136" y="5317"/>
                          <a:pt x="925" y="5195"/>
                        </a:cubicBezTo>
                        <a:cubicBezTo>
                          <a:pt x="761" y="5101"/>
                          <a:pt x="659" y="4930"/>
                          <a:pt x="574" y="4763"/>
                        </a:cubicBezTo>
                        <a:cubicBezTo>
                          <a:pt x="280" y="4181"/>
                          <a:pt x="110" y="3538"/>
                          <a:pt x="71" y="2888"/>
                        </a:cubicBezTo>
                        <a:cubicBezTo>
                          <a:pt x="40" y="2399"/>
                          <a:pt x="0" y="1488"/>
                          <a:pt x="364" y="1100"/>
                        </a:cubicBezTo>
                        <a:cubicBezTo>
                          <a:pt x="1399" y="0"/>
                          <a:pt x="2100" y="2666"/>
                          <a:pt x="2162" y="3229"/>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01900" y="2920600"/>
                    <a:ext cx="128500" cy="119525"/>
                  </a:xfrm>
                  <a:custGeom>
                    <a:avLst/>
                    <a:gdLst/>
                    <a:ahLst/>
                    <a:cxnLst/>
                    <a:rect l="l" t="t" r="r" b="b"/>
                    <a:pathLst>
                      <a:path w="5140" h="4781" fill="none" extrusionOk="0">
                        <a:moveTo>
                          <a:pt x="5105" y="2601"/>
                        </a:moveTo>
                        <a:cubicBezTo>
                          <a:pt x="5140" y="2970"/>
                          <a:pt x="5096" y="3358"/>
                          <a:pt x="4905" y="3674"/>
                        </a:cubicBezTo>
                        <a:cubicBezTo>
                          <a:pt x="4765" y="3906"/>
                          <a:pt x="4554" y="4087"/>
                          <a:pt x="4325" y="4232"/>
                        </a:cubicBezTo>
                        <a:cubicBezTo>
                          <a:pt x="3625" y="4673"/>
                          <a:pt x="2723" y="4780"/>
                          <a:pt x="1940" y="4515"/>
                        </a:cubicBezTo>
                        <a:cubicBezTo>
                          <a:pt x="1155" y="4250"/>
                          <a:pt x="504" y="3618"/>
                          <a:pt x="215" y="2843"/>
                        </a:cubicBezTo>
                        <a:cubicBezTo>
                          <a:pt x="46" y="2389"/>
                          <a:pt x="0" y="1875"/>
                          <a:pt x="178" y="1426"/>
                        </a:cubicBezTo>
                        <a:cubicBezTo>
                          <a:pt x="392" y="886"/>
                          <a:pt x="902" y="508"/>
                          <a:pt x="1450" y="316"/>
                        </a:cubicBezTo>
                        <a:cubicBezTo>
                          <a:pt x="2285" y="22"/>
                          <a:pt x="3006" y="1"/>
                          <a:pt x="3753" y="474"/>
                        </a:cubicBezTo>
                        <a:cubicBezTo>
                          <a:pt x="4489" y="940"/>
                          <a:pt x="5023" y="1725"/>
                          <a:pt x="5105" y="2601"/>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3"/>
                <p:cNvGrpSpPr/>
                <p:nvPr/>
              </p:nvGrpSpPr>
              <p:grpSpPr>
                <a:xfrm>
                  <a:off x="3996319" y="4759788"/>
                  <a:ext cx="882279" cy="888780"/>
                  <a:chOff x="2285950" y="2815300"/>
                  <a:chExt cx="491575" cy="495225"/>
                </a:xfrm>
              </p:grpSpPr>
              <p:sp>
                <p:nvSpPr>
                  <p:cNvPr id="138" name="Google Shape;138;p3"/>
                  <p:cNvSpPr/>
                  <p:nvPr/>
                </p:nvSpPr>
                <p:spPr>
                  <a:xfrm>
                    <a:off x="2285950" y="2815875"/>
                    <a:ext cx="491575" cy="494650"/>
                  </a:xfrm>
                  <a:custGeom>
                    <a:avLst/>
                    <a:gdLst/>
                    <a:ahLst/>
                    <a:cxnLst/>
                    <a:rect l="l" t="t" r="r" b="b"/>
                    <a:pathLst>
                      <a:path w="19663" h="19786" extrusionOk="0">
                        <a:moveTo>
                          <a:pt x="2295" y="1"/>
                        </a:moveTo>
                        <a:cubicBezTo>
                          <a:pt x="2290" y="1"/>
                          <a:pt x="2287" y="2"/>
                          <a:pt x="2282" y="2"/>
                        </a:cubicBezTo>
                        <a:cubicBezTo>
                          <a:pt x="1942" y="1743"/>
                          <a:pt x="1456" y="3468"/>
                          <a:pt x="1034" y="5201"/>
                        </a:cubicBezTo>
                        <a:cubicBezTo>
                          <a:pt x="1514" y="5249"/>
                          <a:pt x="2011" y="5361"/>
                          <a:pt x="2356" y="5400"/>
                        </a:cubicBezTo>
                        <a:cubicBezTo>
                          <a:pt x="2859" y="5454"/>
                          <a:pt x="3367" y="5517"/>
                          <a:pt x="3841" y="5688"/>
                        </a:cubicBezTo>
                        <a:cubicBezTo>
                          <a:pt x="4175" y="5807"/>
                          <a:pt x="4540" y="6085"/>
                          <a:pt x="4461" y="6430"/>
                        </a:cubicBezTo>
                        <a:cubicBezTo>
                          <a:pt x="4390" y="6742"/>
                          <a:pt x="4011" y="6854"/>
                          <a:pt x="3695" y="6894"/>
                        </a:cubicBezTo>
                        <a:cubicBezTo>
                          <a:pt x="3314" y="6942"/>
                          <a:pt x="2931" y="6963"/>
                          <a:pt x="2548" y="6963"/>
                        </a:cubicBezTo>
                        <a:cubicBezTo>
                          <a:pt x="1920" y="6963"/>
                          <a:pt x="1291" y="6905"/>
                          <a:pt x="669" y="6805"/>
                        </a:cubicBezTo>
                        <a:cubicBezTo>
                          <a:pt x="573" y="7266"/>
                          <a:pt x="486" y="7729"/>
                          <a:pt x="413" y="8194"/>
                        </a:cubicBezTo>
                        <a:cubicBezTo>
                          <a:pt x="36" y="10556"/>
                          <a:pt x="0" y="13048"/>
                          <a:pt x="752" y="15298"/>
                        </a:cubicBezTo>
                        <a:cubicBezTo>
                          <a:pt x="894" y="15159"/>
                          <a:pt x="1043" y="15037"/>
                          <a:pt x="1171" y="14944"/>
                        </a:cubicBezTo>
                        <a:cubicBezTo>
                          <a:pt x="1401" y="14776"/>
                          <a:pt x="1666" y="14639"/>
                          <a:pt x="1949" y="14630"/>
                        </a:cubicBezTo>
                        <a:cubicBezTo>
                          <a:pt x="1956" y="14630"/>
                          <a:pt x="1963" y="14630"/>
                          <a:pt x="1971" y="14630"/>
                        </a:cubicBezTo>
                        <a:cubicBezTo>
                          <a:pt x="2248" y="14630"/>
                          <a:pt x="2537" y="14774"/>
                          <a:pt x="2645" y="15028"/>
                        </a:cubicBezTo>
                        <a:cubicBezTo>
                          <a:pt x="2709" y="15180"/>
                          <a:pt x="2702" y="15351"/>
                          <a:pt x="2676" y="15512"/>
                        </a:cubicBezTo>
                        <a:cubicBezTo>
                          <a:pt x="2570" y="16164"/>
                          <a:pt x="2119" y="16747"/>
                          <a:pt x="1524" y="17022"/>
                        </a:cubicBezTo>
                        <a:cubicBezTo>
                          <a:pt x="2316" y="18367"/>
                          <a:pt x="3538" y="19497"/>
                          <a:pt x="5057" y="19737"/>
                        </a:cubicBezTo>
                        <a:cubicBezTo>
                          <a:pt x="5264" y="19770"/>
                          <a:pt x="5471" y="19785"/>
                          <a:pt x="5677" y="19785"/>
                        </a:cubicBezTo>
                        <a:cubicBezTo>
                          <a:pt x="7221" y="19785"/>
                          <a:pt x="8704" y="18922"/>
                          <a:pt x="9959" y="17970"/>
                        </a:cubicBezTo>
                        <a:cubicBezTo>
                          <a:pt x="10748" y="17371"/>
                          <a:pt x="11505" y="16718"/>
                          <a:pt x="12100" y="15929"/>
                        </a:cubicBezTo>
                        <a:cubicBezTo>
                          <a:pt x="12662" y="15185"/>
                          <a:pt x="13143" y="14480"/>
                          <a:pt x="13365" y="13576"/>
                        </a:cubicBezTo>
                        <a:cubicBezTo>
                          <a:pt x="13635" y="13606"/>
                          <a:pt x="13908" y="13621"/>
                          <a:pt x="14182" y="13621"/>
                        </a:cubicBezTo>
                        <a:cubicBezTo>
                          <a:pt x="15536" y="13621"/>
                          <a:pt x="16897" y="13248"/>
                          <a:pt x="17955" y="12414"/>
                        </a:cubicBezTo>
                        <a:cubicBezTo>
                          <a:pt x="18874" y="11693"/>
                          <a:pt x="19517" y="10599"/>
                          <a:pt x="19663" y="9455"/>
                        </a:cubicBezTo>
                        <a:cubicBezTo>
                          <a:pt x="19557" y="9454"/>
                          <a:pt x="19452" y="9441"/>
                          <a:pt x="19351" y="9417"/>
                        </a:cubicBezTo>
                        <a:cubicBezTo>
                          <a:pt x="19108" y="9358"/>
                          <a:pt x="18887" y="9220"/>
                          <a:pt x="18692" y="9062"/>
                        </a:cubicBezTo>
                        <a:cubicBezTo>
                          <a:pt x="18433" y="8850"/>
                          <a:pt x="18190" y="8556"/>
                          <a:pt x="18215" y="8221"/>
                        </a:cubicBezTo>
                        <a:cubicBezTo>
                          <a:pt x="18243" y="7841"/>
                          <a:pt x="18612" y="7568"/>
                          <a:pt x="18981" y="7464"/>
                        </a:cubicBezTo>
                        <a:cubicBezTo>
                          <a:pt x="19090" y="7434"/>
                          <a:pt x="19211" y="7410"/>
                          <a:pt x="19339" y="7398"/>
                        </a:cubicBezTo>
                        <a:cubicBezTo>
                          <a:pt x="19011" y="6683"/>
                          <a:pt x="18488" y="6056"/>
                          <a:pt x="17912" y="5511"/>
                        </a:cubicBezTo>
                        <a:cubicBezTo>
                          <a:pt x="16073" y="3764"/>
                          <a:pt x="13717" y="2733"/>
                          <a:pt x="11282" y="1943"/>
                        </a:cubicBezTo>
                        <a:cubicBezTo>
                          <a:pt x="10976" y="2597"/>
                          <a:pt x="10436" y="3258"/>
                          <a:pt x="10150" y="3442"/>
                        </a:cubicBezTo>
                        <a:cubicBezTo>
                          <a:pt x="9995" y="3541"/>
                          <a:pt x="9824" y="3627"/>
                          <a:pt x="9640" y="3648"/>
                        </a:cubicBezTo>
                        <a:cubicBezTo>
                          <a:pt x="9618" y="3650"/>
                          <a:pt x="9595" y="3652"/>
                          <a:pt x="9573" y="3652"/>
                        </a:cubicBezTo>
                        <a:cubicBezTo>
                          <a:pt x="9409" y="3652"/>
                          <a:pt x="9241" y="3594"/>
                          <a:pt x="9138" y="3467"/>
                        </a:cubicBezTo>
                        <a:cubicBezTo>
                          <a:pt x="8983" y="3274"/>
                          <a:pt x="9011" y="2994"/>
                          <a:pt x="9087" y="2757"/>
                        </a:cubicBezTo>
                        <a:cubicBezTo>
                          <a:pt x="9174" y="2484"/>
                          <a:pt x="9404" y="1948"/>
                          <a:pt x="9707" y="1464"/>
                        </a:cubicBezTo>
                        <a:lnTo>
                          <a:pt x="9077" y="1283"/>
                        </a:lnTo>
                        <a:cubicBezTo>
                          <a:pt x="6855" y="658"/>
                          <a:pt x="4600" y="7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342650" y="2815300"/>
                    <a:ext cx="275150" cy="342700"/>
                  </a:xfrm>
                  <a:custGeom>
                    <a:avLst/>
                    <a:gdLst/>
                    <a:ahLst/>
                    <a:cxnLst/>
                    <a:rect l="l" t="t" r="r" b="b"/>
                    <a:pathLst>
                      <a:path w="11006" h="13708" fill="none" extrusionOk="0">
                        <a:moveTo>
                          <a:pt x="1" y="0"/>
                        </a:moveTo>
                        <a:cubicBezTo>
                          <a:pt x="4328" y="3982"/>
                          <a:pt x="8053" y="8621"/>
                          <a:pt x="11005" y="13707"/>
                        </a:cubicBezTo>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533600" y="2969550"/>
                    <a:ext cx="132150" cy="52200"/>
                  </a:xfrm>
                  <a:custGeom>
                    <a:avLst/>
                    <a:gdLst/>
                    <a:ahLst/>
                    <a:cxnLst/>
                    <a:rect l="l" t="t" r="r" b="b"/>
                    <a:pathLst>
                      <a:path w="5286" h="2088" fill="none" extrusionOk="0">
                        <a:moveTo>
                          <a:pt x="3274" y="20"/>
                        </a:moveTo>
                        <a:cubicBezTo>
                          <a:pt x="3725" y="1"/>
                          <a:pt x="4191" y="41"/>
                          <a:pt x="4601" y="231"/>
                        </a:cubicBezTo>
                        <a:cubicBezTo>
                          <a:pt x="4821" y="333"/>
                          <a:pt x="5028" y="484"/>
                          <a:pt x="5148" y="696"/>
                        </a:cubicBezTo>
                        <a:cubicBezTo>
                          <a:pt x="5268" y="907"/>
                          <a:pt x="5285" y="1187"/>
                          <a:pt x="5150" y="1388"/>
                        </a:cubicBezTo>
                        <a:cubicBezTo>
                          <a:pt x="5045" y="1545"/>
                          <a:pt x="4868" y="1636"/>
                          <a:pt x="4695" y="1710"/>
                        </a:cubicBezTo>
                        <a:cubicBezTo>
                          <a:pt x="4093" y="1963"/>
                          <a:pt x="3441" y="2088"/>
                          <a:pt x="2790" y="2083"/>
                        </a:cubicBezTo>
                        <a:cubicBezTo>
                          <a:pt x="2300" y="2080"/>
                          <a:pt x="1388" y="2058"/>
                          <a:pt x="1027" y="1667"/>
                        </a:cubicBezTo>
                        <a:cubicBezTo>
                          <a:pt x="0" y="560"/>
                          <a:pt x="2708" y="43"/>
                          <a:pt x="3274" y="20"/>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430375" y="3104950"/>
                    <a:ext cx="119450" cy="126325"/>
                  </a:xfrm>
                  <a:custGeom>
                    <a:avLst/>
                    <a:gdLst/>
                    <a:ahLst/>
                    <a:cxnLst/>
                    <a:rect l="l" t="t" r="r" b="b"/>
                    <a:pathLst>
                      <a:path w="4778" h="5053" fill="none" extrusionOk="0">
                        <a:moveTo>
                          <a:pt x="2767" y="9"/>
                        </a:moveTo>
                        <a:cubicBezTo>
                          <a:pt x="3138" y="1"/>
                          <a:pt x="3522" y="71"/>
                          <a:pt x="3825" y="284"/>
                        </a:cubicBezTo>
                        <a:cubicBezTo>
                          <a:pt x="4046" y="439"/>
                          <a:pt x="4212" y="662"/>
                          <a:pt x="4341" y="900"/>
                        </a:cubicBezTo>
                        <a:cubicBezTo>
                          <a:pt x="4733" y="1629"/>
                          <a:pt x="4777" y="2536"/>
                          <a:pt x="4460" y="3299"/>
                        </a:cubicBezTo>
                        <a:cubicBezTo>
                          <a:pt x="4142" y="4063"/>
                          <a:pt x="3467" y="4670"/>
                          <a:pt x="2673" y="4905"/>
                        </a:cubicBezTo>
                        <a:cubicBezTo>
                          <a:pt x="2210" y="5043"/>
                          <a:pt x="1693" y="5053"/>
                          <a:pt x="1257" y="4845"/>
                        </a:cubicBezTo>
                        <a:cubicBezTo>
                          <a:pt x="734" y="4594"/>
                          <a:pt x="391" y="4059"/>
                          <a:pt x="237" y="3500"/>
                        </a:cubicBezTo>
                        <a:cubicBezTo>
                          <a:pt x="1" y="2646"/>
                          <a:pt x="30" y="1924"/>
                          <a:pt x="552" y="1213"/>
                        </a:cubicBezTo>
                        <a:cubicBezTo>
                          <a:pt x="1068" y="511"/>
                          <a:pt x="1887" y="32"/>
                          <a:pt x="2767" y="9"/>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3"/>
                <p:cNvGrpSpPr/>
                <p:nvPr/>
              </p:nvGrpSpPr>
              <p:grpSpPr>
                <a:xfrm>
                  <a:off x="7867455" y="4697457"/>
                  <a:ext cx="312216" cy="294930"/>
                  <a:chOff x="6615475" y="2334725"/>
                  <a:chExt cx="233450" cy="220525"/>
                </a:xfrm>
              </p:grpSpPr>
              <p:sp>
                <p:nvSpPr>
                  <p:cNvPr id="143" name="Google Shape;143;p3"/>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224628" y="4377521"/>
                  <a:ext cx="554231" cy="765863"/>
                  <a:chOff x="5695100" y="3956675"/>
                  <a:chExt cx="321200" cy="443850"/>
                </a:xfrm>
              </p:grpSpPr>
              <p:sp>
                <p:nvSpPr>
                  <p:cNvPr id="151" name="Google Shape;151;p3"/>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3"/>
                <p:cNvGrpSpPr/>
                <p:nvPr/>
              </p:nvGrpSpPr>
              <p:grpSpPr>
                <a:xfrm>
                  <a:off x="8701470" y="4448741"/>
                  <a:ext cx="439097" cy="694643"/>
                  <a:chOff x="5971450" y="3997950"/>
                  <a:chExt cx="254475" cy="402575"/>
                </a:xfrm>
              </p:grpSpPr>
              <p:sp>
                <p:nvSpPr>
                  <p:cNvPr id="156" name="Google Shape;156;p3"/>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flipH="1">
                  <a:off x="361711" y="4377521"/>
                  <a:ext cx="554231" cy="765863"/>
                  <a:chOff x="5695100" y="3956675"/>
                  <a:chExt cx="321200" cy="443850"/>
                </a:xfrm>
              </p:grpSpPr>
              <p:sp>
                <p:nvSpPr>
                  <p:cNvPr id="176" name="Google Shape;176;p3"/>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flipH="1">
                  <a:off x="3" y="4448741"/>
                  <a:ext cx="439097" cy="694643"/>
                  <a:chOff x="5971450" y="3997950"/>
                  <a:chExt cx="254475" cy="402575"/>
                </a:xfrm>
              </p:grpSpPr>
              <p:sp>
                <p:nvSpPr>
                  <p:cNvPr id="181" name="Google Shape;181;p3"/>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3"/>
                <p:cNvGrpSpPr/>
                <p:nvPr/>
              </p:nvGrpSpPr>
              <p:grpSpPr>
                <a:xfrm>
                  <a:off x="7030563" y="4546315"/>
                  <a:ext cx="456200" cy="597181"/>
                  <a:chOff x="5268200" y="3373650"/>
                  <a:chExt cx="295275" cy="386525"/>
                </a:xfrm>
              </p:grpSpPr>
              <p:sp>
                <p:nvSpPr>
                  <p:cNvPr id="201" name="Google Shape;201;p3"/>
                  <p:cNvSpPr/>
                  <p:nvPr/>
                </p:nvSpPr>
                <p:spPr>
                  <a:xfrm>
                    <a:off x="5406825" y="3496350"/>
                    <a:ext cx="16375" cy="263825"/>
                  </a:xfrm>
                  <a:custGeom>
                    <a:avLst/>
                    <a:gdLst/>
                    <a:ahLst/>
                    <a:cxnLst/>
                    <a:rect l="l" t="t" r="r" b="b"/>
                    <a:pathLst>
                      <a:path w="655" h="10553" extrusionOk="0">
                        <a:moveTo>
                          <a:pt x="262" y="1"/>
                        </a:moveTo>
                        <a:cubicBezTo>
                          <a:pt x="233" y="335"/>
                          <a:pt x="206" y="667"/>
                          <a:pt x="184" y="1002"/>
                        </a:cubicBezTo>
                        <a:cubicBezTo>
                          <a:pt x="165" y="1302"/>
                          <a:pt x="148" y="1602"/>
                          <a:pt x="135" y="1903"/>
                        </a:cubicBezTo>
                        <a:cubicBezTo>
                          <a:pt x="0" y="4770"/>
                          <a:pt x="127" y="7638"/>
                          <a:pt x="517" y="10474"/>
                        </a:cubicBezTo>
                        <a:cubicBezTo>
                          <a:pt x="518" y="10488"/>
                          <a:pt x="519" y="10501"/>
                          <a:pt x="522" y="10514"/>
                        </a:cubicBezTo>
                        <a:cubicBezTo>
                          <a:pt x="522" y="10515"/>
                          <a:pt x="522" y="10519"/>
                          <a:pt x="523" y="10520"/>
                        </a:cubicBezTo>
                        <a:lnTo>
                          <a:pt x="528" y="10520"/>
                        </a:lnTo>
                        <a:cubicBezTo>
                          <a:pt x="541" y="10530"/>
                          <a:pt x="555" y="10542"/>
                          <a:pt x="566" y="10553"/>
                        </a:cubicBezTo>
                        <a:cubicBezTo>
                          <a:pt x="559" y="10542"/>
                          <a:pt x="551" y="10531"/>
                          <a:pt x="545" y="10520"/>
                        </a:cubicBezTo>
                        <a:lnTo>
                          <a:pt x="654" y="10520"/>
                        </a:lnTo>
                        <a:cubicBezTo>
                          <a:pt x="584" y="10019"/>
                          <a:pt x="523" y="9517"/>
                          <a:pt x="471" y="9013"/>
                        </a:cubicBezTo>
                        <a:cubicBezTo>
                          <a:pt x="467" y="8973"/>
                          <a:pt x="463" y="8932"/>
                          <a:pt x="457" y="8892"/>
                        </a:cubicBezTo>
                        <a:cubicBezTo>
                          <a:pt x="219" y="6560"/>
                          <a:pt x="155" y="4214"/>
                          <a:pt x="267" y="1868"/>
                        </a:cubicBezTo>
                        <a:cubicBezTo>
                          <a:pt x="283" y="1513"/>
                          <a:pt x="303" y="1159"/>
                          <a:pt x="330" y="806"/>
                        </a:cubicBezTo>
                        <a:cubicBezTo>
                          <a:pt x="349" y="541"/>
                          <a:pt x="368" y="277"/>
                          <a:pt x="392" y="12"/>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298975" y="3373650"/>
                    <a:ext cx="235650" cy="194125"/>
                  </a:xfrm>
                  <a:custGeom>
                    <a:avLst/>
                    <a:gdLst/>
                    <a:ahLst/>
                    <a:cxnLst/>
                    <a:rect l="l" t="t" r="r" b="b"/>
                    <a:pathLst>
                      <a:path w="9426" h="7765" extrusionOk="0">
                        <a:moveTo>
                          <a:pt x="2850" y="0"/>
                        </a:moveTo>
                        <a:cubicBezTo>
                          <a:pt x="2743" y="0"/>
                          <a:pt x="2634" y="22"/>
                          <a:pt x="2522" y="67"/>
                        </a:cubicBezTo>
                        <a:cubicBezTo>
                          <a:pt x="1503" y="484"/>
                          <a:pt x="3258" y="3540"/>
                          <a:pt x="3258" y="3540"/>
                        </a:cubicBezTo>
                        <a:cubicBezTo>
                          <a:pt x="3258" y="3540"/>
                          <a:pt x="2511" y="3385"/>
                          <a:pt x="1767" y="3385"/>
                        </a:cubicBezTo>
                        <a:cubicBezTo>
                          <a:pt x="1120" y="3385"/>
                          <a:pt x="475" y="3502"/>
                          <a:pt x="324" y="3938"/>
                        </a:cubicBezTo>
                        <a:cubicBezTo>
                          <a:pt x="0" y="4877"/>
                          <a:pt x="2943" y="5372"/>
                          <a:pt x="2943" y="5372"/>
                        </a:cubicBezTo>
                        <a:cubicBezTo>
                          <a:pt x="2943" y="5372"/>
                          <a:pt x="1431" y="6666"/>
                          <a:pt x="2064" y="7580"/>
                        </a:cubicBezTo>
                        <a:cubicBezTo>
                          <a:pt x="2153" y="7708"/>
                          <a:pt x="2267" y="7763"/>
                          <a:pt x="2399" y="7763"/>
                        </a:cubicBezTo>
                        <a:cubicBezTo>
                          <a:pt x="3210" y="7763"/>
                          <a:pt x="4669" y="5677"/>
                          <a:pt x="4669" y="5677"/>
                        </a:cubicBezTo>
                        <a:cubicBezTo>
                          <a:pt x="4669" y="5677"/>
                          <a:pt x="6353" y="7765"/>
                          <a:pt x="7506" y="7765"/>
                        </a:cubicBezTo>
                        <a:cubicBezTo>
                          <a:pt x="7659" y="7765"/>
                          <a:pt x="7803" y="7728"/>
                          <a:pt x="7933" y="7644"/>
                        </a:cubicBezTo>
                        <a:cubicBezTo>
                          <a:pt x="9034" y="6930"/>
                          <a:pt x="6130" y="4601"/>
                          <a:pt x="6130" y="4601"/>
                        </a:cubicBezTo>
                        <a:cubicBezTo>
                          <a:pt x="6130" y="4601"/>
                          <a:pt x="9426" y="3983"/>
                          <a:pt x="8636" y="2619"/>
                        </a:cubicBezTo>
                        <a:cubicBezTo>
                          <a:pt x="8514" y="2409"/>
                          <a:pt x="8214" y="2331"/>
                          <a:pt x="7836" y="2331"/>
                        </a:cubicBezTo>
                        <a:cubicBezTo>
                          <a:pt x="6749" y="2331"/>
                          <a:pt x="5015" y="2978"/>
                          <a:pt x="5015" y="2978"/>
                        </a:cubicBezTo>
                        <a:cubicBezTo>
                          <a:pt x="5015" y="2978"/>
                          <a:pt x="4120" y="0"/>
                          <a:pt x="2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5384575" y="3467275"/>
                    <a:ext cx="50250" cy="25500"/>
                  </a:xfrm>
                  <a:custGeom>
                    <a:avLst/>
                    <a:gdLst/>
                    <a:ahLst/>
                    <a:cxnLst/>
                    <a:rect l="l" t="t" r="r" b="b"/>
                    <a:pathLst>
                      <a:path w="2010" h="1020" extrusionOk="0">
                        <a:moveTo>
                          <a:pt x="1329" y="0"/>
                        </a:moveTo>
                        <a:cubicBezTo>
                          <a:pt x="1194" y="0"/>
                          <a:pt x="1047" y="18"/>
                          <a:pt x="895" y="55"/>
                        </a:cubicBezTo>
                        <a:cubicBezTo>
                          <a:pt x="374" y="181"/>
                          <a:pt x="1" y="487"/>
                          <a:pt x="61" y="738"/>
                        </a:cubicBezTo>
                        <a:cubicBezTo>
                          <a:pt x="104" y="916"/>
                          <a:pt x="354" y="1019"/>
                          <a:pt x="681" y="1019"/>
                        </a:cubicBezTo>
                        <a:cubicBezTo>
                          <a:pt x="815" y="1019"/>
                          <a:pt x="963" y="1002"/>
                          <a:pt x="1115" y="965"/>
                        </a:cubicBezTo>
                        <a:cubicBezTo>
                          <a:pt x="1635" y="840"/>
                          <a:pt x="2009" y="533"/>
                          <a:pt x="1948" y="282"/>
                        </a:cubicBezTo>
                        <a:cubicBezTo>
                          <a:pt x="1905" y="104"/>
                          <a:pt x="1656"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268200" y="3617550"/>
                    <a:ext cx="152775" cy="142625"/>
                  </a:xfrm>
                  <a:custGeom>
                    <a:avLst/>
                    <a:gdLst/>
                    <a:ahLst/>
                    <a:cxnLst/>
                    <a:rect l="l" t="t" r="r" b="b"/>
                    <a:pathLst>
                      <a:path w="6111" h="5705" extrusionOk="0">
                        <a:moveTo>
                          <a:pt x="244" y="1"/>
                        </a:moveTo>
                        <a:cubicBezTo>
                          <a:pt x="163" y="1"/>
                          <a:pt x="82" y="3"/>
                          <a:pt x="1" y="7"/>
                        </a:cubicBezTo>
                        <a:cubicBezTo>
                          <a:pt x="19" y="170"/>
                          <a:pt x="41" y="332"/>
                          <a:pt x="67" y="493"/>
                        </a:cubicBezTo>
                        <a:cubicBezTo>
                          <a:pt x="239" y="1584"/>
                          <a:pt x="592" y="2608"/>
                          <a:pt x="1423" y="3346"/>
                        </a:cubicBezTo>
                        <a:cubicBezTo>
                          <a:pt x="2686" y="4468"/>
                          <a:pt x="4815" y="4537"/>
                          <a:pt x="6067" y="5666"/>
                        </a:cubicBezTo>
                        <a:cubicBezTo>
                          <a:pt x="6069" y="5667"/>
                          <a:pt x="6072" y="5669"/>
                          <a:pt x="6073" y="5672"/>
                        </a:cubicBezTo>
                        <a:cubicBezTo>
                          <a:pt x="6086" y="5682"/>
                          <a:pt x="6100" y="5694"/>
                          <a:pt x="6111" y="5705"/>
                        </a:cubicBezTo>
                        <a:cubicBezTo>
                          <a:pt x="6104" y="5694"/>
                          <a:pt x="6096" y="5683"/>
                          <a:pt x="6090" y="5672"/>
                        </a:cubicBezTo>
                        <a:cubicBezTo>
                          <a:pt x="6079" y="5657"/>
                          <a:pt x="6069" y="5642"/>
                          <a:pt x="6061" y="5626"/>
                        </a:cubicBezTo>
                        <a:cubicBezTo>
                          <a:pt x="5457" y="4680"/>
                          <a:pt x="5232" y="3532"/>
                          <a:pt x="4677" y="2555"/>
                        </a:cubicBezTo>
                        <a:cubicBezTo>
                          <a:pt x="3840" y="1087"/>
                          <a:pt x="2217" y="108"/>
                          <a:pt x="533" y="11"/>
                        </a:cubicBezTo>
                        <a:cubicBezTo>
                          <a:pt x="437" y="4"/>
                          <a:pt x="340"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416075" y="3596525"/>
                    <a:ext cx="147400" cy="129225"/>
                  </a:xfrm>
                  <a:custGeom>
                    <a:avLst/>
                    <a:gdLst/>
                    <a:ahLst/>
                    <a:cxnLst/>
                    <a:rect l="l" t="t" r="r" b="b"/>
                    <a:pathLst>
                      <a:path w="5896" h="5169" extrusionOk="0">
                        <a:moveTo>
                          <a:pt x="5232" y="0"/>
                        </a:moveTo>
                        <a:cubicBezTo>
                          <a:pt x="3993" y="0"/>
                          <a:pt x="2795" y="533"/>
                          <a:pt x="1921" y="1427"/>
                        </a:cubicBezTo>
                        <a:cubicBezTo>
                          <a:pt x="947" y="2422"/>
                          <a:pt x="398" y="3834"/>
                          <a:pt x="1" y="5168"/>
                        </a:cubicBezTo>
                        <a:cubicBezTo>
                          <a:pt x="113" y="4933"/>
                          <a:pt x="332" y="4766"/>
                          <a:pt x="553" y="4627"/>
                        </a:cubicBezTo>
                        <a:cubicBezTo>
                          <a:pt x="1262" y="4182"/>
                          <a:pt x="2067" y="3918"/>
                          <a:pt x="2846" y="3609"/>
                        </a:cubicBezTo>
                        <a:cubicBezTo>
                          <a:pt x="3624" y="3301"/>
                          <a:pt x="4403" y="2929"/>
                          <a:pt x="4980" y="2322"/>
                        </a:cubicBezTo>
                        <a:cubicBezTo>
                          <a:pt x="5555" y="1714"/>
                          <a:pt x="5895" y="822"/>
                          <a:pt x="5652" y="21"/>
                        </a:cubicBezTo>
                        <a:cubicBezTo>
                          <a:pt x="5512" y="7"/>
                          <a:pt x="5371" y="0"/>
                          <a:pt x="5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3"/>
                <p:cNvGrpSpPr/>
                <p:nvPr/>
              </p:nvGrpSpPr>
              <p:grpSpPr>
                <a:xfrm>
                  <a:off x="1884339" y="4150692"/>
                  <a:ext cx="524879" cy="1009720"/>
                  <a:chOff x="1312300" y="3710025"/>
                  <a:chExt cx="483225" cy="929675"/>
                </a:xfrm>
              </p:grpSpPr>
              <p:sp>
                <p:nvSpPr>
                  <p:cNvPr id="207" name="Google Shape;207;p3"/>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09" name="Google Shape;209;p3"/>
          <p:cNvSpPr txBox="1">
            <a:spLocks noGrp="1"/>
          </p:cNvSpPr>
          <p:nvPr>
            <p:ph type="title"/>
          </p:nvPr>
        </p:nvSpPr>
        <p:spPr>
          <a:xfrm>
            <a:off x="2319303" y="755940"/>
            <a:ext cx="41547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0" name="Google Shape;210;p3"/>
          <p:cNvSpPr txBox="1">
            <a:spLocks noGrp="1"/>
          </p:cNvSpPr>
          <p:nvPr>
            <p:ph type="title" idx="2" hasCustomPrompt="1"/>
          </p:nvPr>
        </p:nvSpPr>
        <p:spPr>
          <a:xfrm>
            <a:off x="1300800" y="755940"/>
            <a:ext cx="10155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atin typeface="Snippet"/>
                <a:ea typeface="Snippet"/>
                <a:cs typeface="Snippet"/>
                <a:sym typeface="Snippe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1" name="Google Shape;211;p3"/>
          <p:cNvSpPr txBox="1">
            <a:spLocks noGrp="1"/>
          </p:cNvSpPr>
          <p:nvPr>
            <p:ph type="subTitle" idx="1"/>
          </p:nvPr>
        </p:nvSpPr>
        <p:spPr>
          <a:xfrm>
            <a:off x="2319303" y="1594489"/>
            <a:ext cx="41547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grpSp>
        <p:nvGrpSpPr>
          <p:cNvPr id="318" name="Google Shape;318;p6"/>
          <p:cNvGrpSpPr/>
          <p:nvPr/>
        </p:nvGrpSpPr>
        <p:grpSpPr>
          <a:xfrm>
            <a:off x="-321540" y="0"/>
            <a:ext cx="9510137" cy="5605843"/>
            <a:chOff x="-321540" y="0"/>
            <a:chExt cx="9510137" cy="5605843"/>
          </a:xfrm>
        </p:grpSpPr>
        <p:grpSp>
          <p:nvGrpSpPr>
            <p:cNvPr id="319" name="Google Shape;319;p6"/>
            <p:cNvGrpSpPr/>
            <p:nvPr/>
          </p:nvGrpSpPr>
          <p:grpSpPr>
            <a:xfrm>
              <a:off x="-321540" y="0"/>
              <a:ext cx="9510137" cy="5605843"/>
              <a:chOff x="-321540" y="0"/>
              <a:chExt cx="9510137" cy="5605843"/>
            </a:xfrm>
          </p:grpSpPr>
          <p:grpSp>
            <p:nvGrpSpPr>
              <p:cNvPr id="320" name="Google Shape;320;p6"/>
              <p:cNvGrpSpPr/>
              <p:nvPr/>
            </p:nvGrpSpPr>
            <p:grpSpPr>
              <a:xfrm>
                <a:off x="-321540" y="0"/>
                <a:ext cx="9510137" cy="2401918"/>
                <a:chOff x="-321540" y="0"/>
                <a:chExt cx="9510137" cy="2401918"/>
              </a:xfrm>
            </p:grpSpPr>
            <p:sp>
              <p:nvSpPr>
                <p:cNvPr id="321" name="Google Shape;321;p6"/>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21540" y="2228367"/>
                  <a:ext cx="725496" cy="173551"/>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7782158" y="1331817"/>
                  <a:ext cx="1406439" cy="271210"/>
                </a:xfrm>
                <a:custGeom>
                  <a:avLst/>
                  <a:gdLst/>
                  <a:ahLst/>
                  <a:cxnLst/>
                  <a:rect l="l" t="t" r="r" b="b"/>
                  <a:pathLst>
                    <a:path w="34973" h="6744" extrusionOk="0">
                      <a:moveTo>
                        <a:pt x="15532" y="1"/>
                      </a:moveTo>
                      <a:cubicBezTo>
                        <a:pt x="12024" y="1"/>
                        <a:pt x="8586" y="2203"/>
                        <a:pt x="7164" y="5419"/>
                      </a:cubicBezTo>
                      <a:cubicBezTo>
                        <a:pt x="6327" y="4614"/>
                        <a:pt x="5162" y="4180"/>
                        <a:pt x="4002" y="4180"/>
                      </a:cubicBezTo>
                      <a:cubicBezTo>
                        <a:pt x="3408" y="4180"/>
                        <a:pt x="2816" y="4294"/>
                        <a:pt x="2270" y="4529"/>
                      </a:cubicBezTo>
                      <a:cubicBezTo>
                        <a:pt x="1276" y="4956"/>
                        <a:pt x="470" y="5770"/>
                        <a:pt x="1" y="6744"/>
                      </a:cubicBezTo>
                      <a:lnTo>
                        <a:pt x="34972" y="6744"/>
                      </a:lnTo>
                      <a:lnTo>
                        <a:pt x="34972" y="4685"/>
                      </a:lnTo>
                      <a:cubicBezTo>
                        <a:pt x="33852" y="4295"/>
                        <a:pt x="32659" y="4103"/>
                        <a:pt x="31472" y="4043"/>
                      </a:cubicBezTo>
                      <a:cubicBezTo>
                        <a:pt x="31238" y="4031"/>
                        <a:pt x="31003" y="4025"/>
                        <a:pt x="30766" y="4025"/>
                      </a:cubicBezTo>
                      <a:cubicBezTo>
                        <a:pt x="28340" y="4025"/>
                        <a:pt x="25831" y="4674"/>
                        <a:pt x="24182" y="6424"/>
                      </a:cubicBezTo>
                      <a:cubicBezTo>
                        <a:pt x="23101" y="2905"/>
                        <a:pt x="19696" y="231"/>
                        <a:pt x="16022" y="15"/>
                      </a:cubicBezTo>
                      <a:cubicBezTo>
                        <a:pt x="15858" y="5"/>
                        <a:pt x="15695" y="1"/>
                        <a:pt x="15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5012423" y="224819"/>
                  <a:ext cx="1181296" cy="173550"/>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326" name="Google Shape;326;p6"/>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6"/>
              <p:cNvGrpSpPr/>
              <p:nvPr/>
            </p:nvGrpSpPr>
            <p:grpSpPr>
              <a:xfrm>
                <a:off x="-36369" y="3420926"/>
                <a:ext cx="9180419" cy="2184917"/>
                <a:chOff x="-36369" y="3420926"/>
                <a:chExt cx="9180419" cy="2184917"/>
              </a:xfrm>
            </p:grpSpPr>
            <p:grpSp>
              <p:nvGrpSpPr>
                <p:cNvPr id="328" name="Google Shape;328;p6"/>
                <p:cNvGrpSpPr/>
                <p:nvPr/>
              </p:nvGrpSpPr>
              <p:grpSpPr>
                <a:xfrm>
                  <a:off x="0" y="3420926"/>
                  <a:ext cx="9144050" cy="1722574"/>
                  <a:chOff x="0" y="3420926"/>
                  <a:chExt cx="9144050" cy="1722574"/>
                </a:xfrm>
              </p:grpSpPr>
              <p:sp>
                <p:nvSpPr>
                  <p:cNvPr id="329" name="Google Shape;329;p6"/>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6"/>
                  <p:cNvGrpSpPr/>
                  <p:nvPr/>
                </p:nvGrpSpPr>
                <p:grpSpPr>
                  <a:xfrm>
                    <a:off x="0" y="4002017"/>
                    <a:ext cx="9144050" cy="1141463"/>
                    <a:chOff x="0" y="4002017"/>
                    <a:chExt cx="9144050" cy="1141463"/>
                  </a:xfrm>
                </p:grpSpPr>
                <p:sp>
                  <p:nvSpPr>
                    <p:cNvPr id="331" name="Google Shape;331;p6"/>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 name="Google Shape;335;p6"/>
                <p:cNvGrpSpPr/>
                <p:nvPr/>
              </p:nvGrpSpPr>
              <p:grpSpPr>
                <a:xfrm>
                  <a:off x="403939" y="4133780"/>
                  <a:ext cx="524879" cy="1009720"/>
                  <a:chOff x="1312300" y="3710025"/>
                  <a:chExt cx="483225" cy="929675"/>
                </a:xfrm>
              </p:grpSpPr>
              <p:sp>
                <p:nvSpPr>
                  <p:cNvPr id="336" name="Google Shape;336;p6"/>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6"/>
                <p:cNvGrpSpPr/>
                <p:nvPr/>
              </p:nvGrpSpPr>
              <p:grpSpPr>
                <a:xfrm flipH="1">
                  <a:off x="8040951" y="4133772"/>
                  <a:ext cx="524879" cy="1009720"/>
                  <a:chOff x="1312300" y="3710025"/>
                  <a:chExt cx="483225" cy="929675"/>
                </a:xfrm>
              </p:grpSpPr>
              <p:sp>
                <p:nvSpPr>
                  <p:cNvPr id="339" name="Google Shape;339;p6"/>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6"/>
                <p:cNvGrpSpPr/>
                <p:nvPr/>
              </p:nvGrpSpPr>
              <p:grpSpPr>
                <a:xfrm flipH="1">
                  <a:off x="4836281" y="4717063"/>
                  <a:ext cx="882279" cy="888780"/>
                  <a:chOff x="2285950" y="2815300"/>
                  <a:chExt cx="491575" cy="495225"/>
                </a:xfrm>
              </p:grpSpPr>
              <p:sp>
                <p:nvSpPr>
                  <p:cNvPr id="342" name="Google Shape;342;p6"/>
                  <p:cNvSpPr/>
                  <p:nvPr/>
                </p:nvSpPr>
                <p:spPr>
                  <a:xfrm>
                    <a:off x="2285950" y="2815875"/>
                    <a:ext cx="491575" cy="494650"/>
                  </a:xfrm>
                  <a:custGeom>
                    <a:avLst/>
                    <a:gdLst/>
                    <a:ahLst/>
                    <a:cxnLst/>
                    <a:rect l="l" t="t" r="r" b="b"/>
                    <a:pathLst>
                      <a:path w="19663" h="19786" extrusionOk="0">
                        <a:moveTo>
                          <a:pt x="2295" y="1"/>
                        </a:moveTo>
                        <a:cubicBezTo>
                          <a:pt x="2290" y="1"/>
                          <a:pt x="2287" y="2"/>
                          <a:pt x="2282" y="2"/>
                        </a:cubicBezTo>
                        <a:cubicBezTo>
                          <a:pt x="1942" y="1743"/>
                          <a:pt x="1456" y="3468"/>
                          <a:pt x="1034" y="5201"/>
                        </a:cubicBezTo>
                        <a:cubicBezTo>
                          <a:pt x="1514" y="5249"/>
                          <a:pt x="2011" y="5361"/>
                          <a:pt x="2356" y="5400"/>
                        </a:cubicBezTo>
                        <a:cubicBezTo>
                          <a:pt x="2859" y="5454"/>
                          <a:pt x="3367" y="5517"/>
                          <a:pt x="3841" y="5688"/>
                        </a:cubicBezTo>
                        <a:cubicBezTo>
                          <a:pt x="4175" y="5807"/>
                          <a:pt x="4540" y="6085"/>
                          <a:pt x="4461" y="6430"/>
                        </a:cubicBezTo>
                        <a:cubicBezTo>
                          <a:pt x="4390" y="6742"/>
                          <a:pt x="4011" y="6854"/>
                          <a:pt x="3695" y="6894"/>
                        </a:cubicBezTo>
                        <a:cubicBezTo>
                          <a:pt x="3314" y="6942"/>
                          <a:pt x="2931" y="6963"/>
                          <a:pt x="2548" y="6963"/>
                        </a:cubicBezTo>
                        <a:cubicBezTo>
                          <a:pt x="1920" y="6963"/>
                          <a:pt x="1291" y="6905"/>
                          <a:pt x="669" y="6805"/>
                        </a:cubicBezTo>
                        <a:cubicBezTo>
                          <a:pt x="573" y="7266"/>
                          <a:pt x="486" y="7729"/>
                          <a:pt x="413" y="8194"/>
                        </a:cubicBezTo>
                        <a:cubicBezTo>
                          <a:pt x="36" y="10556"/>
                          <a:pt x="0" y="13048"/>
                          <a:pt x="752" y="15298"/>
                        </a:cubicBezTo>
                        <a:cubicBezTo>
                          <a:pt x="894" y="15159"/>
                          <a:pt x="1043" y="15037"/>
                          <a:pt x="1171" y="14944"/>
                        </a:cubicBezTo>
                        <a:cubicBezTo>
                          <a:pt x="1401" y="14776"/>
                          <a:pt x="1666" y="14639"/>
                          <a:pt x="1949" y="14630"/>
                        </a:cubicBezTo>
                        <a:cubicBezTo>
                          <a:pt x="1956" y="14630"/>
                          <a:pt x="1963" y="14630"/>
                          <a:pt x="1971" y="14630"/>
                        </a:cubicBezTo>
                        <a:cubicBezTo>
                          <a:pt x="2248" y="14630"/>
                          <a:pt x="2537" y="14774"/>
                          <a:pt x="2645" y="15028"/>
                        </a:cubicBezTo>
                        <a:cubicBezTo>
                          <a:pt x="2709" y="15180"/>
                          <a:pt x="2702" y="15351"/>
                          <a:pt x="2676" y="15512"/>
                        </a:cubicBezTo>
                        <a:cubicBezTo>
                          <a:pt x="2570" y="16164"/>
                          <a:pt x="2119" y="16747"/>
                          <a:pt x="1524" y="17022"/>
                        </a:cubicBezTo>
                        <a:cubicBezTo>
                          <a:pt x="2316" y="18367"/>
                          <a:pt x="3538" y="19497"/>
                          <a:pt x="5057" y="19737"/>
                        </a:cubicBezTo>
                        <a:cubicBezTo>
                          <a:pt x="5264" y="19770"/>
                          <a:pt x="5471" y="19785"/>
                          <a:pt x="5677" y="19785"/>
                        </a:cubicBezTo>
                        <a:cubicBezTo>
                          <a:pt x="7221" y="19785"/>
                          <a:pt x="8704" y="18922"/>
                          <a:pt x="9959" y="17970"/>
                        </a:cubicBezTo>
                        <a:cubicBezTo>
                          <a:pt x="10748" y="17371"/>
                          <a:pt x="11505" y="16718"/>
                          <a:pt x="12100" y="15929"/>
                        </a:cubicBezTo>
                        <a:cubicBezTo>
                          <a:pt x="12662" y="15185"/>
                          <a:pt x="13143" y="14480"/>
                          <a:pt x="13365" y="13576"/>
                        </a:cubicBezTo>
                        <a:cubicBezTo>
                          <a:pt x="13635" y="13606"/>
                          <a:pt x="13908" y="13621"/>
                          <a:pt x="14182" y="13621"/>
                        </a:cubicBezTo>
                        <a:cubicBezTo>
                          <a:pt x="15536" y="13621"/>
                          <a:pt x="16897" y="13248"/>
                          <a:pt x="17955" y="12414"/>
                        </a:cubicBezTo>
                        <a:cubicBezTo>
                          <a:pt x="18874" y="11693"/>
                          <a:pt x="19517" y="10599"/>
                          <a:pt x="19663" y="9455"/>
                        </a:cubicBezTo>
                        <a:cubicBezTo>
                          <a:pt x="19557" y="9454"/>
                          <a:pt x="19452" y="9441"/>
                          <a:pt x="19351" y="9417"/>
                        </a:cubicBezTo>
                        <a:cubicBezTo>
                          <a:pt x="19108" y="9358"/>
                          <a:pt x="18887" y="9220"/>
                          <a:pt x="18692" y="9062"/>
                        </a:cubicBezTo>
                        <a:cubicBezTo>
                          <a:pt x="18433" y="8850"/>
                          <a:pt x="18190" y="8556"/>
                          <a:pt x="18215" y="8221"/>
                        </a:cubicBezTo>
                        <a:cubicBezTo>
                          <a:pt x="18243" y="7841"/>
                          <a:pt x="18612" y="7568"/>
                          <a:pt x="18981" y="7464"/>
                        </a:cubicBezTo>
                        <a:cubicBezTo>
                          <a:pt x="19090" y="7434"/>
                          <a:pt x="19211" y="7410"/>
                          <a:pt x="19339" y="7398"/>
                        </a:cubicBezTo>
                        <a:cubicBezTo>
                          <a:pt x="19011" y="6683"/>
                          <a:pt x="18488" y="6056"/>
                          <a:pt x="17912" y="5511"/>
                        </a:cubicBezTo>
                        <a:cubicBezTo>
                          <a:pt x="16073" y="3764"/>
                          <a:pt x="13717" y="2733"/>
                          <a:pt x="11282" y="1943"/>
                        </a:cubicBezTo>
                        <a:cubicBezTo>
                          <a:pt x="10976" y="2597"/>
                          <a:pt x="10436" y="3258"/>
                          <a:pt x="10150" y="3442"/>
                        </a:cubicBezTo>
                        <a:cubicBezTo>
                          <a:pt x="9995" y="3541"/>
                          <a:pt x="9824" y="3627"/>
                          <a:pt x="9640" y="3648"/>
                        </a:cubicBezTo>
                        <a:cubicBezTo>
                          <a:pt x="9618" y="3650"/>
                          <a:pt x="9595" y="3652"/>
                          <a:pt x="9573" y="3652"/>
                        </a:cubicBezTo>
                        <a:cubicBezTo>
                          <a:pt x="9409" y="3652"/>
                          <a:pt x="9241" y="3594"/>
                          <a:pt x="9138" y="3467"/>
                        </a:cubicBezTo>
                        <a:cubicBezTo>
                          <a:pt x="8983" y="3274"/>
                          <a:pt x="9011" y="2994"/>
                          <a:pt x="9087" y="2757"/>
                        </a:cubicBezTo>
                        <a:cubicBezTo>
                          <a:pt x="9174" y="2484"/>
                          <a:pt x="9404" y="1948"/>
                          <a:pt x="9707" y="1464"/>
                        </a:cubicBezTo>
                        <a:lnTo>
                          <a:pt x="9077" y="1283"/>
                        </a:lnTo>
                        <a:cubicBezTo>
                          <a:pt x="6855" y="658"/>
                          <a:pt x="4600" y="7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2342650" y="2815300"/>
                    <a:ext cx="275150" cy="342700"/>
                  </a:xfrm>
                  <a:custGeom>
                    <a:avLst/>
                    <a:gdLst/>
                    <a:ahLst/>
                    <a:cxnLst/>
                    <a:rect l="l" t="t" r="r" b="b"/>
                    <a:pathLst>
                      <a:path w="11006" h="13708" fill="none" extrusionOk="0">
                        <a:moveTo>
                          <a:pt x="1" y="0"/>
                        </a:moveTo>
                        <a:cubicBezTo>
                          <a:pt x="4328" y="3982"/>
                          <a:pt x="8053" y="8621"/>
                          <a:pt x="11005" y="13707"/>
                        </a:cubicBezTo>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2533600" y="2969550"/>
                    <a:ext cx="132150" cy="52200"/>
                  </a:xfrm>
                  <a:custGeom>
                    <a:avLst/>
                    <a:gdLst/>
                    <a:ahLst/>
                    <a:cxnLst/>
                    <a:rect l="l" t="t" r="r" b="b"/>
                    <a:pathLst>
                      <a:path w="5286" h="2088" fill="none" extrusionOk="0">
                        <a:moveTo>
                          <a:pt x="3274" y="20"/>
                        </a:moveTo>
                        <a:cubicBezTo>
                          <a:pt x="3725" y="1"/>
                          <a:pt x="4191" y="41"/>
                          <a:pt x="4601" y="231"/>
                        </a:cubicBezTo>
                        <a:cubicBezTo>
                          <a:pt x="4821" y="333"/>
                          <a:pt x="5028" y="484"/>
                          <a:pt x="5148" y="696"/>
                        </a:cubicBezTo>
                        <a:cubicBezTo>
                          <a:pt x="5268" y="907"/>
                          <a:pt x="5285" y="1187"/>
                          <a:pt x="5150" y="1388"/>
                        </a:cubicBezTo>
                        <a:cubicBezTo>
                          <a:pt x="5045" y="1545"/>
                          <a:pt x="4868" y="1636"/>
                          <a:pt x="4695" y="1710"/>
                        </a:cubicBezTo>
                        <a:cubicBezTo>
                          <a:pt x="4093" y="1963"/>
                          <a:pt x="3441" y="2088"/>
                          <a:pt x="2790" y="2083"/>
                        </a:cubicBezTo>
                        <a:cubicBezTo>
                          <a:pt x="2300" y="2080"/>
                          <a:pt x="1388" y="2058"/>
                          <a:pt x="1027" y="1667"/>
                        </a:cubicBezTo>
                        <a:cubicBezTo>
                          <a:pt x="0" y="560"/>
                          <a:pt x="2708" y="43"/>
                          <a:pt x="3274" y="20"/>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2430375" y="3104950"/>
                    <a:ext cx="119450" cy="126325"/>
                  </a:xfrm>
                  <a:custGeom>
                    <a:avLst/>
                    <a:gdLst/>
                    <a:ahLst/>
                    <a:cxnLst/>
                    <a:rect l="l" t="t" r="r" b="b"/>
                    <a:pathLst>
                      <a:path w="4778" h="5053" fill="none" extrusionOk="0">
                        <a:moveTo>
                          <a:pt x="2767" y="9"/>
                        </a:moveTo>
                        <a:cubicBezTo>
                          <a:pt x="3138" y="1"/>
                          <a:pt x="3522" y="71"/>
                          <a:pt x="3825" y="284"/>
                        </a:cubicBezTo>
                        <a:cubicBezTo>
                          <a:pt x="4046" y="439"/>
                          <a:pt x="4212" y="662"/>
                          <a:pt x="4341" y="900"/>
                        </a:cubicBezTo>
                        <a:cubicBezTo>
                          <a:pt x="4733" y="1629"/>
                          <a:pt x="4777" y="2536"/>
                          <a:pt x="4460" y="3299"/>
                        </a:cubicBezTo>
                        <a:cubicBezTo>
                          <a:pt x="4142" y="4063"/>
                          <a:pt x="3467" y="4670"/>
                          <a:pt x="2673" y="4905"/>
                        </a:cubicBezTo>
                        <a:cubicBezTo>
                          <a:pt x="2210" y="5043"/>
                          <a:pt x="1693" y="5053"/>
                          <a:pt x="1257" y="4845"/>
                        </a:cubicBezTo>
                        <a:cubicBezTo>
                          <a:pt x="734" y="4594"/>
                          <a:pt x="391" y="4059"/>
                          <a:pt x="237" y="3500"/>
                        </a:cubicBezTo>
                        <a:cubicBezTo>
                          <a:pt x="1" y="2646"/>
                          <a:pt x="30" y="1924"/>
                          <a:pt x="552" y="1213"/>
                        </a:cubicBezTo>
                        <a:cubicBezTo>
                          <a:pt x="1068" y="511"/>
                          <a:pt x="1887" y="32"/>
                          <a:pt x="2767" y="9"/>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6"/>
                <p:cNvGrpSpPr/>
                <p:nvPr/>
              </p:nvGrpSpPr>
              <p:grpSpPr>
                <a:xfrm>
                  <a:off x="8474963" y="3789263"/>
                  <a:ext cx="627231" cy="1435421"/>
                  <a:chOff x="3038875" y="1863325"/>
                  <a:chExt cx="405975" cy="929075"/>
                </a:xfrm>
              </p:grpSpPr>
              <p:sp>
                <p:nvSpPr>
                  <p:cNvPr id="347" name="Google Shape;347;p6"/>
                  <p:cNvSpPr/>
                  <p:nvPr/>
                </p:nvSpPr>
                <p:spPr>
                  <a:xfrm>
                    <a:off x="3282775" y="2118225"/>
                    <a:ext cx="66750" cy="674175"/>
                  </a:xfrm>
                  <a:custGeom>
                    <a:avLst/>
                    <a:gdLst/>
                    <a:ahLst/>
                    <a:cxnLst/>
                    <a:rect l="l" t="t" r="r" b="b"/>
                    <a:pathLst>
                      <a:path w="2670" h="26967" fill="none" extrusionOk="0">
                        <a:moveTo>
                          <a:pt x="0" y="0"/>
                        </a:moveTo>
                        <a:cubicBezTo>
                          <a:pt x="2579" y="8690"/>
                          <a:pt x="2669" y="17926"/>
                          <a:pt x="2016" y="26967"/>
                        </a:cubicBezTo>
                      </a:path>
                    </a:pathLst>
                  </a:custGeom>
                  <a:solidFill>
                    <a:schemeClr val="dk1"/>
                  </a:solidFill>
                  <a:ln w="95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3038875" y="1863325"/>
                    <a:ext cx="405975" cy="347525"/>
                  </a:xfrm>
                  <a:custGeom>
                    <a:avLst/>
                    <a:gdLst/>
                    <a:ahLst/>
                    <a:cxnLst/>
                    <a:rect l="l" t="t" r="r" b="b"/>
                    <a:pathLst>
                      <a:path w="16239" h="13901" extrusionOk="0">
                        <a:moveTo>
                          <a:pt x="9844" y="0"/>
                        </a:moveTo>
                        <a:cubicBezTo>
                          <a:pt x="8784" y="0"/>
                          <a:pt x="8485" y="5553"/>
                          <a:pt x="8485" y="5553"/>
                        </a:cubicBezTo>
                        <a:cubicBezTo>
                          <a:pt x="8485" y="5553"/>
                          <a:pt x="7265" y="707"/>
                          <a:pt x="6157" y="707"/>
                        </a:cubicBezTo>
                        <a:cubicBezTo>
                          <a:pt x="6052" y="707"/>
                          <a:pt x="5949" y="751"/>
                          <a:pt x="5847" y="845"/>
                        </a:cubicBezTo>
                        <a:cubicBezTo>
                          <a:pt x="4669" y="1941"/>
                          <a:pt x="7064" y="6650"/>
                          <a:pt x="7064" y="6650"/>
                        </a:cubicBezTo>
                        <a:cubicBezTo>
                          <a:pt x="7064" y="6650"/>
                          <a:pt x="3240" y="3539"/>
                          <a:pt x="1526" y="3539"/>
                        </a:cubicBezTo>
                        <a:cubicBezTo>
                          <a:pt x="1196" y="3539"/>
                          <a:pt x="944" y="3655"/>
                          <a:pt x="813" y="3930"/>
                        </a:cubicBezTo>
                        <a:cubicBezTo>
                          <a:pt x="1" y="5635"/>
                          <a:pt x="6131" y="7259"/>
                          <a:pt x="6131" y="7259"/>
                        </a:cubicBezTo>
                        <a:cubicBezTo>
                          <a:pt x="6131" y="7259"/>
                          <a:pt x="1381" y="9613"/>
                          <a:pt x="2031" y="11156"/>
                        </a:cubicBezTo>
                        <a:cubicBezTo>
                          <a:pt x="2123" y="11374"/>
                          <a:pt x="2286" y="11468"/>
                          <a:pt x="2498" y="11468"/>
                        </a:cubicBezTo>
                        <a:cubicBezTo>
                          <a:pt x="3783" y="11468"/>
                          <a:pt x="6879" y="8019"/>
                          <a:pt x="6983" y="7948"/>
                        </a:cubicBezTo>
                        <a:cubicBezTo>
                          <a:pt x="6984" y="7948"/>
                          <a:pt x="6985" y="7947"/>
                          <a:pt x="6986" y="7947"/>
                        </a:cubicBezTo>
                        <a:cubicBezTo>
                          <a:pt x="7068" y="7947"/>
                          <a:pt x="4680" y="13110"/>
                          <a:pt x="6090" y="13835"/>
                        </a:cubicBezTo>
                        <a:cubicBezTo>
                          <a:pt x="6176" y="13879"/>
                          <a:pt x="6260" y="13900"/>
                          <a:pt x="6341" y="13900"/>
                        </a:cubicBezTo>
                        <a:cubicBezTo>
                          <a:pt x="7611" y="13900"/>
                          <a:pt x="8364" y="8882"/>
                          <a:pt x="8364" y="8882"/>
                        </a:cubicBezTo>
                        <a:cubicBezTo>
                          <a:pt x="8364" y="8882"/>
                          <a:pt x="9540" y="13220"/>
                          <a:pt x="10844" y="13220"/>
                        </a:cubicBezTo>
                        <a:cubicBezTo>
                          <a:pt x="10910" y="13220"/>
                          <a:pt x="10977" y="13209"/>
                          <a:pt x="11043" y="13185"/>
                        </a:cubicBezTo>
                        <a:cubicBezTo>
                          <a:pt x="12423" y="12698"/>
                          <a:pt x="10110" y="8761"/>
                          <a:pt x="10110" y="8761"/>
                        </a:cubicBezTo>
                        <a:lnTo>
                          <a:pt x="10110" y="8761"/>
                        </a:lnTo>
                        <a:cubicBezTo>
                          <a:pt x="10110" y="8761"/>
                          <a:pt x="12837" y="11551"/>
                          <a:pt x="14094" y="11551"/>
                        </a:cubicBezTo>
                        <a:cubicBezTo>
                          <a:pt x="14276" y="11551"/>
                          <a:pt x="14427" y="11492"/>
                          <a:pt x="14534" y="11359"/>
                        </a:cubicBezTo>
                        <a:cubicBezTo>
                          <a:pt x="15387" y="10303"/>
                          <a:pt x="11286" y="7786"/>
                          <a:pt x="11286" y="7786"/>
                        </a:cubicBezTo>
                        <a:cubicBezTo>
                          <a:pt x="11286" y="7786"/>
                          <a:pt x="16238" y="7542"/>
                          <a:pt x="15915" y="6487"/>
                        </a:cubicBezTo>
                        <a:cubicBezTo>
                          <a:pt x="15816" y="6168"/>
                          <a:pt x="15307" y="6057"/>
                          <a:pt x="14643" y="6057"/>
                        </a:cubicBezTo>
                        <a:cubicBezTo>
                          <a:pt x="13111" y="6057"/>
                          <a:pt x="10759" y="6650"/>
                          <a:pt x="10759" y="6650"/>
                        </a:cubicBezTo>
                        <a:cubicBezTo>
                          <a:pt x="10759" y="6650"/>
                          <a:pt x="14777" y="2834"/>
                          <a:pt x="13681" y="1982"/>
                        </a:cubicBezTo>
                        <a:cubicBezTo>
                          <a:pt x="13598" y="1917"/>
                          <a:pt x="13505" y="1887"/>
                          <a:pt x="13402" y="1887"/>
                        </a:cubicBezTo>
                        <a:cubicBezTo>
                          <a:pt x="12153" y="1887"/>
                          <a:pt x="9623" y="6325"/>
                          <a:pt x="9623" y="6325"/>
                        </a:cubicBezTo>
                        <a:cubicBezTo>
                          <a:pt x="9623" y="6325"/>
                          <a:pt x="11165" y="561"/>
                          <a:pt x="9987" y="33"/>
                        </a:cubicBezTo>
                        <a:cubicBezTo>
                          <a:pt x="9938" y="11"/>
                          <a:pt x="9890" y="0"/>
                          <a:pt x="9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3202275" y="1965825"/>
                    <a:ext cx="103550" cy="87475"/>
                  </a:xfrm>
                  <a:custGeom>
                    <a:avLst/>
                    <a:gdLst/>
                    <a:ahLst/>
                    <a:cxnLst/>
                    <a:rect l="l" t="t" r="r" b="b"/>
                    <a:pathLst>
                      <a:path w="4142" h="3499" extrusionOk="0">
                        <a:moveTo>
                          <a:pt x="1810" y="1"/>
                        </a:moveTo>
                        <a:cubicBezTo>
                          <a:pt x="1723" y="1"/>
                          <a:pt x="1634" y="11"/>
                          <a:pt x="1543" y="32"/>
                        </a:cubicBezTo>
                        <a:cubicBezTo>
                          <a:pt x="1" y="398"/>
                          <a:pt x="650" y="3159"/>
                          <a:pt x="650" y="3159"/>
                        </a:cubicBezTo>
                        <a:cubicBezTo>
                          <a:pt x="1271" y="3405"/>
                          <a:pt x="1796" y="3498"/>
                          <a:pt x="2235" y="3498"/>
                        </a:cubicBezTo>
                        <a:cubicBezTo>
                          <a:pt x="3606" y="3498"/>
                          <a:pt x="4142" y="2591"/>
                          <a:pt x="4142" y="2591"/>
                        </a:cubicBezTo>
                        <a:cubicBezTo>
                          <a:pt x="4142" y="2591"/>
                          <a:pt x="3207"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6"/>
                <p:cNvGrpSpPr/>
                <p:nvPr/>
              </p:nvGrpSpPr>
              <p:grpSpPr>
                <a:xfrm flipH="1">
                  <a:off x="6954769" y="4549903"/>
                  <a:ext cx="429573" cy="593605"/>
                  <a:chOff x="5695100" y="3956675"/>
                  <a:chExt cx="321200" cy="443850"/>
                </a:xfrm>
              </p:grpSpPr>
              <p:sp>
                <p:nvSpPr>
                  <p:cNvPr id="351" name="Google Shape;351;p6"/>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6"/>
                <p:cNvGrpSpPr/>
                <p:nvPr/>
              </p:nvGrpSpPr>
              <p:grpSpPr>
                <a:xfrm flipH="1">
                  <a:off x="-36369" y="3831713"/>
                  <a:ext cx="627231" cy="1435421"/>
                  <a:chOff x="3038875" y="1863325"/>
                  <a:chExt cx="405975" cy="929075"/>
                </a:xfrm>
              </p:grpSpPr>
              <p:sp>
                <p:nvSpPr>
                  <p:cNvPr id="356" name="Google Shape;356;p6"/>
                  <p:cNvSpPr/>
                  <p:nvPr/>
                </p:nvSpPr>
                <p:spPr>
                  <a:xfrm>
                    <a:off x="3282775" y="2118225"/>
                    <a:ext cx="66750" cy="674175"/>
                  </a:xfrm>
                  <a:custGeom>
                    <a:avLst/>
                    <a:gdLst/>
                    <a:ahLst/>
                    <a:cxnLst/>
                    <a:rect l="l" t="t" r="r" b="b"/>
                    <a:pathLst>
                      <a:path w="2670" h="26967" fill="none" extrusionOk="0">
                        <a:moveTo>
                          <a:pt x="0" y="0"/>
                        </a:moveTo>
                        <a:cubicBezTo>
                          <a:pt x="2579" y="8690"/>
                          <a:pt x="2669" y="17926"/>
                          <a:pt x="2016" y="26967"/>
                        </a:cubicBezTo>
                      </a:path>
                    </a:pathLst>
                  </a:custGeom>
                  <a:solidFill>
                    <a:schemeClr val="dk1"/>
                  </a:solidFill>
                  <a:ln w="95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3038875" y="1863325"/>
                    <a:ext cx="405975" cy="347525"/>
                  </a:xfrm>
                  <a:custGeom>
                    <a:avLst/>
                    <a:gdLst/>
                    <a:ahLst/>
                    <a:cxnLst/>
                    <a:rect l="l" t="t" r="r" b="b"/>
                    <a:pathLst>
                      <a:path w="16239" h="13901" extrusionOk="0">
                        <a:moveTo>
                          <a:pt x="9844" y="0"/>
                        </a:moveTo>
                        <a:cubicBezTo>
                          <a:pt x="8784" y="0"/>
                          <a:pt x="8485" y="5553"/>
                          <a:pt x="8485" y="5553"/>
                        </a:cubicBezTo>
                        <a:cubicBezTo>
                          <a:pt x="8485" y="5553"/>
                          <a:pt x="7265" y="707"/>
                          <a:pt x="6157" y="707"/>
                        </a:cubicBezTo>
                        <a:cubicBezTo>
                          <a:pt x="6052" y="707"/>
                          <a:pt x="5949" y="751"/>
                          <a:pt x="5847" y="845"/>
                        </a:cubicBezTo>
                        <a:cubicBezTo>
                          <a:pt x="4669" y="1941"/>
                          <a:pt x="7064" y="6650"/>
                          <a:pt x="7064" y="6650"/>
                        </a:cubicBezTo>
                        <a:cubicBezTo>
                          <a:pt x="7064" y="6650"/>
                          <a:pt x="3240" y="3539"/>
                          <a:pt x="1526" y="3539"/>
                        </a:cubicBezTo>
                        <a:cubicBezTo>
                          <a:pt x="1196" y="3539"/>
                          <a:pt x="944" y="3655"/>
                          <a:pt x="813" y="3930"/>
                        </a:cubicBezTo>
                        <a:cubicBezTo>
                          <a:pt x="1" y="5635"/>
                          <a:pt x="6131" y="7259"/>
                          <a:pt x="6131" y="7259"/>
                        </a:cubicBezTo>
                        <a:cubicBezTo>
                          <a:pt x="6131" y="7259"/>
                          <a:pt x="1381" y="9613"/>
                          <a:pt x="2031" y="11156"/>
                        </a:cubicBezTo>
                        <a:cubicBezTo>
                          <a:pt x="2123" y="11374"/>
                          <a:pt x="2286" y="11468"/>
                          <a:pt x="2498" y="11468"/>
                        </a:cubicBezTo>
                        <a:cubicBezTo>
                          <a:pt x="3783" y="11468"/>
                          <a:pt x="6879" y="8019"/>
                          <a:pt x="6983" y="7948"/>
                        </a:cubicBezTo>
                        <a:cubicBezTo>
                          <a:pt x="6984" y="7948"/>
                          <a:pt x="6985" y="7947"/>
                          <a:pt x="6986" y="7947"/>
                        </a:cubicBezTo>
                        <a:cubicBezTo>
                          <a:pt x="7068" y="7947"/>
                          <a:pt x="4680" y="13110"/>
                          <a:pt x="6090" y="13835"/>
                        </a:cubicBezTo>
                        <a:cubicBezTo>
                          <a:pt x="6176" y="13879"/>
                          <a:pt x="6260" y="13900"/>
                          <a:pt x="6341" y="13900"/>
                        </a:cubicBezTo>
                        <a:cubicBezTo>
                          <a:pt x="7611" y="13900"/>
                          <a:pt x="8364" y="8882"/>
                          <a:pt x="8364" y="8882"/>
                        </a:cubicBezTo>
                        <a:cubicBezTo>
                          <a:pt x="8364" y="8882"/>
                          <a:pt x="9540" y="13220"/>
                          <a:pt x="10844" y="13220"/>
                        </a:cubicBezTo>
                        <a:cubicBezTo>
                          <a:pt x="10910" y="13220"/>
                          <a:pt x="10977" y="13209"/>
                          <a:pt x="11043" y="13185"/>
                        </a:cubicBezTo>
                        <a:cubicBezTo>
                          <a:pt x="12423" y="12698"/>
                          <a:pt x="10110" y="8761"/>
                          <a:pt x="10110" y="8761"/>
                        </a:cubicBezTo>
                        <a:lnTo>
                          <a:pt x="10110" y="8761"/>
                        </a:lnTo>
                        <a:cubicBezTo>
                          <a:pt x="10110" y="8761"/>
                          <a:pt x="12837" y="11551"/>
                          <a:pt x="14094" y="11551"/>
                        </a:cubicBezTo>
                        <a:cubicBezTo>
                          <a:pt x="14276" y="11551"/>
                          <a:pt x="14427" y="11492"/>
                          <a:pt x="14534" y="11359"/>
                        </a:cubicBezTo>
                        <a:cubicBezTo>
                          <a:pt x="15387" y="10303"/>
                          <a:pt x="11286" y="7786"/>
                          <a:pt x="11286" y="7786"/>
                        </a:cubicBezTo>
                        <a:cubicBezTo>
                          <a:pt x="11286" y="7786"/>
                          <a:pt x="16238" y="7542"/>
                          <a:pt x="15915" y="6487"/>
                        </a:cubicBezTo>
                        <a:cubicBezTo>
                          <a:pt x="15816" y="6168"/>
                          <a:pt x="15307" y="6057"/>
                          <a:pt x="14643" y="6057"/>
                        </a:cubicBezTo>
                        <a:cubicBezTo>
                          <a:pt x="13111" y="6057"/>
                          <a:pt x="10759" y="6650"/>
                          <a:pt x="10759" y="6650"/>
                        </a:cubicBezTo>
                        <a:cubicBezTo>
                          <a:pt x="10759" y="6650"/>
                          <a:pt x="14777" y="2834"/>
                          <a:pt x="13681" y="1982"/>
                        </a:cubicBezTo>
                        <a:cubicBezTo>
                          <a:pt x="13598" y="1917"/>
                          <a:pt x="13505" y="1887"/>
                          <a:pt x="13402" y="1887"/>
                        </a:cubicBezTo>
                        <a:cubicBezTo>
                          <a:pt x="12153" y="1887"/>
                          <a:pt x="9623" y="6325"/>
                          <a:pt x="9623" y="6325"/>
                        </a:cubicBezTo>
                        <a:cubicBezTo>
                          <a:pt x="9623" y="6325"/>
                          <a:pt x="11165" y="561"/>
                          <a:pt x="9987" y="33"/>
                        </a:cubicBezTo>
                        <a:cubicBezTo>
                          <a:pt x="9938" y="11"/>
                          <a:pt x="9890" y="0"/>
                          <a:pt x="9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3202275" y="1965825"/>
                    <a:ext cx="103550" cy="87475"/>
                  </a:xfrm>
                  <a:custGeom>
                    <a:avLst/>
                    <a:gdLst/>
                    <a:ahLst/>
                    <a:cxnLst/>
                    <a:rect l="l" t="t" r="r" b="b"/>
                    <a:pathLst>
                      <a:path w="4142" h="3499" extrusionOk="0">
                        <a:moveTo>
                          <a:pt x="1810" y="1"/>
                        </a:moveTo>
                        <a:cubicBezTo>
                          <a:pt x="1723" y="1"/>
                          <a:pt x="1634" y="11"/>
                          <a:pt x="1543" y="32"/>
                        </a:cubicBezTo>
                        <a:cubicBezTo>
                          <a:pt x="1" y="398"/>
                          <a:pt x="650" y="3159"/>
                          <a:pt x="650" y="3159"/>
                        </a:cubicBezTo>
                        <a:cubicBezTo>
                          <a:pt x="1271" y="3405"/>
                          <a:pt x="1796" y="3498"/>
                          <a:pt x="2235" y="3498"/>
                        </a:cubicBezTo>
                        <a:cubicBezTo>
                          <a:pt x="3606" y="3498"/>
                          <a:pt x="4142" y="2591"/>
                          <a:pt x="4142" y="2591"/>
                        </a:cubicBezTo>
                        <a:cubicBezTo>
                          <a:pt x="4142" y="2591"/>
                          <a:pt x="3207"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59" name="Google Shape;359;p6"/>
            <p:cNvGrpSpPr/>
            <p:nvPr/>
          </p:nvGrpSpPr>
          <p:grpSpPr>
            <a:xfrm>
              <a:off x="1251131" y="4541167"/>
              <a:ext cx="456238" cy="607494"/>
              <a:chOff x="4717225" y="3509525"/>
              <a:chExt cx="295300" cy="393200"/>
            </a:xfrm>
          </p:grpSpPr>
          <p:sp>
            <p:nvSpPr>
              <p:cNvPr id="360" name="Google Shape;360;p6"/>
              <p:cNvSpPr/>
              <p:nvPr/>
            </p:nvSpPr>
            <p:spPr>
              <a:xfrm>
                <a:off x="4856500" y="3632200"/>
                <a:ext cx="16000" cy="270525"/>
              </a:xfrm>
              <a:custGeom>
                <a:avLst/>
                <a:gdLst/>
                <a:ahLst/>
                <a:cxnLst/>
                <a:rect l="l" t="t" r="r" b="b"/>
                <a:pathLst>
                  <a:path w="640" h="10821" extrusionOk="0">
                    <a:moveTo>
                      <a:pt x="434" y="0"/>
                    </a:moveTo>
                    <a:lnTo>
                      <a:pt x="303" y="12"/>
                    </a:lnTo>
                    <a:cubicBezTo>
                      <a:pt x="328" y="277"/>
                      <a:pt x="347" y="541"/>
                      <a:pt x="366" y="805"/>
                    </a:cubicBezTo>
                    <a:cubicBezTo>
                      <a:pt x="474" y="2344"/>
                      <a:pt x="507" y="3882"/>
                      <a:pt x="464" y="5417"/>
                    </a:cubicBezTo>
                    <a:cubicBezTo>
                      <a:pt x="432" y="6577"/>
                      <a:pt x="356" y="7735"/>
                      <a:pt x="238" y="8890"/>
                    </a:cubicBezTo>
                    <a:cubicBezTo>
                      <a:pt x="234" y="8930"/>
                      <a:pt x="230" y="8970"/>
                      <a:pt x="225" y="9012"/>
                    </a:cubicBezTo>
                    <a:cubicBezTo>
                      <a:pt x="162" y="9617"/>
                      <a:pt x="86" y="10220"/>
                      <a:pt x="0" y="10821"/>
                    </a:cubicBezTo>
                    <a:lnTo>
                      <a:pt x="131" y="10821"/>
                    </a:lnTo>
                    <a:cubicBezTo>
                      <a:pt x="147" y="10719"/>
                      <a:pt x="162" y="10617"/>
                      <a:pt x="176" y="10514"/>
                    </a:cubicBezTo>
                    <a:cubicBezTo>
                      <a:pt x="178" y="10502"/>
                      <a:pt x="180" y="10487"/>
                      <a:pt x="180" y="10474"/>
                    </a:cubicBezTo>
                    <a:cubicBezTo>
                      <a:pt x="403" y="8861"/>
                      <a:pt x="539" y="7240"/>
                      <a:pt x="589" y="5615"/>
                    </a:cubicBezTo>
                    <a:cubicBezTo>
                      <a:pt x="639" y="4081"/>
                      <a:pt x="612" y="2542"/>
                      <a:pt x="512" y="1005"/>
                    </a:cubicBezTo>
                    <a:cubicBezTo>
                      <a:pt x="490" y="670"/>
                      <a:pt x="464" y="335"/>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4746100" y="3509525"/>
                <a:ext cx="235650" cy="194125"/>
              </a:xfrm>
              <a:custGeom>
                <a:avLst/>
                <a:gdLst/>
                <a:ahLst/>
                <a:cxnLst/>
                <a:rect l="l" t="t" r="r" b="b"/>
                <a:pathLst>
                  <a:path w="9426" h="7765" extrusionOk="0">
                    <a:moveTo>
                      <a:pt x="6575" y="1"/>
                    </a:moveTo>
                    <a:cubicBezTo>
                      <a:pt x="5306" y="1"/>
                      <a:pt x="4411" y="2977"/>
                      <a:pt x="4411" y="2977"/>
                    </a:cubicBezTo>
                    <a:cubicBezTo>
                      <a:pt x="4411" y="2977"/>
                      <a:pt x="2677" y="2330"/>
                      <a:pt x="1590" y="2330"/>
                    </a:cubicBezTo>
                    <a:cubicBezTo>
                      <a:pt x="1212" y="2330"/>
                      <a:pt x="912" y="2408"/>
                      <a:pt x="790" y="2619"/>
                    </a:cubicBezTo>
                    <a:cubicBezTo>
                      <a:pt x="0" y="3983"/>
                      <a:pt x="3296" y="4602"/>
                      <a:pt x="3296" y="4602"/>
                    </a:cubicBezTo>
                    <a:cubicBezTo>
                      <a:pt x="3296" y="4602"/>
                      <a:pt x="392" y="6929"/>
                      <a:pt x="1493" y="7643"/>
                    </a:cubicBezTo>
                    <a:cubicBezTo>
                      <a:pt x="1623" y="7727"/>
                      <a:pt x="1767" y="7764"/>
                      <a:pt x="1921" y="7764"/>
                    </a:cubicBezTo>
                    <a:cubicBezTo>
                      <a:pt x="3074" y="7764"/>
                      <a:pt x="4757" y="5678"/>
                      <a:pt x="4757" y="5678"/>
                    </a:cubicBezTo>
                    <a:cubicBezTo>
                      <a:pt x="4757" y="5678"/>
                      <a:pt x="6216" y="7763"/>
                      <a:pt x="7027" y="7763"/>
                    </a:cubicBezTo>
                    <a:cubicBezTo>
                      <a:pt x="7159" y="7763"/>
                      <a:pt x="7274" y="7708"/>
                      <a:pt x="7362" y="7581"/>
                    </a:cubicBezTo>
                    <a:cubicBezTo>
                      <a:pt x="7995" y="6667"/>
                      <a:pt x="6484" y="5371"/>
                      <a:pt x="6484" y="5371"/>
                    </a:cubicBezTo>
                    <a:cubicBezTo>
                      <a:pt x="6484" y="5371"/>
                      <a:pt x="9426" y="4876"/>
                      <a:pt x="9102" y="3938"/>
                    </a:cubicBezTo>
                    <a:cubicBezTo>
                      <a:pt x="8951" y="3501"/>
                      <a:pt x="8306" y="3384"/>
                      <a:pt x="7659" y="3384"/>
                    </a:cubicBezTo>
                    <a:cubicBezTo>
                      <a:pt x="6915" y="3384"/>
                      <a:pt x="6168" y="3539"/>
                      <a:pt x="6168" y="3539"/>
                    </a:cubicBezTo>
                    <a:cubicBezTo>
                      <a:pt x="6168" y="3539"/>
                      <a:pt x="7923" y="484"/>
                      <a:pt x="6904" y="68"/>
                    </a:cubicBezTo>
                    <a:cubicBezTo>
                      <a:pt x="6792" y="22"/>
                      <a:pt x="6683" y="1"/>
                      <a:pt x="6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4845900" y="3603150"/>
                <a:ext cx="50250" cy="25500"/>
              </a:xfrm>
              <a:custGeom>
                <a:avLst/>
                <a:gdLst/>
                <a:ahLst/>
                <a:cxnLst/>
                <a:rect l="l" t="t" r="r" b="b"/>
                <a:pathLst>
                  <a:path w="2010" h="1020" extrusionOk="0">
                    <a:moveTo>
                      <a:pt x="683" y="1"/>
                    </a:moveTo>
                    <a:cubicBezTo>
                      <a:pt x="355" y="1"/>
                      <a:pt x="105" y="104"/>
                      <a:pt x="62" y="282"/>
                    </a:cubicBezTo>
                    <a:cubicBezTo>
                      <a:pt x="1" y="534"/>
                      <a:pt x="374" y="839"/>
                      <a:pt x="895" y="966"/>
                    </a:cubicBezTo>
                    <a:cubicBezTo>
                      <a:pt x="1047" y="1002"/>
                      <a:pt x="1194" y="1019"/>
                      <a:pt x="1327" y="1019"/>
                    </a:cubicBezTo>
                    <a:cubicBezTo>
                      <a:pt x="1656" y="1019"/>
                      <a:pt x="1906" y="916"/>
                      <a:pt x="1949" y="737"/>
                    </a:cubicBezTo>
                    <a:cubicBezTo>
                      <a:pt x="2009" y="486"/>
                      <a:pt x="1636" y="180"/>
                      <a:pt x="1115" y="54"/>
                    </a:cubicBezTo>
                    <a:cubicBezTo>
                      <a:pt x="964" y="18"/>
                      <a:pt x="817"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4859700" y="3753425"/>
                <a:ext cx="152825" cy="142650"/>
              </a:xfrm>
              <a:custGeom>
                <a:avLst/>
                <a:gdLst/>
                <a:ahLst/>
                <a:cxnLst/>
                <a:rect l="l" t="t" r="r" b="b"/>
                <a:pathLst>
                  <a:path w="6113" h="5706" extrusionOk="0">
                    <a:moveTo>
                      <a:pt x="5854" y="0"/>
                    </a:moveTo>
                    <a:cubicBezTo>
                      <a:pt x="4075" y="0"/>
                      <a:pt x="2319" y="1006"/>
                      <a:pt x="1437" y="2556"/>
                    </a:cubicBezTo>
                    <a:cubicBezTo>
                      <a:pt x="865" y="3560"/>
                      <a:pt x="644" y="4745"/>
                      <a:pt x="1" y="5706"/>
                    </a:cubicBezTo>
                    <a:cubicBezTo>
                      <a:pt x="1248" y="4537"/>
                      <a:pt x="3412" y="4481"/>
                      <a:pt x="4690" y="3346"/>
                    </a:cubicBezTo>
                    <a:cubicBezTo>
                      <a:pt x="5644" y="2499"/>
                      <a:pt x="5967" y="1275"/>
                      <a:pt x="6113" y="7"/>
                    </a:cubicBezTo>
                    <a:cubicBezTo>
                      <a:pt x="6026" y="3"/>
                      <a:pt x="5940" y="0"/>
                      <a:pt x="5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4717225" y="3732375"/>
                <a:ext cx="147425" cy="129250"/>
              </a:xfrm>
              <a:custGeom>
                <a:avLst/>
                <a:gdLst/>
                <a:ahLst/>
                <a:cxnLst/>
                <a:rect l="l" t="t" r="r" b="b"/>
                <a:pathLst>
                  <a:path w="5897" h="5170" extrusionOk="0">
                    <a:moveTo>
                      <a:pt x="665" y="1"/>
                    </a:moveTo>
                    <a:cubicBezTo>
                      <a:pt x="525" y="1"/>
                      <a:pt x="384" y="7"/>
                      <a:pt x="244" y="21"/>
                    </a:cubicBezTo>
                    <a:cubicBezTo>
                      <a:pt x="1" y="822"/>
                      <a:pt x="342" y="1714"/>
                      <a:pt x="917" y="2322"/>
                    </a:cubicBezTo>
                    <a:cubicBezTo>
                      <a:pt x="1494" y="2929"/>
                      <a:pt x="2273" y="3301"/>
                      <a:pt x="3051" y="3610"/>
                    </a:cubicBezTo>
                    <a:cubicBezTo>
                      <a:pt x="3830" y="3918"/>
                      <a:pt x="4635" y="4182"/>
                      <a:pt x="5344" y="4627"/>
                    </a:cubicBezTo>
                    <a:cubicBezTo>
                      <a:pt x="5565" y="4767"/>
                      <a:pt x="5785" y="4933"/>
                      <a:pt x="5896" y="5170"/>
                    </a:cubicBezTo>
                    <a:cubicBezTo>
                      <a:pt x="5499" y="3835"/>
                      <a:pt x="4950" y="2422"/>
                      <a:pt x="3976" y="1427"/>
                    </a:cubicBezTo>
                    <a:cubicBezTo>
                      <a:pt x="3102" y="533"/>
                      <a:pt x="1904"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5" name="Google Shape;365;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1"/>
        <p:cNvGrpSpPr/>
        <p:nvPr/>
      </p:nvGrpSpPr>
      <p:grpSpPr>
        <a:xfrm>
          <a:off x="0" y="0"/>
          <a:ext cx="0" cy="0"/>
          <a:chOff x="0" y="0"/>
          <a:chExt cx="0" cy="0"/>
        </a:xfrm>
      </p:grpSpPr>
      <p:grpSp>
        <p:nvGrpSpPr>
          <p:cNvPr id="462" name="Google Shape;462;p8"/>
          <p:cNvGrpSpPr/>
          <p:nvPr/>
        </p:nvGrpSpPr>
        <p:grpSpPr>
          <a:xfrm>
            <a:off x="-6219" y="-603488"/>
            <a:ext cx="9734473" cy="6083337"/>
            <a:chOff x="-6219" y="-603488"/>
            <a:chExt cx="9734473" cy="6083337"/>
          </a:xfrm>
        </p:grpSpPr>
        <p:sp>
          <p:nvSpPr>
            <p:cNvPr id="463" name="Google Shape;463;p8"/>
            <p:cNvSpPr/>
            <p:nvPr/>
          </p:nvSpPr>
          <p:spPr>
            <a:xfrm>
              <a:off x="5915088" y="-603488"/>
              <a:ext cx="1494655" cy="1494780"/>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8"/>
            <p:cNvGrpSpPr/>
            <p:nvPr/>
          </p:nvGrpSpPr>
          <p:grpSpPr>
            <a:xfrm>
              <a:off x="-6219" y="6867"/>
              <a:ext cx="9734473" cy="5472982"/>
              <a:chOff x="-6219" y="6867"/>
              <a:chExt cx="9734473" cy="5472982"/>
            </a:xfrm>
          </p:grpSpPr>
          <p:grpSp>
            <p:nvGrpSpPr>
              <p:cNvPr id="465" name="Google Shape;465;p8"/>
              <p:cNvGrpSpPr/>
              <p:nvPr/>
            </p:nvGrpSpPr>
            <p:grpSpPr>
              <a:xfrm flipH="1">
                <a:off x="-6219" y="6867"/>
                <a:ext cx="9734473" cy="2442179"/>
                <a:chOff x="-588350" y="0"/>
                <a:chExt cx="9734473" cy="2442179"/>
              </a:xfrm>
            </p:grpSpPr>
            <p:sp>
              <p:nvSpPr>
                <p:cNvPr id="466" name="Google Shape;466;p8"/>
                <p:cNvSpPr/>
                <p:nvPr/>
              </p:nvSpPr>
              <p:spPr>
                <a:xfrm>
                  <a:off x="-588350" y="2165258"/>
                  <a:ext cx="1530824" cy="276920"/>
                </a:xfrm>
                <a:custGeom>
                  <a:avLst/>
                  <a:gdLst/>
                  <a:ahLst/>
                  <a:cxnLst/>
                  <a:rect l="l" t="t" r="r" b="b"/>
                  <a:pathLst>
                    <a:path w="38066" h="6886" extrusionOk="0">
                      <a:moveTo>
                        <a:pt x="14862" y="0"/>
                      </a:moveTo>
                      <a:cubicBezTo>
                        <a:pt x="13563" y="0"/>
                        <a:pt x="12254" y="348"/>
                        <a:pt x="11111" y="975"/>
                      </a:cubicBezTo>
                      <a:cubicBezTo>
                        <a:pt x="9236" y="2005"/>
                        <a:pt x="7796" y="3733"/>
                        <a:pt x="6896" y="5674"/>
                      </a:cubicBezTo>
                      <a:cubicBezTo>
                        <a:pt x="5746" y="4549"/>
                        <a:pt x="4135" y="3931"/>
                        <a:pt x="2529" y="3931"/>
                      </a:cubicBezTo>
                      <a:cubicBezTo>
                        <a:pt x="1908" y="3931"/>
                        <a:pt x="1289" y="4024"/>
                        <a:pt x="697" y="4214"/>
                      </a:cubicBezTo>
                      <a:cubicBezTo>
                        <a:pt x="459" y="4292"/>
                        <a:pt x="226" y="4385"/>
                        <a:pt x="0" y="4492"/>
                      </a:cubicBezTo>
                      <a:lnTo>
                        <a:pt x="0" y="6885"/>
                      </a:lnTo>
                      <a:lnTo>
                        <a:pt x="38066" y="6885"/>
                      </a:lnTo>
                      <a:cubicBezTo>
                        <a:pt x="36910" y="4747"/>
                        <a:pt x="34867" y="3090"/>
                        <a:pt x="32519" y="2449"/>
                      </a:cubicBezTo>
                      <a:cubicBezTo>
                        <a:pt x="31769" y="2245"/>
                        <a:pt x="30994" y="2145"/>
                        <a:pt x="30218" y="2145"/>
                      </a:cubicBezTo>
                      <a:cubicBezTo>
                        <a:pt x="28158" y="2145"/>
                        <a:pt x="26095" y="2846"/>
                        <a:pt x="24496" y="4148"/>
                      </a:cubicBezTo>
                      <a:cubicBezTo>
                        <a:pt x="23844" y="4679"/>
                        <a:pt x="23262" y="5310"/>
                        <a:pt x="22869" y="6054"/>
                      </a:cubicBezTo>
                      <a:cubicBezTo>
                        <a:pt x="21412" y="3805"/>
                        <a:pt x="19800" y="1424"/>
                        <a:pt x="17306" y="449"/>
                      </a:cubicBezTo>
                      <a:cubicBezTo>
                        <a:pt x="16526" y="144"/>
                        <a:pt x="15697" y="0"/>
                        <a:pt x="14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7739683" y="1334505"/>
                  <a:ext cx="1406439" cy="271210"/>
                </a:xfrm>
                <a:custGeom>
                  <a:avLst/>
                  <a:gdLst/>
                  <a:ahLst/>
                  <a:cxnLst/>
                  <a:rect l="l" t="t" r="r" b="b"/>
                  <a:pathLst>
                    <a:path w="34973" h="6744" extrusionOk="0">
                      <a:moveTo>
                        <a:pt x="15532" y="1"/>
                      </a:moveTo>
                      <a:cubicBezTo>
                        <a:pt x="12024" y="1"/>
                        <a:pt x="8586" y="2203"/>
                        <a:pt x="7164" y="5419"/>
                      </a:cubicBezTo>
                      <a:cubicBezTo>
                        <a:pt x="6327" y="4614"/>
                        <a:pt x="5162" y="4180"/>
                        <a:pt x="4002" y="4180"/>
                      </a:cubicBezTo>
                      <a:cubicBezTo>
                        <a:pt x="3408" y="4180"/>
                        <a:pt x="2816" y="4294"/>
                        <a:pt x="2270" y="4529"/>
                      </a:cubicBezTo>
                      <a:cubicBezTo>
                        <a:pt x="1276" y="4956"/>
                        <a:pt x="470" y="5770"/>
                        <a:pt x="1" y="6744"/>
                      </a:cubicBezTo>
                      <a:lnTo>
                        <a:pt x="34972" y="6744"/>
                      </a:lnTo>
                      <a:lnTo>
                        <a:pt x="34972" y="4685"/>
                      </a:lnTo>
                      <a:cubicBezTo>
                        <a:pt x="33852" y="4295"/>
                        <a:pt x="32659" y="4103"/>
                        <a:pt x="31472" y="4043"/>
                      </a:cubicBezTo>
                      <a:cubicBezTo>
                        <a:pt x="31238" y="4031"/>
                        <a:pt x="31003" y="4025"/>
                        <a:pt x="30766" y="4025"/>
                      </a:cubicBezTo>
                      <a:cubicBezTo>
                        <a:pt x="28340" y="4025"/>
                        <a:pt x="25831" y="4674"/>
                        <a:pt x="24182" y="6424"/>
                      </a:cubicBezTo>
                      <a:cubicBezTo>
                        <a:pt x="23101" y="2905"/>
                        <a:pt x="19696" y="231"/>
                        <a:pt x="16022" y="15"/>
                      </a:cubicBezTo>
                      <a:cubicBezTo>
                        <a:pt x="15858" y="5"/>
                        <a:pt x="15695" y="1"/>
                        <a:pt x="15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8"/>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flipH="1">
                <a:off x="-4090" y="3427793"/>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146" y="4434642"/>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flipH="1">
                <a:off x="-4140" y="4434642"/>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flipH="1">
                <a:off x="-4136" y="4113167"/>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8"/>
              <p:cNvGrpSpPr/>
              <p:nvPr/>
            </p:nvGrpSpPr>
            <p:grpSpPr>
              <a:xfrm flipH="1">
                <a:off x="687987" y="4271721"/>
                <a:ext cx="602202" cy="921554"/>
                <a:chOff x="7849714" y="4264854"/>
                <a:chExt cx="602202" cy="921554"/>
              </a:xfrm>
            </p:grpSpPr>
            <p:sp>
              <p:nvSpPr>
                <p:cNvPr id="476" name="Google Shape;476;p8"/>
                <p:cNvSpPr/>
                <p:nvPr/>
              </p:nvSpPr>
              <p:spPr>
                <a:xfrm>
                  <a:off x="8069220" y="4327272"/>
                  <a:ext cx="326768" cy="859136"/>
                </a:xfrm>
                <a:custGeom>
                  <a:avLst/>
                  <a:gdLst/>
                  <a:ahLst/>
                  <a:cxnLst/>
                  <a:rect l="l" t="t" r="r" b="b"/>
                  <a:pathLst>
                    <a:path w="8460" h="22243" extrusionOk="0">
                      <a:moveTo>
                        <a:pt x="84" y="0"/>
                      </a:moveTo>
                      <a:cubicBezTo>
                        <a:pt x="70" y="0"/>
                        <a:pt x="55" y="4"/>
                        <a:pt x="42" y="12"/>
                      </a:cubicBezTo>
                      <a:cubicBezTo>
                        <a:pt x="14" y="29"/>
                        <a:pt x="1" y="62"/>
                        <a:pt x="7" y="94"/>
                      </a:cubicBezTo>
                      <a:cubicBezTo>
                        <a:pt x="8" y="103"/>
                        <a:pt x="12" y="111"/>
                        <a:pt x="17" y="119"/>
                      </a:cubicBezTo>
                      <a:cubicBezTo>
                        <a:pt x="333" y="647"/>
                        <a:pt x="642" y="1182"/>
                        <a:pt x="945" y="1725"/>
                      </a:cubicBezTo>
                      <a:cubicBezTo>
                        <a:pt x="1210" y="2197"/>
                        <a:pt x="1468" y="2677"/>
                        <a:pt x="1721" y="3163"/>
                      </a:cubicBezTo>
                      <a:cubicBezTo>
                        <a:pt x="2626" y="4896"/>
                        <a:pt x="3459" y="6703"/>
                        <a:pt x="4224" y="8591"/>
                      </a:cubicBezTo>
                      <a:cubicBezTo>
                        <a:pt x="5909" y="12738"/>
                        <a:pt x="7259" y="17269"/>
                        <a:pt x="8301" y="22242"/>
                      </a:cubicBezTo>
                      <a:lnTo>
                        <a:pt x="8459" y="22242"/>
                      </a:lnTo>
                      <a:cubicBezTo>
                        <a:pt x="8284" y="21401"/>
                        <a:pt x="8099" y="20572"/>
                        <a:pt x="7905" y="19758"/>
                      </a:cubicBezTo>
                      <a:cubicBezTo>
                        <a:pt x="7874" y="19625"/>
                        <a:pt x="7843" y="19493"/>
                        <a:pt x="7810" y="19360"/>
                      </a:cubicBezTo>
                      <a:cubicBezTo>
                        <a:pt x="6863" y="15439"/>
                        <a:pt x="5704" y="11802"/>
                        <a:pt x="4323" y="8420"/>
                      </a:cubicBezTo>
                      <a:cubicBezTo>
                        <a:pt x="3506" y="6410"/>
                        <a:pt x="2609" y="4493"/>
                        <a:pt x="1630" y="2657"/>
                      </a:cubicBezTo>
                      <a:cubicBezTo>
                        <a:pt x="1448" y="2314"/>
                        <a:pt x="1264" y="1974"/>
                        <a:pt x="1074" y="1636"/>
                      </a:cubicBezTo>
                      <a:cubicBezTo>
                        <a:pt x="774" y="1096"/>
                        <a:pt x="466" y="563"/>
                        <a:pt x="150" y="38"/>
                      </a:cubicBezTo>
                      <a:cubicBezTo>
                        <a:pt x="148" y="34"/>
                        <a:pt x="145" y="29"/>
                        <a:pt x="141" y="25"/>
                      </a:cubicBezTo>
                      <a:cubicBezTo>
                        <a:pt x="126" y="9"/>
                        <a:pt x="105"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8340445" y="4611822"/>
                  <a:ext cx="111472" cy="484164"/>
                </a:xfrm>
                <a:custGeom>
                  <a:avLst/>
                  <a:gdLst/>
                  <a:ahLst/>
                  <a:cxnLst/>
                  <a:rect l="l" t="t" r="r" b="b"/>
                  <a:pathLst>
                    <a:path w="2886" h="12535" extrusionOk="0">
                      <a:moveTo>
                        <a:pt x="1967" y="1"/>
                      </a:moveTo>
                      <a:cubicBezTo>
                        <a:pt x="706" y="1689"/>
                        <a:pt x="139" y="3726"/>
                        <a:pt x="71" y="5831"/>
                      </a:cubicBezTo>
                      <a:cubicBezTo>
                        <a:pt x="1" y="7938"/>
                        <a:pt x="527" y="10457"/>
                        <a:pt x="884" y="12534"/>
                      </a:cubicBezTo>
                      <a:cubicBezTo>
                        <a:pt x="848" y="10674"/>
                        <a:pt x="1738" y="8940"/>
                        <a:pt x="2236" y="7149"/>
                      </a:cubicBezTo>
                      <a:cubicBezTo>
                        <a:pt x="2885" y="4810"/>
                        <a:pt x="2858" y="2258"/>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8081967" y="4875322"/>
                  <a:ext cx="305215" cy="311086"/>
                </a:xfrm>
                <a:custGeom>
                  <a:avLst/>
                  <a:gdLst/>
                  <a:ahLst/>
                  <a:cxnLst/>
                  <a:rect l="l" t="t" r="r" b="b"/>
                  <a:pathLst>
                    <a:path w="7902" h="8054" extrusionOk="0">
                      <a:moveTo>
                        <a:pt x="24" y="1"/>
                      </a:moveTo>
                      <a:lnTo>
                        <a:pt x="24" y="1"/>
                      </a:lnTo>
                      <a:cubicBezTo>
                        <a:pt x="1" y="1744"/>
                        <a:pt x="846" y="3486"/>
                        <a:pt x="2106" y="4694"/>
                      </a:cubicBezTo>
                      <a:cubicBezTo>
                        <a:pt x="3500" y="6026"/>
                        <a:pt x="5579" y="6913"/>
                        <a:pt x="7246" y="8053"/>
                      </a:cubicBezTo>
                      <a:lnTo>
                        <a:pt x="7901" y="8053"/>
                      </a:lnTo>
                      <a:cubicBezTo>
                        <a:pt x="7580" y="7345"/>
                        <a:pt x="7258" y="6639"/>
                        <a:pt x="6938" y="5931"/>
                      </a:cubicBezTo>
                      <a:cubicBezTo>
                        <a:pt x="6558" y="5096"/>
                        <a:pt x="6176" y="4256"/>
                        <a:pt x="5662" y="3497"/>
                      </a:cubicBezTo>
                      <a:cubicBezTo>
                        <a:pt x="4385" y="1610"/>
                        <a:pt x="2280" y="30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7849714" y="4289149"/>
                  <a:ext cx="514176" cy="350869"/>
                </a:xfrm>
                <a:custGeom>
                  <a:avLst/>
                  <a:gdLst/>
                  <a:ahLst/>
                  <a:cxnLst/>
                  <a:rect l="l" t="t" r="r" b="b"/>
                  <a:pathLst>
                    <a:path w="13312" h="9084" extrusionOk="0">
                      <a:moveTo>
                        <a:pt x="10481" y="0"/>
                      </a:moveTo>
                      <a:cubicBezTo>
                        <a:pt x="9025" y="0"/>
                        <a:pt x="7486" y="173"/>
                        <a:pt x="7486" y="173"/>
                      </a:cubicBezTo>
                      <a:lnTo>
                        <a:pt x="3517" y="2178"/>
                      </a:lnTo>
                      <a:cubicBezTo>
                        <a:pt x="3517" y="2178"/>
                        <a:pt x="0" y="7620"/>
                        <a:pt x="886" y="8267"/>
                      </a:cubicBezTo>
                      <a:cubicBezTo>
                        <a:pt x="943" y="8309"/>
                        <a:pt x="1006" y="8329"/>
                        <a:pt x="1073" y="8329"/>
                      </a:cubicBezTo>
                      <a:cubicBezTo>
                        <a:pt x="2046" y="8329"/>
                        <a:pt x="3968" y="4209"/>
                        <a:pt x="3968" y="4209"/>
                      </a:cubicBezTo>
                      <a:lnTo>
                        <a:pt x="3968" y="4209"/>
                      </a:lnTo>
                      <a:cubicBezTo>
                        <a:pt x="3968" y="4209"/>
                        <a:pt x="3369" y="8857"/>
                        <a:pt x="4301" y="8857"/>
                      </a:cubicBezTo>
                      <a:cubicBezTo>
                        <a:pt x="4317" y="8857"/>
                        <a:pt x="4332" y="8855"/>
                        <a:pt x="4349" y="8853"/>
                      </a:cubicBezTo>
                      <a:cubicBezTo>
                        <a:pt x="5349" y="8694"/>
                        <a:pt x="5501" y="3937"/>
                        <a:pt x="5501" y="3937"/>
                      </a:cubicBezTo>
                      <a:cubicBezTo>
                        <a:pt x="5501" y="3937"/>
                        <a:pt x="7211" y="9083"/>
                        <a:pt x="8135" y="9083"/>
                      </a:cubicBezTo>
                      <a:cubicBezTo>
                        <a:pt x="8170" y="9083"/>
                        <a:pt x="8204" y="9076"/>
                        <a:pt x="8237" y="9060"/>
                      </a:cubicBezTo>
                      <a:cubicBezTo>
                        <a:pt x="9130" y="8637"/>
                        <a:pt x="7165" y="3496"/>
                        <a:pt x="7165" y="3496"/>
                      </a:cubicBezTo>
                      <a:lnTo>
                        <a:pt x="7165" y="3496"/>
                      </a:lnTo>
                      <a:cubicBezTo>
                        <a:pt x="7165" y="3496"/>
                        <a:pt x="10619" y="6994"/>
                        <a:pt x="11807" y="6994"/>
                      </a:cubicBezTo>
                      <a:cubicBezTo>
                        <a:pt x="11954" y="6994"/>
                        <a:pt x="12066" y="6941"/>
                        <a:pt x="12133" y="6822"/>
                      </a:cubicBezTo>
                      <a:cubicBezTo>
                        <a:pt x="12742" y="5736"/>
                        <a:pt x="8548" y="2524"/>
                        <a:pt x="8547" y="2524"/>
                      </a:cubicBezTo>
                      <a:lnTo>
                        <a:pt x="8547" y="2524"/>
                      </a:lnTo>
                      <a:cubicBezTo>
                        <a:pt x="8548" y="2524"/>
                        <a:pt x="11359" y="4233"/>
                        <a:pt x="12509" y="4233"/>
                      </a:cubicBezTo>
                      <a:cubicBezTo>
                        <a:pt x="12744" y="4233"/>
                        <a:pt x="12910" y="4162"/>
                        <a:pt x="12968" y="3990"/>
                      </a:cubicBezTo>
                      <a:cubicBezTo>
                        <a:pt x="13312" y="2978"/>
                        <a:pt x="8173" y="926"/>
                        <a:pt x="8173" y="926"/>
                      </a:cubicBezTo>
                      <a:lnTo>
                        <a:pt x="8173" y="926"/>
                      </a:lnTo>
                      <a:cubicBezTo>
                        <a:pt x="8173" y="926"/>
                        <a:pt x="9870" y="1167"/>
                        <a:pt x="11257" y="1167"/>
                      </a:cubicBezTo>
                      <a:cubicBezTo>
                        <a:pt x="12260" y="1167"/>
                        <a:pt x="13101" y="1041"/>
                        <a:pt x="13020" y="607"/>
                      </a:cubicBezTo>
                      <a:cubicBezTo>
                        <a:pt x="12931" y="129"/>
                        <a:pt x="11737" y="0"/>
                        <a:pt x="10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7947127" y="4264854"/>
                  <a:ext cx="216416" cy="160023"/>
                </a:xfrm>
                <a:custGeom>
                  <a:avLst/>
                  <a:gdLst/>
                  <a:ahLst/>
                  <a:cxnLst/>
                  <a:rect l="l" t="t" r="r" b="b"/>
                  <a:pathLst>
                    <a:path w="5603" h="4143" extrusionOk="0">
                      <a:moveTo>
                        <a:pt x="5602" y="920"/>
                      </a:moveTo>
                      <a:cubicBezTo>
                        <a:pt x="5602" y="920"/>
                        <a:pt x="5602" y="921"/>
                        <a:pt x="5602" y="921"/>
                      </a:cubicBezTo>
                      <a:lnTo>
                        <a:pt x="5602" y="921"/>
                      </a:lnTo>
                      <a:cubicBezTo>
                        <a:pt x="5602" y="921"/>
                        <a:pt x="5602" y="921"/>
                        <a:pt x="5602" y="921"/>
                      </a:cubicBezTo>
                      <a:lnTo>
                        <a:pt x="5602" y="920"/>
                      </a:lnTo>
                      <a:close/>
                      <a:moveTo>
                        <a:pt x="3307" y="1"/>
                      </a:moveTo>
                      <a:cubicBezTo>
                        <a:pt x="2825" y="1"/>
                        <a:pt x="2311" y="136"/>
                        <a:pt x="1810" y="510"/>
                      </a:cubicBezTo>
                      <a:cubicBezTo>
                        <a:pt x="1" y="1860"/>
                        <a:pt x="1129" y="4142"/>
                        <a:pt x="1129" y="4142"/>
                      </a:cubicBezTo>
                      <a:cubicBezTo>
                        <a:pt x="1129" y="4142"/>
                        <a:pt x="1152" y="4143"/>
                        <a:pt x="1194" y="4143"/>
                      </a:cubicBezTo>
                      <a:cubicBezTo>
                        <a:pt x="1716" y="4143"/>
                        <a:pt x="5182" y="4025"/>
                        <a:pt x="5602" y="921"/>
                      </a:cubicBezTo>
                      <a:lnTo>
                        <a:pt x="5602" y="921"/>
                      </a:lnTo>
                      <a:cubicBezTo>
                        <a:pt x="5588" y="908"/>
                        <a:pt x="4557"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8"/>
              <p:cNvGrpSpPr/>
              <p:nvPr/>
            </p:nvGrpSpPr>
            <p:grpSpPr>
              <a:xfrm flipH="1">
                <a:off x="1515166" y="4553182"/>
                <a:ext cx="456200" cy="597181"/>
                <a:chOff x="7168538" y="4546315"/>
                <a:chExt cx="456200" cy="597181"/>
              </a:xfrm>
            </p:grpSpPr>
            <p:sp>
              <p:nvSpPr>
                <p:cNvPr id="482" name="Google Shape;482;p8"/>
                <p:cNvSpPr/>
                <p:nvPr/>
              </p:nvSpPr>
              <p:spPr>
                <a:xfrm>
                  <a:off x="7382713" y="4735887"/>
                  <a:ext cx="25299" cy="407610"/>
                </a:xfrm>
                <a:custGeom>
                  <a:avLst/>
                  <a:gdLst/>
                  <a:ahLst/>
                  <a:cxnLst/>
                  <a:rect l="l" t="t" r="r" b="b"/>
                  <a:pathLst>
                    <a:path w="655" h="10553" extrusionOk="0">
                      <a:moveTo>
                        <a:pt x="262" y="1"/>
                      </a:moveTo>
                      <a:cubicBezTo>
                        <a:pt x="233" y="335"/>
                        <a:pt x="206" y="667"/>
                        <a:pt x="184" y="1002"/>
                      </a:cubicBezTo>
                      <a:cubicBezTo>
                        <a:pt x="165" y="1302"/>
                        <a:pt x="148" y="1602"/>
                        <a:pt x="135" y="1903"/>
                      </a:cubicBezTo>
                      <a:cubicBezTo>
                        <a:pt x="0" y="4770"/>
                        <a:pt x="127" y="7638"/>
                        <a:pt x="517" y="10474"/>
                      </a:cubicBezTo>
                      <a:cubicBezTo>
                        <a:pt x="518" y="10488"/>
                        <a:pt x="519" y="10501"/>
                        <a:pt x="522" y="10514"/>
                      </a:cubicBezTo>
                      <a:cubicBezTo>
                        <a:pt x="522" y="10515"/>
                        <a:pt x="522" y="10519"/>
                        <a:pt x="523" y="10520"/>
                      </a:cubicBezTo>
                      <a:lnTo>
                        <a:pt x="528" y="10520"/>
                      </a:lnTo>
                      <a:cubicBezTo>
                        <a:pt x="541" y="10530"/>
                        <a:pt x="555" y="10542"/>
                        <a:pt x="566" y="10553"/>
                      </a:cubicBezTo>
                      <a:cubicBezTo>
                        <a:pt x="559" y="10542"/>
                        <a:pt x="551" y="10531"/>
                        <a:pt x="545" y="10520"/>
                      </a:cubicBezTo>
                      <a:lnTo>
                        <a:pt x="654" y="10520"/>
                      </a:lnTo>
                      <a:cubicBezTo>
                        <a:pt x="584" y="10019"/>
                        <a:pt x="523" y="9517"/>
                        <a:pt x="471" y="9013"/>
                      </a:cubicBezTo>
                      <a:cubicBezTo>
                        <a:pt x="467" y="8973"/>
                        <a:pt x="463" y="8932"/>
                        <a:pt x="457" y="8892"/>
                      </a:cubicBezTo>
                      <a:cubicBezTo>
                        <a:pt x="219" y="6560"/>
                        <a:pt x="155" y="4214"/>
                        <a:pt x="267" y="1868"/>
                      </a:cubicBezTo>
                      <a:cubicBezTo>
                        <a:pt x="283" y="1513"/>
                        <a:pt x="303" y="1159"/>
                        <a:pt x="330" y="806"/>
                      </a:cubicBezTo>
                      <a:cubicBezTo>
                        <a:pt x="349" y="541"/>
                        <a:pt x="368" y="277"/>
                        <a:pt x="392" y="12"/>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7216085" y="4546315"/>
                  <a:ext cx="364079" cy="299923"/>
                </a:xfrm>
                <a:custGeom>
                  <a:avLst/>
                  <a:gdLst/>
                  <a:ahLst/>
                  <a:cxnLst/>
                  <a:rect l="l" t="t" r="r" b="b"/>
                  <a:pathLst>
                    <a:path w="9426" h="7765" extrusionOk="0">
                      <a:moveTo>
                        <a:pt x="2850" y="0"/>
                      </a:moveTo>
                      <a:cubicBezTo>
                        <a:pt x="2743" y="0"/>
                        <a:pt x="2634" y="22"/>
                        <a:pt x="2522" y="67"/>
                      </a:cubicBezTo>
                      <a:cubicBezTo>
                        <a:pt x="1503" y="484"/>
                        <a:pt x="3258" y="3540"/>
                        <a:pt x="3258" y="3540"/>
                      </a:cubicBezTo>
                      <a:cubicBezTo>
                        <a:pt x="3258" y="3540"/>
                        <a:pt x="2511" y="3385"/>
                        <a:pt x="1767" y="3385"/>
                      </a:cubicBezTo>
                      <a:cubicBezTo>
                        <a:pt x="1120" y="3385"/>
                        <a:pt x="475" y="3502"/>
                        <a:pt x="324" y="3938"/>
                      </a:cubicBezTo>
                      <a:cubicBezTo>
                        <a:pt x="0" y="4877"/>
                        <a:pt x="2943" y="5372"/>
                        <a:pt x="2943" y="5372"/>
                      </a:cubicBezTo>
                      <a:cubicBezTo>
                        <a:pt x="2943" y="5372"/>
                        <a:pt x="1431" y="6666"/>
                        <a:pt x="2064" y="7580"/>
                      </a:cubicBezTo>
                      <a:cubicBezTo>
                        <a:pt x="2153" y="7708"/>
                        <a:pt x="2267" y="7763"/>
                        <a:pt x="2399" y="7763"/>
                      </a:cubicBezTo>
                      <a:cubicBezTo>
                        <a:pt x="3210" y="7763"/>
                        <a:pt x="4669" y="5677"/>
                        <a:pt x="4669" y="5677"/>
                      </a:cubicBezTo>
                      <a:cubicBezTo>
                        <a:pt x="4669" y="5677"/>
                        <a:pt x="6353" y="7765"/>
                        <a:pt x="7506" y="7765"/>
                      </a:cubicBezTo>
                      <a:cubicBezTo>
                        <a:pt x="7659" y="7765"/>
                        <a:pt x="7803" y="7728"/>
                        <a:pt x="7933" y="7644"/>
                      </a:cubicBezTo>
                      <a:cubicBezTo>
                        <a:pt x="9034" y="6930"/>
                        <a:pt x="6130" y="4601"/>
                        <a:pt x="6130" y="4601"/>
                      </a:cubicBezTo>
                      <a:cubicBezTo>
                        <a:pt x="6130" y="4601"/>
                        <a:pt x="9426" y="3983"/>
                        <a:pt x="8636" y="2619"/>
                      </a:cubicBezTo>
                      <a:cubicBezTo>
                        <a:pt x="8514" y="2409"/>
                        <a:pt x="8214" y="2331"/>
                        <a:pt x="7836" y="2331"/>
                      </a:cubicBezTo>
                      <a:cubicBezTo>
                        <a:pt x="6749" y="2331"/>
                        <a:pt x="5015" y="2978"/>
                        <a:pt x="5015" y="2978"/>
                      </a:cubicBezTo>
                      <a:cubicBezTo>
                        <a:pt x="5015" y="2978"/>
                        <a:pt x="4120" y="0"/>
                        <a:pt x="2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7348337" y="4690966"/>
                  <a:ext cx="77636" cy="39397"/>
                </a:xfrm>
                <a:custGeom>
                  <a:avLst/>
                  <a:gdLst/>
                  <a:ahLst/>
                  <a:cxnLst/>
                  <a:rect l="l" t="t" r="r" b="b"/>
                  <a:pathLst>
                    <a:path w="2010" h="1020" extrusionOk="0">
                      <a:moveTo>
                        <a:pt x="1329" y="0"/>
                      </a:moveTo>
                      <a:cubicBezTo>
                        <a:pt x="1194" y="0"/>
                        <a:pt x="1047" y="18"/>
                        <a:pt x="895" y="55"/>
                      </a:cubicBezTo>
                      <a:cubicBezTo>
                        <a:pt x="374" y="181"/>
                        <a:pt x="1" y="487"/>
                        <a:pt x="61" y="738"/>
                      </a:cubicBezTo>
                      <a:cubicBezTo>
                        <a:pt x="104" y="916"/>
                        <a:pt x="354" y="1019"/>
                        <a:pt x="681" y="1019"/>
                      </a:cubicBezTo>
                      <a:cubicBezTo>
                        <a:pt x="815" y="1019"/>
                        <a:pt x="963" y="1002"/>
                        <a:pt x="1115" y="965"/>
                      </a:cubicBezTo>
                      <a:cubicBezTo>
                        <a:pt x="1635" y="840"/>
                        <a:pt x="2009" y="533"/>
                        <a:pt x="1948" y="282"/>
                      </a:cubicBezTo>
                      <a:cubicBezTo>
                        <a:pt x="1905" y="104"/>
                        <a:pt x="1656"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7168538" y="4923141"/>
                  <a:ext cx="236037" cy="220356"/>
                </a:xfrm>
                <a:custGeom>
                  <a:avLst/>
                  <a:gdLst/>
                  <a:ahLst/>
                  <a:cxnLst/>
                  <a:rect l="l" t="t" r="r" b="b"/>
                  <a:pathLst>
                    <a:path w="6111" h="5705" extrusionOk="0">
                      <a:moveTo>
                        <a:pt x="244" y="1"/>
                      </a:moveTo>
                      <a:cubicBezTo>
                        <a:pt x="163" y="1"/>
                        <a:pt x="82" y="3"/>
                        <a:pt x="1" y="7"/>
                      </a:cubicBezTo>
                      <a:cubicBezTo>
                        <a:pt x="19" y="170"/>
                        <a:pt x="41" y="332"/>
                        <a:pt x="67" y="493"/>
                      </a:cubicBezTo>
                      <a:cubicBezTo>
                        <a:pt x="239" y="1584"/>
                        <a:pt x="592" y="2608"/>
                        <a:pt x="1423" y="3346"/>
                      </a:cubicBezTo>
                      <a:cubicBezTo>
                        <a:pt x="2686" y="4468"/>
                        <a:pt x="4815" y="4537"/>
                        <a:pt x="6067" y="5666"/>
                      </a:cubicBezTo>
                      <a:cubicBezTo>
                        <a:pt x="6069" y="5667"/>
                        <a:pt x="6072" y="5669"/>
                        <a:pt x="6073" y="5672"/>
                      </a:cubicBezTo>
                      <a:cubicBezTo>
                        <a:pt x="6086" y="5682"/>
                        <a:pt x="6100" y="5694"/>
                        <a:pt x="6111" y="5705"/>
                      </a:cubicBezTo>
                      <a:cubicBezTo>
                        <a:pt x="6104" y="5694"/>
                        <a:pt x="6096" y="5683"/>
                        <a:pt x="6090" y="5672"/>
                      </a:cubicBezTo>
                      <a:cubicBezTo>
                        <a:pt x="6079" y="5657"/>
                        <a:pt x="6069" y="5642"/>
                        <a:pt x="6061" y="5626"/>
                      </a:cubicBezTo>
                      <a:cubicBezTo>
                        <a:pt x="5457" y="4680"/>
                        <a:pt x="5232" y="3532"/>
                        <a:pt x="4677" y="2555"/>
                      </a:cubicBezTo>
                      <a:cubicBezTo>
                        <a:pt x="3840" y="1087"/>
                        <a:pt x="2217" y="108"/>
                        <a:pt x="533" y="11"/>
                      </a:cubicBezTo>
                      <a:cubicBezTo>
                        <a:pt x="437" y="4"/>
                        <a:pt x="340"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7397005" y="4890657"/>
                  <a:ext cx="227733" cy="199653"/>
                </a:xfrm>
                <a:custGeom>
                  <a:avLst/>
                  <a:gdLst/>
                  <a:ahLst/>
                  <a:cxnLst/>
                  <a:rect l="l" t="t" r="r" b="b"/>
                  <a:pathLst>
                    <a:path w="5896" h="5169" extrusionOk="0">
                      <a:moveTo>
                        <a:pt x="5232" y="0"/>
                      </a:moveTo>
                      <a:cubicBezTo>
                        <a:pt x="3993" y="0"/>
                        <a:pt x="2795" y="533"/>
                        <a:pt x="1921" y="1427"/>
                      </a:cubicBezTo>
                      <a:cubicBezTo>
                        <a:pt x="947" y="2422"/>
                        <a:pt x="398" y="3834"/>
                        <a:pt x="1" y="5168"/>
                      </a:cubicBezTo>
                      <a:cubicBezTo>
                        <a:pt x="113" y="4933"/>
                        <a:pt x="332" y="4766"/>
                        <a:pt x="553" y="4627"/>
                      </a:cubicBezTo>
                      <a:cubicBezTo>
                        <a:pt x="1262" y="4182"/>
                        <a:pt x="2067" y="3918"/>
                        <a:pt x="2846" y="3609"/>
                      </a:cubicBezTo>
                      <a:cubicBezTo>
                        <a:pt x="3624" y="3301"/>
                        <a:pt x="4403" y="2929"/>
                        <a:pt x="4980" y="2322"/>
                      </a:cubicBezTo>
                      <a:cubicBezTo>
                        <a:pt x="5555" y="1714"/>
                        <a:pt x="5895" y="822"/>
                        <a:pt x="5652" y="21"/>
                      </a:cubicBezTo>
                      <a:cubicBezTo>
                        <a:pt x="5512" y="7"/>
                        <a:pt x="5371" y="0"/>
                        <a:pt x="5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8"/>
              <p:cNvGrpSpPr/>
              <p:nvPr/>
            </p:nvGrpSpPr>
            <p:grpSpPr>
              <a:xfrm flipH="1">
                <a:off x="321940" y="4157579"/>
                <a:ext cx="387177" cy="1040017"/>
                <a:chOff x="8430787" y="4150712"/>
                <a:chExt cx="387177" cy="1040017"/>
              </a:xfrm>
            </p:grpSpPr>
            <p:sp>
              <p:nvSpPr>
                <p:cNvPr id="488" name="Google Shape;488;p8"/>
                <p:cNvSpPr/>
                <p:nvPr/>
              </p:nvSpPr>
              <p:spPr>
                <a:xfrm>
                  <a:off x="8637431" y="4292968"/>
                  <a:ext cx="74353" cy="897761"/>
                </a:xfrm>
                <a:custGeom>
                  <a:avLst/>
                  <a:gdLst/>
                  <a:ahLst/>
                  <a:cxnLst/>
                  <a:rect l="l" t="t" r="r" b="b"/>
                  <a:pathLst>
                    <a:path w="1925" h="23243" extrusionOk="0">
                      <a:moveTo>
                        <a:pt x="95" y="0"/>
                      </a:moveTo>
                      <a:lnTo>
                        <a:pt x="0" y="20"/>
                      </a:lnTo>
                      <a:cubicBezTo>
                        <a:pt x="4" y="35"/>
                        <a:pt x="6" y="48"/>
                        <a:pt x="9" y="63"/>
                      </a:cubicBezTo>
                      <a:cubicBezTo>
                        <a:pt x="60" y="296"/>
                        <a:pt x="108" y="529"/>
                        <a:pt x="156" y="763"/>
                      </a:cubicBezTo>
                      <a:cubicBezTo>
                        <a:pt x="409" y="1997"/>
                        <a:pt x="635" y="3233"/>
                        <a:pt x="828" y="4475"/>
                      </a:cubicBezTo>
                      <a:cubicBezTo>
                        <a:pt x="860" y="4665"/>
                        <a:pt x="889" y="4855"/>
                        <a:pt x="917" y="5047"/>
                      </a:cubicBezTo>
                      <a:cubicBezTo>
                        <a:pt x="1078" y="6103"/>
                        <a:pt x="1215" y="7162"/>
                        <a:pt x="1332" y="8222"/>
                      </a:cubicBezTo>
                      <a:cubicBezTo>
                        <a:pt x="1378" y="8633"/>
                        <a:pt x="1420" y="9043"/>
                        <a:pt x="1458" y="9455"/>
                      </a:cubicBezTo>
                      <a:cubicBezTo>
                        <a:pt x="1528" y="10182"/>
                        <a:pt x="1588" y="10912"/>
                        <a:pt x="1636" y="11642"/>
                      </a:cubicBezTo>
                      <a:cubicBezTo>
                        <a:pt x="1690" y="12412"/>
                        <a:pt x="1732" y="13184"/>
                        <a:pt x="1762" y="13957"/>
                      </a:cubicBezTo>
                      <a:cubicBezTo>
                        <a:pt x="1766" y="14064"/>
                        <a:pt x="1770" y="14169"/>
                        <a:pt x="1772" y="14276"/>
                      </a:cubicBezTo>
                      <a:cubicBezTo>
                        <a:pt x="1851" y="17641"/>
                        <a:pt x="1812" y="19733"/>
                        <a:pt x="1692" y="21823"/>
                      </a:cubicBezTo>
                      <a:cubicBezTo>
                        <a:pt x="1666" y="22297"/>
                        <a:pt x="1635" y="22771"/>
                        <a:pt x="1599" y="23243"/>
                      </a:cubicBezTo>
                      <a:lnTo>
                        <a:pt x="1696" y="23243"/>
                      </a:lnTo>
                      <a:cubicBezTo>
                        <a:pt x="1729" y="22807"/>
                        <a:pt x="1757" y="22372"/>
                        <a:pt x="1783" y="21935"/>
                      </a:cubicBezTo>
                      <a:cubicBezTo>
                        <a:pt x="1879" y="20299"/>
                        <a:pt x="1924" y="18664"/>
                        <a:pt x="1922" y="17027"/>
                      </a:cubicBezTo>
                      <a:cubicBezTo>
                        <a:pt x="1922" y="16913"/>
                        <a:pt x="1920" y="16798"/>
                        <a:pt x="1920" y="16682"/>
                      </a:cubicBezTo>
                      <a:cubicBezTo>
                        <a:pt x="1916" y="15882"/>
                        <a:pt x="1900" y="15082"/>
                        <a:pt x="1870" y="14282"/>
                      </a:cubicBezTo>
                      <a:cubicBezTo>
                        <a:pt x="1870" y="14271"/>
                        <a:pt x="1869" y="14258"/>
                        <a:pt x="1869" y="14246"/>
                      </a:cubicBezTo>
                      <a:lnTo>
                        <a:pt x="1869" y="14244"/>
                      </a:lnTo>
                      <a:cubicBezTo>
                        <a:pt x="1838" y="13380"/>
                        <a:pt x="1793" y="12518"/>
                        <a:pt x="1734" y="11655"/>
                      </a:cubicBezTo>
                      <a:cubicBezTo>
                        <a:pt x="1686" y="10930"/>
                        <a:pt x="1627" y="10208"/>
                        <a:pt x="1557" y="9484"/>
                      </a:cubicBezTo>
                      <a:cubicBezTo>
                        <a:pt x="1517" y="9049"/>
                        <a:pt x="1473" y="8616"/>
                        <a:pt x="1424" y="8182"/>
                      </a:cubicBezTo>
                      <a:cubicBezTo>
                        <a:pt x="1359" y="7589"/>
                        <a:pt x="1286" y="6997"/>
                        <a:pt x="1208" y="6406"/>
                      </a:cubicBezTo>
                      <a:cubicBezTo>
                        <a:pt x="1187" y="6241"/>
                        <a:pt x="1165" y="6079"/>
                        <a:pt x="1141" y="5914"/>
                      </a:cubicBezTo>
                      <a:cubicBezTo>
                        <a:pt x="1098" y="5606"/>
                        <a:pt x="1054" y="5298"/>
                        <a:pt x="1006" y="4990"/>
                      </a:cubicBezTo>
                      <a:cubicBezTo>
                        <a:pt x="976" y="4776"/>
                        <a:pt x="943" y="4562"/>
                        <a:pt x="907" y="4347"/>
                      </a:cubicBezTo>
                      <a:cubicBezTo>
                        <a:pt x="724" y="3190"/>
                        <a:pt x="516" y="2036"/>
                        <a:pt x="281" y="884"/>
                      </a:cubicBezTo>
                      <a:lnTo>
                        <a:pt x="281" y="882"/>
                      </a:lnTo>
                      <a:cubicBezTo>
                        <a:pt x="225" y="614"/>
                        <a:pt x="170" y="346"/>
                        <a:pt x="111" y="76"/>
                      </a:cubicBezTo>
                      <a:lnTo>
                        <a:pt x="111" y="75"/>
                      </a:lnTo>
                      <a:cubicBezTo>
                        <a:pt x="106" y="49"/>
                        <a:pt x="101" y="25"/>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8476867" y="4150712"/>
                  <a:ext cx="341097" cy="271070"/>
                </a:xfrm>
                <a:custGeom>
                  <a:avLst/>
                  <a:gdLst/>
                  <a:ahLst/>
                  <a:cxnLst/>
                  <a:rect l="l" t="t" r="r" b="b"/>
                  <a:pathLst>
                    <a:path w="8831" h="7018" extrusionOk="0">
                      <a:moveTo>
                        <a:pt x="6642" y="0"/>
                      </a:moveTo>
                      <a:cubicBezTo>
                        <a:pt x="6543" y="0"/>
                        <a:pt x="6438" y="26"/>
                        <a:pt x="6346" y="60"/>
                      </a:cubicBezTo>
                      <a:cubicBezTo>
                        <a:pt x="5239" y="465"/>
                        <a:pt x="4675" y="1550"/>
                        <a:pt x="4212" y="2633"/>
                      </a:cubicBezTo>
                      <a:cubicBezTo>
                        <a:pt x="3811" y="1844"/>
                        <a:pt x="3042" y="1313"/>
                        <a:pt x="2264" y="889"/>
                      </a:cubicBezTo>
                      <a:cubicBezTo>
                        <a:pt x="1986" y="739"/>
                        <a:pt x="1697" y="594"/>
                        <a:pt x="1386" y="536"/>
                      </a:cubicBezTo>
                      <a:cubicBezTo>
                        <a:pt x="1308" y="521"/>
                        <a:pt x="1229" y="512"/>
                        <a:pt x="1149" y="512"/>
                      </a:cubicBezTo>
                      <a:cubicBezTo>
                        <a:pt x="1053" y="512"/>
                        <a:pt x="957" y="526"/>
                        <a:pt x="867" y="559"/>
                      </a:cubicBezTo>
                      <a:cubicBezTo>
                        <a:pt x="702" y="621"/>
                        <a:pt x="560" y="758"/>
                        <a:pt x="525" y="930"/>
                      </a:cubicBezTo>
                      <a:cubicBezTo>
                        <a:pt x="486" y="1132"/>
                        <a:pt x="599" y="1334"/>
                        <a:pt x="728" y="1496"/>
                      </a:cubicBezTo>
                      <a:cubicBezTo>
                        <a:pt x="1005" y="1842"/>
                        <a:pt x="1373" y="2104"/>
                        <a:pt x="1745" y="2347"/>
                      </a:cubicBezTo>
                      <a:cubicBezTo>
                        <a:pt x="2314" y="2720"/>
                        <a:pt x="2906" y="3060"/>
                        <a:pt x="3513" y="3364"/>
                      </a:cubicBezTo>
                      <a:cubicBezTo>
                        <a:pt x="3457" y="3362"/>
                        <a:pt x="3400" y="3360"/>
                        <a:pt x="3343" y="3360"/>
                      </a:cubicBezTo>
                      <a:cubicBezTo>
                        <a:pt x="2623" y="3360"/>
                        <a:pt x="1883" y="3571"/>
                        <a:pt x="1233" y="3875"/>
                      </a:cubicBezTo>
                      <a:cubicBezTo>
                        <a:pt x="830" y="4064"/>
                        <a:pt x="424" y="4281"/>
                        <a:pt x="139" y="4623"/>
                      </a:cubicBezTo>
                      <a:cubicBezTo>
                        <a:pt x="67" y="4710"/>
                        <a:pt x="0" y="4813"/>
                        <a:pt x="1" y="4926"/>
                      </a:cubicBezTo>
                      <a:cubicBezTo>
                        <a:pt x="3" y="5045"/>
                        <a:pt x="81" y="5153"/>
                        <a:pt x="179" y="5219"/>
                      </a:cubicBezTo>
                      <a:cubicBezTo>
                        <a:pt x="286" y="5291"/>
                        <a:pt x="408" y="5318"/>
                        <a:pt x="535" y="5318"/>
                      </a:cubicBezTo>
                      <a:cubicBezTo>
                        <a:pt x="716" y="5318"/>
                        <a:pt x="907" y="5263"/>
                        <a:pt x="1080" y="5203"/>
                      </a:cubicBezTo>
                      <a:cubicBezTo>
                        <a:pt x="1902" y="4918"/>
                        <a:pt x="2698" y="4557"/>
                        <a:pt x="3457" y="4127"/>
                      </a:cubicBezTo>
                      <a:lnTo>
                        <a:pt x="3457" y="4127"/>
                      </a:lnTo>
                      <a:cubicBezTo>
                        <a:pt x="2870" y="4795"/>
                        <a:pt x="2309" y="5524"/>
                        <a:pt x="2178" y="6403"/>
                      </a:cubicBezTo>
                      <a:cubicBezTo>
                        <a:pt x="2146" y="6617"/>
                        <a:pt x="2168" y="6882"/>
                        <a:pt x="2360" y="6983"/>
                      </a:cubicBezTo>
                      <a:cubicBezTo>
                        <a:pt x="2406" y="7007"/>
                        <a:pt x="2456" y="7018"/>
                        <a:pt x="2506" y="7018"/>
                      </a:cubicBezTo>
                      <a:cubicBezTo>
                        <a:pt x="2647" y="7018"/>
                        <a:pt x="2795" y="6934"/>
                        <a:pt x="2907" y="6838"/>
                      </a:cubicBezTo>
                      <a:cubicBezTo>
                        <a:pt x="3211" y="6576"/>
                        <a:pt x="3421" y="6223"/>
                        <a:pt x="3609" y="5870"/>
                      </a:cubicBezTo>
                      <a:cubicBezTo>
                        <a:pt x="3859" y="5401"/>
                        <a:pt x="4084" y="4921"/>
                        <a:pt x="4307" y="4440"/>
                      </a:cubicBezTo>
                      <a:cubicBezTo>
                        <a:pt x="4877" y="5013"/>
                        <a:pt x="5539" y="5424"/>
                        <a:pt x="6271" y="5764"/>
                      </a:cubicBezTo>
                      <a:cubicBezTo>
                        <a:pt x="6497" y="5869"/>
                        <a:pt x="6734" y="5967"/>
                        <a:pt x="6982" y="5973"/>
                      </a:cubicBezTo>
                      <a:cubicBezTo>
                        <a:pt x="6989" y="5973"/>
                        <a:pt x="6996" y="5973"/>
                        <a:pt x="7003" y="5973"/>
                      </a:cubicBezTo>
                      <a:cubicBezTo>
                        <a:pt x="7246" y="5973"/>
                        <a:pt x="7499" y="5870"/>
                        <a:pt x="7620" y="5660"/>
                      </a:cubicBezTo>
                      <a:cubicBezTo>
                        <a:pt x="7745" y="5440"/>
                        <a:pt x="7695" y="5153"/>
                        <a:pt x="7554" y="4943"/>
                      </a:cubicBezTo>
                      <a:cubicBezTo>
                        <a:pt x="7414" y="4732"/>
                        <a:pt x="7198" y="4585"/>
                        <a:pt x="6981" y="4456"/>
                      </a:cubicBezTo>
                      <a:cubicBezTo>
                        <a:pt x="6479" y="4161"/>
                        <a:pt x="5936" y="3935"/>
                        <a:pt x="5373" y="3786"/>
                      </a:cubicBezTo>
                      <a:lnTo>
                        <a:pt x="5373" y="3786"/>
                      </a:lnTo>
                      <a:cubicBezTo>
                        <a:pt x="5804" y="3823"/>
                        <a:pt x="6264" y="3869"/>
                        <a:pt x="6719" y="3869"/>
                      </a:cubicBezTo>
                      <a:cubicBezTo>
                        <a:pt x="7261" y="3869"/>
                        <a:pt x="7794" y="3804"/>
                        <a:pt x="8259" y="3580"/>
                      </a:cubicBezTo>
                      <a:cubicBezTo>
                        <a:pt x="8539" y="3445"/>
                        <a:pt x="8831" y="3165"/>
                        <a:pt x="8729" y="2871"/>
                      </a:cubicBezTo>
                      <a:cubicBezTo>
                        <a:pt x="8670" y="2699"/>
                        <a:pt x="8493" y="2597"/>
                        <a:pt x="8324" y="2530"/>
                      </a:cubicBezTo>
                      <a:cubicBezTo>
                        <a:pt x="8009" y="2406"/>
                        <a:pt x="7678" y="2352"/>
                        <a:pt x="7344" y="2352"/>
                      </a:cubicBezTo>
                      <a:cubicBezTo>
                        <a:pt x="6635" y="2352"/>
                        <a:pt x="5908" y="2594"/>
                        <a:pt x="5265" y="2918"/>
                      </a:cubicBezTo>
                      <a:cubicBezTo>
                        <a:pt x="5745" y="2482"/>
                        <a:pt x="6174" y="1992"/>
                        <a:pt x="6546" y="1462"/>
                      </a:cubicBezTo>
                      <a:cubicBezTo>
                        <a:pt x="6755" y="1165"/>
                        <a:pt x="6949" y="844"/>
                        <a:pt x="6994" y="485"/>
                      </a:cubicBezTo>
                      <a:cubicBezTo>
                        <a:pt x="7010" y="351"/>
                        <a:pt x="7001" y="201"/>
                        <a:pt x="6909" y="103"/>
                      </a:cubicBezTo>
                      <a:cubicBezTo>
                        <a:pt x="6840" y="28"/>
                        <a:pt x="6744" y="0"/>
                        <a:pt x="6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8623062" y="4265931"/>
                  <a:ext cx="47663" cy="30050"/>
                </a:xfrm>
                <a:custGeom>
                  <a:avLst/>
                  <a:gdLst/>
                  <a:ahLst/>
                  <a:cxnLst/>
                  <a:rect l="l" t="t" r="r" b="b"/>
                  <a:pathLst>
                    <a:path w="1234" h="778" extrusionOk="0">
                      <a:moveTo>
                        <a:pt x="703" y="1"/>
                      </a:moveTo>
                      <a:cubicBezTo>
                        <a:pt x="655" y="1"/>
                        <a:pt x="605" y="5"/>
                        <a:pt x="554" y="13"/>
                      </a:cubicBezTo>
                      <a:cubicBezTo>
                        <a:pt x="232" y="67"/>
                        <a:pt x="0" y="279"/>
                        <a:pt x="35" y="487"/>
                      </a:cubicBezTo>
                      <a:cubicBezTo>
                        <a:pt x="65" y="661"/>
                        <a:pt x="273" y="777"/>
                        <a:pt x="529" y="777"/>
                      </a:cubicBezTo>
                      <a:cubicBezTo>
                        <a:pt x="578" y="777"/>
                        <a:pt x="629" y="773"/>
                        <a:pt x="680" y="764"/>
                      </a:cubicBezTo>
                      <a:cubicBezTo>
                        <a:pt x="1002" y="710"/>
                        <a:pt x="1234" y="498"/>
                        <a:pt x="1199" y="290"/>
                      </a:cubicBezTo>
                      <a:cubicBezTo>
                        <a:pt x="1169" y="116"/>
                        <a:pt x="960"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8430787" y="4472188"/>
                  <a:ext cx="266281" cy="223600"/>
                </a:xfrm>
                <a:custGeom>
                  <a:avLst/>
                  <a:gdLst/>
                  <a:ahLst/>
                  <a:cxnLst/>
                  <a:rect l="l" t="t" r="r" b="b"/>
                  <a:pathLst>
                    <a:path w="6894" h="5789" extrusionOk="0">
                      <a:moveTo>
                        <a:pt x="6" y="1"/>
                      </a:moveTo>
                      <a:lnTo>
                        <a:pt x="6" y="1"/>
                      </a:lnTo>
                      <a:cubicBezTo>
                        <a:pt x="1" y="1090"/>
                        <a:pt x="522" y="2171"/>
                        <a:pt x="1379" y="2845"/>
                      </a:cubicBezTo>
                      <a:cubicBezTo>
                        <a:pt x="1848" y="3215"/>
                        <a:pt x="2402" y="3462"/>
                        <a:pt x="2963" y="3672"/>
                      </a:cubicBezTo>
                      <a:cubicBezTo>
                        <a:pt x="4098" y="4096"/>
                        <a:pt x="5297" y="4391"/>
                        <a:pt x="6331" y="5026"/>
                      </a:cubicBezTo>
                      <a:cubicBezTo>
                        <a:pt x="6530" y="5149"/>
                        <a:pt x="6738" y="5314"/>
                        <a:pt x="6834" y="5517"/>
                      </a:cubicBezTo>
                      <a:lnTo>
                        <a:pt x="6834" y="5517"/>
                      </a:lnTo>
                      <a:cubicBezTo>
                        <a:pt x="6525" y="4047"/>
                        <a:pt x="5851" y="2521"/>
                        <a:pt x="4700" y="1584"/>
                      </a:cubicBezTo>
                      <a:cubicBezTo>
                        <a:pt x="3405" y="531"/>
                        <a:pt x="1653" y="261"/>
                        <a:pt x="6" y="1"/>
                      </a:cubicBezTo>
                      <a:close/>
                      <a:moveTo>
                        <a:pt x="6834" y="5517"/>
                      </a:moveTo>
                      <a:cubicBezTo>
                        <a:pt x="6853" y="5608"/>
                        <a:pt x="6870" y="5698"/>
                        <a:pt x="6886" y="5788"/>
                      </a:cubicBezTo>
                      <a:cubicBezTo>
                        <a:pt x="6894" y="5692"/>
                        <a:pt x="6873" y="5601"/>
                        <a:pt x="6834" y="55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8"/>
              <p:cNvGrpSpPr/>
              <p:nvPr/>
            </p:nvGrpSpPr>
            <p:grpSpPr>
              <a:xfrm flipH="1">
                <a:off x="-4100" y="4426061"/>
                <a:ext cx="467092" cy="724296"/>
                <a:chOff x="8676912" y="4419194"/>
                <a:chExt cx="467092" cy="724296"/>
              </a:xfrm>
            </p:grpSpPr>
            <p:sp>
              <p:nvSpPr>
                <p:cNvPr id="493" name="Google Shape;493;p8"/>
                <p:cNvSpPr/>
                <p:nvPr/>
              </p:nvSpPr>
              <p:spPr>
                <a:xfrm>
                  <a:off x="8738789" y="4419194"/>
                  <a:ext cx="405215" cy="379104"/>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9063587" y="4740825"/>
                  <a:ext cx="34376" cy="402666"/>
                </a:xfrm>
                <a:custGeom>
                  <a:avLst/>
                  <a:gdLst/>
                  <a:ahLst/>
                  <a:cxnLst/>
                  <a:rect l="l" t="t" r="r" b="b"/>
                  <a:pathLst>
                    <a:path w="890" h="10425" extrusionOk="0">
                      <a:moveTo>
                        <a:pt x="264" y="0"/>
                      </a:moveTo>
                      <a:lnTo>
                        <a:pt x="0" y="16"/>
                      </a:lnTo>
                      <a:lnTo>
                        <a:pt x="87" y="1470"/>
                      </a:lnTo>
                      <a:lnTo>
                        <a:pt x="625" y="10425"/>
                      </a:lnTo>
                      <a:lnTo>
                        <a:pt x="890" y="10425"/>
                      </a:lnTo>
                      <a:lnTo>
                        <a:pt x="809" y="9084"/>
                      </a:lnTo>
                      <a:lnTo>
                        <a:pt x="350" y="1451"/>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8738789" y="4419194"/>
                  <a:ext cx="405215" cy="379104"/>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8919554" y="4546155"/>
                  <a:ext cx="224450" cy="151487"/>
                </a:xfrm>
                <a:custGeom>
                  <a:avLst/>
                  <a:gdLst/>
                  <a:ahLst/>
                  <a:cxnLst/>
                  <a:rect l="l" t="t" r="r" b="b"/>
                  <a:pathLst>
                    <a:path w="5811" h="3922" extrusionOk="0">
                      <a:moveTo>
                        <a:pt x="4071" y="1"/>
                      </a:moveTo>
                      <a:cubicBezTo>
                        <a:pt x="3401" y="1"/>
                        <a:pt x="2741" y="148"/>
                        <a:pt x="2132" y="405"/>
                      </a:cubicBezTo>
                      <a:cubicBezTo>
                        <a:pt x="2101" y="417"/>
                        <a:pt x="2070" y="430"/>
                        <a:pt x="2040" y="445"/>
                      </a:cubicBezTo>
                      <a:cubicBezTo>
                        <a:pt x="1905" y="504"/>
                        <a:pt x="1772" y="569"/>
                        <a:pt x="1642" y="640"/>
                      </a:cubicBezTo>
                      <a:cubicBezTo>
                        <a:pt x="1621" y="653"/>
                        <a:pt x="1600" y="662"/>
                        <a:pt x="1581" y="675"/>
                      </a:cubicBezTo>
                      <a:cubicBezTo>
                        <a:pt x="1248" y="861"/>
                        <a:pt x="928" y="1098"/>
                        <a:pt x="663" y="1373"/>
                      </a:cubicBezTo>
                      <a:cubicBezTo>
                        <a:pt x="531" y="1510"/>
                        <a:pt x="413" y="1659"/>
                        <a:pt x="313" y="1816"/>
                      </a:cubicBezTo>
                      <a:cubicBezTo>
                        <a:pt x="144" y="2083"/>
                        <a:pt x="31" y="2378"/>
                        <a:pt x="1" y="2696"/>
                      </a:cubicBezTo>
                      <a:cubicBezTo>
                        <a:pt x="185" y="2936"/>
                        <a:pt x="393" y="3149"/>
                        <a:pt x="664" y="3295"/>
                      </a:cubicBezTo>
                      <a:cubicBezTo>
                        <a:pt x="1183" y="3578"/>
                        <a:pt x="1758" y="3772"/>
                        <a:pt x="2344" y="3864"/>
                      </a:cubicBezTo>
                      <a:cubicBezTo>
                        <a:pt x="2376" y="3868"/>
                        <a:pt x="2409" y="3873"/>
                        <a:pt x="2442" y="3878"/>
                      </a:cubicBezTo>
                      <a:cubicBezTo>
                        <a:pt x="2658" y="3907"/>
                        <a:pt x="2875" y="3922"/>
                        <a:pt x="3092" y="3922"/>
                      </a:cubicBezTo>
                      <a:cubicBezTo>
                        <a:pt x="3522" y="3922"/>
                        <a:pt x="3950" y="3863"/>
                        <a:pt x="4360" y="3738"/>
                      </a:cubicBezTo>
                      <a:cubicBezTo>
                        <a:pt x="4899" y="3575"/>
                        <a:pt x="5398" y="3291"/>
                        <a:pt x="5810" y="2920"/>
                      </a:cubicBezTo>
                      <a:lnTo>
                        <a:pt x="5810" y="352"/>
                      </a:lnTo>
                      <a:cubicBezTo>
                        <a:pt x="5730" y="318"/>
                        <a:pt x="5650" y="284"/>
                        <a:pt x="5567" y="257"/>
                      </a:cubicBezTo>
                      <a:cubicBezTo>
                        <a:pt x="5099" y="89"/>
                        <a:pt x="4599" y="4"/>
                        <a:pt x="4104" y="1"/>
                      </a:cubicBezTo>
                      <a:cubicBezTo>
                        <a:pt x="4093" y="1"/>
                        <a:pt x="4082" y="1"/>
                        <a:pt x="4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8738789" y="4553957"/>
                  <a:ext cx="405215" cy="244342"/>
                </a:xfrm>
                <a:custGeom>
                  <a:avLst/>
                  <a:gdLst/>
                  <a:ahLst/>
                  <a:cxnLst/>
                  <a:rect l="l" t="t" r="r" b="b"/>
                  <a:pathLst>
                    <a:path w="10491" h="6326" extrusionOk="0">
                      <a:moveTo>
                        <a:pt x="10490" y="0"/>
                      </a:moveTo>
                      <a:cubicBezTo>
                        <a:pt x="10408" y="14"/>
                        <a:pt x="10327" y="31"/>
                        <a:pt x="10247" y="55"/>
                      </a:cubicBezTo>
                      <a:cubicBezTo>
                        <a:pt x="10128" y="87"/>
                        <a:pt x="10013" y="133"/>
                        <a:pt x="9905" y="187"/>
                      </a:cubicBezTo>
                      <a:cubicBezTo>
                        <a:pt x="9044" y="611"/>
                        <a:pt x="8527" y="1501"/>
                        <a:pt x="8290" y="2409"/>
                      </a:cubicBezTo>
                      <a:cubicBezTo>
                        <a:pt x="7961" y="1972"/>
                        <a:pt x="7477" y="1662"/>
                        <a:pt x="6946" y="1503"/>
                      </a:cubicBezTo>
                      <a:cubicBezTo>
                        <a:pt x="6912" y="1492"/>
                        <a:pt x="6879" y="1482"/>
                        <a:pt x="6845" y="1475"/>
                      </a:cubicBezTo>
                      <a:cubicBezTo>
                        <a:pt x="6792" y="1460"/>
                        <a:pt x="6738" y="1447"/>
                        <a:pt x="6684" y="1437"/>
                      </a:cubicBezTo>
                      <a:cubicBezTo>
                        <a:pt x="6488" y="1397"/>
                        <a:pt x="6289" y="1377"/>
                        <a:pt x="6091" y="1377"/>
                      </a:cubicBezTo>
                      <a:cubicBezTo>
                        <a:pt x="6002" y="1377"/>
                        <a:pt x="5913" y="1381"/>
                        <a:pt x="5825" y="1389"/>
                      </a:cubicBezTo>
                      <a:cubicBezTo>
                        <a:pt x="5536" y="1419"/>
                        <a:pt x="5252" y="1491"/>
                        <a:pt x="4993" y="1614"/>
                      </a:cubicBezTo>
                      <a:cubicBezTo>
                        <a:pt x="4917" y="1649"/>
                        <a:pt x="4844" y="1689"/>
                        <a:pt x="4771" y="1733"/>
                      </a:cubicBezTo>
                      <a:cubicBezTo>
                        <a:pt x="4160" y="2111"/>
                        <a:pt x="3750" y="2713"/>
                        <a:pt x="3304" y="3263"/>
                      </a:cubicBezTo>
                      <a:cubicBezTo>
                        <a:pt x="2658" y="2141"/>
                        <a:pt x="1458" y="1332"/>
                        <a:pt x="155" y="1114"/>
                      </a:cubicBezTo>
                      <a:cubicBezTo>
                        <a:pt x="23" y="1562"/>
                        <a:pt x="1" y="2020"/>
                        <a:pt x="142" y="2411"/>
                      </a:cubicBezTo>
                      <a:cubicBezTo>
                        <a:pt x="473" y="3327"/>
                        <a:pt x="1163" y="4103"/>
                        <a:pt x="1986" y="4666"/>
                      </a:cubicBezTo>
                      <a:cubicBezTo>
                        <a:pt x="2808" y="5231"/>
                        <a:pt x="3759" y="5599"/>
                        <a:pt x="4725" y="5865"/>
                      </a:cubicBezTo>
                      <a:cubicBezTo>
                        <a:pt x="5515" y="6085"/>
                        <a:pt x="6337" y="6237"/>
                        <a:pt x="7160" y="6296"/>
                      </a:cubicBezTo>
                      <a:cubicBezTo>
                        <a:pt x="7193" y="6300"/>
                        <a:pt x="7225" y="6301"/>
                        <a:pt x="7258" y="6302"/>
                      </a:cubicBezTo>
                      <a:cubicBezTo>
                        <a:pt x="7482" y="6317"/>
                        <a:pt x="7706" y="6325"/>
                        <a:pt x="7929" y="6325"/>
                      </a:cubicBezTo>
                      <a:cubicBezTo>
                        <a:pt x="8119" y="6325"/>
                        <a:pt x="8308" y="6319"/>
                        <a:pt x="8496" y="6308"/>
                      </a:cubicBezTo>
                      <a:cubicBezTo>
                        <a:pt x="8585" y="6302"/>
                        <a:pt x="8671" y="6296"/>
                        <a:pt x="8759" y="6287"/>
                      </a:cubicBezTo>
                      <a:cubicBezTo>
                        <a:pt x="9352" y="6236"/>
                        <a:pt x="9933" y="6124"/>
                        <a:pt x="10490" y="5945"/>
                      </a:cubicBezTo>
                      <a:lnTo>
                        <a:pt x="104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9091204" y="4933525"/>
                  <a:ext cx="52800" cy="209965"/>
                </a:xfrm>
                <a:custGeom>
                  <a:avLst/>
                  <a:gdLst/>
                  <a:ahLst/>
                  <a:cxnLst/>
                  <a:rect l="l" t="t" r="r" b="b"/>
                  <a:pathLst>
                    <a:path w="1367" h="5436" extrusionOk="0">
                      <a:moveTo>
                        <a:pt x="1366" y="0"/>
                      </a:moveTo>
                      <a:cubicBezTo>
                        <a:pt x="711" y="1193"/>
                        <a:pt x="275" y="2637"/>
                        <a:pt x="94" y="4095"/>
                      </a:cubicBezTo>
                      <a:cubicBezTo>
                        <a:pt x="39" y="4544"/>
                        <a:pt x="7" y="4993"/>
                        <a:pt x="1" y="5436"/>
                      </a:cubicBezTo>
                      <a:lnTo>
                        <a:pt x="910" y="5436"/>
                      </a:lnTo>
                      <a:cubicBezTo>
                        <a:pt x="943" y="5400"/>
                        <a:pt x="977" y="5367"/>
                        <a:pt x="1013" y="5333"/>
                      </a:cubicBezTo>
                      <a:cubicBezTo>
                        <a:pt x="1126" y="5225"/>
                        <a:pt x="1244" y="5124"/>
                        <a:pt x="1366" y="5028"/>
                      </a:cubicBezTo>
                      <a:lnTo>
                        <a:pt x="1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8676912" y="4929662"/>
                  <a:ext cx="374276" cy="213828"/>
                </a:xfrm>
                <a:custGeom>
                  <a:avLst/>
                  <a:gdLst/>
                  <a:ahLst/>
                  <a:cxnLst/>
                  <a:rect l="l" t="t" r="r" b="b"/>
                  <a:pathLst>
                    <a:path w="9690" h="5536" extrusionOk="0">
                      <a:moveTo>
                        <a:pt x="0" y="1"/>
                      </a:moveTo>
                      <a:lnTo>
                        <a:pt x="0" y="1"/>
                      </a:lnTo>
                      <a:cubicBezTo>
                        <a:pt x="43" y="790"/>
                        <a:pt x="111" y="1483"/>
                        <a:pt x="265" y="2261"/>
                      </a:cubicBezTo>
                      <a:cubicBezTo>
                        <a:pt x="364" y="2748"/>
                        <a:pt x="485" y="3236"/>
                        <a:pt x="726" y="3677"/>
                      </a:cubicBezTo>
                      <a:cubicBezTo>
                        <a:pt x="1118" y="4400"/>
                        <a:pt x="1802" y="4937"/>
                        <a:pt x="2510" y="5387"/>
                      </a:cubicBezTo>
                      <a:cubicBezTo>
                        <a:pt x="2589" y="5438"/>
                        <a:pt x="2670" y="5488"/>
                        <a:pt x="2754" y="5536"/>
                      </a:cubicBezTo>
                      <a:lnTo>
                        <a:pt x="9690" y="5536"/>
                      </a:lnTo>
                      <a:cubicBezTo>
                        <a:pt x="9415" y="5080"/>
                        <a:pt x="9109" y="4642"/>
                        <a:pt x="8772" y="4228"/>
                      </a:cubicBezTo>
                      <a:cubicBezTo>
                        <a:pt x="8744" y="4190"/>
                        <a:pt x="8713" y="4153"/>
                        <a:pt x="8682" y="4116"/>
                      </a:cubicBezTo>
                      <a:cubicBezTo>
                        <a:pt x="7602" y="2811"/>
                        <a:pt x="6231" y="1746"/>
                        <a:pt x="4641" y="1087"/>
                      </a:cubicBezTo>
                      <a:cubicBezTo>
                        <a:pt x="3170" y="479"/>
                        <a:pt x="1576" y="23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8"/>
              <p:cNvSpPr/>
              <p:nvPr/>
            </p:nvSpPr>
            <p:spPr>
              <a:xfrm flipH="1">
                <a:off x="5555226" y="4008884"/>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8"/>
              <p:cNvGrpSpPr/>
              <p:nvPr/>
            </p:nvGrpSpPr>
            <p:grpSpPr>
              <a:xfrm flipH="1">
                <a:off x="8282142" y="3820380"/>
                <a:ext cx="627231" cy="1435421"/>
                <a:chOff x="3038875" y="1863325"/>
                <a:chExt cx="405975" cy="929075"/>
              </a:xfrm>
            </p:grpSpPr>
            <p:sp>
              <p:nvSpPr>
                <p:cNvPr id="502" name="Google Shape;502;p8"/>
                <p:cNvSpPr/>
                <p:nvPr/>
              </p:nvSpPr>
              <p:spPr>
                <a:xfrm>
                  <a:off x="3282775" y="2118225"/>
                  <a:ext cx="66750" cy="674175"/>
                </a:xfrm>
                <a:custGeom>
                  <a:avLst/>
                  <a:gdLst/>
                  <a:ahLst/>
                  <a:cxnLst/>
                  <a:rect l="l" t="t" r="r" b="b"/>
                  <a:pathLst>
                    <a:path w="2670" h="26967" fill="none" extrusionOk="0">
                      <a:moveTo>
                        <a:pt x="0" y="0"/>
                      </a:moveTo>
                      <a:cubicBezTo>
                        <a:pt x="2579" y="8690"/>
                        <a:pt x="2669" y="17926"/>
                        <a:pt x="2016" y="26967"/>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038875" y="1863325"/>
                  <a:ext cx="405975" cy="347525"/>
                </a:xfrm>
                <a:custGeom>
                  <a:avLst/>
                  <a:gdLst/>
                  <a:ahLst/>
                  <a:cxnLst/>
                  <a:rect l="l" t="t" r="r" b="b"/>
                  <a:pathLst>
                    <a:path w="16239" h="13901" extrusionOk="0">
                      <a:moveTo>
                        <a:pt x="9844" y="0"/>
                      </a:moveTo>
                      <a:cubicBezTo>
                        <a:pt x="8784" y="0"/>
                        <a:pt x="8485" y="5553"/>
                        <a:pt x="8485" y="5553"/>
                      </a:cubicBezTo>
                      <a:cubicBezTo>
                        <a:pt x="8485" y="5553"/>
                        <a:pt x="7265" y="707"/>
                        <a:pt x="6157" y="707"/>
                      </a:cubicBezTo>
                      <a:cubicBezTo>
                        <a:pt x="6052" y="707"/>
                        <a:pt x="5949" y="751"/>
                        <a:pt x="5847" y="845"/>
                      </a:cubicBezTo>
                      <a:cubicBezTo>
                        <a:pt x="4669" y="1941"/>
                        <a:pt x="7064" y="6650"/>
                        <a:pt x="7064" y="6650"/>
                      </a:cubicBezTo>
                      <a:cubicBezTo>
                        <a:pt x="7064" y="6650"/>
                        <a:pt x="3240" y="3539"/>
                        <a:pt x="1526" y="3539"/>
                      </a:cubicBezTo>
                      <a:cubicBezTo>
                        <a:pt x="1196" y="3539"/>
                        <a:pt x="944" y="3655"/>
                        <a:pt x="813" y="3930"/>
                      </a:cubicBezTo>
                      <a:cubicBezTo>
                        <a:pt x="1" y="5635"/>
                        <a:pt x="6131" y="7259"/>
                        <a:pt x="6131" y="7259"/>
                      </a:cubicBezTo>
                      <a:cubicBezTo>
                        <a:pt x="6131" y="7259"/>
                        <a:pt x="1381" y="9613"/>
                        <a:pt x="2031" y="11156"/>
                      </a:cubicBezTo>
                      <a:cubicBezTo>
                        <a:pt x="2123" y="11374"/>
                        <a:pt x="2286" y="11468"/>
                        <a:pt x="2498" y="11468"/>
                      </a:cubicBezTo>
                      <a:cubicBezTo>
                        <a:pt x="3783" y="11468"/>
                        <a:pt x="6879" y="8019"/>
                        <a:pt x="6983" y="7948"/>
                      </a:cubicBezTo>
                      <a:cubicBezTo>
                        <a:pt x="6984" y="7948"/>
                        <a:pt x="6985" y="7947"/>
                        <a:pt x="6986" y="7947"/>
                      </a:cubicBezTo>
                      <a:cubicBezTo>
                        <a:pt x="7068" y="7947"/>
                        <a:pt x="4680" y="13110"/>
                        <a:pt x="6090" y="13835"/>
                      </a:cubicBezTo>
                      <a:cubicBezTo>
                        <a:pt x="6176" y="13879"/>
                        <a:pt x="6260" y="13900"/>
                        <a:pt x="6341" y="13900"/>
                      </a:cubicBezTo>
                      <a:cubicBezTo>
                        <a:pt x="7611" y="13900"/>
                        <a:pt x="8364" y="8882"/>
                        <a:pt x="8364" y="8882"/>
                      </a:cubicBezTo>
                      <a:cubicBezTo>
                        <a:pt x="8364" y="8882"/>
                        <a:pt x="9540" y="13220"/>
                        <a:pt x="10844" y="13220"/>
                      </a:cubicBezTo>
                      <a:cubicBezTo>
                        <a:pt x="10910" y="13220"/>
                        <a:pt x="10977" y="13209"/>
                        <a:pt x="11043" y="13185"/>
                      </a:cubicBezTo>
                      <a:cubicBezTo>
                        <a:pt x="12423" y="12698"/>
                        <a:pt x="10110" y="8761"/>
                        <a:pt x="10110" y="8761"/>
                      </a:cubicBezTo>
                      <a:lnTo>
                        <a:pt x="10110" y="8761"/>
                      </a:lnTo>
                      <a:cubicBezTo>
                        <a:pt x="10110" y="8761"/>
                        <a:pt x="12837" y="11551"/>
                        <a:pt x="14094" y="11551"/>
                      </a:cubicBezTo>
                      <a:cubicBezTo>
                        <a:pt x="14276" y="11551"/>
                        <a:pt x="14427" y="11492"/>
                        <a:pt x="14534" y="11359"/>
                      </a:cubicBezTo>
                      <a:cubicBezTo>
                        <a:pt x="15387" y="10303"/>
                        <a:pt x="11286" y="7786"/>
                        <a:pt x="11286" y="7786"/>
                      </a:cubicBezTo>
                      <a:cubicBezTo>
                        <a:pt x="11286" y="7786"/>
                        <a:pt x="16238" y="7542"/>
                        <a:pt x="15915" y="6487"/>
                      </a:cubicBezTo>
                      <a:cubicBezTo>
                        <a:pt x="15816" y="6168"/>
                        <a:pt x="15307" y="6057"/>
                        <a:pt x="14643" y="6057"/>
                      </a:cubicBezTo>
                      <a:cubicBezTo>
                        <a:pt x="13111" y="6057"/>
                        <a:pt x="10759" y="6650"/>
                        <a:pt x="10759" y="6650"/>
                      </a:cubicBezTo>
                      <a:cubicBezTo>
                        <a:pt x="10759" y="6650"/>
                        <a:pt x="14777" y="2834"/>
                        <a:pt x="13681" y="1982"/>
                      </a:cubicBezTo>
                      <a:cubicBezTo>
                        <a:pt x="13598" y="1917"/>
                        <a:pt x="13505" y="1887"/>
                        <a:pt x="13402" y="1887"/>
                      </a:cubicBezTo>
                      <a:cubicBezTo>
                        <a:pt x="12153" y="1887"/>
                        <a:pt x="9623" y="6325"/>
                        <a:pt x="9623" y="6325"/>
                      </a:cubicBezTo>
                      <a:cubicBezTo>
                        <a:pt x="9623" y="6325"/>
                        <a:pt x="11165" y="561"/>
                        <a:pt x="9987" y="33"/>
                      </a:cubicBezTo>
                      <a:cubicBezTo>
                        <a:pt x="9938" y="11"/>
                        <a:pt x="9890" y="0"/>
                        <a:pt x="9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3202275" y="1965825"/>
                  <a:ext cx="103550" cy="87475"/>
                </a:xfrm>
                <a:custGeom>
                  <a:avLst/>
                  <a:gdLst/>
                  <a:ahLst/>
                  <a:cxnLst/>
                  <a:rect l="l" t="t" r="r" b="b"/>
                  <a:pathLst>
                    <a:path w="4142" h="3499" extrusionOk="0">
                      <a:moveTo>
                        <a:pt x="1810" y="1"/>
                      </a:moveTo>
                      <a:cubicBezTo>
                        <a:pt x="1723" y="1"/>
                        <a:pt x="1634" y="11"/>
                        <a:pt x="1543" y="32"/>
                      </a:cubicBezTo>
                      <a:cubicBezTo>
                        <a:pt x="1" y="398"/>
                        <a:pt x="650" y="3159"/>
                        <a:pt x="650" y="3159"/>
                      </a:cubicBezTo>
                      <a:cubicBezTo>
                        <a:pt x="1271" y="3405"/>
                        <a:pt x="1796" y="3498"/>
                        <a:pt x="2235" y="3498"/>
                      </a:cubicBezTo>
                      <a:cubicBezTo>
                        <a:pt x="3606" y="3498"/>
                        <a:pt x="4142" y="2591"/>
                        <a:pt x="4142" y="2591"/>
                      </a:cubicBezTo>
                      <a:cubicBezTo>
                        <a:pt x="4142" y="2591"/>
                        <a:pt x="3207"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8"/>
              <p:cNvGrpSpPr/>
              <p:nvPr/>
            </p:nvGrpSpPr>
            <p:grpSpPr>
              <a:xfrm flipH="1">
                <a:off x="8208770" y="4589157"/>
                <a:ext cx="307957" cy="890693"/>
                <a:chOff x="3807950" y="2009475"/>
                <a:chExt cx="199325" cy="576500"/>
              </a:xfrm>
            </p:grpSpPr>
            <p:sp>
              <p:nvSpPr>
                <p:cNvPr id="506" name="Google Shape;506;p8"/>
                <p:cNvSpPr/>
                <p:nvPr/>
              </p:nvSpPr>
              <p:spPr>
                <a:xfrm>
                  <a:off x="3820850" y="2009475"/>
                  <a:ext cx="186425" cy="122875"/>
                </a:xfrm>
                <a:custGeom>
                  <a:avLst/>
                  <a:gdLst/>
                  <a:ahLst/>
                  <a:cxnLst/>
                  <a:rect l="l" t="t" r="r" b="b"/>
                  <a:pathLst>
                    <a:path w="7457" h="4915" extrusionOk="0">
                      <a:moveTo>
                        <a:pt x="2852" y="1"/>
                      </a:moveTo>
                      <a:cubicBezTo>
                        <a:pt x="2845" y="1"/>
                        <a:pt x="2837" y="1"/>
                        <a:pt x="2829" y="3"/>
                      </a:cubicBezTo>
                      <a:cubicBezTo>
                        <a:pt x="2423" y="84"/>
                        <a:pt x="2789" y="3292"/>
                        <a:pt x="2789" y="3292"/>
                      </a:cubicBezTo>
                      <a:cubicBezTo>
                        <a:pt x="2789" y="3292"/>
                        <a:pt x="1094" y="692"/>
                        <a:pt x="462" y="692"/>
                      </a:cubicBezTo>
                      <a:cubicBezTo>
                        <a:pt x="452" y="692"/>
                        <a:pt x="443" y="693"/>
                        <a:pt x="434" y="694"/>
                      </a:cubicBezTo>
                      <a:cubicBezTo>
                        <a:pt x="1" y="751"/>
                        <a:pt x="1455" y="2777"/>
                        <a:pt x="2332" y="3944"/>
                      </a:cubicBezTo>
                      <a:cubicBezTo>
                        <a:pt x="2691" y="4420"/>
                        <a:pt x="2952" y="4753"/>
                        <a:pt x="2952" y="4753"/>
                      </a:cubicBezTo>
                      <a:lnTo>
                        <a:pt x="4228" y="4803"/>
                      </a:lnTo>
                      <a:lnTo>
                        <a:pt x="7132" y="4915"/>
                      </a:lnTo>
                      <a:cubicBezTo>
                        <a:pt x="7081" y="4301"/>
                        <a:pt x="6111" y="4187"/>
                        <a:pt x="5401" y="4187"/>
                      </a:cubicBezTo>
                      <a:cubicBezTo>
                        <a:pt x="4984" y="4187"/>
                        <a:pt x="4656" y="4226"/>
                        <a:pt x="4656" y="4226"/>
                      </a:cubicBezTo>
                      <a:cubicBezTo>
                        <a:pt x="4656" y="4226"/>
                        <a:pt x="7456" y="2804"/>
                        <a:pt x="7011" y="2196"/>
                      </a:cubicBezTo>
                      <a:cubicBezTo>
                        <a:pt x="6952" y="2116"/>
                        <a:pt x="6863" y="2082"/>
                        <a:pt x="6752" y="2082"/>
                      </a:cubicBezTo>
                      <a:cubicBezTo>
                        <a:pt x="6021" y="2082"/>
                        <a:pt x="4344" y="3568"/>
                        <a:pt x="4292" y="3615"/>
                      </a:cubicBezTo>
                      <a:cubicBezTo>
                        <a:pt x="4335" y="3533"/>
                        <a:pt x="5948" y="488"/>
                        <a:pt x="5386" y="207"/>
                      </a:cubicBezTo>
                      <a:cubicBezTo>
                        <a:pt x="5364" y="195"/>
                        <a:pt x="5341" y="190"/>
                        <a:pt x="5317" y="190"/>
                      </a:cubicBezTo>
                      <a:cubicBezTo>
                        <a:pt x="4725" y="190"/>
                        <a:pt x="3600" y="3414"/>
                        <a:pt x="3600" y="3414"/>
                      </a:cubicBezTo>
                      <a:cubicBezTo>
                        <a:pt x="3639" y="2019"/>
                        <a:pt x="3251" y="1"/>
                        <a:pt x="2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3879150" y="2107775"/>
                  <a:ext cx="47400" cy="21775"/>
                </a:xfrm>
                <a:custGeom>
                  <a:avLst/>
                  <a:gdLst/>
                  <a:ahLst/>
                  <a:cxnLst/>
                  <a:rect l="l" t="t" r="r" b="b"/>
                  <a:pathLst>
                    <a:path w="1896" h="871" extrusionOk="0">
                      <a:moveTo>
                        <a:pt x="330" y="0"/>
                      </a:moveTo>
                      <a:cubicBezTo>
                        <a:pt x="208" y="0"/>
                        <a:pt x="95" y="5"/>
                        <a:pt x="0" y="12"/>
                      </a:cubicBezTo>
                      <a:cubicBezTo>
                        <a:pt x="359" y="488"/>
                        <a:pt x="620" y="821"/>
                        <a:pt x="620" y="821"/>
                      </a:cubicBezTo>
                      <a:lnTo>
                        <a:pt x="1896" y="871"/>
                      </a:lnTo>
                      <a:cubicBezTo>
                        <a:pt x="1706" y="613"/>
                        <a:pt x="1374" y="219"/>
                        <a:pt x="1055" y="100"/>
                      </a:cubicBezTo>
                      <a:cubicBezTo>
                        <a:pt x="845" y="22"/>
                        <a:pt x="57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3807950" y="2118150"/>
                  <a:ext cx="90900" cy="467825"/>
                </a:xfrm>
                <a:custGeom>
                  <a:avLst/>
                  <a:gdLst/>
                  <a:ahLst/>
                  <a:cxnLst/>
                  <a:rect l="l" t="t" r="r" b="b"/>
                  <a:pathLst>
                    <a:path w="3636" h="18713" fill="none" extrusionOk="0">
                      <a:moveTo>
                        <a:pt x="3636" y="1"/>
                      </a:moveTo>
                      <a:cubicBezTo>
                        <a:pt x="3312" y="1795"/>
                        <a:pt x="2714" y="3525"/>
                        <a:pt x="2218" y="5279"/>
                      </a:cubicBezTo>
                      <a:cubicBezTo>
                        <a:pt x="978" y="9652"/>
                        <a:pt x="361" y="14181"/>
                        <a:pt x="0" y="18712"/>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8"/>
              <p:cNvGrpSpPr/>
              <p:nvPr/>
            </p:nvGrpSpPr>
            <p:grpSpPr>
              <a:xfrm flipH="1">
                <a:off x="8516734" y="4314640"/>
                <a:ext cx="623176" cy="835729"/>
                <a:chOff x="4079450" y="2661600"/>
                <a:chExt cx="403350" cy="540925"/>
              </a:xfrm>
            </p:grpSpPr>
            <p:sp>
              <p:nvSpPr>
                <p:cNvPr id="510" name="Google Shape;510;p8"/>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4165225" y="2865875"/>
                  <a:ext cx="101525" cy="336650"/>
                </a:xfrm>
                <a:custGeom>
                  <a:avLst/>
                  <a:gdLst/>
                  <a:ahLst/>
                  <a:cxnLst/>
                  <a:rect l="l" t="t" r="r" b="b"/>
                  <a:pathLst>
                    <a:path w="4061" h="13466" extrusionOk="0">
                      <a:moveTo>
                        <a:pt x="3809" y="1"/>
                      </a:moveTo>
                      <a:lnTo>
                        <a:pt x="3410" y="1408"/>
                      </a:lnTo>
                      <a:lnTo>
                        <a:pt x="1313" y="8823"/>
                      </a:lnTo>
                      <a:lnTo>
                        <a:pt x="648" y="11172"/>
                      </a:lnTo>
                      <a:lnTo>
                        <a:pt x="648" y="11173"/>
                      </a:lnTo>
                      <a:lnTo>
                        <a:pt x="0" y="13465"/>
                      </a:lnTo>
                      <a:lnTo>
                        <a:pt x="271" y="13465"/>
                      </a:lnTo>
                      <a:lnTo>
                        <a:pt x="358" y="13155"/>
                      </a:lnTo>
                      <a:lnTo>
                        <a:pt x="551" y="12473"/>
                      </a:lnTo>
                      <a:lnTo>
                        <a:pt x="3659" y="1489"/>
                      </a:lnTo>
                      <a:lnTo>
                        <a:pt x="4060" y="7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213825" y="2738225"/>
                  <a:ext cx="156575" cy="108325"/>
                </a:xfrm>
                <a:custGeom>
                  <a:avLst/>
                  <a:gdLst/>
                  <a:ahLst/>
                  <a:cxnLst/>
                  <a:rect l="l" t="t" r="r" b="b"/>
                  <a:pathLst>
                    <a:path w="6263" h="4333" extrusionOk="0">
                      <a:moveTo>
                        <a:pt x="1910" y="0"/>
                      </a:moveTo>
                      <a:cubicBezTo>
                        <a:pt x="1368" y="0"/>
                        <a:pt x="828" y="108"/>
                        <a:pt x="334" y="331"/>
                      </a:cubicBezTo>
                      <a:lnTo>
                        <a:pt x="7" y="673"/>
                      </a:lnTo>
                      <a:cubicBezTo>
                        <a:pt x="1" y="1913"/>
                        <a:pt x="743" y="3100"/>
                        <a:pt x="1804" y="3737"/>
                      </a:cubicBezTo>
                      <a:cubicBezTo>
                        <a:pt x="2476" y="4141"/>
                        <a:pt x="3258" y="4333"/>
                        <a:pt x="4044" y="4333"/>
                      </a:cubicBezTo>
                      <a:cubicBezTo>
                        <a:pt x="4500" y="4333"/>
                        <a:pt x="4957" y="4268"/>
                        <a:pt x="5395" y="4142"/>
                      </a:cubicBezTo>
                      <a:cubicBezTo>
                        <a:pt x="5683" y="4060"/>
                        <a:pt x="5927" y="3898"/>
                        <a:pt x="6154" y="3703"/>
                      </a:cubicBezTo>
                      <a:cubicBezTo>
                        <a:pt x="6262" y="2817"/>
                        <a:pt x="5747" y="1964"/>
                        <a:pt x="5100" y="1350"/>
                      </a:cubicBezTo>
                      <a:cubicBezTo>
                        <a:pt x="4476" y="756"/>
                        <a:pt x="3704" y="308"/>
                        <a:pt x="2865" y="112"/>
                      </a:cubicBezTo>
                      <a:cubicBezTo>
                        <a:pt x="2552" y="38"/>
                        <a:pt x="2231"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118825" y="2684975"/>
                  <a:ext cx="363975" cy="229050"/>
                </a:xfrm>
                <a:custGeom>
                  <a:avLst/>
                  <a:gdLst/>
                  <a:ahLst/>
                  <a:cxnLst/>
                  <a:rect l="l" t="t" r="r" b="b"/>
                  <a:pathLst>
                    <a:path w="14559" h="9162" extrusionOk="0">
                      <a:moveTo>
                        <a:pt x="492" y="1"/>
                      </a:moveTo>
                      <a:cubicBezTo>
                        <a:pt x="344" y="1"/>
                        <a:pt x="197" y="18"/>
                        <a:pt x="54" y="54"/>
                      </a:cubicBezTo>
                      <a:cubicBezTo>
                        <a:pt x="35" y="66"/>
                        <a:pt x="18" y="81"/>
                        <a:pt x="1" y="94"/>
                      </a:cubicBezTo>
                      <a:cubicBezTo>
                        <a:pt x="98" y="1390"/>
                        <a:pt x="283" y="2689"/>
                        <a:pt x="704" y="3918"/>
                      </a:cubicBezTo>
                      <a:cubicBezTo>
                        <a:pt x="1126" y="5147"/>
                        <a:pt x="1793" y="6310"/>
                        <a:pt x="2750" y="7188"/>
                      </a:cubicBezTo>
                      <a:cubicBezTo>
                        <a:pt x="4305" y="8614"/>
                        <a:pt x="6482" y="9161"/>
                        <a:pt x="8604" y="9161"/>
                      </a:cubicBezTo>
                      <a:cubicBezTo>
                        <a:pt x="8795" y="9161"/>
                        <a:pt x="8986" y="9157"/>
                        <a:pt x="9175" y="9148"/>
                      </a:cubicBezTo>
                      <a:cubicBezTo>
                        <a:pt x="10147" y="9104"/>
                        <a:pt x="11125" y="8958"/>
                        <a:pt x="12025" y="8589"/>
                      </a:cubicBezTo>
                      <a:cubicBezTo>
                        <a:pt x="12926" y="8221"/>
                        <a:pt x="13748" y="7613"/>
                        <a:pt x="14261" y="6785"/>
                      </a:cubicBezTo>
                      <a:cubicBezTo>
                        <a:pt x="14479" y="6432"/>
                        <a:pt x="14559" y="5976"/>
                        <a:pt x="14531" y="5504"/>
                      </a:cubicBezTo>
                      <a:cubicBezTo>
                        <a:pt x="14442" y="5498"/>
                        <a:pt x="14354" y="5495"/>
                        <a:pt x="14265" y="5495"/>
                      </a:cubicBezTo>
                      <a:cubicBezTo>
                        <a:pt x="13073" y="5495"/>
                        <a:pt x="11882" y="6013"/>
                        <a:pt x="11087" y="6905"/>
                      </a:cubicBezTo>
                      <a:cubicBezTo>
                        <a:pt x="10783" y="6262"/>
                        <a:pt x="10528" y="5574"/>
                        <a:pt x="10033" y="5062"/>
                      </a:cubicBezTo>
                      <a:cubicBezTo>
                        <a:pt x="9562" y="4579"/>
                        <a:pt x="8887" y="4333"/>
                        <a:pt x="8214" y="4333"/>
                      </a:cubicBezTo>
                      <a:cubicBezTo>
                        <a:pt x="7612" y="4333"/>
                        <a:pt x="7012" y="4529"/>
                        <a:pt x="6559" y="4927"/>
                      </a:cubicBezTo>
                      <a:cubicBezTo>
                        <a:pt x="6533" y="3979"/>
                        <a:pt x="6240" y="2984"/>
                        <a:pt x="5519" y="2368"/>
                      </a:cubicBezTo>
                      <a:cubicBezTo>
                        <a:pt x="5147" y="2050"/>
                        <a:pt x="4645" y="1874"/>
                        <a:pt x="4158" y="1874"/>
                      </a:cubicBezTo>
                      <a:cubicBezTo>
                        <a:pt x="3700" y="1874"/>
                        <a:pt x="3255" y="2030"/>
                        <a:pt x="2944" y="2369"/>
                      </a:cubicBezTo>
                      <a:cubicBezTo>
                        <a:pt x="2791" y="1681"/>
                        <a:pt x="2466" y="1012"/>
                        <a:pt x="1928" y="552"/>
                      </a:cubicBezTo>
                      <a:cubicBezTo>
                        <a:pt x="1532" y="212"/>
                        <a:pt x="1010"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4079450" y="2830625"/>
                  <a:ext cx="122400" cy="337950"/>
                </a:xfrm>
                <a:custGeom>
                  <a:avLst/>
                  <a:gdLst/>
                  <a:ahLst/>
                  <a:cxnLst/>
                  <a:rect l="l" t="t" r="r" b="b"/>
                  <a:pathLst>
                    <a:path w="4896" h="13518" extrusionOk="0">
                      <a:moveTo>
                        <a:pt x="260" y="1"/>
                      </a:moveTo>
                      <a:cubicBezTo>
                        <a:pt x="170" y="117"/>
                        <a:pt x="81" y="238"/>
                        <a:pt x="0" y="363"/>
                      </a:cubicBezTo>
                      <a:lnTo>
                        <a:pt x="0" y="6958"/>
                      </a:lnTo>
                      <a:cubicBezTo>
                        <a:pt x="540" y="7887"/>
                        <a:pt x="1254" y="8733"/>
                        <a:pt x="2018" y="9488"/>
                      </a:cubicBezTo>
                      <a:cubicBezTo>
                        <a:pt x="2581" y="10046"/>
                        <a:pt x="3186" y="10580"/>
                        <a:pt x="3606" y="11251"/>
                      </a:cubicBezTo>
                      <a:cubicBezTo>
                        <a:pt x="3857" y="11651"/>
                        <a:pt x="4036" y="12115"/>
                        <a:pt x="4079" y="12583"/>
                      </a:cubicBezTo>
                      <a:cubicBezTo>
                        <a:pt x="4110" y="12900"/>
                        <a:pt x="4076" y="13219"/>
                        <a:pt x="3961" y="13517"/>
                      </a:cubicBezTo>
                      <a:cubicBezTo>
                        <a:pt x="4366" y="12527"/>
                        <a:pt x="4630" y="11393"/>
                        <a:pt x="4744" y="10233"/>
                      </a:cubicBezTo>
                      <a:cubicBezTo>
                        <a:pt x="4896" y="8706"/>
                        <a:pt x="4787" y="7136"/>
                        <a:pt x="4399" y="5782"/>
                      </a:cubicBezTo>
                      <a:cubicBezTo>
                        <a:pt x="3714" y="3401"/>
                        <a:pt x="2270" y="1450"/>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4168375" y="3041250"/>
                  <a:ext cx="308250" cy="156100"/>
                </a:xfrm>
                <a:custGeom>
                  <a:avLst/>
                  <a:gdLst/>
                  <a:ahLst/>
                  <a:cxnLst/>
                  <a:rect l="l" t="t" r="r" b="b"/>
                  <a:pathLst>
                    <a:path w="12330" h="6244" extrusionOk="0">
                      <a:moveTo>
                        <a:pt x="9730" y="0"/>
                      </a:moveTo>
                      <a:cubicBezTo>
                        <a:pt x="9052" y="0"/>
                        <a:pt x="8375" y="43"/>
                        <a:pt x="7706" y="160"/>
                      </a:cubicBezTo>
                      <a:cubicBezTo>
                        <a:pt x="4360" y="741"/>
                        <a:pt x="1500" y="3195"/>
                        <a:pt x="0" y="6243"/>
                      </a:cubicBezTo>
                      <a:cubicBezTo>
                        <a:pt x="1602" y="5474"/>
                        <a:pt x="3394" y="5714"/>
                        <a:pt x="5168" y="5622"/>
                      </a:cubicBezTo>
                      <a:cubicBezTo>
                        <a:pt x="6402" y="5558"/>
                        <a:pt x="7624" y="5308"/>
                        <a:pt x="8783" y="4882"/>
                      </a:cubicBezTo>
                      <a:cubicBezTo>
                        <a:pt x="9550" y="4601"/>
                        <a:pt x="10312" y="4227"/>
                        <a:pt x="10841" y="3605"/>
                      </a:cubicBezTo>
                      <a:cubicBezTo>
                        <a:pt x="11165" y="3225"/>
                        <a:pt x="11387" y="2770"/>
                        <a:pt x="11585" y="2312"/>
                      </a:cubicBezTo>
                      <a:cubicBezTo>
                        <a:pt x="11902" y="1581"/>
                        <a:pt x="12117" y="912"/>
                        <a:pt x="12329" y="145"/>
                      </a:cubicBezTo>
                      <a:cubicBezTo>
                        <a:pt x="11466" y="70"/>
                        <a:pt x="10596" y="0"/>
                        <a:pt x="9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8"/>
              <p:cNvGrpSpPr/>
              <p:nvPr/>
            </p:nvGrpSpPr>
            <p:grpSpPr>
              <a:xfrm flipH="1">
                <a:off x="6610809" y="4548034"/>
                <a:ext cx="456238" cy="607494"/>
                <a:chOff x="4717225" y="3509525"/>
                <a:chExt cx="295300" cy="393200"/>
              </a:xfrm>
            </p:grpSpPr>
            <p:sp>
              <p:nvSpPr>
                <p:cNvPr id="518" name="Google Shape;518;p8"/>
                <p:cNvSpPr/>
                <p:nvPr/>
              </p:nvSpPr>
              <p:spPr>
                <a:xfrm>
                  <a:off x="4856500" y="3632200"/>
                  <a:ext cx="16000" cy="270525"/>
                </a:xfrm>
                <a:custGeom>
                  <a:avLst/>
                  <a:gdLst/>
                  <a:ahLst/>
                  <a:cxnLst/>
                  <a:rect l="l" t="t" r="r" b="b"/>
                  <a:pathLst>
                    <a:path w="640" h="10821" extrusionOk="0">
                      <a:moveTo>
                        <a:pt x="434" y="0"/>
                      </a:moveTo>
                      <a:lnTo>
                        <a:pt x="303" y="12"/>
                      </a:lnTo>
                      <a:cubicBezTo>
                        <a:pt x="328" y="277"/>
                        <a:pt x="347" y="541"/>
                        <a:pt x="366" y="805"/>
                      </a:cubicBezTo>
                      <a:cubicBezTo>
                        <a:pt x="474" y="2344"/>
                        <a:pt x="507" y="3882"/>
                        <a:pt x="464" y="5417"/>
                      </a:cubicBezTo>
                      <a:cubicBezTo>
                        <a:pt x="432" y="6577"/>
                        <a:pt x="356" y="7735"/>
                        <a:pt x="238" y="8890"/>
                      </a:cubicBezTo>
                      <a:cubicBezTo>
                        <a:pt x="234" y="8930"/>
                        <a:pt x="230" y="8970"/>
                        <a:pt x="225" y="9012"/>
                      </a:cubicBezTo>
                      <a:cubicBezTo>
                        <a:pt x="162" y="9617"/>
                        <a:pt x="86" y="10220"/>
                        <a:pt x="0" y="10821"/>
                      </a:cubicBezTo>
                      <a:lnTo>
                        <a:pt x="131" y="10821"/>
                      </a:lnTo>
                      <a:cubicBezTo>
                        <a:pt x="147" y="10719"/>
                        <a:pt x="162" y="10617"/>
                        <a:pt x="176" y="10514"/>
                      </a:cubicBezTo>
                      <a:cubicBezTo>
                        <a:pt x="178" y="10502"/>
                        <a:pt x="180" y="10487"/>
                        <a:pt x="180" y="10474"/>
                      </a:cubicBezTo>
                      <a:cubicBezTo>
                        <a:pt x="403" y="8861"/>
                        <a:pt x="539" y="7240"/>
                        <a:pt x="589" y="5615"/>
                      </a:cubicBezTo>
                      <a:cubicBezTo>
                        <a:pt x="639" y="4081"/>
                        <a:pt x="612" y="2542"/>
                        <a:pt x="512" y="1005"/>
                      </a:cubicBezTo>
                      <a:cubicBezTo>
                        <a:pt x="490" y="670"/>
                        <a:pt x="464" y="335"/>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4746100" y="3509525"/>
                  <a:ext cx="235650" cy="194125"/>
                </a:xfrm>
                <a:custGeom>
                  <a:avLst/>
                  <a:gdLst/>
                  <a:ahLst/>
                  <a:cxnLst/>
                  <a:rect l="l" t="t" r="r" b="b"/>
                  <a:pathLst>
                    <a:path w="9426" h="7765" extrusionOk="0">
                      <a:moveTo>
                        <a:pt x="6575" y="1"/>
                      </a:moveTo>
                      <a:cubicBezTo>
                        <a:pt x="5306" y="1"/>
                        <a:pt x="4411" y="2977"/>
                        <a:pt x="4411" y="2977"/>
                      </a:cubicBezTo>
                      <a:cubicBezTo>
                        <a:pt x="4411" y="2977"/>
                        <a:pt x="2677" y="2330"/>
                        <a:pt x="1590" y="2330"/>
                      </a:cubicBezTo>
                      <a:cubicBezTo>
                        <a:pt x="1212" y="2330"/>
                        <a:pt x="912" y="2408"/>
                        <a:pt x="790" y="2619"/>
                      </a:cubicBezTo>
                      <a:cubicBezTo>
                        <a:pt x="0" y="3983"/>
                        <a:pt x="3296" y="4602"/>
                        <a:pt x="3296" y="4602"/>
                      </a:cubicBezTo>
                      <a:cubicBezTo>
                        <a:pt x="3296" y="4602"/>
                        <a:pt x="392" y="6929"/>
                        <a:pt x="1493" y="7643"/>
                      </a:cubicBezTo>
                      <a:cubicBezTo>
                        <a:pt x="1623" y="7727"/>
                        <a:pt x="1767" y="7764"/>
                        <a:pt x="1921" y="7764"/>
                      </a:cubicBezTo>
                      <a:cubicBezTo>
                        <a:pt x="3074" y="7764"/>
                        <a:pt x="4757" y="5678"/>
                        <a:pt x="4757" y="5678"/>
                      </a:cubicBezTo>
                      <a:cubicBezTo>
                        <a:pt x="4757" y="5678"/>
                        <a:pt x="6216" y="7763"/>
                        <a:pt x="7027" y="7763"/>
                      </a:cubicBezTo>
                      <a:cubicBezTo>
                        <a:pt x="7159" y="7763"/>
                        <a:pt x="7274" y="7708"/>
                        <a:pt x="7362" y="7581"/>
                      </a:cubicBezTo>
                      <a:cubicBezTo>
                        <a:pt x="7995" y="6667"/>
                        <a:pt x="6484" y="5371"/>
                        <a:pt x="6484" y="5371"/>
                      </a:cubicBezTo>
                      <a:cubicBezTo>
                        <a:pt x="6484" y="5371"/>
                        <a:pt x="9426" y="4876"/>
                        <a:pt x="9102" y="3938"/>
                      </a:cubicBezTo>
                      <a:cubicBezTo>
                        <a:pt x="8951" y="3501"/>
                        <a:pt x="8306" y="3384"/>
                        <a:pt x="7659" y="3384"/>
                      </a:cubicBezTo>
                      <a:cubicBezTo>
                        <a:pt x="6915" y="3384"/>
                        <a:pt x="6168" y="3539"/>
                        <a:pt x="6168" y="3539"/>
                      </a:cubicBezTo>
                      <a:cubicBezTo>
                        <a:pt x="6168" y="3539"/>
                        <a:pt x="7923" y="484"/>
                        <a:pt x="6904" y="68"/>
                      </a:cubicBezTo>
                      <a:cubicBezTo>
                        <a:pt x="6792" y="22"/>
                        <a:pt x="6683" y="1"/>
                        <a:pt x="6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4845900" y="3603150"/>
                  <a:ext cx="50250" cy="25500"/>
                </a:xfrm>
                <a:custGeom>
                  <a:avLst/>
                  <a:gdLst/>
                  <a:ahLst/>
                  <a:cxnLst/>
                  <a:rect l="l" t="t" r="r" b="b"/>
                  <a:pathLst>
                    <a:path w="2010" h="1020" extrusionOk="0">
                      <a:moveTo>
                        <a:pt x="683" y="1"/>
                      </a:moveTo>
                      <a:cubicBezTo>
                        <a:pt x="355" y="1"/>
                        <a:pt x="105" y="104"/>
                        <a:pt x="62" y="282"/>
                      </a:cubicBezTo>
                      <a:cubicBezTo>
                        <a:pt x="1" y="534"/>
                        <a:pt x="374" y="839"/>
                        <a:pt x="895" y="966"/>
                      </a:cubicBezTo>
                      <a:cubicBezTo>
                        <a:pt x="1047" y="1002"/>
                        <a:pt x="1194" y="1019"/>
                        <a:pt x="1327" y="1019"/>
                      </a:cubicBezTo>
                      <a:cubicBezTo>
                        <a:pt x="1656" y="1019"/>
                        <a:pt x="1906" y="916"/>
                        <a:pt x="1949" y="737"/>
                      </a:cubicBezTo>
                      <a:cubicBezTo>
                        <a:pt x="2009" y="486"/>
                        <a:pt x="1636" y="180"/>
                        <a:pt x="1115" y="54"/>
                      </a:cubicBezTo>
                      <a:cubicBezTo>
                        <a:pt x="964" y="18"/>
                        <a:pt x="817"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4859700" y="3753425"/>
                  <a:ext cx="152825" cy="142650"/>
                </a:xfrm>
                <a:custGeom>
                  <a:avLst/>
                  <a:gdLst/>
                  <a:ahLst/>
                  <a:cxnLst/>
                  <a:rect l="l" t="t" r="r" b="b"/>
                  <a:pathLst>
                    <a:path w="6113" h="5706" extrusionOk="0">
                      <a:moveTo>
                        <a:pt x="5854" y="0"/>
                      </a:moveTo>
                      <a:cubicBezTo>
                        <a:pt x="4075" y="0"/>
                        <a:pt x="2319" y="1006"/>
                        <a:pt x="1437" y="2556"/>
                      </a:cubicBezTo>
                      <a:cubicBezTo>
                        <a:pt x="865" y="3560"/>
                        <a:pt x="644" y="4745"/>
                        <a:pt x="1" y="5706"/>
                      </a:cubicBezTo>
                      <a:cubicBezTo>
                        <a:pt x="1248" y="4537"/>
                        <a:pt x="3412" y="4481"/>
                        <a:pt x="4690" y="3346"/>
                      </a:cubicBezTo>
                      <a:cubicBezTo>
                        <a:pt x="5644" y="2499"/>
                        <a:pt x="5967" y="1275"/>
                        <a:pt x="6113" y="7"/>
                      </a:cubicBezTo>
                      <a:cubicBezTo>
                        <a:pt x="6026" y="3"/>
                        <a:pt x="5940" y="0"/>
                        <a:pt x="5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4717225" y="3732375"/>
                  <a:ext cx="147425" cy="129250"/>
                </a:xfrm>
                <a:custGeom>
                  <a:avLst/>
                  <a:gdLst/>
                  <a:ahLst/>
                  <a:cxnLst/>
                  <a:rect l="l" t="t" r="r" b="b"/>
                  <a:pathLst>
                    <a:path w="5897" h="5170" extrusionOk="0">
                      <a:moveTo>
                        <a:pt x="665" y="1"/>
                      </a:moveTo>
                      <a:cubicBezTo>
                        <a:pt x="525" y="1"/>
                        <a:pt x="384" y="7"/>
                        <a:pt x="244" y="21"/>
                      </a:cubicBezTo>
                      <a:cubicBezTo>
                        <a:pt x="1" y="822"/>
                        <a:pt x="342" y="1714"/>
                        <a:pt x="917" y="2322"/>
                      </a:cubicBezTo>
                      <a:cubicBezTo>
                        <a:pt x="1494" y="2929"/>
                        <a:pt x="2273" y="3301"/>
                        <a:pt x="3051" y="3610"/>
                      </a:cubicBezTo>
                      <a:cubicBezTo>
                        <a:pt x="3830" y="3918"/>
                        <a:pt x="4635" y="4182"/>
                        <a:pt x="5344" y="4627"/>
                      </a:cubicBezTo>
                      <a:cubicBezTo>
                        <a:pt x="5565" y="4767"/>
                        <a:pt x="5785" y="4933"/>
                        <a:pt x="5896" y="5170"/>
                      </a:cubicBezTo>
                      <a:cubicBezTo>
                        <a:pt x="5499" y="3835"/>
                        <a:pt x="4950" y="2422"/>
                        <a:pt x="3976" y="1427"/>
                      </a:cubicBezTo>
                      <a:cubicBezTo>
                        <a:pt x="3102" y="533"/>
                        <a:pt x="1904"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8"/>
              <p:cNvGrpSpPr/>
              <p:nvPr/>
            </p:nvGrpSpPr>
            <p:grpSpPr>
              <a:xfrm>
                <a:off x="7985967" y="4297168"/>
                <a:ext cx="387100" cy="870685"/>
                <a:chOff x="4149825" y="3335800"/>
                <a:chExt cx="250550" cy="563550"/>
              </a:xfrm>
            </p:grpSpPr>
            <p:sp>
              <p:nvSpPr>
                <p:cNvPr id="524" name="Google Shape;524;p8"/>
                <p:cNvSpPr/>
                <p:nvPr/>
              </p:nvSpPr>
              <p:spPr>
                <a:xfrm>
                  <a:off x="4283525" y="3427825"/>
                  <a:ext cx="48125" cy="471525"/>
                </a:xfrm>
                <a:custGeom>
                  <a:avLst/>
                  <a:gdLst/>
                  <a:ahLst/>
                  <a:cxnLst/>
                  <a:rect l="l" t="t" r="r" b="b"/>
                  <a:pathLst>
                    <a:path w="1925" h="18861" extrusionOk="0">
                      <a:moveTo>
                        <a:pt x="95" y="1"/>
                      </a:moveTo>
                      <a:lnTo>
                        <a:pt x="0" y="22"/>
                      </a:lnTo>
                      <a:cubicBezTo>
                        <a:pt x="5" y="36"/>
                        <a:pt x="8" y="51"/>
                        <a:pt x="10" y="66"/>
                      </a:cubicBezTo>
                      <a:cubicBezTo>
                        <a:pt x="62" y="299"/>
                        <a:pt x="110" y="532"/>
                        <a:pt x="158" y="765"/>
                      </a:cubicBezTo>
                      <a:cubicBezTo>
                        <a:pt x="673" y="3277"/>
                        <a:pt x="1069" y="5803"/>
                        <a:pt x="1344" y="8338"/>
                      </a:cubicBezTo>
                      <a:cubicBezTo>
                        <a:pt x="1549" y="10207"/>
                        <a:pt x="1689" y="12082"/>
                        <a:pt x="1762" y="13959"/>
                      </a:cubicBezTo>
                      <a:lnTo>
                        <a:pt x="1762" y="13960"/>
                      </a:lnTo>
                      <a:cubicBezTo>
                        <a:pt x="1827" y="15592"/>
                        <a:pt x="1842" y="17225"/>
                        <a:pt x="1809" y="18861"/>
                      </a:cubicBezTo>
                      <a:lnTo>
                        <a:pt x="1905" y="18861"/>
                      </a:lnTo>
                      <a:cubicBezTo>
                        <a:pt x="1918" y="18250"/>
                        <a:pt x="1924" y="17639"/>
                        <a:pt x="1923" y="17030"/>
                      </a:cubicBezTo>
                      <a:cubicBezTo>
                        <a:pt x="1923" y="16915"/>
                        <a:pt x="1921" y="16801"/>
                        <a:pt x="1921" y="16684"/>
                      </a:cubicBezTo>
                      <a:cubicBezTo>
                        <a:pt x="1916" y="15871"/>
                        <a:pt x="1900" y="15060"/>
                        <a:pt x="1870" y="14249"/>
                      </a:cubicBezTo>
                      <a:lnTo>
                        <a:pt x="1870" y="14246"/>
                      </a:lnTo>
                      <a:cubicBezTo>
                        <a:pt x="1799" y="12274"/>
                        <a:pt x="1657" y="10305"/>
                        <a:pt x="1443" y="8341"/>
                      </a:cubicBezTo>
                      <a:cubicBezTo>
                        <a:pt x="1372" y="7695"/>
                        <a:pt x="1295" y="7050"/>
                        <a:pt x="1208" y="6407"/>
                      </a:cubicBezTo>
                      <a:cubicBezTo>
                        <a:pt x="1187" y="6244"/>
                        <a:pt x="1165" y="6079"/>
                        <a:pt x="1143" y="5917"/>
                      </a:cubicBezTo>
                      <a:cubicBezTo>
                        <a:pt x="908" y="4234"/>
                        <a:pt x="621" y="2555"/>
                        <a:pt x="280" y="884"/>
                      </a:cubicBezTo>
                      <a:cubicBezTo>
                        <a:pt x="225" y="616"/>
                        <a:pt x="169" y="348"/>
                        <a:pt x="111" y="78"/>
                      </a:cubicBezTo>
                      <a:lnTo>
                        <a:pt x="111" y="77"/>
                      </a:lnTo>
                      <a:cubicBezTo>
                        <a:pt x="107" y="52"/>
                        <a:pt x="102" y="28"/>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179625" y="3335800"/>
                  <a:ext cx="220750" cy="175450"/>
                </a:xfrm>
                <a:custGeom>
                  <a:avLst/>
                  <a:gdLst/>
                  <a:ahLst/>
                  <a:cxnLst/>
                  <a:rect l="l" t="t" r="r" b="b"/>
                  <a:pathLst>
                    <a:path w="8830" h="7018" extrusionOk="0">
                      <a:moveTo>
                        <a:pt x="6642" y="0"/>
                      </a:moveTo>
                      <a:cubicBezTo>
                        <a:pt x="6543" y="0"/>
                        <a:pt x="6438" y="26"/>
                        <a:pt x="6345" y="60"/>
                      </a:cubicBezTo>
                      <a:cubicBezTo>
                        <a:pt x="5239" y="465"/>
                        <a:pt x="4675" y="1549"/>
                        <a:pt x="4213" y="2633"/>
                      </a:cubicBezTo>
                      <a:cubicBezTo>
                        <a:pt x="3812" y="1844"/>
                        <a:pt x="3041" y="1313"/>
                        <a:pt x="2264" y="889"/>
                      </a:cubicBezTo>
                      <a:cubicBezTo>
                        <a:pt x="1986" y="737"/>
                        <a:pt x="1698" y="594"/>
                        <a:pt x="1386" y="535"/>
                      </a:cubicBezTo>
                      <a:cubicBezTo>
                        <a:pt x="1309" y="520"/>
                        <a:pt x="1230" y="512"/>
                        <a:pt x="1152" y="512"/>
                      </a:cubicBezTo>
                      <a:cubicBezTo>
                        <a:pt x="1054" y="512"/>
                        <a:pt x="958" y="525"/>
                        <a:pt x="867" y="559"/>
                      </a:cubicBezTo>
                      <a:cubicBezTo>
                        <a:pt x="703" y="621"/>
                        <a:pt x="560" y="758"/>
                        <a:pt x="526" y="930"/>
                      </a:cubicBezTo>
                      <a:cubicBezTo>
                        <a:pt x="485" y="1132"/>
                        <a:pt x="598" y="1333"/>
                        <a:pt x="728" y="1494"/>
                      </a:cubicBezTo>
                      <a:cubicBezTo>
                        <a:pt x="1006" y="1841"/>
                        <a:pt x="1374" y="2104"/>
                        <a:pt x="1745" y="2347"/>
                      </a:cubicBezTo>
                      <a:cubicBezTo>
                        <a:pt x="2315" y="2720"/>
                        <a:pt x="2905" y="3060"/>
                        <a:pt x="3514" y="3364"/>
                      </a:cubicBezTo>
                      <a:cubicBezTo>
                        <a:pt x="3455" y="3361"/>
                        <a:pt x="3397" y="3360"/>
                        <a:pt x="3339" y="3360"/>
                      </a:cubicBezTo>
                      <a:cubicBezTo>
                        <a:pt x="2620" y="3360"/>
                        <a:pt x="1881" y="3572"/>
                        <a:pt x="1233" y="3875"/>
                      </a:cubicBezTo>
                      <a:cubicBezTo>
                        <a:pt x="830" y="4063"/>
                        <a:pt x="424" y="4281"/>
                        <a:pt x="139" y="4623"/>
                      </a:cubicBezTo>
                      <a:cubicBezTo>
                        <a:pt x="67" y="4710"/>
                        <a:pt x="1" y="4813"/>
                        <a:pt x="2" y="4926"/>
                      </a:cubicBezTo>
                      <a:cubicBezTo>
                        <a:pt x="3" y="5045"/>
                        <a:pt x="80" y="5153"/>
                        <a:pt x="180" y="5219"/>
                      </a:cubicBezTo>
                      <a:cubicBezTo>
                        <a:pt x="287" y="5291"/>
                        <a:pt x="409" y="5318"/>
                        <a:pt x="535" y="5318"/>
                      </a:cubicBezTo>
                      <a:cubicBezTo>
                        <a:pt x="716" y="5318"/>
                        <a:pt x="906" y="5263"/>
                        <a:pt x="1079" y="5203"/>
                      </a:cubicBezTo>
                      <a:cubicBezTo>
                        <a:pt x="1902" y="4917"/>
                        <a:pt x="2699" y="4557"/>
                        <a:pt x="3456" y="4127"/>
                      </a:cubicBezTo>
                      <a:lnTo>
                        <a:pt x="3456" y="4127"/>
                      </a:lnTo>
                      <a:cubicBezTo>
                        <a:pt x="2871" y="4795"/>
                        <a:pt x="2310" y="5524"/>
                        <a:pt x="2179" y="6402"/>
                      </a:cubicBezTo>
                      <a:cubicBezTo>
                        <a:pt x="2147" y="6617"/>
                        <a:pt x="2168" y="6882"/>
                        <a:pt x="2360" y="6982"/>
                      </a:cubicBezTo>
                      <a:cubicBezTo>
                        <a:pt x="2407" y="7007"/>
                        <a:pt x="2456" y="7018"/>
                        <a:pt x="2506" y="7018"/>
                      </a:cubicBezTo>
                      <a:cubicBezTo>
                        <a:pt x="2648" y="7018"/>
                        <a:pt x="2795" y="6934"/>
                        <a:pt x="2907" y="6838"/>
                      </a:cubicBezTo>
                      <a:cubicBezTo>
                        <a:pt x="3212" y="6576"/>
                        <a:pt x="3420" y="6223"/>
                        <a:pt x="3609" y="5868"/>
                      </a:cubicBezTo>
                      <a:cubicBezTo>
                        <a:pt x="3858" y="5401"/>
                        <a:pt x="4083" y="4921"/>
                        <a:pt x="4307" y="4440"/>
                      </a:cubicBezTo>
                      <a:cubicBezTo>
                        <a:pt x="4877" y="5013"/>
                        <a:pt x="5539" y="5424"/>
                        <a:pt x="6272" y="5764"/>
                      </a:cubicBezTo>
                      <a:cubicBezTo>
                        <a:pt x="6498" y="5868"/>
                        <a:pt x="6733" y="5967"/>
                        <a:pt x="6982" y="5973"/>
                      </a:cubicBezTo>
                      <a:cubicBezTo>
                        <a:pt x="6989" y="5973"/>
                        <a:pt x="6996" y="5973"/>
                        <a:pt x="7003" y="5973"/>
                      </a:cubicBezTo>
                      <a:cubicBezTo>
                        <a:pt x="7245" y="5973"/>
                        <a:pt x="7500" y="5870"/>
                        <a:pt x="7619" y="5660"/>
                      </a:cubicBezTo>
                      <a:cubicBezTo>
                        <a:pt x="7744" y="5440"/>
                        <a:pt x="7694" y="5153"/>
                        <a:pt x="7554" y="4942"/>
                      </a:cubicBezTo>
                      <a:cubicBezTo>
                        <a:pt x="7414" y="4732"/>
                        <a:pt x="7198" y="4585"/>
                        <a:pt x="6980" y="4456"/>
                      </a:cubicBezTo>
                      <a:cubicBezTo>
                        <a:pt x="6479" y="4160"/>
                        <a:pt x="5937" y="3935"/>
                        <a:pt x="5374" y="3786"/>
                      </a:cubicBezTo>
                      <a:lnTo>
                        <a:pt x="5374" y="3786"/>
                      </a:lnTo>
                      <a:cubicBezTo>
                        <a:pt x="5804" y="3823"/>
                        <a:pt x="6264" y="3869"/>
                        <a:pt x="6719" y="3869"/>
                      </a:cubicBezTo>
                      <a:cubicBezTo>
                        <a:pt x="7261" y="3869"/>
                        <a:pt x="7795" y="3804"/>
                        <a:pt x="8259" y="3580"/>
                      </a:cubicBezTo>
                      <a:cubicBezTo>
                        <a:pt x="8539" y="3445"/>
                        <a:pt x="8830" y="3165"/>
                        <a:pt x="8729" y="2871"/>
                      </a:cubicBezTo>
                      <a:cubicBezTo>
                        <a:pt x="8669" y="2699"/>
                        <a:pt x="8494" y="2597"/>
                        <a:pt x="8323" y="2530"/>
                      </a:cubicBezTo>
                      <a:cubicBezTo>
                        <a:pt x="8008" y="2406"/>
                        <a:pt x="7678" y="2352"/>
                        <a:pt x="7344" y="2352"/>
                      </a:cubicBezTo>
                      <a:cubicBezTo>
                        <a:pt x="6635" y="2352"/>
                        <a:pt x="5909" y="2594"/>
                        <a:pt x="5266" y="2917"/>
                      </a:cubicBezTo>
                      <a:cubicBezTo>
                        <a:pt x="5744" y="2482"/>
                        <a:pt x="6175" y="1992"/>
                        <a:pt x="6547" y="1462"/>
                      </a:cubicBezTo>
                      <a:cubicBezTo>
                        <a:pt x="6754" y="1165"/>
                        <a:pt x="6948" y="844"/>
                        <a:pt x="6993" y="484"/>
                      </a:cubicBezTo>
                      <a:cubicBezTo>
                        <a:pt x="7010" y="351"/>
                        <a:pt x="7001" y="201"/>
                        <a:pt x="6910" y="103"/>
                      </a:cubicBezTo>
                      <a:cubicBezTo>
                        <a:pt x="6841" y="28"/>
                        <a:pt x="6745" y="0"/>
                        <a:pt x="6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274250" y="3410350"/>
                  <a:ext cx="30850" cy="19450"/>
                </a:xfrm>
                <a:custGeom>
                  <a:avLst/>
                  <a:gdLst/>
                  <a:ahLst/>
                  <a:cxnLst/>
                  <a:rect l="l" t="t" r="r" b="b"/>
                  <a:pathLst>
                    <a:path w="1234" h="778" extrusionOk="0">
                      <a:moveTo>
                        <a:pt x="705" y="1"/>
                      </a:moveTo>
                      <a:cubicBezTo>
                        <a:pt x="656" y="1"/>
                        <a:pt x="606" y="5"/>
                        <a:pt x="554" y="14"/>
                      </a:cubicBezTo>
                      <a:cubicBezTo>
                        <a:pt x="233" y="68"/>
                        <a:pt x="1" y="280"/>
                        <a:pt x="35" y="488"/>
                      </a:cubicBezTo>
                      <a:cubicBezTo>
                        <a:pt x="64" y="662"/>
                        <a:pt x="274" y="778"/>
                        <a:pt x="531" y="778"/>
                      </a:cubicBezTo>
                      <a:cubicBezTo>
                        <a:pt x="580" y="778"/>
                        <a:pt x="630" y="773"/>
                        <a:pt x="681" y="765"/>
                      </a:cubicBezTo>
                      <a:cubicBezTo>
                        <a:pt x="1002" y="711"/>
                        <a:pt x="1234" y="499"/>
                        <a:pt x="1200" y="291"/>
                      </a:cubicBezTo>
                      <a:cubicBezTo>
                        <a:pt x="1170" y="117"/>
                        <a:pt x="962"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149825" y="3543875"/>
                  <a:ext cx="172300" cy="144725"/>
                </a:xfrm>
                <a:custGeom>
                  <a:avLst/>
                  <a:gdLst/>
                  <a:ahLst/>
                  <a:cxnLst/>
                  <a:rect l="l" t="t" r="r" b="b"/>
                  <a:pathLst>
                    <a:path w="6892" h="5789" extrusionOk="0">
                      <a:moveTo>
                        <a:pt x="4" y="1"/>
                      </a:moveTo>
                      <a:lnTo>
                        <a:pt x="4" y="1"/>
                      </a:lnTo>
                      <a:cubicBezTo>
                        <a:pt x="0" y="1090"/>
                        <a:pt x="522" y="2170"/>
                        <a:pt x="1377" y="2845"/>
                      </a:cubicBezTo>
                      <a:cubicBezTo>
                        <a:pt x="1847" y="3214"/>
                        <a:pt x="2401" y="3462"/>
                        <a:pt x="2962" y="3672"/>
                      </a:cubicBezTo>
                      <a:cubicBezTo>
                        <a:pt x="4097" y="4096"/>
                        <a:pt x="5296" y="4391"/>
                        <a:pt x="6329" y="5026"/>
                      </a:cubicBezTo>
                      <a:cubicBezTo>
                        <a:pt x="6529" y="5149"/>
                        <a:pt x="6737" y="5314"/>
                        <a:pt x="6832" y="5517"/>
                      </a:cubicBezTo>
                      <a:lnTo>
                        <a:pt x="6832" y="5517"/>
                      </a:lnTo>
                      <a:cubicBezTo>
                        <a:pt x="6525" y="4047"/>
                        <a:pt x="5850" y="2521"/>
                        <a:pt x="4698" y="1583"/>
                      </a:cubicBezTo>
                      <a:cubicBezTo>
                        <a:pt x="3405" y="531"/>
                        <a:pt x="1653" y="261"/>
                        <a:pt x="4" y="1"/>
                      </a:cubicBezTo>
                      <a:close/>
                      <a:moveTo>
                        <a:pt x="6832" y="5517"/>
                      </a:moveTo>
                      <a:cubicBezTo>
                        <a:pt x="6851" y="5608"/>
                        <a:pt x="6868" y="5698"/>
                        <a:pt x="6885" y="5788"/>
                      </a:cubicBezTo>
                      <a:cubicBezTo>
                        <a:pt x="6892" y="5692"/>
                        <a:pt x="6871" y="5601"/>
                        <a:pt x="6832" y="55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flipH="1">
                <a:off x="7816094" y="4660291"/>
                <a:ext cx="358942" cy="686675"/>
                <a:chOff x="4011100" y="1948275"/>
                <a:chExt cx="232325" cy="444450"/>
              </a:xfrm>
            </p:grpSpPr>
            <p:sp>
              <p:nvSpPr>
                <p:cNvPr id="529" name="Google Shape;529;p8"/>
                <p:cNvSpPr/>
                <p:nvPr/>
              </p:nvSpPr>
              <p:spPr>
                <a:xfrm>
                  <a:off x="4011100" y="1970575"/>
                  <a:ext cx="150250" cy="422150"/>
                </a:xfrm>
                <a:custGeom>
                  <a:avLst/>
                  <a:gdLst/>
                  <a:ahLst/>
                  <a:cxnLst/>
                  <a:rect l="l" t="t" r="r" b="b"/>
                  <a:pathLst>
                    <a:path w="6010" h="16886" fill="none" extrusionOk="0">
                      <a:moveTo>
                        <a:pt x="6009" y="1"/>
                      </a:moveTo>
                      <a:cubicBezTo>
                        <a:pt x="3239" y="5315"/>
                        <a:pt x="1210" y="11015"/>
                        <a:pt x="1" y="16885"/>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4011775" y="1966775"/>
                  <a:ext cx="231650" cy="139100"/>
                </a:xfrm>
                <a:custGeom>
                  <a:avLst/>
                  <a:gdLst/>
                  <a:ahLst/>
                  <a:cxnLst/>
                  <a:rect l="l" t="t" r="r" b="b"/>
                  <a:pathLst>
                    <a:path w="9266" h="5564" extrusionOk="0">
                      <a:moveTo>
                        <a:pt x="4197" y="1"/>
                      </a:moveTo>
                      <a:cubicBezTo>
                        <a:pt x="4197" y="1"/>
                        <a:pt x="1" y="47"/>
                        <a:pt x="77" y="1009"/>
                      </a:cubicBezTo>
                      <a:cubicBezTo>
                        <a:pt x="101" y="1314"/>
                        <a:pt x="438" y="1418"/>
                        <a:pt x="887" y="1418"/>
                      </a:cubicBezTo>
                      <a:cubicBezTo>
                        <a:pt x="1856" y="1418"/>
                        <a:pt x="3348" y="933"/>
                        <a:pt x="3348" y="933"/>
                      </a:cubicBezTo>
                      <a:lnTo>
                        <a:pt x="3348" y="933"/>
                      </a:lnTo>
                      <a:cubicBezTo>
                        <a:pt x="3348" y="933"/>
                        <a:pt x="1125" y="2762"/>
                        <a:pt x="1385" y="3387"/>
                      </a:cubicBezTo>
                      <a:cubicBezTo>
                        <a:pt x="1412" y="3452"/>
                        <a:pt x="1470" y="3481"/>
                        <a:pt x="1552" y="3481"/>
                      </a:cubicBezTo>
                      <a:cubicBezTo>
                        <a:pt x="2253" y="3481"/>
                        <a:pt x="4718" y="1342"/>
                        <a:pt x="4718" y="1342"/>
                      </a:cubicBezTo>
                      <a:lnTo>
                        <a:pt x="4718" y="1342"/>
                      </a:lnTo>
                      <a:cubicBezTo>
                        <a:pt x="4718" y="1342"/>
                        <a:pt x="2890" y="4191"/>
                        <a:pt x="3673" y="4661"/>
                      </a:cubicBezTo>
                      <a:cubicBezTo>
                        <a:pt x="3721" y="4689"/>
                        <a:pt x="3771" y="4703"/>
                        <a:pt x="3823" y="4703"/>
                      </a:cubicBezTo>
                      <a:cubicBezTo>
                        <a:pt x="4623" y="4703"/>
                        <a:pt x="5884" y="1509"/>
                        <a:pt x="5884" y="1508"/>
                      </a:cubicBezTo>
                      <a:lnTo>
                        <a:pt x="5884" y="1508"/>
                      </a:lnTo>
                      <a:cubicBezTo>
                        <a:pt x="5884" y="1509"/>
                        <a:pt x="5488" y="5564"/>
                        <a:pt x="6182" y="5564"/>
                      </a:cubicBezTo>
                      <a:cubicBezTo>
                        <a:pt x="6185" y="5564"/>
                        <a:pt x="6189" y="5564"/>
                        <a:pt x="6192" y="5564"/>
                      </a:cubicBezTo>
                      <a:cubicBezTo>
                        <a:pt x="6900" y="5524"/>
                        <a:pt x="6723" y="1659"/>
                        <a:pt x="6723" y="1658"/>
                      </a:cubicBezTo>
                      <a:lnTo>
                        <a:pt x="6723" y="1658"/>
                      </a:lnTo>
                      <a:cubicBezTo>
                        <a:pt x="6723" y="1659"/>
                        <a:pt x="7386" y="4315"/>
                        <a:pt x="8243" y="4315"/>
                      </a:cubicBezTo>
                      <a:cubicBezTo>
                        <a:pt x="8280" y="4315"/>
                        <a:pt x="8317" y="4310"/>
                        <a:pt x="8355" y="4300"/>
                      </a:cubicBezTo>
                      <a:cubicBezTo>
                        <a:pt x="9266" y="4050"/>
                        <a:pt x="7244" y="1051"/>
                        <a:pt x="7244" y="1051"/>
                      </a:cubicBezTo>
                      <a:lnTo>
                        <a:pt x="41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4116675" y="1948275"/>
                  <a:ext cx="79825" cy="50100"/>
                </a:xfrm>
                <a:custGeom>
                  <a:avLst/>
                  <a:gdLst/>
                  <a:ahLst/>
                  <a:cxnLst/>
                  <a:rect l="l" t="t" r="r" b="b"/>
                  <a:pathLst>
                    <a:path w="3193" h="2004" extrusionOk="0">
                      <a:moveTo>
                        <a:pt x="1553" y="1"/>
                      </a:moveTo>
                      <a:cubicBezTo>
                        <a:pt x="1390" y="1"/>
                        <a:pt x="1226" y="24"/>
                        <a:pt x="1068" y="68"/>
                      </a:cubicBezTo>
                      <a:cubicBezTo>
                        <a:pt x="659" y="183"/>
                        <a:pt x="295" y="433"/>
                        <a:pt x="1" y="741"/>
                      </a:cubicBezTo>
                      <a:cubicBezTo>
                        <a:pt x="719" y="1628"/>
                        <a:pt x="1941" y="2001"/>
                        <a:pt x="3081" y="2003"/>
                      </a:cubicBezTo>
                      <a:cubicBezTo>
                        <a:pt x="3192" y="1312"/>
                        <a:pt x="2917" y="531"/>
                        <a:pt x="2306" y="188"/>
                      </a:cubicBezTo>
                      <a:cubicBezTo>
                        <a:pt x="2077" y="61"/>
                        <a:pt x="1816"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8"/>
              <p:cNvGrpSpPr/>
              <p:nvPr/>
            </p:nvGrpSpPr>
            <p:grpSpPr>
              <a:xfrm flipH="1">
                <a:off x="7264086" y="4157560"/>
                <a:ext cx="524879" cy="1009720"/>
                <a:chOff x="1312300" y="3710025"/>
                <a:chExt cx="483225" cy="929675"/>
              </a:xfrm>
            </p:grpSpPr>
            <p:sp>
              <p:nvSpPr>
                <p:cNvPr id="533" name="Google Shape;533;p8"/>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35" name="Google Shape;535;p8"/>
          <p:cNvSpPr txBox="1">
            <a:spLocks noGrp="1"/>
          </p:cNvSpPr>
          <p:nvPr>
            <p:ph type="title"/>
          </p:nvPr>
        </p:nvSpPr>
        <p:spPr>
          <a:xfrm>
            <a:off x="788075" y="615700"/>
            <a:ext cx="4063500" cy="920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800"/>
              <a:buNone/>
              <a:defRPr sz="7000">
                <a:latin typeface="Snippet"/>
                <a:ea typeface="Snippet"/>
                <a:cs typeface="Snippet"/>
                <a:sym typeface="Snippe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6" name="Google Shape;536;p8"/>
          <p:cNvSpPr txBox="1">
            <a:spLocks noGrp="1"/>
          </p:cNvSpPr>
          <p:nvPr>
            <p:ph type="title" idx="2"/>
          </p:nvPr>
        </p:nvSpPr>
        <p:spPr>
          <a:xfrm>
            <a:off x="788075" y="1535800"/>
            <a:ext cx="4063500" cy="9201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800"/>
              <a:buNone/>
              <a:defRPr sz="7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7"/>
        <p:cNvGrpSpPr/>
        <p:nvPr/>
      </p:nvGrpSpPr>
      <p:grpSpPr>
        <a:xfrm>
          <a:off x="0" y="0"/>
          <a:ext cx="0" cy="0"/>
          <a:chOff x="0" y="0"/>
          <a:chExt cx="0" cy="0"/>
        </a:xfrm>
      </p:grpSpPr>
      <p:grpSp>
        <p:nvGrpSpPr>
          <p:cNvPr id="538" name="Google Shape;538;p9"/>
          <p:cNvGrpSpPr/>
          <p:nvPr/>
        </p:nvGrpSpPr>
        <p:grpSpPr>
          <a:xfrm>
            <a:off x="-588350" y="0"/>
            <a:ext cx="9734473" cy="5472982"/>
            <a:chOff x="-588350" y="0"/>
            <a:chExt cx="9734473" cy="5472982"/>
          </a:xfrm>
        </p:grpSpPr>
        <p:grpSp>
          <p:nvGrpSpPr>
            <p:cNvPr id="539" name="Google Shape;539;p9"/>
            <p:cNvGrpSpPr/>
            <p:nvPr/>
          </p:nvGrpSpPr>
          <p:grpSpPr>
            <a:xfrm>
              <a:off x="-588350" y="0"/>
              <a:ext cx="9734473" cy="2442179"/>
              <a:chOff x="-588350" y="0"/>
              <a:chExt cx="9734473" cy="2442179"/>
            </a:xfrm>
          </p:grpSpPr>
          <p:sp>
            <p:nvSpPr>
              <p:cNvPr id="540" name="Google Shape;540;p9"/>
              <p:cNvSpPr/>
              <p:nvPr/>
            </p:nvSpPr>
            <p:spPr>
              <a:xfrm>
                <a:off x="-588350" y="2165258"/>
                <a:ext cx="1530824" cy="276920"/>
              </a:xfrm>
              <a:custGeom>
                <a:avLst/>
                <a:gdLst/>
                <a:ahLst/>
                <a:cxnLst/>
                <a:rect l="l" t="t" r="r" b="b"/>
                <a:pathLst>
                  <a:path w="38066" h="6886" extrusionOk="0">
                    <a:moveTo>
                      <a:pt x="14862" y="0"/>
                    </a:moveTo>
                    <a:cubicBezTo>
                      <a:pt x="13563" y="0"/>
                      <a:pt x="12254" y="348"/>
                      <a:pt x="11111" y="975"/>
                    </a:cubicBezTo>
                    <a:cubicBezTo>
                      <a:pt x="9236" y="2005"/>
                      <a:pt x="7796" y="3733"/>
                      <a:pt x="6896" y="5674"/>
                    </a:cubicBezTo>
                    <a:cubicBezTo>
                      <a:pt x="5746" y="4549"/>
                      <a:pt x="4135" y="3931"/>
                      <a:pt x="2529" y="3931"/>
                    </a:cubicBezTo>
                    <a:cubicBezTo>
                      <a:pt x="1908" y="3931"/>
                      <a:pt x="1289" y="4024"/>
                      <a:pt x="697" y="4214"/>
                    </a:cubicBezTo>
                    <a:cubicBezTo>
                      <a:pt x="459" y="4292"/>
                      <a:pt x="226" y="4385"/>
                      <a:pt x="0" y="4492"/>
                    </a:cubicBezTo>
                    <a:lnTo>
                      <a:pt x="0" y="6885"/>
                    </a:lnTo>
                    <a:lnTo>
                      <a:pt x="38066" y="6885"/>
                    </a:lnTo>
                    <a:cubicBezTo>
                      <a:pt x="36910" y="4747"/>
                      <a:pt x="34867" y="3090"/>
                      <a:pt x="32519" y="2449"/>
                    </a:cubicBezTo>
                    <a:cubicBezTo>
                      <a:pt x="31769" y="2245"/>
                      <a:pt x="30994" y="2145"/>
                      <a:pt x="30218" y="2145"/>
                    </a:cubicBezTo>
                    <a:cubicBezTo>
                      <a:pt x="28158" y="2145"/>
                      <a:pt x="26095" y="2846"/>
                      <a:pt x="24496" y="4148"/>
                    </a:cubicBezTo>
                    <a:cubicBezTo>
                      <a:pt x="23844" y="4679"/>
                      <a:pt x="23262" y="5310"/>
                      <a:pt x="22869" y="6054"/>
                    </a:cubicBezTo>
                    <a:cubicBezTo>
                      <a:pt x="21412" y="3805"/>
                      <a:pt x="19800" y="1424"/>
                      <a:pt x="17306" y="449"/>
                    </a:cubicBezTo>
                    <a:cubicBezTo>
                      <a:pt x="16526" y="144"/>
                      <a:pt x="15697" y="0"/>
                      <a:pt x="14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6853875" y="253875"/>
                <a:ext cx="1494655" cy="1494780"/>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7739683" y="1334505"/>
                <a:ext cx="1406439" cy="271210"/>
              </a:xfrm>
              <a:custGeom>
                <a:avLst/>
                <a:gdLst/>
                <a:ahLst/>
                <a:cxnLst/>
                <a:rect l="l" t="t" r="r" b="b"/>
                <a:pathLst>
                  <a:path w="34973" h="6744" extrusionOk="0">
                    <a:moveTo>
                      <a:pt x="15532" y="1"/>
                    </a:moveTo>
                    <a:cubicBezTo>
                      <a:pt x="12024" y="1"/>
                      <a:pt x="8586" y="2203"/>
                      <a:pt x="7164" y="5419"/>
                    </a:cubicBezTo>
                    <a:cubicBezTo>
                      <a:pt x="6327" y="4614"/>
                      <a:pt x="5162" y="4180"/>
                      <a:pt x="4002" y="4180"/>
                    </a:cubicBezTo>
                    <a:cubicBezTo>
                      <a:pt x="3408" y="4180"/>
                      <a:pt x="2816" y="4294"/>
                      <a:pt x="2270" y="4529"/>
                    </a:cubicBezTo>
                    <a:cubicBezTo>
                      <a:pt x="1276" y="4956"/>
                      <a:pt x="470" y="5770"/>
                      <a:pt x="1" y="6744"/>
                    </a:cubicBezTo>
                    <a:lnTo>
                      <a:pt x="34972" y="6744"/>
                    </a:lnTo>
                    <a:lnTo>
                      <a:pt x="34972" y="4685"/>
                    </a:lnTo>
                    <a:cubicBezTo>
                      <a:pt x="33852" y="4295"/>
                      <a:pt x="32659" y="4103"/>
                      <a:pt x="31472" y="4043"/>
                    </a:cubicBezTo>
                    <a:cubicBezTo>
                      <a:pt x="31238" y="4031"/>
                      <a:pt x="31003" y="4025"/>
                      <a:pt x="30766" y="4025"/>
                    </a:cubicBezTo>
                    <a:cubicBezTo>
                      <a:pt x="28340" y="4025"/>
                      <a:pt x="25831" y="4674"/>
                      <a:pt x="24182" y="6424"/>
                    </a:cubicBezTo>
                    <a:cubicBezTo>
                      <a:pt x="23101" y="2905"/>
                      <a:pt x="19696" y="231"/>
                      <a:pt x="16022" y="15"/>
                    </a:cubicBezTo>
                    <a:cubicBezTo>
                      <a:pt x="15858" y="5"/>
                      <a:pt x="15695" y="1"/>
                      <a:pt x="15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9"/>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9"/>
            <p:cNvGrpSpPr/>
            <p:nvPr/>
          </p:nvGrpSpPr>
          <p:grpSpPr>
            <a:xfrm>
              <a:off x="-6" y="3420926"/>
              <a:ext cx="9144056" cy="2052057"/>
              <a:chOff x="-6" y="3420926"/>
              <a:chExt cx="9144056" cy="2052057"/>
            </a:xfrm>
          </p:grpSpPr>
          <p:sp>
            <p:nvSpPr>
              <p:cNvPr id="547" name="Google Shape;547;p9"/>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9"/>
              <p:cNvGrpSpPr/>
              <p:nvPr/>
            </p:nvGrpSpPr>
            <p:grpSpPr>
              <a:xfrm>
                <a:off x="230531" y="3813513"/>
                <a:ext cx="627231" cy="1435421"/>
                <a:chOff x="3038875" y="1863325"/>
                <a:chExt cx="405975" cy="929075"/>
              </a:xfrm>
            </p:grpSpPr>
            <p:sp>
              <p:nvSpPr>
                <p:cNvPr id="552" name="Google Shape;552;p9"/>
                <p:cNvSpPr/>
                <p:nvPr/>
              </p:nvSpPr>
              <p:spPr>
                <a:xfrm>
                  <a:off x="3282775" y="2118225"/>
                  <a:ext cx="66750" cy="674175"/>
                </a:xfrm>
                <a:custGeom>
                  <a:avLst/>
                  <a:gdLst/>
                  <a:ahLst/>
                  <a:cxnLst/>
                  <a:rect l="l" t="t" r="r" b="b"/>
                  <a:pathLst>
                    <a:path w="2670" h="26967" fill="none" extrusionOk="0">
                      <a:moveTo>
                        <a:pt x="0" y="0"/>
                      </a:moveTo>
                      <a:cubicBezTo>
                        <a:pt x="2579" y="8690"/>
                        <a:pt x="2669" y="17926"/>
                        <a:pt x="2016" y="26967"/>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3038875" y="1863325"/>
                  <a:ext cx="405975" cy="347525"/>
                </a:xfrm>
                <a:custGeom>
                  <a:avLst/>
                  <a:gdLst/>
                  <a:ahLst/>
                  <a:cxnLst/>
                  <a:rect l="l" t="t" r="r" b="b"/>
                  <a:pathLst>
                    <a:path w="16239" h="13901" extrusionOk="0">
                      <a:moveTo>
                        <a:pt x="9844" y="0"/>
                      </a:moveTo>
                      <a:cubicBezTo>
                        <a:pt x="8784" y="0"/>
                        <a:pt x="8485" y="5553"/>
                        <a:pt x="8485" y="5553"/>
                      </a:cubicBezTo>
                      <a:cubicBezTo>
                        <a:pt x="8485" y="5553"/>
                        <a:pt x="7265" y="707"/>
                        <a:pt x="6157" y="707"/>
                      </a:cubicBezTo>
                      <a:cubicBezTo>
                        <a:pt x="6052" y="707"/>
                        <a:pt x="5949" y="751"/>
                        <a:pt x="5847" y="845"/>
                      </a:cubicBezTo>
                      <a:cubicBezTo>
                        <a:pt x="4669" y="1941"/>
                        <a:pt x="7064" y="6650"/>
                        <a:pt x="7064" y="6650"/>
                      </a:cubicBezTo>
                      <a:cubicBezTo>
                        <a:pt x="7064" y="6650"/>
                        <a:pt x="3240" y="3539"/>
                        <a:pt x="1526" y="3539"/>
                      </a:cubicBezTo>
                      <a:cubicBezTo>
                        <a:pt x="1196" y="3539"/>
                        <a:pt x="944" y="3655"/>
                        <a:pt x="813" y="3930"/>
                      </a:cubicBezTo>
                      <a:cubicBezTo>
                        <a:pt x="1" y="5635"/>
                        <a:pt x="6131" y="7259"/>
                        <a:pt x="6131" y="7259"/>
                      </a:cubicBezTo>
                      <a:cubicBezTo>
                        <a:pt x="6131" y="7259"/>
                        <a:pt x="1381" y="9613"/>
                        <a:pt x="2031" y="11156"/>
                      </a:cubicBezTo>
                      <a:cubicBezTo>
                        <a:pt x="2123" y="11374"/>
                        <a:pt x="2286" y="11468"/>
                        <a:pt x="2498" y="11468"/>
                      </a:cubicBezTo>
                      <a:cubicBezTo>
                        <a:pt x="3783" y="11468"/>
                        <a:pt x="6879" y="8019"/>
                        <a:pt x="6983" y="7948"/>
                      </a:cubicBezTo>
                      <a:cubicBezTo>
                        <a:pt x="6984" y="7948"/>
                        <a:pt x="6985" y="7947"/>
                        <a:pt x="6986" y="7947"/>
                      </a:cubicBezTo>
                      <a:cubicBezTo>
                        <a:pt x="7068" y="7947"/>
                        <a:pt x="4680" y="13110"/>
                        <a:pt x="6090" y="13835"/>
                      </a:cubicBezTo>
                      <a:cubicBezTo>
                        <a:pt x="6176" y="13879"/>
                        <a:pt x="6260" y="13900"/>
                        <a:pt x="6341" y="13900"/>
                      </a:cubicBezTo>
                      <a:cubicBezTo>
                        <a:pt x="7611" y="13900"/>
                        <a:pt x="8364" y="8882"/>
                        <a:pt x="8364" y="8882"/>
                      </a:cubicBezTo>
                      <a:cubicBezTo>
                        <a:pt x="8364" y="8882"/>
                        <a:pt x="9540" y="13220"/>
                        <a:pt x="10844" y="13220"/>
                      </a:cubicBezTo>
                      <a:cubicBezTo>
                        <a:pt x="10910" y="13220"/>
                        <a:pt x="10977" y="13209"/>
                        <a:pt x="11043" y="13185"/>
                      </a:cubicBezTo>
                      <a:cubicBezTo>
                        <a:pt x="12423" y="12698"/>
                        <a:pt x="10110" y="8761"/>
                        <a:pt x="10110" y="8761"/>
                      </a:cubicBezTo>
                      <a:lnTo>
                        <a:pt x="10110" y="8761"/>
                      </a:lnTo>
                      <a:cubicBezTo>
                        <a:pt x="10110" y="8761"/>
                        <a:pt x="12837" y="11551"/>
                        <a:pt x="14094" y="11551"/>
                      </a:cubicBezTo>
                      <a:cubicBezTo>
                        <a:pt x="14276" y="11551"/>
                        <a:pt x="14427" y="11492"/>
                        <a:pt x="14534" y="11359"/>
                      </a:cubicBezTo>
                      <a:cubicBezTo>
                        <a:pt x="15387" y="10303"/>
                        <a:pt x="11286" y="7786"/>
                        <a:pt x="11286" y="7786"/>
                      </a:cubicBezTo>
                      <a:cubicBezTo>
                        <a:pt x="11286" y="7786"/>
                        <a:pt x="16238" y="7542"/>
                        <a:pt x="15915" y="6487"/>
                      </a:cubicBezTo>
                      <a:cubicBezTo>
                        <a:pt x="15816" y="6168"/>
                        <a:pt x="15307" y="6057"/>
                        <a:pt x="14643" y="6057"/>
                      </a:cubicBezTo>
                      <a:cubicBezTo>
                        <a:pt x="13111" y="6057"/>
                        <a:pt x="10759" y="6650"/>
                        <a:pt x="10759" y="6650"/>
                      </a:cubicBezTo>
                      <a:cubicBezTo>
                        <a:pt x="10759" y="6650"/>
                        <a:pt x="14777" y="2834"/>
                        <a:pt x="13681" y="1982"/>
                      </a:cubicBezTo>
                      <a:cubicBezTo>
                        <a:pt x="13598" y="1917"/>
                        <a:pt x="13505" y="1887"/>
                        <a:pt x="13402" y="1887"/>
                      </a:cubicBezTo>
                      <a:cubicBezTo>
                        <a:pt x="12153" y="1887"/>
                        <a:pt x="9623" y="6325"/>
                        <a:pt x="9623" y="6325"/>
                      </a:cubicBezTo>
                      <a:cubicBezTo>
                        <a:pt x="9623" y="6325"/>
                        <a:pt x="11165" y="561"/>
                        <a:pt x="9987" y="33"/>
                      </a:cubicBezTo>
                      <a:cubicBezTo>
                        <a:pt x="9938" y="11"/>
                        <a:pt x="9890" y="0"/>
                        <a:pt x="9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3202275" y="1965825"/>
                  <a:ext cx="103550" cy="87475"/>
                </a:xfrm>
                <a:custGeom>
                  <a:avLst/>
                  <a:gdLst/>
                  <a:ahLst/>
                  <a:cxnLst/>
                  <a:rect l="l" t="t" r="r" b="b"/>
                  <a:pathLst>
                    <a:path w="4142" h="3499" extrusionOk="0">
                      <a:moveTo>
                        <a:pt x="1810" y="1"/>
                      </a:moveTo>
                      <a:cubicBezTo>
                        <a:pt x="1723" y="1"/>
                        <a:pt x="1634" y="11"/>
                        <a:pt x="1543" y="32"/>
                      </a:cubicBezTo>
                      <a:cubicBezTo>
                        <a:pt x="1" y="398"/>
                        <a:pt x="650" y="3159"/>
                        <a:pt x="650" y="3159"/>
                      </a:cubicBezTo>
                      <a:cubicBezTo>
                        <a:pt x="1271" y="3405"/>
                        <a:pt x="1796" y="3498"/>
                        <a:pt x="2235" y="3498"/>
                      </a:cubicBezTo>
                      <a:cubicBezTo>
                        <a:pt x="3606" y="3498"/>
                        <a:pt x="4142" y="2591"/>
                        <a:pt x="4142" y="2591"/>
                      </a:cubicBezTo>
                      <a:cubicBezTo>
                        <a:pt x="4142" y="2591"/>
                        <a:pt x="3207"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9"/>
              <p:cNvGrpSpPr/>
              <p:nvPr/>
            </p:nvGrpSpPr>
            <p:grpSpPr>
              <a:xfrm>
                <a:off x="623176" y="4582290"/>
                <a:ext cx="307957" cy="890693"/>
                <a:chOff x="3807950" y="2009475"/>
                <a:chExt cx="199325" cy="576500"/>
              </a:xfrm>
            </p:grpSpPr>
            <p:sp>
              <p:nvSpPr>
                <p:cNvPr id="556" name="Google Shape;556;p9"/>
                <p:cNvSpPr/>
                <p:nvPr/>
              </p:nvSpPr>
              <p:spPr>
                <a:xfrm>
                  <a:off x="3820850" y="2009475"/>
                  <a:ext cx="186425" cy="122875"/>
                </a:xfrm>
                <a:custGeom>
                  <a:avLst/>
                  <a:gdLst/>
                  <a:ahLst/>
                  <a:cxnLst/>
                  <a:rect l="l" t="t" r="r" b="b"/>
                  <a:pathLst>
                    <a:path w="7457" h="4915" extrusionOk="0">
                      <a:moveTo>
                        <a:pt x="2852" y="1"/>
                      </a:moveTo>
                      <a:cubicBezTo>
                        <a:pt x="2845" y="1"/>
                        <a:pt x="2837" y="1"/>
                        <a:pt x="2829" y="3"/>
                      </a:cubicBezTo>
                      <a:cubicBezTo>
                        <a:pt x="2423" y="84"/>
                        <a:pt x="2789" y="3292"/>
                        <a:pt x="2789" y="3292"/>
                      </a:cubicBezTo>
                      <a:cubicBezTo>
                        <a:pt x="2789" y="3292"/>
                        <a:pt x="1094" y="692"/>
                        <a:pt x="462" y="692"/>
                      </a:cubicBezTo>
                      <a:cubicBezTo>
                        <a:pt x="452" y="692"/>
                        <a:pt x="443" y="693"/>
                        <a:pt x="434" y="694"/>
                      </a:cubicBezTo>
                      <a:cubicBezTo>
                        <a:pt x="1" y="751"/>
                        <a:pt x="1455" y="2777"/>
                        <a:pt x="2332" y="3944"/>
                      </a:cubicBezTo>
                      <a:cubicBezTo>
                        <a:pt x="2691" y="4420"/>
                        <a:pt x="2952" y="4753"/>
                        <a:pt x="2952" y="4753"/>
                      </a:cubicBezTo>
                      <a:lnTo>
                        <a:pt x="4228" y="4803"/>
                      </a:lnTo>
                      <a:lnTo>
                        <a:pt x="7132" y="4915"/>
                      </a:lnTo>
                      <a:cubicBezTo>
                        <a:pt x="7081" y="4301"/>
                        <a:pt x="6111" y="4187"/>
                        <a:pt x="5401" y="4187"/>
                      </a:cubicBezTo>
                      <a:cubicBezTo>
                        <a:pt x="4984" y="4187"/>
                        <a:pt x="4656" y="4226"/>
                        <a:pt x="4656" y="4226"/>
                      </a:cubicBezTo>
                      <a:cubicBezTo>
                        <a:pt x="4656" y="4226"/>
                        <a:pt x="7456" y="2804"/>
                        <a:pt x="7011" y="2196"/>
                      </a:cubicBezTo>
                      <a:cubicBezTo>
                        <a:pt x="6952" y="2116"/>
                        <a:pt x="6863" y="2082"/>
                        <a:pt x="6752" y="2082"/>
                      </a:cubicBezTo>
                      <a:cubicBezTo>
                        <a:pt x="6021" y="2082"/>
                        <a:pt x="4344" y="3568"/>
                        <a:pt x="4292" y="3615"/>
                      </a:cubicBezTo>
                      <a:cubicBezTo>
                        <a:pt x="4335" y="3533"/>
                        <a:pt x="5948" y="488"/>
                        <a:pt x="5386" y="207"/>
                      </a:cubicBezTo>
                      <a:cubicBezTo>
                        <a:pt x="5364" y="195"/>
                        <a:pt x="5341" y="190"/>
                        <a:pt x="5317" y="190"/>
                      </a:cubicBezTo>
                      <a:cubicBezTo>
                        <a:pt x="4725" y="190"/>
                        <a:pt x="3600" y="3414"/>
                        <a:pt x="3600" y="3414"/>
                      </a:cubicBezTo>
                      <a:cubicBezTo>
                        <a:pt x="3639" y="2019"/>
                        <a:pt x="3251" y="1"/>
                        <a:pt x="2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3879150" y="2107775"/>
                  <a:ext cx="47400" cy="21775"/>
                </a:xfrm>
                <a:custGeom>
                  <a:avLst/>
                  <a:gdLst/>
                  <a:ahLst/>
                  <a:cxnLst/>
                  <a:rect l="l" t="t" r="r" b="b"/>
                  <a:pathLst>
                    <a:path w="1896" h="871" extrusionOk="0">
                      <a:moveTo>
                        <a:pt x="330" y="0"/>
                      </a:moveTo>
                      <a:cubicBezTo>
                        <a:pt x="208" y="0"/>
                        <a:pt x="95" y="5"/>
                        <a:pt x="0" y="12"/>
                      </a:cubicBezTo>
                      <a:cubicBezTo>
                        <a:pt x="359" y="488"/>
                        <a:pt x="620" y="821"/>
                        <a:pt x="620" y="821"/>
                      </a:cubicBezTo>
                      <a:lnTo>
                        <a:pt x="1896" y="871"/>
                      </a:lnTo>
                      <a:cubicBezTo>
                        <a:pt x="1706" y="613"/>
                        <a:pt x="1374" y="219"/>
                        <a:pt x="1055" y="100"/>
                      </a:cubicBezTo>
                      <a:cubicBezTo>
                        <a:pt x="845" y="22"/>
                        <a:pt x="57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3807950" y="2118150"/>
                  <a:ext cx="90900" cy="467825"/>
                </a:xfrm>
                <a:custGeom>
                  <a:avLst/>
                  <a:gdLst/>
                  <a:ahLst/>
                  <a:cxnLst/>
                  <a:rect l="l" t="t" r="r" b="b"/>
                  <a:pathLst>
                    <a:path w="3636" h="18713" fill="none" extrusionOk="0">
                      <a:moveTo>
                        <a:pt x="3636" y="1"/>
                      </a:moveTo>
                      <a:cubicBezTo>
                        <a:pt x="3312" y="1795"/>
                        <a:pt x="2714" y="3525"/>
                        <a:pt x="2218" y="5279"/>
                      </a:cubicBezTo>
                      <a:cubicBezTo>
                        <a:pt x="978" y="9652"/>
                        <a:pt x="361" y="14181"/>
                        <a:pt x="0" y="18712"/>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9"/>
              <p:cNvGrpSpPr/>
              <p:nvPr/>
            </p:nvGrpSpPr>
            <p:grpSpPr>
              <a:xfrm>
                <a:off x="-6" y="4307773"/>
                <a:ext cx="623176" cy="835729"/>
                <a:chOff x="4079450" y="2661600"/>
                <a:chExt cx="403350" cy="540925"/>
              </a:xfrm>
            </p:grpSpPr>
            <p:sp>
              <p:nvSpPr>
                <p:cNvPr id="560" name="Google Shape;560;p9"/>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4165225" y="2865875"/>
                  <a:ext cx="101525" cy="336650"/>
                </a:xfrm>
                <a:custGeom>
                  <a:avLst/>
                  <a:gdLst/>
                  <a:ahLst/>
                  <a:cxnLst/>
                  <a:rect l="l" t="t" r="r" b="b"/>
                  <a:pathLst>
                    <a:path w="4061" h="13466" extrusionOk="0">
                      <a:moveTo>
                        <a:pt x="3809" y="1"/>
                      </a:moveTo>
                      <a:lnTo>
                        <a:pt x="3410" y="1408"/>
                      </a:lnTo>
                      <a:lnTo>
                        <a:pt x="1313" y="8823"/>
                      </a:lnTo>
                      <a:lnTo>
                        <a:pt x="648" y="11172"/>
                      </a:lnTo>
                      <a:lnTo>
                        <a:pt x="648" y="11173"/>
                      </a:lnTo>
                      <a:lnTo>
                        <a:pt x="0" y="13465"/>
                      </a:lnTo>
                      <a:lnTo>
                        <a:pt x="271" y="13465"/>
                      </a:lnTo>
                      <a:lnTo>
                        <a:pt x="358" y="13155"/>
                      </a:lnTo>
                      <a:lnTo>
                        <a:pt x="551" y="12473"/>
                      </a:lnTo>
                      <a:lnTo>
                        <a:pt x="3659" y="1489"/>
                      </a:lnTo>
                      <a:lnTo>
                        <a:pt x="4060" y="7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213825" y="2738225"/>
                  <a:ext cx="156575" cy="108325"/>
                </a:xfrm>
                <a:custGeom>
                  <a:avLst/>
                  <a:gdLst/>
                  <a:ahLst/>
                  <a:cxnLst/>
                  <a:rect l="l" t="t" r="r" b="b"/>
                  <a:pathLst>
                    <a:path w="6263" h="4333" extrusionOk="0">
                      <a:moveTo>
                        <a:pt x="1910" y="0"/>
                      </a:moveTo>
                      <a:cubicBezTo>
                        <a:pt x="1368" y="0"/>
                        <a:pt x="828" y="108"/>
                        <a:pt x="334" y="331"/>
                      </a:cubicBezTo>
                      <a:lnTo>
                        <a:pt x="7" y="673"/>
                      </a:lnTo>
                      <a:cubicBezTo>
                        <a:pt x="1" y="1913"/>
                        <a:pt x="743" y="3100"/>
                        <a:pt x="1804" y="3737"/>
                      </a:cubicBezTo>
                      <a:cubicBezTo>
                        <a:pt x="2476" y="4141"/>
                        <a:pt x="3258" y="4333"/>
                        <a:pt x="4044" y="4333"/>
                      </a:cubicBezTo>
                      <a:cubicBezTo>
                        <a:pt x="4500" y="4333"/>
                        <a:pt x="4957" y="4268"/>
                        <a:pt x="5395" y="4142"/>
                      </a:cubicBezTo>
                      <a:cubicBezTo>
                        <a:pt x="5683" y="4060"/>
                        <a:pt x="5927" y="3898"/>
                        <a:pt x="6154" y="3703"/>
                      </a:cubicBezTo>
                      <a:cubicBezTo>
                        <a:pt x="6262" y="2817"/>
                        <a:pt x="5747" y="1964"/>
                        <a:pt x="5100" y="1350"/>
                      </a:cubicBezTo>
                      <a:cubicBezTo>
                        <a:pt x="4476" y="756"/>
                        <a:pt x="3704" y="308"/>
                        <a:pt x="2865" y="112"/>
                      </a:cubicBezTo>
                      <a:cubicBezTo>
                        <a:pt x="2552" y="38"/>
                        <a:pt x="2231"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118825" y="2684975"/>
                  <a:ext cx="363975" cy="229050"/>
                </a:xfrm>
                <a:custGeom>
                  <a:avLst/>
                  <a:gdLst/>
                  <a:ahLst/>
                  <a:cxnLst/>
                  <a:rect l="l" t="t" r="r" b="b"/>
                  <a:pathLst>
                    <a:path w="14559" h="9162" extrusionOk="0">
                      <a:moveTo>
                        <a:pt x="492" y="1"/>
                      </a:moveTo>
                      <a:cubicBezTo>
                        <a:pt x="344" y="1"/>
                        <a:pt x="197" y="18"/>
                        <a:pt x="54" y="54"/>
                      </a:cubicBezTo>
                      <a:cubicBezTo>
                        <a:pt x="35" y="66"/>
                        <a:pt x="18" y="81"/>
                        <a:pt x="1" y="94"/>
                      </a:cubicBezTo>
                      <a:cubicBezTo>
                        <a:pt x="98" y="1390"/>
                        <a:pt x="283" y="2689"/>
                        <a:pt x="704" y="3918"/>
                      </a:cubicBezTo>
                      <a:cubicBezTo>
                        <a:pt x="1126" y="5147"/>
                        <a:pt x="1793" y="6310"/>
                        <a:pt x="2750" y="7188"/>
                      </a:cubicBezTo>
                      <a:cubicBezTo>
                        <a:pt x="4305" y="8614"/>
                        <a:pt x="6482" y="9161"/>
                        <a:pt x="8604" y="9161"/>
                      </a:cubicBezTo>
                      <a:cubicBezTo>
                        <a:pt x="8795" y="9161"/>
                        <a:pt x="8986" y="9157"/>
                        <a:pt x="9175" y="9148"/>
                      </a:cubicBezTo>
                      <a:cubicBezTo>
                        <a:pt x="10147" y="9104"/>
                        <a:pt x="11125" y="8958"/>
                        <a:pt x="12025" y="8589"/>
                      </a:cubicBezTo>
                      <a:cubicBezTo>
                        <a:pt x="12926" y="8221"/>
                        <a:pt x="13748" y="7613"/>
                        <a:pt x="14261" y="6785"/>
                      </a:cubicBezTo>
                      <a:cubicBezTo>
                        <a:pt x="14479" y="6432"/>
                        <a:pt x="14559" y="5976"/>
                        <a:pt x="14531" y="5504"/>
                      </a:cubicBezTo>
                      <a:cubicBezTo>
                        <a:pt x="14442" y="5498"/>
                        <a:pt x="14354" y="5495"/>
                        <a:pt x="14265" y="5495"/>
                      </a:cubicBezTo>
                      <a:cubicBezTo>
                        <a:pt x="13073" y="5495"/>
                        <a:pt x="11882" y="6013"/>
                        <a:pt x="11087" y="6905"/>
                      </a:cubicBezTo>
                      <a:cubicBezTo>
                        <a:pt x="10783" y="6262"/>
                        <a:pt x="10528" y="5574"/>
                        <a:pt x="10033" y="5062"/>
                      </a:cubicBezTo>
                      <a:cubicBezTo>
                        <a:pt x="9562" y="4579"/>
                        <a:pt x="8887" y="4333"/>
                        <a:pt x="8214" y="4333"/>
                      </a:cubicBezTo>
                      <a:cubicBezTo>
                        <a:pt x="7612" y="4333"/>
                        <a:pt x="7012" y="4529"/>
                        <a:pt x="6559" y="4927"/>
                      </a:cubicBezTo>
                      <a:cubicBezTo>
                        <a:pt x="6533" y="3979"/>
                        <a:pt x="6240" y="2984"/>
                        <a:pt x="5519" y="2368"/>
                      </a:cubicBezTo>
                      <a:cubicBezTo>
                        <a:pt x="5147" y="2050"/>
                        <a:pt x="4645" y="1874"/>
                        <a:pt x="4158" y="1874"/>
                      </a:cubicBezTo>
                      <a:cubicBezTo>
                        <a:pt x="3700" y="1874"/>
                        <a:pt x="3255" y="2030"/>
                        <a:pt x="2944" y="2369"/>
                      </a:cubicBezTo>
                      <a:cubicBezTo>
                        <a:pt x="2791" y="1681"/>
                        <a:pt x="2466" y="1012"/>
                        <a:pt x="1928" y="552"/>
                      </a:cubicBezTo>
                      <a:cubicBezTo>
                        <a:pt x="1532" y="212"/>
                        <a:pt x="1010"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079450" y="2830625"/>
                  <a:ext cx="122400" cy="337950"/>
                </a:xfrm>
                <a:custGeom>
                  <a:avLst/>
                  <a:gdLst/>
                  <a:ahLst/>
                  <a:cxnLst/>
                  <a:rect l="l" t="t" r="r" b="b"/>
                  <a:pathLst>
                    <a:path w="4896" h="13518" extrusionOk="0">
                      <a:moveTo>
                        <a:pt x="260" y="1"/>
                      </a:moveTo>
                      <a:cubicBezTo>
                        <a:pt x="170" y="117"/>
                        <a:pt x="81" y="238"/>
                        <a:pt x="0" y="363"/>
                      </a:cubicBezTo>
                      <a:lnTo>
                        <a:pt x="0" y="6958"/>
                      </a:lnTo>
                      <a:cubicBezTo>
                        <a:pt x="540" y="7887"/>
                        <a:pt x="1254" y="8733"/>
                        <a:pt x="2018" y="9488"/>
                      </a:cubicBezTo>
                      <a:cubicBezTo>
                        <a:pt x="2581" y="10046"/>
                        <a:pt x="3186" y="10580"/>
                        <a:pt x="3606" y="11251"/>
                      </a:cubicBezTo>
                      <a:cubicBezTo>
                        <a:pt x="3857" y="11651"/>
                        <a:pt x="4036" y="12115"/>
                        <a:pt x="4079" y="12583"/>
                      </a:cubicBezTo>
                      <a:cubicBezTo>
                        <a:pt x="4110" y="12900"/>
                        <a:pt x="4076" y="13219"/>
                        <a:pt x="3961" y="13517"/>
                      </a:cubicBezTo>
                      <a:cubicBezTo>
                        <a:pt x="4366" y="12527"/>
                        <a:pt x="4630" y="11393"/>
                        <a:pt x="4744" y="10233"/>
                      </a:cubicBezTo>
                      <a:cubicBezTo>
                        <a:pt x="4896" y="8706"/>
                        <a:pt x="4787" y="7136"/>
                        <a:pt x="4399" y="5782"/>
                      </a:cubicBezTo>
                      <a:cubicBezTo>
                        <a:pt x="3714" y="3401"/>
                        <a:pt x="2270" y="1450"/>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4168375" y="3041250"/>
                  <a:ext cx="308250" cy="156100"/>
                </a:xfrm>
                <a:custGeom>
                  <a:avLst/>
                  <a:gdLst/>
                  <a:ahLst/>
                  <a:cxnLst/>
                  <a:rect l="l" t="t" r="r" b="b"/>
                  <a:pathLst>
                    <a:path w="12330" h="6244" extrusionOk="0">
                      <a:moveTo>
                        <a:pt x="9730" y="0"/>
                      </a:moveTo>
                      <a:cubicBezTo>
                        <a:pt x="9052" y="0"/>
                        <a:pt x="8375" y="43"/>
                        <a:pt x="7706" y="160"/>
                      </a:cubicBezTo>
                      <a:cubicBezTo>
                        <a:pt x="4360" y="741"/>
                        <a:pt x="1500" y="3195"/>
                        <a:pt x="0" y="6243"/>
                      </a:cubicBezTo>
                      <a:cubicBezTo>
                        <a:pt x="1602" y="5474"/>
                        <a:pt x="3394" y="5714"/>
                        <a:pt x="5168" y="5622"/>
                      </a:cubicBezTo>
                      <a:cubicBezTo>
                        <a:pt x="6402" y="5558"/>
                        <a:pt x="7624" y="5308"/>
                        <a:pt x="8783" y="4882"/>
                      </a:cubicBezTo>
                      <a:cubicBezTo>
                        <a:pt x="9550" y="4601"/>
                        <a:pt x="10312" y="4227"/>
                        <a:pt x="10841" y="3605"/>
                      </a:cubicBezTo>
                      <a:cubicBezTo>
                        <a:pt x="11165" y="3225"/>
                        <a:pt x="11387" y="2770"/>
                        <a:pt x="11585" y="2312"/>
                      </a:cubicBezTo>
                      <a:cubicBezTo>
                        <a:pt x="11902" y="1581"/>
                        <a:pt x="12117" y="912"/>
                        <a:pt x="12329" y="145"/>
                      </a:cubicBezTo>
                      <a:cubicBezTo>
                        <a:pt x="11466" y="70"/>
                        <a:pt x="10596" y="0"/>
                        <a:pt x="9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9"/>
              <p:cNvGrpSpPr/>
              <p:nvPr/>
            </p:nvGrpSpPr>
            <p:grpSpPr>
              <a:xfrm>
                <a:off x="2072856" y="4541167"/>
                <a:ext cx="456238" cy="607494"/>
                <a:chOff x="4717225" y="3509525"/>
                <a:chExt cx="295300" cy="393200"/>
              </a:xfrm>
            </p:grpSpPr>
            <p:sp>
              <p:nvSpPr>
                <p:cNvPr id="568" name="Google Shape;568;p9"/>
                <p:cNvSpPr/>
                <p:nvPr/>
              </p:nvSpPr>
              <p:spPr>
                <a:xfrm>
                  <a:off x="4856500" y="3632200"/>
                  <a:ext cx="16000" cy="270525"/>
                </a:xfrm>
                <a:custGeom>
                  <a:avLst/>
                  <a:gdLst/>
                  <a:ahLst/>
                  <a:cxnLst/>
                  <a:rect l="l" t="t" r="r" b="b"/>
                  <a:pathLst>
                    <a:path w="640" h="10821" extrusionOk="0">
                      <a:moveTo>
                        <a:pt x="434" y="0"/>
                      </a:moveTo>
                      <a:lnTo>
                        <a:pt x="303" y="12"/>
                      </a:lnTo>
                      <a:cubicBezTo>
                        <a:pt x="328" y="277"/>
                        <a:pt x="347" y="541"/>
                        <a:pt x="366" y="805"/>
                      </a:cubicBezTo>
                      <a:cubicBezTo>
                        <a:pt x="474" y="2344"/>
                        <a:pt x="507" y="3882"/>
                        <a:pt x="464" y="5417"/>
                      </a:cubicBezTo>
                      <a:cubicBezTo>
                        <a:pt x="432" y="6577"/>
                        <a:pt x="356" y="7735"/>
                        <a:pt x="238" y="8890"/>
                      </a:cubicBezTo>
                      <a:cubicBezTo>
                        <a:pt x="234" y="8930"/>
                        <a:pt x="230" y="8970"/>
                        <a:pt x="225" y="9012"/>
                      </a:cubicBezTo>
                      <a:cubicBezTo>
                        <a:pt x="162" y="9617"/>
                        <a:pt x="86" y="10220"/>
                        <a:pt x="0" y="10821"/>
                      </a:cubicBezTo>
                      <a:lnTo>
                        <a:pt x="131" y="10821"/>
                      </a:lnTo>
                      <a:cubicBezTo>
                        <a:pt x="147" y="10719"/>
                        <a:pt x="162" y="10617"/>
                        <a:pt x="176" y="10514"/>
                      </a:cubicBezTo>
                      <a:cubicBezTo>
                        <a:pt x="178" y="10502"/>
                        <a:pt x="180" y="10487"/>
                        <a:pt x="180" y="10474"/>
                      </a:cubicBezTo>
                      <a:cubicBezTo>
                        <a:pt x="403" y="8861"/>
                        <a:pt x="539" y="7240"/>
                        <a:pt x="589" y="5615"/>
                      </a:cubicBezTo>
                      <a:cubicBezTo>
                        <a:pt x="639" y="4081"/>
                        <a:pt x="612" y="2542"/>
                        <a:pt x="512" y="1005"/>
                      </a:cubicBezTo>
                      <a:cubicBezTo>
                        <a:pt x="490" y="670"/>
                        <a:pt x="464" y="335"/>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4746100" y="3509525"/>
                  <a:ext cx="235650" cy="194125"/>
                </a:xfrm>
                <a:custGeom>
                  <a:avLst/>
                  <a:gdLst/>
                  <a:ahLst/>
                  <a:cxnLst/>
                  <a:rect l="l" t="t" r="r" b="b"/>
                  <a:pathLst>
                    <a:path w="9426" h="7765" extrusionOk="0">
                      <a:moveTo>
                        <a:pt x="6575" y="1"/>
                      </a:moveTo>
                      <a:cubicBezTo>
                        <a:pt x="5306" y="1"/>
                        <a:pt x="4411" y="2977"/>
                        <a:pt x="4411" y="2977"/>
                      </a:cubicBezTo>
                      <a:cubicBezTo>
                        <a:pt x="4411" y="2977"/>
                        <a:pt x="2677" y="2330"/>
                        <a:pt x="1590" y="2330"/>
                      </a:cubicBezTo>
                      <a:cubicBezTo>
                        <a:pt x="1212" y="2330"/>
                        <a:pt x="912" y="2408"/>
                        <a:pt x="790" y="2619"/>
                      </a:cubicBezTo>
                      <a:cubicBezTo>
                        <a:pt x="0" y="3983"/>
                        <a:pt x="3296" y="4602"/>
                        <a:pt x="3296" y="4602"/>
                      </a:cubicBezTo>
                      <a:cubicBezTo>
                        <a:pt x="3296" y="4602"/>
                        <a:pt x="392" y="6929"/>
                        <a:pt x="1493" y="7643"/>
                      </a:cubicBezTo>
                      <a:cubicBezTo>
                        <a:pt x="1623" y="7727"/>
                        <a:pt x="1767" y="7764"/>
                        <a:pt x="1921" y="7764"/>
                      </a:cubicBezTo>
                      <a:cubicBezTo>
                        <a:pt x="3074" y="7764"/>
                        <a:pt x="4757" y="5678"/>
                        <a:pt x="4757" y="5678"/>
                      </a:cubicBezTo>
                      <a:cubicBezTo>
                        <a:pt x="4757" y="5678"/>
                        <a:pt x="6216" y="7763"/>
                        <a:pt x="7027" y="7763"/>
                      </a:cubicBezTo>
                      <a:cubicBezTo>
                        <a:pt x="7159" y="7763"/>
                        <a:pt x="7274" y="7708"/>
                        <a:pt x="7362" y="7581"/>
                      </a:cubicBezTo>
                      <a:cubicBezTo>
                        <a:pt x="7995" y="6667"/>
                        <a:pt x="6484" y="5371"/>
                        <a:pt x="6484" y="5371"/>
                      </a:cubicBezTo>
                      <a:cubicBezTo>
                        <a:pt x="6484" y="5371"/>
                        <a:pt x="9426" y="4876"/>
                        <a:pt x="9102" y="3938"/>
                      </a:cubicBezTo>
                      <a:cubicBezTo>
                        <a:pt x="8951" y="3501"/>
                        <a:pt x="8306" y="3384"/>
                        <a:pt x="7659" y="3384"/>
                      </a:cubicBezTo>
                      <a:cubicBezTo>
                        <a:pt x="6915" y="3384"/>
                        <a:pt x="6168" y="3539"/>
                        <a:pt x="6168" y="3539"/>
                      </a:cubicBezTo>
                      <a:cubicBezTo>
                        <a:pt x="6168" y="3539"/>
                        <a:pt x="7923" y="484"/>
                        <a:pt x="6904" y="68"/>
                      </a:cubicBezTo>
                      <a:cubicBezTo>
                        <a:pt x="6792" y="22"/>
                        <a:pt x="6683" y="1"/>
                        <a:pt x="6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4845900" y="3603150"/>
                  <a:ext cx="50250" cy="25500"/>
                </a:xfrm>
                <a:custGeom>
                  <a:avLst/>
                  <a:gdLst/>
                  <a:ahLst/>
                  <a:cxnLst/>
                  <a:rect l="l" t="t" r="r" b="b"/>
                  <a:pathLst>
                    <a:path w="2010" h="1020" extrusionOk="0">
                      <a:moveTo>
                        <a:pt x="683" y="1"/>
                      </a:moveTo>
                      <a:cubicBezTo>
                        <a:pt x="355" y="1"/>
                        <a:pt x="105" y="104"/>
                        <a:pt x="62" y="282"/>
                      </a:cubicBezTo>
                      <a:cubicBezTo>
                        <a:pt x="1" y="534"/>
                        <a:pt x="374" y="839"/>
                        <a:pt x="895" y="966"/>
                      </a:cubicBezTo>
                      <a:cubicBezTo>
                        <a:pt x="1047" y="1002"/>
                        <a:pt x="1194" y="1019"/>
                        <a:pt x="1327" y="1019"/>
                      </a:cubicBezTo>
                      <a:cubicBezTo>
                        <a:pt x="1656" y="1019"/>
                        <a:pt x="1906" y="916"/>
                        <a:pt x="1949" y="737"/>
                      </a:cubicBezTo>
                      <a:cubicBezTo>
                        <a:pt x="2009" y="486"/>
                        <a:pt x="1636" y="180"/>
                        <a:pt x="1115" y="54"/>
                      </a:cubicBezTo>
                      <a:cubicBezTo>
                        <a:pt x="964" y="18"/>
                        <a:pt x="817"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4859700" y="3753425"/>
                  <a:ext cx="152825" cy="142650"/>
                </a:xfrm>
                <a:custGeom>
                  <a:avLst/>
                  <a:gdLst/>
                  <a:ahLst/>
                  <a:cxnLst/>
                  <a:rect l="l" t="t" r="r" b="b"/>
                  <a:pathLst>
                    <a:path w="6113" h="5706" extrusionOk="0">
                      <a:moveTo>
                        <a:pt x="5854" y="0"/>
                      </a:moveTo>
                      <a:cubicBezTo>
                        <a:pt x="4075" y="0"/>
                        <a:pt x="2319" y="1006"/>
                        <a:pt x="1437" y="2556"/>
                      </a:cubicBezTo>
                      <a:cubicBezTo>
                        <a:pt x="865" y="3560"/>
                        <a:pt x="644" y="4745"/>
                        <a:pt x="1" y="5706"/>
                      </a:cubicBezTo>
                      <a:cubicBezTo>
                        <a:pt x="1248" y="4537"/>
                        <a:pt x="3412" y="4481"/>
                        <a:pt x="4690" y="3346"/>
                      </a:cubicBezTo>
                      <a:cubicBezTo>
                        <a:pt x="5644" y="2499"/>
                        <a:pt x="5967" y="1275"/>
                        <a:pt x="6113" y="7"/>
                      </a:cubicBezTo>
                      <a:cubicBezTo>
                        <a:pt x="6026" y="3"/>
                        <a:pt x="5940" y="0"/>
                        <a:pt x="5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4717225" y="3732375"/>
                  <a:ext cx="147425" cy="129250"/>
                </a:xfrm>
                <a:custGeom>
                  <a:avLst/>
                  <a:gdLst/>
                  <a:ahLst/>
                  <a:cxnLst/>
                  <a:rect l="l" t="t" r="r" b="b"/>
                  <a:pathLst>
                    <a:path w="5897" h="5170" extrusionOk="0">
                      <a:moveTo>
                        <a:pt x="665" y="1"/>
                      </a:moveTo>
                      <a:cubicBezTo>
                        <a:pt x="525" y="1"/>
                        <a:pt x="384" y="7"/>
                        <a:pt x="244" y="21"/>
                      </a:cubicBezTo>
                      <a:cubicBezTo>
                        <a:pt x="1" y="822"/>
                        <a:pt x="342" y="1714"/>
                        <a:pt x="917" y="2322"/>
                      </a:cubicBezTo>
                      <a:cubicBezTo>
                        <a:pt x="1494" y="2929"/>
                        <a:pt x="2273" y="3301"/>
                        <a:pt x="3051" y="3610"/>
                      </a:cubicBezTo>
                      <a:cubicBezTo>
                        <a:pt x="3830" y="3918"/>
                        <a:pt x="4635" y="4182"/>
                        <a:pt x="5344" y="4627"/>
                      </a:cubicBezTo>
                      <a:cubicBezTo>
                        <a:pt x="5565" y="4767"/>
                        <a:pt x="5785" y="4933"/>
                        <a:pt x="5896" y="5170"/>
                      </a:cubicBezTo>
                      <a:cubicBezTo>
                        <a:pt x="5499" y="3835"/>
                        <a:pt x="4950" y="2422"/>
                        <a:pt x="3976" y="1427"/>
                      </a:cubicBezTo>
                      <a:cubicBezTo>
                        <a:pt x="3102" y="533"/>
                        <a:pt x="1904"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9"/>
              <p:cNvGrpSpPr/>
              <p:nvPr/>
            </p:nvGrpSpPr>
            <p:grpSpPr>
              <a:xfrm flipH="1">
                <a:off x="766837" y="4290301"/>
                <a:ext cx="387100" cy="870685"/>
                <a:chOff x="4149825" y="3335800"/>
                <a:chExt cx="250550" cy="563550"/>
              </a:xfrm>
            </p:grpSpPr>
            <p:sp>
              <p:nvSpPr>
                <p:cNvPr id="574" name="Google Shape;574;p9"/>
                <p:cNvSpPr/>
                <p:nvPr/>
              </p:nvSpPr>
              <p:spPr>
                <a:xfrm>
                  <a:off x="4283525" y="3427825"/>
                  <a:ext cx="48125" cy="471525"/>
                </a:xfrm>
                <a:custGeom>
                  <a:avLst/>
                  <a:gdLst/>
                  <a:ahLst/>
                  <a:cxnLst/>
                  <a:rect l="l" t="t" r="r" b="b"/>
                  <a:pathLst>
                    <a:path w="1925" h="18861" extrusionOk="0">
                      <a:moveTo>
                        <a:pt x="95" y="1"/>
                      </a:moveTo>
                      <a:lnTo>
                        <a:pt x="0" y="22"/>
                      </a:lnTo>
                      <a:cubicBezTo>
                        <a:pt x="5" y="36"/>
                        <a:pt x="8" y="51"/>
                        <a:pt x="10" y="66"/>
                      </a:cubicBezTo>
                      <a:cubicBezTo>
                        <a:pt x="62" y="299"/>
                        <a:pt x="110" y="532"/>
                        <a:pt x="158" y="765"/>
                      </a:cubicBezTo>
                      <a:cubicBezTo>
                        <a:pt x="673" y="3277"/>
                        <a:pt x="1069" y="5803"/>
                        <a:pt x="1344" y="8338"/>
                      </a:cubicBezTo>
                      <a:cubicBezTo>
                        <a:pt x="1549" y="10207"/>
                        <a:pt x="1689" y="12082"/>
                        <a:pt x="1762" y="13959"/>
                      </a:cubicBezTo>
                      <a:lnTo>
                        <a:pt x="1762" y="13960"/>
                      </a:lnTo>
                      <a:cubicBezTo>
                        <a:pt x="1827" y="15592"/>
                        <a:pt x="1842" y="17225"/>
                        <a:pt x="1809" y="18861"/>
                      </a:cubicBezTo>
                      <a:lnTo>
                        <a:pt x="1905" y="18861"/>
                      </a:lnTo>
                      <a:cubicBezTo>
                        <a:pt x="1918" y="18250"/>
                        <a:pt x="1924" y="17639"/>
                        <a:pt x="1923" y="17030"/>
                      </a:cubicBezTo>
                      <a:cubicBezTo>
                        <a:pt x="1923" y="16915"/>
                        <a:pt x="1921" y="16801"/>
                        <a:pt x="1921" y="16684"/>
                      </a:cubicBezTo>
                      <a:cubicBezTo>
                        <a:pt x="1916" y="15871"/>
                        <a:pt x="1900" y="15060"/>
                        <a:pt x="1870" y="14249"/>
                      </a:cubicBezTo>
                      <a:lnTo>
                        <a:pt x="1870" y="14246"/>
                      </a:lnTo>
                      <a:cubicBezTo>
                        <a:pt x="1799" y="12274"/>
                        <a:pt x="1657" y="10305"/>
                        <a:pt x="1443" y="8341"/>
                      </a:cubicBezTo>
                      <a:cubicBezTo>
                        <a:pt x="1372" y="7695"/>
                        <a:pt x="1295" y="7050"/>
                        <a:pt x="1208" y="6407"/>
                      </a:cubicBezTo>
                      <a:cubicBezTo>
                        <a:pt x="1187" y="6244"/>
                        <a:pt x="1165" y="6079"/>
                        <a:pt x="1143" y="5917"/>
                      </a:cubicBezTo>
                      <a:cubicBezTo>
                        <a:pt x="908" y="4234"/>
                        <a:pt x="621" y="2555"/>
                        <a:pt x="280" y="884"/>
                      </a:cubicBezTo>
                      <a:cubicBezTo>
                        <a:pt x="225" y="616"/>
                        <a:pt x="169" y="348"/>
                        <a:pt x="111" y="78"/>
                      </a:cubicBezTo>
                      <a:lnTo>
                        <a:pt x="111" y="77"/>
                      </a:lnTo>
                      <a:cubicBezTo>
                        <a:pt x="107" y="52"/>
                        <a:pt x="102" y="28"/>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4179625" y="3335800"/>
                  <a:ext cx="220750" cy="175450"/>
                </a:xfrm>
                <a:custGeom>
                  <a:avLst/>
                  <a:gdLst/>
                  <a:ahLst/>
                  <a:cxnLst/>
                  <a:rect l="l" t="t" r="r" b="b"/>
                  <a:pathLst>
                    <a:path w="8830" h="7018" extrusionOk="0">
                      <a:moveTo>
                        <a:pt x="6642" y="0"/>
                      </a:moveTo>
                      <a:cubicBezTo>
                        <a:pt x="6543" y="0"/>
                        <a:pt x="6438" y="26"/>
                        <a:pt x="6345" y="60"/>
                      </a:cubicBezTo>
                      <a:cubicBezTo>
                        <a:pt x="5239" y="465"/>
                        <a:pt x="4675" y="1549"/>
                        <a:pt x="4213" y="2633"/>
                      </a:cubicBezTo>
                      <a:cubicBezTo>
                        <a:pt x="3812" y="1844"/>
                        <a:pt x="3041" y="1313"/>
                        <a:pt x="2264" y="889"/>
                      </a:cubicBezTo>
                      <a:cubicBezTo>
                        <a:pt x="1986" y="737"/>
                        <a:pt x="1698" y="594"/>
                        <a:pt x="1386" y="535"/>
                      </a:cubicBezTo>
                      <a:cubicBezTo>
                        <a:pt x="1309" y="520"/>
                        <a:pt x="1230" y="512"/>
                        <a:pt x="1152" y="512"/>
                      </a:cubicBezTo>
                      <a:cubicBezTo>
                        <a:pt x="1054" y="512"/>
                        <a:pt x="958" y="525"/>
                        <a:pt x="867" y="559"/>
                      </a:cubicBezTo>
                      <a:cubicBezTo>
                        <a:pt x="703" y="621"/>
                        <a:pt x="560" y="758"/>
                        <a:pt x="526" y="930"/>
                      </a:cubicBezTo>
                      <a:cubicBezTo>
                        <a:pt x="485" y="1132"/>
                        <a:pt x="598" y="1333"/>
                        <a:pt x="728" y="1494"/>
                      </a:cubicBezTo>
                      <a:cubicBezTo>
                        <a:pt x="1006" y="1841"/>
                        <a:pt x="1374" y="2104"/>
                        <a:pt x="1745" y="2347"/>
                      </a:cubicBezTo>
                      <a:cubicBezTo>
                        <a:pt x="2315" y="2720"/>
                        <a:pt x="2905" y="3060"/>
                        <a:pt x="3514" y="3364"/>
                      </a:cubicBezTo>
                      <a:cubicBezTo>
                        <a:pt x="3455" y="3361"/>
                        <a:pt x="3397" y="3360"/>
                        <a:pt x="3339" y="3360"/>
                      </a:cubicBezTo>
                      <a:cubicBezTo>
                        <a:pt x="2620" y="3360"/>
                        <a:pt x="1881" y="3572"/>
                        <a:pt x="1233" y="3875"/>
                      </a:cubicBezTo>
                      <a:cubicBezTo>
                        <a:pt x="830" y="4063"/>
                        <a:pt x="424" y="4281"/>
                        <a:pt x="139" y="4623"/>
                      </a:cubicBezTo>
                      <a:cubicBezTo>
                        <a:pt x="67" y="4710"/>
                        <a:pt x="1" y="4813"/>
                        <a:pt x="2" y="4926"/>
                      </a:cubicBezTo>
                      <a:cubicBezTo>
                        <a:pt x="3" y="5045"/>
                        <a:pt x="80" y="5153"/>
                        <a:pt x="180" y="5219"/>
                      </a:cubicBezTo>
                      <a:cubicBezTo>
                        <a:pt x="287" y="5291"/>
                        <a:pt x="409" y="5318"/>
                        <a:pt x="535" y="5318"/>
                      </a:cubicBezTo>
                      <a:cubicBezTo>
                        <a:pt x="716" y="5318"/>
                        <a:pt x="906" y="5263"/>
                        <a:pt x="1079" y="5203"/>
                      </a:cubicBezTo>
                      <a:cubicBezTo>
                        <a:pt x="1902" y="4917"/>
                        <a:pt x="2699" y="4557"/>
                        <a:pt x="3456" y="4127"/>
                      </a:cubicBezTo>
                      <a:lnTo>
                        <a:pt x="3456" y="4127"/>
                      </a:lnTo>
                      <a:cubicBezTo>
                        <a:pt x="2871" y="4795"/>
                        <a:pt x="2310" y="5524"/>
                        <a:pt x="2179" y="6402"/>
                      </a:cubicBezTo>
                      <a:cubicBezTo>
                        <a:pt x="2147" y="6617"/>
                        <a:pt x="2168" y="6882"/>
                        <a:pt x="2360" y="6982"/>
                      </a:cubicBezTo>
                      <a:cubicBezTo>
                        <a:pt x="2407" y="7007"/>
                        <a:pt x="2456" y="7018"/>
                        <a:pt x="2506" y="7018"/>
                      </a:cubicBezTo>
                      <a:cubicBezTo>
                        <a:pt x="2648" y="7018"/>
                        <a:pt x="2795" y="6934"/>
                        <a:pt x="2907" y="6838"/>
                      </a:cubicBezTo>
                      <a:cubicBezTo>
                        <a:pt x="3212" y="6576"/>
                        <a:pt x="3420" y="6223"/>
                        <a:pt x="3609" y="5868"/>
                      </a:cubicBezTo>
                      <a:cubicBezTo>
                        <a:pt x="3858" y="5401"/>
                        <a:pt x="4083" y="4921"/>
                        <a:pt x="4307" y="4440"/>
                      </a:cubicBezTo>
                      <a:cubicBezTo>
                        <a:pt x="4877" y="5013"/>
                        <a:pt x="5539" y="5424"/>
                        <a:pt x="6272" y="5764"/>
                      </a:cubicBezTo>
                      <a:cubicBezTo>
                        <a:pt x="6498" y="5868"/>
                        <a:pt x="6733" y="5967"/>
                        <a:pt x="6982" y="5973"/>
                      </a:cubicBezTo>
                      <a:cubicBezTo>
                        <a:pt x="6989" y="5973"/>
                        <a:pt x="6996" y="5973"/>
                        <a:pt x="7003" y="5973"/>
                      </a:cubicBezTo>
                      <a:cubicBezTo>
                        <a:pt x="7245" y="5973"/>
                        <a:pt x="7500" y="5870"/>
                        <a:pt x="7619" y="5660"/>
                      </a:cubicBezTo>
                      <a:cubicBezTo>
                        <a:pt x="7744" y="5440"/>
                        <a:pt x="7694" y="5153"/>
                        <a:pt x="7554" y="4942"/>
                      </a:cubicBezTo>
                      <a:cubicBezTo>
                        <a:pt x="7414" y="4732"/>
                        <a:pt x="7198" y="4585"/>
                        <a:pt x="6980" y="4456"/>
                      </a:cubicBezTo>
                      <a:cubicBezTo>
                        <a:pt x="6479" y="4160"/>
                        <a:pt x="5937" y="3935"/>
                        <a:pt x="5374" y="3786"/>
                      </a:cubicBezTo>
                      <a:lnTo>
                        <a:pt x="5374" y="3786"/>
                      </a:lnTo>
                      <a:cubicBezTo>
                        <a:pt x="5804" y="3823"/>
                        <a:pt x="6264" y="3869"/>
                        <a:pt x="6719" y="3869"/>
                      </a:cubicBezTo>
                      <a:cubicBezTo>
                        <a:pt x="7261" y="3869"/>
                        <a:pt x="7795" y="3804"/>
                        <a:pt x="8259" y="3580"/>
                      </a:cubicBezTo>
                      <a:cubicBezTo>
                        <a:pt x="8539" y="3445"/>
                        <a:pt x="8830" y="3165"/>
                        <a:pt x="8729" y="2871"/>
                      </a:cubicBezTo>
                      <a:cubicBezTo>
                        <a:pt x="8669" y="2699"/>
                        <a:pt x="8494" y="2597"/>
                        <a:pt x="8323" y="2530"/>
                      </a:cubicBezTo>
                      <a:cubicBezTo>
                        <a:pt x="8008" y="2406"/>
                        <a:pt x="7678" y="2352"/>
                        <a:pt x="7344" y="2352"/>
                      </a:cubicBezTo>
                      <a:cubicBezTo>
                        <a:pt x="6635" y="2352"/>
                        <a:pt x="5909" y="2594"/>
                        <a:pt x="5266" y="2917"/>
                      </a:cubicBezTo>
                      <a:cubicBezTo>
                        <a:pt x="5744" y="2482"/>
                        <a:pt x="6175" y="1992"/>
                        <a:pt x="6547" y="1462"/>
                      </a:cubicBezTo>
                      <a:cubicBezTo>
                        <a:pt x="6754" y="1165"/>
                        <a:pt x="6948" y="844"/>
                        <a:pt x="6993" y="484"/>
                      </a:cubicBezTo>
                      <a:cubicBezTo>
                        <a:pt x="7010" y="351"/>
                        <a:pt x="7001" y="201"/>
                        <a:pt x="6910" y="103"/>
                      </a:cubicBezTo>
                      <a:cubicBezTo>
                        <a:pt x="6841" y="28"/>
                        <a:pt x="6745" y="0"/>
                        <a:pt x="6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4274250" y="3410350"/>
                  <a:ext cx="30850" cy="19450"/>
                </a:xfrm>
                <a:custGeom>
                  <a:avLst/>
                  <a:gdLst/>
                  <a:ahLst/>
                  <a:cxnLst/>
                  <a:rect l="l" t="t" r="r" b="b"/>
                  <a:pathLst>
                    <a:path w="1234" h="778" extrusionOk="0">
                      <a:moveTo>
                        <a:pt x="705" y="1"/>
                      </a:moveTo>
                      <a:cubicBezTo>
                        <a:pt x="656" y="1"/>
                        <a:pt x="606" y="5"/>
                        <a:pt x="554" y="14"/>
                      </a:cubicBezTo>
                      <a:cubicBezTo>
                        <a:pt x="233" y="68"/>
                        <a:pt x="1" y="280"/>
                        <a:pt x="35" y="488"/>
                      </a:cubicBezTo>
                      <a:cubicBezTo>
                        <a:pt x="64" y="662"/>
                        <a:pt x="274" y="778"/>
                        <a:pt x="531" y="778"/>
                      </a:cubicBezTo>
                      <a:cubicBezTo>
                        <a:pt x="580" y="778"/>
                        <a:pt x="630" y="773"/>
                        <a:pt x="681" y="765"/>
                      </a:cubicBezTo>
                      <a:cubicBezTo>
                        <a:pt x="1002" y="711"/>
                        <a:pt x="1234" y="499"/>
                        <a:pt x="1200" y="291"/>
                      </a:cubicBezTo>
                      <a:cubicBezTo>
                        <a:pt x="1170" y="117"/>
                        <a:pt x="962"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4149825" y="3543875"/>
                  <a:ext cx="172300" cy="144725"/>
                </a:xfrm>
                <a:custGeom>
                  <a:avLst/>
                  <a:gdLst/>
                  <a:ahLst/>
                  <a:cxnLst/>
                  <a:rect l="l" t="t" r="r" b="b"/>
                  <a:pathLst>
                    <a:path w="6892" h="5789" extrusionOk="0">
                      <a:moveTo>
                        <a:pt x="4" y="1"/>
                      </a:moveTo>
                      <a:lnTo>
                        <a:pt x="4" y="1"/>
                      </a:lnTo>
                      <a:cubicBezTo>
                        <a:pt x="0" y="1090"/>
                        <a:pt x="522" y="2170"/>
                        <a:pt x="1377" y="2845"/>
                      </a:cubicBezTo>
                      <a:cubicBezTo>
                        <a:pt x="1847" y="3214"/>
                        <a:pt x="2401" y="3462"/>
                        <a:pt x="2962" y="3672"/>
                      </a:cubicBezTo>
                      <a:cubicBezTo>
                        <a:pt x="4097" y="4096"/>
                        <a:pt x="5296" y="4391"/>
                        <a:pt x="6329" y="5026"/>
                      </a:cubicBezTo>
                      <a:cubicBezTo>
                        <a:pt x="6529" y="5149"/>
                        <a:pt x="6737" y="5314"/>
                        <a:pt x="6832" y="5517"/>
                      </a:cubicBezTo>
                      <a:lnTo>
                        <a:pt x="6832" y="5517"/>
                      </a:lnTo>
                      <a:cubicBezTo>
                        <a:pt x="6525" y="4047"/>
                        <a:pt x="5850" y="2521"/>
                        <a:pt x="4698" y="1583"/>
                      </a:cubicBezTo>
                      <a:cubicBezTo>
                        <a:pt x="3405" y="531"/>
                        <a:pt x="1653" y="261"/>
                        <a:pt x="4" y="1"/>
                      </a:cubicBezTo>
                      <a:close/>
                      <a:moveTo>
                        <a:pt x="6832" y="5517"/>
                      </a:moveTo>
                      <a:cubicBezTo>
                        <a:pt x="6851" y="5608"/>
                        <a:pt x="6868" y="5698"/>
                        <a:pt x="6885" y="5788"/>
                      </a:cubicBezTo>
                      <a:cubicBezTo>
                        <a:pt x="6892" y="5692"/>
                        <a:pt x="6871" y="5601"/>
                        <a:pt x="6832" y="55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9"/>
              <p:cNvGrpSpPr/>
              <p:nvPr/>
            </p:nvGrpSpPr>
            <p:grpSpPr>
              <a:xfrm>
                <a:off x="964868" y="4653423"/>
                <a:ext cx="358942" cy="686675"/>
                <a:chOff x="4011100" y="1948275"/>
                <a:chExt cx="232325" cy="444450"/>
              </a:xfrm>
            </p:grpSpPr>
            <p:sp>
              <p:nvSpPr>
                <p:cNvPr id="579" name="Google Shape;579;p9"/>
                <p:cNvSpPr/>
                <p:nvPr/>
              </p:nvSpPr>
              <p:spPr>
                <a:xfrm>
                  <a:off x="4011100" y="1970575"/>
                  <a:ext cx="150250" cy="422150"/>
                </a:xfrm>
                <a:custGeom>
                  <a:avLst/>
                  <a:gdLst/>
                  <a:ahLst/>
                  <a:cxnLst/>
                  <a:rect l="l" t="t" r="r" b="b"/>
                  <a:pathLst>
                    <a:path w="6010" h="16886" fill="none" extrusionOk="0">
                      <a:moveTo>
                        <a:pt x="6009" y="1"/>
                      </a:moveTo>
                      <a:cubicBezTo>
                        <a:pt x="3239" y="5315"/>
                        <a:pt x="1210" y="11015"/>
                        <a:pt x="1" y="16885"/>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4011775" y="1966775"/>
                  <a:ext cx="231650" cy="139100"/>
                </a:xfrm>
                <a:custGeom>
                  <a:avLst/>
                  <a:gdLst/>
                  <a:ahLst/>
                  <a:cxnLst/>
                  <a:rect l="l" t="t" r="r" b="b"/>
                  <a:pathLst>
                    <a:path w="9266" h="5564" extrusionOk="0">
                      <a:moveTo>
                        <a:pt x="4197" y="1"/>
                      </a:moveTo>
                      <a:cubicBezTo>
                        <a:pt x="4197" y="1"/>
                        <a:pt x="1" y="47"/>
                        <a:pt x="77" y="1009"/>
                      </a:cubicBezTo>
                      <a:cubicBezTo>
                        <a:pt x="101" y="1314"/>
                        <a:pt x="438" y="1418"/>
                        <a:pt x="887" y="1418"/>
                      </a:cubicBezTo>
                      <a:cubicBezTo>
                        <a:pt x="1856" y="1418"/>
                        <a:pt x="3348" y="933"/>
                        <a:pt x="3348" y="933"/>
                      </a:cubicBezTo>
                      <a:lnTo>
                        <a:pt x="3348" y="933"/>
                      </a:lnTo>
                      <a:cubicBezTo>
                        <a:pt x="3348" y="933"/>
                        <a:pt x="1125" y="2762"/>
                        <a:pt x="1385" y="3387"/>
                      </a:cubicBezTo>
                      <a:cubicBezTo>
                        <a:pt x="1412" y="3452"/>
                        <a:pt x="1470" y="3481"/>
                        <a:pt x="1552" y="3481"/>
                      </a:cubicBezTo>
                      <a:cubicBezTo>
                        <a:pt x="2253" y="3481"/>
                        <a:pt x="4718" y="1342"/>
                        <a:pt x="4718" y="1342"/>
                      </a:cubicBezTo>
                      <a:lnTo>
                        <a:pt x="4718" y="1342"/>
                      </a:lnTo>
                      <a:cubicBezTo>
                        <a:pt x="4718" y="1342"/>
                        <a:pt x="2890" y="4191"/>
                        <a:pt x="3673" y="4661"/>
                      </a:cubicBezTo>
                      <a:cubicBezTo>
                        <a:pt x="3721" y="4689"/>
                        <a:pt x="3771" y="4703"/>
                        <a:pt x="3823" y="4703"/>
                      </a:cubicBezTo>
                      <a:cubicBezTo>
                        <a:pt x="4623" y="4703"/>
                        <a:pt x="5884" y="1509"/>
                        <a:pt x="5884" y="1508"/>
                      </a:cubicBezTo>
                      <a:lnTo>
                        <a:pt x="5884" y="1508"/>
                      </a:lnTo>
                      <a:cubicBezTo>
                        <a:pt x="5884" y="1509"/>
                        <a:pt x="5488" y="5564"/>
                        <a:pt x="6182" y="5564"/>
                      </a:cubicBezTo>
                      <a:cubicBezTo>
                        <a:pt x="6185" y="5564"/>
                        <a:pt x="6189" y="5564"/>
                        <a:pt x="6192" y="5564"/>
                      </a:cubicBezTo>
                      <a:cubicBezTo>
                        <a:pt x="6900" y="5524"/>
                        <a:pt x="6723" y="1659"/>
                        <a:pt x="6723" y="1658"/>
                      </a:cubicBezTo>
                      <a:lnTo>
                        <a:pt x="6723" y="1658"/>
                      </a:lnTo>
                      <a:cubicBezTo>
                        <a:pt x="6723" y="1659"/>
                        <a:pt x="7386" y="4315"/>
                        <a:pt x="8243" y="4315"/>
                      </a:cubicBezTo>
                      <a:cubicBezTo>
                        <a:pt x="8280" y="4315"/>
                        <a:pt x="8317" y="4310"/>
                        <a:pt x="8355" y="4300"/>
                      </a:cubicBezTo>
                      <a:cubicBezTo>
                        <a:pt x="9266" y="4050"/>
                        <a:pt x="7244" y="1051"/>
                        <a:pt x="7244" y="1051"/>
                      </a:cubicBezTo>
                      <a:lnTo>
                        <a:pt x="41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4116675" y="1948275"/>
                  <a:ext cx="79825" cy="50100"/>
                </a:xfrm>
                <a:custGeom>
                  <a:avLst/>
                  <a:gdLst/>
                  <a:ahLst/>
                  <a:cxnLst/>
                  <a:rect l="l" t="t" r="r" b="b"/>
                  <a:pathLst>
                    <a:path w="3193" h="2004" extrusionOk="0">
                      <a:moveTo>
                        <a:pt x="1553" y="1"/>
                      </a:moveTo>
                      <a:cubicBezTo>
                        <a:pt x="1390" y="1"/>
                        <a:pt x="1226" y="24"/>
                        <a:pt x="1068" y="68"/>
                      </a:cubicBezTo>
                      <a:cubicBezTo>
                        <a:pt x="659" y="183"/>
                        <a:pt x="295" y="433"/>
                        <a:pt x="1" y="741"/>
                      </a:cubicBezTo>
                      <a:cubicBezTo>
                        <a:pt x="719" y="1628"/>
                        <a:pt x="1941" y="2001"/>
                        <a:pt x="3081" y="2003"/>
                      </a:cubicBezTo>
                      <a:cubicBezTo>
                        <a:pt x="3192" y="1312"/>
                        <a:pt x="2917" y="531"/>
                        <a:pt x="2306" y="188"/>
                      </a:cubicBezTo>
                      <a:cubicBezTo>
                        <a:pt x="2077" y="61"/>
                        <a:pt x="1816"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9"/>
              <p:cNvGrpSpPr/>
              <p:nvPr/>
            </p:nvGrpSpPr>
            <p:grpSpPr>
              <a:xfrm>
                <a:off x="1350939" y="4150692"/>
                <a:ext cx="524879" cy="1009720"/>
                <a:chOff x="1312300" y="3710025"/>
                <a:chExt cx="483225" cy="929675"/>
              </a:xfrm>
            </p:grpSpPr>
            <p:sp>
              <p:nvSpPr>
                <p:cNvPr id="583" name="Google Shape;583;p9"/>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9"/>
              <p:cNvGrpSpPr/>
              <p:nvPr/>
            </p:nvGrpSpPr>
            <p:grpSpPr>
              <a:xfrm>
                <a:off x="4511038" y="4663043"/>
                <a:ext cx="2829245" cy="364874"/>
                <a:chOff x="4406525" y="2895950"/>
                <a:chExt cx="1878025" cy="242200"/>
              </a:xfrm>
            </p:grpSpPr>
            <p:sp>
              <p:nvSpPr>
                <p:cNvPr id="586" name="Google Shape;586;p9"/>
                <p:cNvSpPr/>
                <p:nvPr/>
              </p:nvSpPr>
              <p:spPr>
                <a:xfrm>
                  <a:off x="4406525" y="2895950"/>
                  <a:ext cx="1878025" cy="242200"/>
                </a:xfrm>
                <a:custGeom>
                  <a:avLst/>
                  <a:gdLst/>
                  <a:ahLst/>
                  <a:cxnLst/>
                  <a:rect l="l" t="t" r="r" b="b"/>
                  <a:pathLst>
                    <a:path w="75121" h="9688" extrusionOk="0">
                      <a:moveTo>
                        <a:pt x="5535" y="1"/>
                      </a:moveTo>
                      <a:lnTo>
                        <a:pt x="5061" y="830"/>
                      </a:lnTo>
                      <a:lnTo>
                        <a:pt x="4844" y="1211"/>
                      </a:lnTo>
                      <a:lnTo>
                        <a:pt x="3978" y="2724"/>
                      </a:lnTo>
                      <a:lnTo>
                        <a:pt x="3761" y="3105"/>
                      </a:lnTo>
                      <a:lnTo>
                        <a:pt x="2924" y="4569"/>
                      </a:lnTo>
                      <a:lnTo>
                        <a:pt x="2707" y="4949"/>
                      </a:lnTo>
                      <a:lnTo>
                        <a:pt x="1870" y="6415"/>
                      </a:lnTo>
                      <a:lnTo>
                        <a:pt x="1653" y="6795"/>
                      </a:lnTo>
                      <a:lnTo>
                        <a:pt x="815" y="8260"/>
                      </a:lnTo>
                      <a:lnTo>
                        <a:pt x="598" y="8640"/>
                      </a:lnTo>
                      <a:lnTo>
                        <a:pt x="1" y="9688"/>
                      </a:lnTo>
                      <a:lnTo>
                        <a:pt x="75120" y="9688"/>
                      </a:lnTo>
                      <a:lnTo>
                        <a:pt x="74236" y="8640"/>
                      </a:lnTo>
                      <a:lnTo>
                        <a:pt x="73915" y="8260"/>
                      </a:lnTo>
                      <a:lnTo>
                        <a:pt x="72680" y="6795"/>
                      </a:lnTo>
                      <a:lnTo>
                        <a:pt x="72360" y="6415"/>
                      </a:lnTo>
                      <a:lnTo>
                        <a:pt x="71124" y="4949"/>
                      </a:lnTo>
                      <a:lnTo>
                        <a:pt x="70802" y="4569"/>
                      </a:lnTo>
                      <a:lnTo>
                        <a:pt x="69568" y="3105"/>
                      </a:lnTo>
                      <a:lnTo>
                        <a:pt x="69247" y="2724"/>
                      </a:lnTo>
                      <a:lnTo>
                        <a:pt x="67970" y="1211"/>
                      </a:lnTo>
                      <a:lnTo>
                        <a:pt x="67648" y="830"/>
                      </a:lnTo>
                      <a:lnTo>
                        <a:pt x="669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4527600" y="2916700"/>
                  <a:ext cx="1578175" cy="9525"/>
                </a:xfrm>
                <a:custGeom>
                  <a:avLst/>
                  <a:gdLst/>
                  <a:ahLst/>
                  <a:cxnLst/>
                  <a:rect l="l" t="t" r="r" b="b"/>
                  <a:pathLst>
                    <a:path w="63127" h="381" extrusionOk="0">
                      <a:moveTo>
                        <a:pt x="218" y="0"/>
                      </a:moveTo>
                      <a:lnTo>
                        <a:pt x="1" y="381"/>
                      </a:lnTo>
                      <a:lnTo>
                        <a:pt x="63127" y="381"/>
                      </a:lnTo>
                      <a:lnTo>
                        <a:pt x="62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4500550" y="2964050"/>
                  <a:ext cx="1645175" cy="9525"/>
                </a:xfrm>
                <a:custGeom>
                  <a:avLst/>
                  <a:gdLst/>
                  <a:ahLst/>
                  <a:cxnLst/>
                  <a:rect l="l" t="t" r="r" b="b"/>
                  <a:pathLst>
                    <a:path w="65807" h="381" extrusionOk="0">
                      <a:moveTo>
                        <a:pt x="217" y="0"/>
                      </a:moveTo>
                      <a:lnTo>
                        <a:pt x="0" y="381"/>
                      </a:lnTo>
                      <a:lnTo>
                        <a:pt x="65807" y="381"/>
                      </a:lnTo>
                      <a:lnTo>
                        <a:pt x="654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4474175" y="3010150"/>
                  <a:ext cx="1710450" cy="9550"/>
                </a:xfrm>
                <a:custGeom>
                  <a:avLst/>
                  <a:gdLst/>
                  <a:ahLst/>
                  <a:cxnLst/>
                  <a:rect l="l" t="t" r="r" b="b"/>
                  <a:pathLst>
                    <a:path w="68418" h="382" extrusionOk="0">
                      <a:moveTo>
                        <a:pt x="218" y="1"/>
                      </a:moveTo>
                      <a:lnTo>
                        <a:pt x="1" y="381"/>
                      </a:lnTo>
                      <a:lnTo>
                        <a:pt x="68418" y="381"/>
                      </a:lnTo>
                      <a:lnTo>
                        <a:pt x="680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4447825" y="3056325"/>
                  <a:ext cx="1775725" cy="9500"/>
                </a:xfrm>
                <a:custGeom>
                  <a:avLst/>
                  <a:gdLst/>
                  <a:ahLst/>
                  <a:cxnLst/>
                  <a:rect l="l" t="t" r="r" b="b"/>
                  <a:pathLst>
                    <a:path w="71029" h="380" extrusionOk="0">
                      <a:moveTo>
                        <a:pt x="218" y="0"/>
                      </a:moveTo>
                      <a:lnTo>
                        <a:pt x="1" y="380"/>
                      </a:lnTo>
                      <a:lnTo>
                        <a:pt x="71028" y="380"/>
                      </a:lnTo>
                      <a:lnTo>
                        <a:pt x="70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4421475" y="3102425"/>
                  <a:ext cx="1840975" cy="9550"/>
                </a:xfrm>
                <a:custGeom>
                  <a:avLst/>
                  <a:gdLst/>
                  <a:ahLst/>
                  <a:cxnLst/>
                  <a:rect l="l" t="t" r="r" b="b"/>
                  <a:pathLst>
                    <a:path w="73639" h="382" extrusionOk="0">
                      <a:moveTo>
                        <a:pt x="217" y="1"/>
                      </a:moveTo>
                      <a:lnTo>
                        <a:pt x="0" y="381"/>
                      </a:lnTo>
                      <a:lnTo>
                        <a:pt x="73638" y="381"/>
                      </a:lnTo>
                      <a:lnTo>
                        <a:pt x="733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4488175" y="2895950"/>
                  <a:ext cx="114000" cy="242200"/>
                </a:xfrm>
                <a:custGeom>
                  <a:avLst/>
                  <a:gdLst/>
                  <a:ahLst/>
                  <a:cxnLst/>
                  <a:rect l="l" t="t" r="r" b="b"/>
                  <a:pathLst>
                    <a:path w="4560" h="9688" extrusionOk="0">
                      <a:moveTo>
                        <a:pt x="4015" y="1"/>
                      </a:moveTo>
                      <a:lnTo>
                        <a:pt x="3657" y="862"/>
                      </a:lnTo>
                      <a:lnTo>
                        <a:pt x="3495" y="1257"/>
                      </a:lnTo>
                      <a:lnTo>
                        <a:pt x="2843" y="2827"/>
                      </a:lnTo>
                      <a:lnTo>
                        <a:pt x="2679" y="3222"/>
                      </a:lnTo>
                      <a:lnTo>
                        <a:pt x="2050" y="4742"/>
                      </a:lnTo>
                      <a:lnTo>
                        <a:pt x="1886" y="5137"/>
                      </a:lnTo>
                      <a:lnTo>
                        <a:pt x="1256" y="6657"/>
                      </a:lnTo>
                      <a:lnTo>
                        <a:pt x="1092" y="7053"/>
                      </a:lnTo>
                      <a:lnTo>
                        <a:pt x="462" y="8572"/>
                      </a:lnTo>
                      <a:lnTo>
                        <a:pt x="298" y="8967"/>
                      </a:lnTo>
                      <a:lnTo>
                        <a:pt x="1" y="9688"/>
                      </a:lnTo>
                      <a:lnTo>
                        <a:pt x="544" y="9688"/>
                      </a:lnTo>
                      <a:lnTo>
                        <a:pt x="843" y="8967"/>
                      </a:lnTo>
                      <a:lnTo>
                        <a:pt x="1007" y="8572"/>
                      </a:lnTo>
                      <a:lnTo>
                        <a:pt x="1637" y="7053"/>
                      </a:lnTo>
                      <a:lnTo>
                        <a:pt x="1800" y="6657"/>
                      </a:lnTo>
                      <a:lnTo>
                        <a:pt x="2430" y="5137"/>
                      </a:lnTo>
                      <a:lnTo>
                        <a:pt x="2594" y="4742"/>
                      </a:lnTo>
                      <a:lnTo>
                        <a:pt x="3224" y="3222"/>
                      </a:lnTo>
                      <a:lnTo>
                        <a:pt x="3387" y="2827"/>
                      </a:lnTo>
                      <a:lnTo>
                        <a:pt x="4038" y="1257"/>
                      </a:lnTo>
                      <a:lnTo>
                        <a:pt x="4202" y="862"/>
                      </a:lnTo>
                      <a:lnTo>
                        <a:pt x="4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4699775" y="2895950"/>
                  <a:ext cx="84825" cy="242200"/>
                </a:xfrm>
                <a:custGeom>
                  <a:avLst/>
                  <a:gdLst/>
                  <a:ahLst/>
                  <a:cxnLst/>
                  <a:rect l="l" t="t" r="r" b="b"/>
                  <a:pathLst>
                    <a:path w="3393" h="9688" extrusionOk="0">
                      <a:moveTo>
                        <a:pt x="2862" y="1"/>
                      </a:moveTo>
                      <a:lnTo>
                        <a:pt x="2608" y="862"/>
                      </a:lnTo>
                      <a:lnTo>
                        <a:pt x="2492" y="1257"/>
                      </a:lnTo>
                      <a:lnTo>
                        <a:pt x="2027" y="2827"/>
                      </a:lnTo>
                      <a:lnTo>
                        <a:pt x="1911" y="3222"/>
                      </a:lnTo>
                      <a:lnTo>
                        <a:pt x="1462" y="4742"/>
                      </a:lnTo>
                      <a:lnTo>
                        <a:pt x="1344" y="5137"/>
                      </a:lnTo>
                      <a:lnTo>
                        <a:pt x="896" y="6657"/>
                      </a:lnTo>
                      <a:lnTo>
                        <a:pt x="779" y="7053"/>
                      </a:lnTo>
                      <a:lnTo>
                        <a:pt x="330" y="8572"/>
                      </a:lnTo>
                      <a:lnTo>
                        <a:pt x="213" y="8967"/>
                      </a:lnTo>
                      <a:lnTo>
                        <a:pt x="0" y="9688"/>
                      </a:lnTo>
                      <a:lnTo>
                        <a:pt x="531" y="9688"/>
                      </a:lnTo>
                      <a:lnTo>
                        <a:pt x="743" y="8967"/>
                      </a:lnTo>
                      <a:lnTo>
                        <a:pt x="860" y="8572"/>
                      </a:lnTo>
                      <a:lnTo>
                        <a:pt x="1309" y="7053"/>
                      </a:lnTo>
                      <a:lnTo>
                        <a:pt x="1426" y="6657"/>
                      </a:lnTo>
                      <a:lnTo>
                        <a:pt x="1875" y="5137"/>
                      </a:lnTo>
                      <a:lnTo>
                        <a:pt x="1991" y="4742"/>
                      </a:lnTo>
                      <a:lnTo>
                        <a:pt x="2440" y="3222"/>
                      </a:lnTo>
                      <a:lnTo>
                        <a:pt x="2558" y="2827"/>
                      </a:lnTo>
                      <a:lnTo>
                        <a:pt x="3021" y="1257"/>
                      </a:lnTo>
                      <a:lnTo>
                        <a:pt x="3139" y="862"/>
                      </a:lnTo>
                      <a:lnTo>
                        <a:pt x="3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4911475" y="2895950"/>
                  <a:ext cx="54725" cy="242200"/>
                </a:xfrm>
                <a:custGeom>
                  <a:avLst/>
                  <a:gdLst/>
                  <a:ahLst/>
                  <a:cxnLst/>
                  <a:rect l="l" t="t" r="r" b="b"/>
                  <a:pathLst>
                    <a:path w="2189" h="9688" extrusionOk="0">
                      <a:moveTo>
                        <a:pt x="1667" y="1"/>
                      </a:moveTo>
                      <a:lnTo>
                        <a:pt x="1519" y="862"/>
                      </a:lnTo>
                      <a:lnTo>
                        <a:pt x="1452" y="1257"/>
                      </a:lnTo>
                      <a:lnTo>
                        <a:pt x="1181" y="2827"/>
                      </a:lnTo>
                      <a:lnTo>
                        <a:pt x="1114" y="3222"/>
                      </a:lnTo>
                      <a:lnTo>
                        <a:pt x="852" y="4742"/>
                      </a:lnTo>
                      <a:lnTo>
                        <a:pt x="784" y="5137"/>
                      </a:lnTo>
                      <a:lnTo>
                        <a:pt x="521" y="6657"/>
                      </a:lnTo>
                      <a:lnTo>
                        <a:pt x="455" y="7053"/>
                      </a:lnTo>
                      <a:lnTo>
                        <a:pt x="192" y="8572"/>
                      </a:lnTo>
                      <a:lnTo>
                        <a:pt x="123" y="8967"/>
                      </a:lnTo>
                      <a:lnTo>
                        <a:pt x="0" y="9688"/>
                      </a:lnTo>
                      <a:lnTo>
                        <a:pt x="521" y="9688"/>
                      </a:lnTo>
                      <a:lnTo>
                        <a:pt x="645" y="8967"/>
                      </a:lnTo>
                      <a:lnTo>
                        <a:pt x="713" y="8572"/>
                      </a:lnTo>
                      <a:lnTo>
                        <a:pt x="974" y="7053"/>
                      </a:lnTo>
                      <a:lnTo>
                        <a:pt x="1042" y="6657"/>
                      </a:lnTo>
                      <a:lnTo>
                        <a:pt x="1304" y="5137"/>
                      </a:lnTo>
                      <a:lnTo>
                        <a:pt x="1373" y="4742"/>
                      </a:lnTo>
                      <a:lnTo>
                        <a:pt x="1633" y="3222"/>
                      </a:lnTo>
                      <a:lnTo>
                        <a:pt x="1702" y="2827"/>
                      </a:lnTo>
                      <a:lnTo>
                        <a:pt x="1974" y="1257"/>
                      </a:lnTo>
                      <a:lnTo>
                        <a:pt x="2041" y="862"/>
                      </a:lnTo>
                      <a:lnTo>
                        <a:pt x="21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5123250" y="2895950"/>
                  <a:ext cx="23675" cy="242200"/>
                </a:xfrm>
                <a:custGeom>
                  <a:avLst/>
                  <a:gdLst/>
                  <a:ahLst/>
                  <a:cxnLst/>
                  <a:rect l="l" t="t" r="r" b="b"/>
                  <a:pathLst>
                    <a:path w="947" h="9688" extrusionOk="0">
                      <a:moveTo>
                        <a:pt x="431" y="1"/>
                      </a:moveTo>
                      <a:lnTo>
                        <a:pt x="391" y="862"/>
                      </a:lnTo>
                      <a:lnTo>
                        <a:pt x="374" y="1257"/>
                      </a:lnTo>
                      <a:lnTo>
                        <a:pt x="305" y="2827"/>
                      </a:lnTo>
                      <a:lnTo>
                        <a:pt x="287" y="3222"/>
                      </a:lnTo>
                      <a:lnTo>
                        <a:pt x="220" y="4742"/>
                      </a:lnTo>
                      <a:lnTo>
                        <a:pt x="202" y="5137"/>
                      </a:lnTo>
                      <a:lnTo>
                        <a:pt x="135" y="6657"/>
                      </a:lnTo>
                      <a:lnTo>
                        <a:pt x="118" y="7053"/>
                      </a:lnTo>
                      <a:lnTo>
                        <a:pt x="50" y="8572"/>
                      </a:lnTo>
                      <a:lnTo>
                        <a:pt x="33" y="8967"/>
                      </a:lnTo>
                      <a:lnTo>
                        <a:pt x="1" y="9688"/>
                      </a:lnTo>
                      <a:lnTo>
                        <a:pt x="517" y="9688"/>
                      </a:lnTo>
                      <a:lnTo>
                        <a:pt x="549" y="8967"/>
                      </a:lnTo>
                      <a:lnTo>
                        <a:pt x="567" y="8572"/>
                      </a:lnTo>
                      <a:lnTo>
                        <a:pt x="634" y="7053"/>
                      </a:lnTo>
                      <a:lnTo>
                        <a:pt x="652" y="6657"/>
                      </a:lnTo>
                      <a:lnTo>
                        <a:pt x="719" y="5137"/>
                      </a:lnTo>
                      <a:lnTo>
                        <a:pt x="736" y="4742"/>
                      </a:lnTo>
                      <a:lnTo>
                        <a:pt x="804" y="3222"/>
                      </a:lnTo>
                      <a:lnTo>
                        <a:pt x="821" y="2827"/>
                      </a:lnTo>
                      <a:lnTo>
                        <a:pt x="891" y="1257"/>
                      </a:lnTo>
                      <a:lnTo>
                        <a:pt x="910" y="862"/>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5313750" y="2895950"/>
                  <a:ext cx="34325" cy="242200"/>
                </a:xfrm>
                <a:custGeom>
                  <a:avLst/>
                  <a:gdLst/>
                  <a:ahLst/>
                  <a:cxnLst/>
                  <a:rect l="l" t="t" r="r" b="b"/>
                  <a:pathLst>
                    <a:path w="1373" h="9688" extrusionOk="0">
                      <a:moveTo>
                        <a:pt x="1" y="1"/>
                      </a:moveTo>
                      <a:lnTo>
                        <a:pt x="77" y="862"/>
                      </a:lnTo>
                      <a:lnTo>
                        <a:pt x="111" y="1257"/>
                      </a:lnTo>
                      <a:lnTo>
                        <a:pt x="251" y="2827"/>
                      </a:lnTo>
                      <a:lnTo>
                        <a:pt x="286" y="3222"/>
                      </a:lnTo>
                      <a:lnTo>
                        <a:pt x="420" y="4742"/>
                      </a:lnTo>
                      <a:lnTo>
                        <a:pt x="455" y="5137"/>
                      </a:lnTo>
                      <a:lnTo>
                        <a:pt x="589" y="6657"/>
                      </a:lnTo>
                      <a:lnTo>
                        <a:pt x="624" y="7053"/>
                      </a:lnTo>
                      <a:lnTo>
                        <a:pt x="758" y="8572"/>
                      </a:lnTo>
                      <a:lnTo>
                        <a:pt x="793" y="8967"/>
                      </a:lnTo>
                      <a:lnTo>
                        <a:pt x="856" y="9688"/>
                      </a:lnTo>
                      <a:lnTo>
                        <a:pt x="1373" y="9688"/>
                      </a:lnTo>
                      <a:lnTo>
                        <a:pt x="1309" y="8967"/>
                      </a:lnTo>
                      <a:lnTo>
                        <a:pt x="1274" y="8572"/>
                      </a:lnTo>
                      <a:lnTo>
                        <a:pt x="1140" y="7053"/>
                      </a:lnTo>
                      <a:lnTo>
                        <a:pt x="1105" y="6657"/>
                      </a:lnTo>
                      <a:lnTo>
                        <a:pt x="971" y="5137"/>
                      </a:lnTo>
                      <a:lnTo>
                        <a:pt x="936" y="4742"/>
                      </a:lnTo>
                      <a:lnTo>
                        <a:pt x="802" y="3222"/>
                      </a:lnTo>
                      <a:lnTo>
                        <a:pt x="767" y="2827"/>
                      </a:lnTo>
                      <a:lnTo>
                        <a:pt x="627" y="1257"/>
                      </a:lnTo>
                      <a:lnTo>
                        <a:pt x="593" y="862"/>
                      </a:lnTo>
                      <a:lnTo>
                        <a:pt x="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5492350" y="2895950"/>
                  <a:ext cx="67950" cy="242200"/>
                </a:xfrm>
                <a:custGeom>
                  <a:avLst/>
                  <a:gdLst/>
                  <a:ahLst/>
                  <a:cxnLst/>
                  <a:rect l="l" t="t" r="r" b="b"/>
                  <a:pathLst>
                    <a:path w="2718" h="9688" extrusionOk="0">
                      <a:moveTo>
                        <a:pt x="1" y="1"/>
                      </a:moveTo>
                      <a:lnTo>
                        <a:pt x="195" y="862"/>
                      </a:lnTo>
                      <a:lnTo>
                        <a:pt x="285" y="1257"/>
                      </a:lnTo>
                      <a:lnTo>
                        <a:pt x="640" y="2827"/>
                      </a:lnTo>
                      <a:lnTo>
                        <a:pt x="728" y="3222"/>
                      </a:lnTo>
                      <a:lnTo>
                        <a:pt x="1073" y="4742"/>
                      </a:lnTo>
                      <a:lnTo>
                        <a:pt x="1162" y="5137"/>
                      </a:lnTo>
                      <a:lnTo>
                        <a:pt x="1505" y="6657"/>
                      </a:lnTo>
                      <a:lnTo>
                        <a:pt x="1594" y="7053"/>
                      </a:lnTo>
                      <a:lnTo>
                        <a:pt x="1939" y="8572"/>
                      </a:lnTo>
                      <a:lnTo>
                        <a:pt x="2028" y="8967"/>
                      </a:lnTo>
                      <a:lnTo>
                        <a:pt x="2190" y="9688"/>
                      </a:lnTo>
                      <a:lnTo>
                        <a:pt x="2717" y="9688"/>
                      </a:lnTo>
                      <a:lnTo>
                        <a:pt x="2553" y="8967"/>
                      </a:lnTo>
                      <a:lnTo>
                        <a:pt x="2464" y="8572"/>
                      </a:lnTo>
                      <a:lnTo>
                        <a:pt x="2120" y="7053"/>
                      </a:lnTo>
                      <a:lnTo>
                        <a:pt x="2032" y="6657"/>
                      </a:lnTo>
                      <a:lnTo>
                        <a:pt x="1687" y="5137"/>
                      </a:lnTo>
                      <a:lnTo>
                        <a:pt x="1598" y="4742"/>
                      </a:lnTo>
                      <a:lnTo>
                        <a:pt x="1255" y="3222"/>
                      </a:lnTo>
                      <a:lnTo>
                        <a:pt x="1166" y="2827"/>
                      </a:lnTo>
                      <a:lnTo>
                        <a:pt x="810" y="1257"/>
                      </a:lnTo>
                      <a:lnTo>
                        <a:pt x="720" y="862"/>
                      </a:lnTo>
                      <a:lnTo>
                        <a:pt x="5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5669750" y="2895950"/>
                  <a:ext cx="102950" cy="242200"/>
                </a:xfrm>
                <a:custGeom>
                  <a:avLst/>
                  <a:gdLst/>
                  <a:ahLst/>
                  <a:cxnLst/>
                  <a:rect l="l" t="t" r="r" b="b"/>
                  <a:pathLst>
                    <a:path w="4118" h="9688" extrusionOk="0">
                      <a:moveTo>
                        <a:pt x="1" y="1"/>
                      </a:moveTo>
                      <a:lnTo>
                        <a:pt x="320" y="862"/>
                      </a:lnTo>
                      <a:lnTo>
                        <a:pt x="465" y="1257"/>
                      </a:lnTo>
                      <a:lnTo>
                        <a:pt x="1045" y="2827"/>
                      </a:lnTo>
                      <a:lnTo>
                        <a:pt x="1190" y="3222"/>
                      </a:lnTo>
                      <a:lnTo>
                        <a:pt x="1753" y="4742"/>
                      </a:lnTo>
                      <a:lnTo>
                        <a:pt x="1899" y="5137"/>
                      </a:lnTo>
                      <a:lnTo>
                        <a:pt x="2461" y="6657"/>
                      </a:lnTo>
                      <a:lnTo>
                        <a:pt x="2606" y="7053"/>
                      </a:lnTo>
                      <a:lnTo>
                        <a:pt x="3167" y="8572"/>
                      </a:lnTo>
                      <a:lnTo>
                        <a:pt x="3314" y="8967"/>
                      </a:lnTo>
                      <a:lnTo>
                        <a:pt x="3579" y="9688"/>
                      </a:lnTo>
                      <a:lnTo>
                        <a:pt x="4117" y="9688"/>
                      </a:lnTo>
                      <a:lnTo>
                        <a:pt x="3851" y="8967"/>
                      </a:lnTo>
                      <a:lnTo>
                        <a:pt x="3705" y="8572"/>
                      </a:lnTo>
                      <a:lnTo>
                        <a:pt x="3145" y="7053"/>
                      </a:lnTo>
                      <a:lnTo>
                        <a:pt x="2998" y="6657"/>
                      </a:lnTo>
                      <a:lnTo>
                        <a:pt x="2437" y="5137"/>
                      </a:lnTo>
                      <a:lnTo>
                        <a:pt x="2291" y="4742"/>
                      </a:lnTo>
                      <a:lnTo>
                        <a:pt x="1730" y="3222"/>
                      </a:lnTo>
                      <a:lnTo>
                        <a:pt x="1584" y="2827"/>
                      </a:lnTo>
                      <a:lnTo>
                        <a:pt x="1003" y="1257"/>
                      </a:lnTo>
                      <a:lnTo>
                        <a:pt x="858" y="862"/>
                      </a:lnTo>
                      <a:lnTo>
                        <a:pt x="5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5845900" y="2895950"/>
                  <a:ext cx="139550" cy="242200"/>
                </a:xfrm>
                <a:custGeom>
                  <a:avLst/>
                  <a:gdLst/>
                  <a:ahLst/>
                  <a:cxnLst/>
                  <a:rect l="l" t="t" r="r" b="b"/>
                  <a:pathLst>
                    <a:path w="5582" h="9688" extrusionOk="0">
                      <a:moveTo>
                        <a:pt x="0" y="1"/>
                      </a:moveTo>
                      <a:lnTo>
                        <a:pt x="446" y="862"/>
                      </a:lnTo>
                      <a:lnTo>
                        <a:pt x="650" y="1257"/>
                      </a:lnTo>
                      <a:lnTo>
                        <a:pt x="1465" y="2827"/>
                      </a:lnTo>
                      <a:lnTo>
                        <a:pt x="1670" y="3222"/>
                      </a:lnTo>
                      <a:lnTo>
                        <a:pt x="2457" y="4742"/>
                      </a:lnTo>
                      <a:lnTo>
                        <a:pt x="2663" y="5137"/>
                      </a:lnTo>
                      <a:lnTo>
                        <a:pt x="3451" y="6657"/>
                      </a:lnTo>
                      <a:lnTo>
                        <a:pt x="3655" y="7053"/>
                      </a:lnTo>
                      <a:lnTo>
                        <a:pt x="4444" y="8572"/>
                      </a:lnTo>
                      <a:lnTo>
                        <a:pt x="4648" y="8967"/>
                      </a:lnTo>
                      <a:lnTo>
                        <a:pt x="5021" y="9688"/>
                      </a:lnTo>
                      <a:lnTo>
                        <a:pt x="5582" y="9688"/>
                      </a:lnTo>
                      <a:lnTo>
                        <a:pt x="5209" y="8967"/>
                      </a:lnTo>
                      <a:lnTo>
                        <a:pt x="5003" y="8572"/>
                      </a:lnTo>
                      <a:lnTo>
                        <a:pt x="4216" y="7053"/>
                      </a:lnTo>
                      <a:lnTo>
                        <a:pt x="4012" y="6657"/>
                      </a:lnTo>
                      <a:lnTo>
                        <a:pt x="3222" y="5137"/>
                      </a:lnTo>
                      <a:lnTo>
                        <a:pt x="3019" y="4742"/>
                      </a:lnTo>
                      <a:lnTo>
                        <a:pt x="2230" y="3222"/>
                      </a:lnTo>
                      <a:lnTo>
                        <a:pt x="2025" y="2827"/>
                      </a:lnTo>
                      <a:lnTo>
                        <a:pt x="1211" y="1257"/>
                      </a:lnTo>
                      <a:lnTo>
                        <a:pt x="1006" y="862"/>
                      </a:lnTo>
                      <a:lnTo>
                        <a:pt x="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6020725" y="2895950"/>
                  <a:ext cx="177775" cy="242200"/>
                </a:xfrm>
                <a:custGeom>
                  <a:avLst/>
                  <a:gdLst/>
                  <a:ahLst/>
                  <a:cxnLst/>
                  <a:rect l="l" t="t" r="r" b="b"/>
                  <a:pathLst>
                    <a:path w="7111" h="9688" extrusionOk="0">
                      <a:moveTo>
                        <a:pt x="0" y="1"/>
                      </a:moveTo>
                      <a:lnTo>
                        <a:pt x="580" y="862"/>
                      </a:lnTo>
                      <a:lnTo>
                        <a:pt x="845" y="1257"/>
                      </a:lnTo>
                      <a:lnTo>
                        <a:pt x="1903" y="2827"/>
                      </a:lnTo>
                      <a:lnTo>
                        <a:pt x="2168" y="3222"/>
                      </a:lnTo>
                      <a:lnTo>
                        <a:pt x="3192" y="4742"/>
                      </a:lnTo>
                      <a:lnTo>
                        <a:pt x="3459" y="5137"/>
                      </a:lnTo>
                      <a:lnTo>
                        <a:pt x="4482" y="6657"/>
                      </a:lnTo>
                      <a:lnTo>
                        <a:pt x="4748" y="7053"/>
                      </a:lnTo>
                      <a:lnTo>
                        <a:pt x="5771" y="8572"/>
                      </a:lnTo>
                      <a:lnTo>
                        <a:pt x="6037" y="8967"/>
                      </a:lnTo>
                      <a:lnTo>
                        <a:pt x="6522" y="9688"/>
                      </a:lnTo>
                      <a:lnTo>
                        <a:pt x="7111" y="9688"/>
                      </a:lnTo>
                      <a:lnTo>
                        <a:pt x="6625" y="8967"/>
                      </a:lnTo>
                      <a:lnTo>
                        <a:pt x="6360" y="8572"/>
                      </a:lnTo>
                      <a:lnTo>
                        <a:pt x="5337" y="7053"/>
                      </a:lnTo>
                      <a:lnTo>
                        <a:pt x="5070" y="6657"/>
                      </a:lnTo>
                      <a:lnTo>
                        <a:pt x="4047" y="5137"/>
                      </a:lnTo>
                      <a:lnTo>
                        <a:pt x="3781" y="4742"/>
                      </a:lnTo>
                      <a:lnTo>
                        <a:pt x="2758" y="3222"/>
                      </a:lnTo>
                      <a:lnTo>
                        <a:pt x="2492" y="2827"/>
                      </a:lnTo>
                      <a:lnTo>
                        <a:pt x="1434" y="1257"/>
                      </a:lnTo>
                      <a:lnTo>
                        <a:pt x="1168" y="862"/>
                      </a:lnTo>
                      <a:lnTo>
                        <a:pt x="5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9"/>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9"/>
              <p:cNvGrpSpPr/>
              <p:nvPr/>
            </p:nvGrpSpPr>
            <p:grpSpPr>
              <a:xfrm>
                <a:off x="7849714" y="4264854"/>
                <a:ext cx="602202" cy="921554"/>
                <a:chOff x="7849714" y="4264854"/>
                <a:chExt cx="602202" cy="921554"/>
              </a:xfrm>
            </p:grpSpPr>
            <p:sp>
              <p:nvSpPr>
                <p:cNvPr id="603" name="Google Shape;603;p9"/>
                <p:cNvSpPr/>
                <p:nvPr/>
              </p:nvSpPr>
              <p:spPr>
                <a:xfrm>
                  <a:off x="8069220" y="4327272"/>
                  <a:ext cx="326768" cy="859136"/>
                </a:xfrm>
                <a:custGeom>
                  <a:avLst/>
                  <a:gdLst/>
                  <a:ahLst/>
                  <a:cxnLst/>
                  <a:rect l="l" t="t" r="r" b="b"/>
                  <a:pathLst>
                    <a:path w="8460" h="22243" extrusionOk="0">
                      <a:moveTo>
                        <a:pt x="84" y="0"/>
                      </a:moveTo>
                      <a:cubicBezTo>
                        <a:pt x="70" y="0"/>
                        <a:pt x="55" y="4"/>
                        <a:pt x="42" y="12"/>
                      </a:cubicBezTo>
                      <a:cubicBezTo>
                        <a:pt x="14" y="29"/>
                        <a:pt x="1" y="62"/>
                        <a:pt x="7" y="94"/>
                      </a:cubicBezTo>
                      <a:cubicBezTo>
                        <a:pt x="8" y="103"/>
                        <a:pt x="12" y="111"/>
                        <a:pt x="17" y="119"/>
                      </a:cubicBezTo>
                      <a:cubicBezTo>
                        <a:pt x="333" y="647"/>
                        <a:pt x="642" y="1182"/>
                        <a:pt x="945" y="1725"/>
                      </a:cubicBezTo>
                      <a:cubicBezTo>
                        <a:pt x="1210" y="2197"/>
                        <a:pt x="1468" y="2677"/>
                        <a:pt x="1721" y="3163"/>
                      </a:cubicBezTo>
                      <a:cubicBezTo>
                        <a:pt x="2626" y="4896"/>
                        <a:pt x="3459" y="6703"/>
                        <a:pt x="4224" y="8591"/>
                      </a:cubicBezTo>
                      <a:cubicBezTo>
                        <a:pt x="5909" y="12738"/>
                        <a:pt x="7259" y="17269"/>
                        <a:pt x="8301" y="22242"/>
                      </a:cubicBezTo>
                      <a:lnTo>
                        <a:pt x="8459" y="22242"/>
                      </a:lnTo>
                      <a:cubicBezTo>
                        <a:pt x="8284" y="21401"/>
                        <a:pt x="8099" y="20572"/>
                        <a:pt x="7905" y="19758"/>
                      </a:cubicBezTo>
                      <a:cubicBezTo>
                        <a:pt x="7874" y="19625"/>
                        <a:pt x="7843" y="19493"/>
                        <a:pt x="7810" y="19360"/>
                      </a:cubicBezTo>
                      <a:cubicBezTo>
                        <a:pt x="6863" y="15439"/>
                        <a:pt x="5704" y="11802"/>
                        <a:pt x="4323" y="8420"/>
                      </a:cubicBezTo>
                      <a:cubicBezTo>
                        <a:pt x="3506" y="6410"/>
                        <a:pt x="2609" y="4493"/>
                        <a:pt x="1630" y="2657"/>
                      </a:cubicBezTo>
                      <a:cubicBezTo>
                        <a:pt x="1448" y="2314"/>
                        <a:pt x="1264" y="1974"/>
                        <a:pt x="1074" y="1636"/>
                      </a:cubicBezTo>
                      <a:cubicBezTo>
                        <a:pt x="774" y="1096"/>
                        <a:pt x="466" y="563"/>
                        <a:pt x="150" y="38"/>
                      </a:cubicBezTo>
                      <a:cubicBezTo>
                        <a:pt x="148" y="34"/>
                        <a:pt x="145" y="29"/>
                        <a:pt x="141" y="25"/>
                      </a:cubicBezTo>
                      <a:cubicBezTo>
                        <a:pt x="126" y="9"/>
                        <a:pt x="105"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8340445" y="4611822"/>
                  <a:ext cx="111472" cy="484164"/>
                </a:xfrm>
                <a:custGeom>
                  <a:avLst/>
                  <a:gdLst/>
                  <a:ahLst/>
                  <a:cxnLst/>
                  <a:rect l="l" t="t" r="r" b="b"/>
                  <a:pathLst>
                    <a:path w="2886" h="12535" extrusionOk="0">
                      <a:moveTo>
                        <a:pt x="1967" y="1"/>
                      </a:moveTo>
                      <a:cubicBezTo>
                        <a:pt x="706" y="1689"/>
                        <a:pt x="139" y="3726"/>
                        <a:pt x="71" y="5831"/>
                      </a:cubicBezTo>
                      <a:cubicBezTo>
                        <a:pt x="1" y="7938"/>
                        <a:pt x="527" y="10457"/>
                        <a:pt x="884" y="12534"/>
                      </a:cubicBezTo>
                      <a:cubicBezTo>
                        <a:pt x="848" y="10674"/>
                        <a:pt x="1738" y="8940"/>
                        <a:pt x="2236" y="7149"/>
                      </a:cubicBezTo>
                      <a:cubicBezTo>
                        <a:pt x="2885" y="4810"/>
                        <a:pt x="2858" y="2258"/>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8081967" y="4875322"/>
                  <a:ext cx="305215" cy="311086"/>
                </a:xfrm>
                <a:custGeom>
                  <a:avLst/>
                  <a:gdLst/>
                  <a:ahLst/>
                  <a:cxnLst/>
                  <a:rect l="l" t="t" r="r" b="b"/>
                  <a:pathLst>
                    <a:path w="7902" h="8054" extrusionOk="0">
                      <a:moveTo>
                        <a:pt x="24" y="1"/>
                      </a:moveTo>
                      <a:lnTo>
                        <a:pt x="24" y="1"/>
                      </a:lnTo>
                      <a:cubicBezTo>
                        <a:pt x="1" y="1744"/>
                        <a:pt x="846" y="3486"/>
                        <a:pt x="2106" y="4694"/>
                      </a:cubicBezTo>
                      <a:cubicBezTo>
                        <a:pt x="3500" y="6026"/>
                        <a:pt x="5579" y="6913"/>
                        <a:pt x="7246" y="8053"/>
                      </a:cubicBezTo>
                      <a:lnTo>
                        <a:pt x="7901" y="8053"/>
                      </a:lnTo>
                      <a:cubicBezTo>
                        <a:pt x="7580" y="7345"/>
                        <a:pt x="7258" y="6639"/>
                        <a:pt x="6938" y="5931"/>
                      </a:cubicBezTo>
                      <a:cubicBezTo>
                        <a:pt x="6558" y="5096"/>
                        <a:pt x="6176" y="4256"/>
                        <a:pt x="5662" y="3497"/>
                      </a:cubicBezTo>
                      <a:cubicBezTo>
                        <a:pt x="4385" y="1610"/>
                        <a:pt x="2280" y="30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7849714" y="4289149"/>
                  <a:ext cx="514176" cy="350869"/>
                </a:xfrm>
                <a:custGeom>
                  <a:avLst/>
                  <a:gdLst/>
                  <a:ahLst/>
                  <a:cxnLst/>
                  <a:rect l="l" t="t" r="r" b="b"/>
                  <a:pathLst>
                    <a:path w="13312" h="9084" extrusionOk="0">
                      <a:moveTo>
                        <a:pt x="10481" y="0"/>
                      </a:moveTo>
                      <a:cubicBezTo>
                        <a:pt x="9025" y="0"/>
                        <a:pt x="7486" y="173"/>
                        <a:pt x="7486" y="173"/>
                      </a:cubicBezTo>
                      <a:lnTo>
                        <a:pt x="3517" y="2178"/>
                      </a:lnTo>
                      <a:cubicBezTo>
                        <a:pt x="3517" y="2178"/>
                        <a:pt x="0" y="7620"/>
                        <a:pt x="886" y="8267"/>
                      </a:cubicBezTo>
                      <a:cubicBezTo>
                        <a:pt x="943" y="8309"/>
                        <a:pt x="1006" y="8329"/>
                        <a:pt x="1073" y="8329"/>
                      </a:cubicBezTo>
                      <a:cubicBezTo>
                        <a:pt x="2046" y="8329"/>
                        <a:pt x="3968" y="4209"/>
                        <a:pt x="3968" y="4209"/>
                      </a:cubicBezTo>
                      <a:lnTo>
                        <a:pt x="3968" y="4209"/>
                      </a:lnTo>
                      <a:cubicBezTo>
                        <a:pt x="3968" y="4209"/>
                        <a:pt x="3369" y="8857"/>
                        <a:pt x="4301" y="8857"/>
                      </a:cubicBezTo>
                      <a:cubicBezTo>
                        <a:pt x="4317" y="8857"/>
                        <a:pt x="4332" y="8855"/>
                        <a:pt x="4349" y="8853"/>
                      </a:cubicBezTo>
                      <a:cubicBezTo>
                        <a:pt x="5349" y="8694"/>
                        <a:pt x="5501" y="3937"/>
                        <a:pt x="5501" y="3937"/>
                      </a:cubicBezTo>
                      <a:cubicBezTo>
                        <a:pt x="5501" y="3937"/>
                        <a:pt x="7211" y="9083"/>
                        <a:pt x="8135" y="9083"/>
                      </a:cubicBezTo>
                      <a:cubicBezTo>
                        <a:pt x="8170" y="9083"/>
                        <a:pt x="8204" y="9076"/>
                        <a:pt x="8237" y="9060"/>
                      </a:cubicBezTo>
                      <a:cubicBezTo>
                        <a:pt x="9130" y="8637"/>
                        <a:pt x="7165" y="3496"/>
                        <a:pt x="7165" y="3496"/>
                      </a:cubicBezTo>
                      <a:lnTo>
                        <a:pt x="7165" y="3496"/>
                      </a:lnTo>
                      <a:cubicBezTo>
                        <a:pt x="7165" y="3496"/>
                        <a:pt x="10619" y="6994"/>
                        <a:pt x="11807" y="6994"/>
                      </a:cubicBezTo>
                      <a:cubicBezTo>
                        <a:pt x="11954" y="6994"/>
                        <a:pt x="12066" y="6941"/>
                        <a:pt x="12133" y="6822"/>
                      </a:cubicBezTo>
                      <a:cubicBezTo>
                        <a:pt x="12742" y="5736"/>
                        <a:pt x="8548" y="2524"/>
                        <a:pt x="8547" y="2524"/>
                      </a:cubicBezTo>
                      <a:lnTo>
                        <a:pt x="8547" y="2524"/>
                      </a:lnTo>
                      <a:cubicBezTo>
                        <a:pt x="8548" y="2524"/>
                        <a:pt x="11359" y="4233"/>
                        <a:pt x="12509" y="4233"/>
                      </a:cubicBezTo>
                      <a:cubicBezTo>
                        <a:pt x="12744" y="4233"/>
                        <a:pt x="12910" y="4162"/>
                        <a:pt x="12968" y="3990"/>
                      </a:cubicBezTo>
                      <a:cubicBezTo>
                        <a:pt x="13312" y="2978"/>
                        <a:pt x="8173" y="926"/>
                        <a:pt x="8173" y="926"/>
                      </a:cubicBezTo>
                      <a:lnTo>
                        <a:pt x="8173" y="926"/>
                      </a:lnTo>
                      <a:cubicBezTo>
                        <a:pt x="8173" y="926"/>
                        <a:pt x="9870" y="1167"/>
                        <a:pt x="11257" y="1167"/>
                      </a:cubicBezTo>
                      <a:cubicBezTo>
                        <a:pt x="12260" y="1167"/>
                        <a:pt x="13101" y="1041"/>
                        <a:pt x="13020" y="607"/>
                      </a:cubicBezTo>
                      <a:cubicBezTo>
                        <a:pt x="12931" y="129"/>
                        <a:pt x="11737" y="0"/>
                        <a:pt x="10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7947127" y="4264854"/>
                  <a:ext cx="216416" cy="160023"/>
                </a:xfrm>
                <a:custGeom>
                  <a:avLst/>
                  <a:gdLst/>
                  <a:ahLst/>
                  <a:cxnLst/>
                  <a:rect l="l" t="t" r="r" b="b"/>
                  <a:pathLst>
                    <a:path w="5603" h="4143" extrusionOk="0">
                      <a:moveTo>
                        <a:pt x="5602" y="920"/>
                      </a:moveTo>
                      <a:cubicBezTo>
                        <a:pt x="5602" y="920"/>
                        <a:pt x="5602" y="921"/>
                        <a:pt x="5602" y="921"/>
                      </a:cubicBezTo>
                      <a:lnTo>
                        <a:pt x="5602" y="921"/>
                      </a:lnTo>
                      <a:cubicBezTo>
                        <a:pt x="5602" y="921"/>
                        <a:pt x="5602" y="921"/>
                        <a:pt x="5602" y="921"/>
                      </a:cubicBezTo>
                      <a:lnTo>
                        <a:pt x="5602" y="920"/>
                      </a:lnTo>
                      <a:close/>
                      <a:moveTo>
                        <a:pt x="3307" y="1"/>
                      </a:moveTo>
                      <a:cubicBezTo>
                        <a:pt x="2825" y="1"/>
                        <a:pt x="2311" y="136"/>
                        <a:pt x="1810" y="510"/>
                      </a:cubicBezTo>
                      <a:cubicBezTo>
                        <a:pt x="1" y="1860"/>
                        <a:pt x="1129" y="4142"/>
                        <a:pt x="1129" y="4142"/>
                      </a:cubicBezTo>
                      <a:cubicBezTo>
                        <a:pt x="1129" y="4142"/>
                        <a:pt x="1152" y="4143"/>
                        <a:pt x="1194" y="4143"/>
                      </a:cubicBezTo>
                      <a:cubicBezTo>
                        <a:pt x="1716" y="4143"/>
                        <a:pt x="5182" y="4025"/>
                        <a:pt x="5602" y="921"/>
                      </a:cubicBezTo>
                      <a:lnTo>
                        <a:pt x="5602" y="921"/>
                      </a:lnTo>
                      <a:cubicBezTo>
                        <a:pt x="5588" y="908"/>
                        <a:pt x="4557"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9"/>
              <p:cNvGrpSpPr/>
              <p:nvPr/>
            </p:nvGrpSpPr>
            <p:grpSpPr>
              <a:xfrm>
                <a:off x="7168538" y="4546315"/>
                <a:ext cx="456200" cy="597181"/>
                <a:chOff x="7168538" y="4546315"/>
                <a:chExt cx="456200" cy="597181"/>
              </a:xfrm>
            </p:grpSpPr>
            <p:sp>
              <p:nvSpPr>
                <p:cNvPr id="609" name="Google Shape;609;p9"/>
                <p:cNvSpPr/>
                <p:nvPr/>
              </p:nvSpPr>
              <p:spPr>
                <a:xfrm>
                  <a:off x="7382713" y="4735887"/>
                  <a:ext cx="25299" cy="407610"/>
                </a:xfrm>
                <a:custGeom>
                  <a:avLst/>
                  <a:gdLst/>
                  <a:ahLst/>
                  <a:cxnLst/>
                  <a:rect l="l" t="t" r="r" b="b"/>
                  <a:pathLst>
                    <a:path w="655" h="10553" extrusionOk="0">
                      <a:moveTo>
                        <a:pt x="262" y="1"/>
                      </a:moveTo>
                      <a:cubicBezTo>
                        <a:pt x="233" y="335"/>
                        <a:pt x="206" y="667"/>
                        <a:pt x="184" y="1002"/>
                      </a:cubicBezTo>
                      <a:cubicBezTo>
                        <a:pt x="165" y="1302"/>
                        <a:pt x="148" y="1602"/>
                        <a:pt x="135" y="1903"/>
                      </a:cubicBezTo>
                      <a:cubicBezTo>
                        <a:pt x="0" y="4770"/>
                        <a:pt x="127" y="7638"/>
                        <a:pt x="517" y="10474"/>
                      </a:cubicBezTo>
                      <a:cubicBezTo>
                        <a:pt x="518" y="10488"/>
                        <a:pt x="519" y="10501"/>
                        <a:pt x="522" y="10514"/>
                      </a:cubicBezTo>
                      <a:cubicBezTo>
                        <a:pt x="522" y="10515"/>
                        <a:pt x="522" y="10519"/>
                        <a:pt x="523" y="10520"/>
                      </a:cubicBezTo>
                      <a:lnTo>
                        <a:pt x="528" y="10520"/>
                      </a:lnTo>
                      <a:cubicBezTo>
                        <a:pt x="541" y="10530"/>
                        <a:pt x="555" y="10542"/>
                        <a:pt x="566" y="10553"/>
                      </a:cubicBezTo>
                      <a:cubicBezTo>
                        <a:pt x="559" y="10542"/>
                        <a:pt x="551" y="10531"/>
                        <a:pt x="545" y="10520"/>
                      </a:cubicBezTo>
                      <a:lnTo>
                        <a:pt x="654" y="10520"/>
                      </a:lnTo>
                      <a:cubicBezTo>
                        <a:pt x="584" y="10019"/>
                        <a:pt x="523" y="9517"/>
                        <a:pt x="471" y="9013"/>
                      </a:cubicBezTo>
                      <a:cubicBezTo>
                        <a:pt x="467" y="8973"/>
                        <a:pt x="463" y="8932"/>
                        <a:pt x="457" y="8892"/>
                      </a:cubicBezTo>
                      <a:cubicBezTo>
                        <a:pt x="219" y="6560"/>
                        <a:pt x="155" y="4214"/>
                        <a:pt x="267" y="1868"/>
                      </a:cubicBezTo>
                      <a:cubicBezTo>
                        <a:pt x="283" y="1513"/>
                        <a:pt x="303" y="1159"/>
                        <a:pt x="330" y="806"/>
                      </a:cubicBezTo>
                      <a:cubicBezTo>
                        <a:pt x="349" y="541"/>
                        <a:pt x="368" y="277"/>
                        <a:pt x="392" y="12"/>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7216085" y="4546315"/>
                  <a:ext cx="364079" cy="299923"/>
                </a:xfrm>
                <a:custGeom>
                  <a:avLst/>
                  <a:gdLst/>
                  <a:ahLst/>
                  <a:cxnLst/>
                  <a:rect l="l" t="t" r="r" b="b"/>
                  <a:pathLst>
                    <a:path w="9426" h="7765" extrusionOk="0">
                      <a:moveTo>
                        <a:pt x="2850" y="0"/>
                      </a:moveTo>
                      <a:cubicBezTo>
                        <a:pt x="2743" y="0"/>
                        <a:pt x="2634" y="22"/>
                        <a:pt x="2522" y="67"/>
                      </a:cubicBezTo>
                      <a:cubicBezTo>
                        <a:pt x="1503" y="484"/>
                        <a:pt x="3258" y="3540"/>
                        <a:pt x="3258" y="3540"/>
                      </a:cubicBezTo>
                      <a:cubicBezTo>
                        <a:pt x="3258" y="3540"/>
                        <a:pt x="2511" y="3385"/>
                        <a:pt x="1767" y="3385"/>
                      </a:cubicBezTo>
                      <a:cubicBezTo>
                        <a:pt x="1120" y="3385"/>
                        <a:pt x="475" y="3502"/>
                        <a:pt x="324" y="3938"/>
                      </a:cubicBezTo>
                      <a:cubicBezTo>
                        <a:pt x="0" y="4877"/>
                        <a:pt x="2943" y="5372"/>
                        <a:pt x="2943" y="5372"/>
                      </a:cubicBezTo>
                      <a:cubicBezTo>
                        <a:pt x="2943" y="5372"/>
                        <a:pt x="1431" y="6666"/>
                        <a:pt x="2064" y="7580"/>
                      </a:cubicBezTo>
                      <a:cubicBezTo>
                        <a:pt x="2153" y="7708"/>
                        <a:pt x="2267" y="7763"/>
                        <a:pt x="2399" y="7763"/>
                      </a:cubicBezTo>
                      <a:cubicBezTo>
                        <a:pt x="3210" y="7763"/>
                        <a:pt x="4669" y="5677"/>
                        <a:pt x="4669" y="5677"/>
                      </a:cubicBezTo>
                      <a:cubicBezTo>
                        <a:pt x="4669" y="5677"/>
                        <a:pt x="6353" y="7765"/>
                        <a:pt x="7506" y="7765"/>
                      </a:cubicBezTo>
                      <a:cubicBezTo>
                        <a:pt x="7659" y="7765"/>
                        <a:pt x="7803" y="7728"/>
                        <a:pt x="7933" y="7644"/>
                      </a:cubicBezTo>
                      <a:cubicBezTo>
                        <a:pt x="9034" y="6930"/>
                        <a:pt x="6130" y="4601"/>
                        <a:pt x="6130" y="4601"/>
                      </a:cubicBezTo>
                      <a:cubicBezTo>
                        <a:pt x="6130" y="4601"/>
                        <a:pt x="9426" y="3983"/>
                        <a:pt x="8636" y="2619"/>
                      </a:cubicBezTo>
                      <a:cubicBezTo>
                        <a:pt x="8514" y="2409"/>
                        <a:pt x="8214" y="2331"/>
                        <a:pt x="7836" y="2331"/>
                      </a:cubicBezTo>
                      <a:cubicBezTo>
                        <a:pt x="6749" y="2331"/>
                        <a:pt x="5015" y="2978"/>
                        <a:pt x="5015" y="2978"/>
                      </a:cubicBezTo>
                      <a:cubicBezTo>
                        <a:pt x="5015" y="2978"/>
                        <a:pt x="4120" y="0"/>
                        <a:pt x="2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7348337" y="4690966"/>
                  <a:ext cx="77636" cy="39397"/>
                </a:xfrm>
                <a:custGeom>
                  <a:avLst/>
                  <a:gdLst/>
                  <a:ahLst/>
                  <a:cxnLst/>
                  <a:rect l="l" t="t" r="r" b="b"/>
                  <a:pathLst>
                    <a:path w="2010" h="1020" extrusionOk="0">
                      <a:moveTo>
                        <a:pt x="1329" y="0"/>
                      </a:moveTo>
                      <a:cubicBezTo>
                        <a:pt x="1194" y="0"/>
                        <a:pt x="1047" y="18"/>
                        <a:pt x="895" y="55"/>
                      </a:cubicBezTo>
                      <a:cubicBezTo>
                        <a:pt x="374" y="181"/>
                        <a:pt x="1" y="487"/>
                        <a:pt x="61" y="738"/>
                      </a:cubicBezTo>
                      <a:cubicBezTo>
                        <a:pt x="104" y="916"/>
                        <a:pt x="354" y="1019"/>
                        <a:pt x="681" y="1019"/>
                      </a:cubicBezTo>
                      <a:cubicBezTo>
                        <a:pt x="815" y="1019"/>
                        <a:pt x="963" y="1002"/>
                        <a:pt x="1115" y="965"/>
                      </a:cubicBezTo>
                      <a:cubicBezTo>
                        <a:pt x="1635" y="840"/>
                        <a:pt x="2009" y="533"/>
                        <a:pt x="1948" y="282"/>
                      </a:cubicBezTo>
                      <a:cubicBezTo>
                        <a:pt x="1905" y="104"/>
                        <a:pt x="1656"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7168538" y="4923141"/>
                  <a:ext cx="236037" cy="220356"/>
                </a:xfrm>
                <a:custGeom>
                  <a:avLst/>
                  <a:gdLst/>
                  <a:ahLst/>
                  <a:cxnLst/>
                  <a:rect l="l" t="t" r="r" b="b"/>
                  <a:pathLst>
                    <a:path w="6111" h="5705" extrusionOk="0">
                      <a:moveTo>
                        <a:pt x="244" y="1"/>
                      </a:moveTo>
                      <a:cubicBezTo>
                        <a:pt x="163" y="1"/>
                        <a:pt x="82" y="3"/>
                        <a:pt x="1" y="7"/>
                      </a:cubicBezTo>
                      <a:cubicBezTo>
                        <a:pt x="19" y="170"/>
                        <a:pt x="41" y="332"/>
                        <a:pt x="67" y="493"/>
                      </a:cubicBezTo>
                      <a:cubicBezTo>
                        <a:pt x="239" y="1584"/>
                        <a:pt x="592" y="2608"/>
                        <a:pt x="1423" y="3346"/>
                      </a:cubicBezTo>
                      <a:cubicBezTo>
                        <a:pt x="2686" y="4468"/>
                        <a:pt x="4815" y="4537"/>
                        <a:pt x="6067" y="5666"/>
                      </a:cubicBezTo>
                      <a:cubicBezTo>
                        <a:pt x="6069" y="5667"/>
                        <a:pt x="6072" y="5669"/>
                        <a:pt x="6073" y="5672"/>
                      </a:cubicBezTo>
                      <a:cubicBezTo>
                        <a:pt x="6086" y="5682"/>
                        <a:pt x="6100" y="5694"/>
                        <a:pt x="6111" y="5705"/>
                      </a:cubicBezTo>
                      <a:cubicBezTo>
                        <a:pt x="6104" y="5694"/>
                        <a:pt x="6096" y="5683"/>
                        <a:pt x="6090" y="5672"/>
                      </a:cubicBezTo>
                      <a:cubicBezTo>
                        <a:pt x="6079" y="5657"/>
                        <a:pt x="6069" y="5642"/>
                        <a:pt x="6061" y="5626"/>
                      </a:cubicBezTo>
                      <a:cubicBezTo>
                        <a:pt x="5457" y="4680"/>
                        <a:pt x="5232" y="3532"/>
                        <a:pt x="4677" y="2555"/>
                      </a:cubicBezTo>
                      <a:cubicBezTo>
                        <a:pt x="3840" y="1087"/>
                        <a:pt x="2217" y="108"/>
                        <a:pt x="533" y="11"/>
                      </a:cubicBezTo>
                      <a:cubicBezTo>
                        <a:pt x="437" y="4"/>
                        <a:pt x="340"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7397005" y="4890657"/>
                  <a:ext cx="227733" cy="199653"/>
                </a:xfrm>
                <a:custGeom>
                  <a:avLst/>
                  <a:gdLst/>
                  <a:ahLst/>
                  <a:cxnLst/>
                  <a:rect l="l" t="t" r="r" b="b"/>
                  <a:pathLst>
                    <a:path w="5896" h="5169" extrusionOk="0">
                      <a:moveTo>
                        <a:pt x="5232" y="0"/>
                      </a:moveTo>
                      <a:cubicBezTo>
                        <a:pt x="3993" y="0"/>
                        <a:pt x="2795" y="533"/>
                        <a:pt x="1921" y="1427"/>
                      </a:cubicBezTo>
                      <a:cubicBezTo>
                        <a:pt x="947" y="2422"/>
                        <a:pt x="398" y="3834"/>
                        <a:pt x="1" y="5168"/>
                      </a:cubicBezTo>
                      <a:cubicBezTo>
                        <a:pt x="113" y="4933"/>
                        <a:pt x="332" y="4766"/>
                        <a:pt x="553" y="4627"/>
                      </a:cubicBezTo>
                      <a:cubicBezTo>
                        <a:pt x="1262" y="4182"/>
                        <a:pt x="2067" y="3918"/>
                        <a:pt x="2846" y="3609"/>
                      </a:cubicBezTo>
                      <a:cubicBezTo>
                        <a:pt x="3624" y="3301"/>
                        <a:pt x="4403" y="2929"/>
                        <a:pt x="4980" y="2322"/>
                      </a:cubicBezTo>
                      <a:cubicBezTo>
                        <a:pt x="5555" y="1714"/>
                        <a:pt x="5895" y="822"/>
                        <a:pt x="5652" y="21"/>
                      </a:cubicBezTo>
                      <a:cubicBezTo>
                        <a:pt x="5512" y="7"/>
                        <a:pt x="5371" y="0"/>
                        <a:pt x="5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9"/>
              <p:cNvGrpSpPr/>
              <p:nvPr/>
            </p:nvGrpSpPr>
            <p:grpSpPr>
              <a:xfrm>
                <a:off x="8430787" y="4150712"/>
                <a:ext cx="387177" cy="1040017"/>
                <a:chOff x="8430787" y="4150712"/>
                <a:chExt cx="387177" cy="1040017"/>
              </a:xfrm>
            </p:grpSpPr>
            <p:sp>
              <p:nvSpPr>
                <p:cNvPr id="615" name="Google Shape;615;p9"/>
                <p:cNvSpPr/>
                <p:nvPr/>
              </p:nvSpPr>
              <p:spPr>
                <a:xfrm>
                  <a:off x="8637431" y="4292968"/>
                  <a:ext cx="74353" cy="897761"/>
                </a:xfrm>
                <a:custGeom>
                  <a:avLst/>
                  <a:gdLst/>
                  <a:ahLst/>
                  <a:cxnLst/>
                  <a:rect l="l" t="t" r="r" b="b"/>
                  <a:pathLst>
                    <a:path w="1925" h="23243" extrusionOk="0">
                      <a:moveTo>
                        <a:pt x="95" y="0"/>
                      </a:moveTo>
                      <a:lnTo>
                        <a:pt x="0" y="20"/>
                      </a:lnTo>
                      <a:cubicBezTo>
                        <a:pt x="4" y="35"/>
                        <a:pt x="6" y="48"/>
                        <a:pt x="9" y="63"/>
                      </a:cubicBezTo>
                      <a:cubicBezTo>
                        <a:pt x="60" y="296"/>
                        <a:pt x="108" y="529"/>
                        <a:pt x="156" y="763"/>
                      </a:cubicBezTo>
                      <a:cubicBezTo>
                        <a:pt x="409" y="1997"/>
                        <a:pt x="635" y="3233"/>
                        <a:pt x="828" y="4475"/>
                      </a:cubicBezTo>
                      <a:cubicBezTo>
                        <a:pt x="860" y="4665"/>
                        <a:pt x="889" y="4855"/>
                        <a:pt x="917" y="5047"/>
                      </a:cubicBezTo>
                      <a:cubicBezTo>
                        <a:pt x="1078" y="6103"/>
                        <a:pt x="1215" y="7162"/>
                        <a:pt x="1332" y="8222"/>
                      </a:cubicBezTo>
                      <a:cubicBezTo>
                        <a:pt x="1378" y="8633"/>
                        <a:pt x="1420" y="9043"/>
                        <a:pt x="1458" y="9455"/>
                      </a:cubicBezTo>
                      <a:cubicBezTo>
                        <a:pt x="1528" y="10182"/>
                        <a:pt x="1588" y="10912"/>
                        <a:pt x="1636" y="11642"/>
                      </a:cubicBezTo>
                      <a:cubicBezTo>
                        <a:pt x="1690" y="12412"/>
                        <a:pt x="1732" y="13184"/>
                        <a:pt x="1762" y="13957"/>
                      </a:cubicBezTo>
                      <a:cubicBezTo>
                        <a:pt x="1766" y="14064"/>
                        <a:pt x="1770" y="14169"/>
                        <a:pt x="1772" y="14276"/>
                      </a:cubicBezTo>
                      <a:cubicBezTo>
                        <a:pt x="1851" y="17641"/>
                        <a:pt x="1812" y="19733"/>
                        <a:pt x="1692" y="21823"/>
                      </a:cubicBezTo>
                      <a:cubicBezTo>
                        <a:pt x="1666" y="22297"/>
                        <a:pt x="1635" y="22771"/>
                        <a:pt x="1599" y="23243"/>
                      </a:cubicBezTo>
                      <a:lnTo>
                        <a:pt x="1696" y="23243"/>
                      </a:lnTo>
                      <a:cubicBezTo>
                        <a:pt x="1729" y="22807"/>
                        <a:pt x="1757" y="22372"/>
                        <a:pt x="1783" y="21935"/>
                      </a:cubicBezTo>
                      <a:cubicBezTo>
                        <a:pt x="1879" y="20299"/>
                        <a:pt x="1924" y="18664"/>
                        <a:pt x="1922" y="17027"/>
                      </a:cubicBezTo>
                      <a:cubicBezTo>
                        <a:pt x="1922" y="16913"/>
                        <a:pt x="1920" y="16798"/>
                        <a:pt x="1920" y="16682"/>
                      </a:cubicBezTo>
                      <a:cubicBezTo>
                        <a:pt x="1916" y="15882"/>
                        <a:pt x="1900" y="15082"/>
                        <a:pt x="1870" y="14282"/>
                      </a:cubicBezTo>
                      <a:cubicBezTo>
                        <a:pt x="1870" y="14271"/>
                        <a:pt x="1869" y="14258"/>
                        <a:pt x="1869" y="14246"/>
                      </a:cubicBezTo>
                      <a:lnTo>
                        <a:pt x="1869" y="14244"/>
                      </a:lnTo>
                      <a:cubicBezTo>
                        <a:pt x="1838" y="13380"/>
                        <a:pt x="1793" y="12518"/>
                        <a:pt x="1734" y="11655"/>
                      </a:cubicBezTo>
                      <a:cubicBezTo>
                        <a:pt x="1686" y="10930"/>
                        <a:pt x="1627" y="10208"/>
                        <a:pt x="1557" y="9484"/>
                      </a:cubicBezTo>
                      <a:cubicBezTo>
                        <a:pt x="1517" y="9049"/>
                        <a:pt x="1473" y="8616"/>
                        <a:pt x="1424" y="8182"/>
                      </a:cubicBezTo>
                      <a:cubicBezTo>
                        <a:pt x="1359" y="7589"/>
                        <a:pt x="1286" y="6997"/>
                        <a:pt x="1208" y="6406"/>
                      </a:cubicBezTo>
                      <a:cubicBezTo>
                        <a:pt x="1187" y="6241"/>
                        <a:pt x="1165" y="6079"/>
                        <a:pt x="1141" y="5914"/>
                      </a:cubicBezTo>
                      <a:cubicBezTo>
                        <a:pt x="1098" y="5606"/>
                        <a:pt x="1054" y="5298"/>
                        <a:pt x="1006" y="4990"/>
                      </a:cubicBezTo>
                      <a:cubicBezTo>
                        <a:pt x="976" y="4776"/>
                        <a:pt x="943" y="4562"/>
                        <a:pt x="907" y="4347"/>
                      </a:cubicBezTo>
                      <a:cubicBezTo>
                        <a:pt x="724" y="3190"/>
                        <a:pt x="516" y="2036"/>
                        <a:pt x="281" y="884"/>
                      </a:cubicBezTo>
                      <a:lnTo>
                        <a:pt x="281" y="882"/>
                      </a:lnTo>
                      <a:cubicBezTo>
                        <a:pt x="225" y="614"/>
                        <a:pt x="170" y="346"/>
                        <a:pt x="111" y="76"/>
                      </a:cubicBezTo>
                      <a:lnTo>
                        <a:pt x="111" y="75"/>
                      </a:lnTo>
                      <a:cubicBezTo>
                        <a:pt x="106" y="49"/>
                        <a:pt x="101" y="25"/>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8476867" y="4150712"/>
                  <a:ext cx="341097" cy="271070"/>
                </a:xfrm>
                <a:custGeom>
                  <a:avLst/>
                  <a:gdLst/>
                  <a:ahLst/>
                  <a:cxnLst/>
                  <a:rect l="l" t="t" r="r" b="b"/>
                  <a:pathLst>
                    <a:path w="8831" h="7018" extrusionOk="0">
                      <a:moveTo>
                        <a:pt x="6642" y="0"/>
                      </a:moveTo>
                      <a:cubicBezTo>
                        <a:pt x="6543" y="0"/>
                        <a:pt x="6438" y="26"/>
                        <a:pt x="6346" y="60"/>
                      </a:cubicBezTo>
                      <a:cubicBezTo>
                        <a:pt x="5239" y="465"/>
                        <a:pt x="4675" y="1550"/>
                        <a:pt x="4212" y="2633"/>
                      </a:cubicBezTo>
                      <a:cubicBezTo>
                        <a:pt x="3811" y="1844"/>
                        <a:pt x="3042" y="1313"/>
                        <a:pt x="2264" y="889"/>
                      </a:cubicBezTo>
                      <a:cubicBezTo>
                        <a:pt x="1986" y="739"/>
                        <a:pt x="1697" y="594"/>
                        <a:pt x="1386" y="536"/>
                      </a:cubicBezTo>
                      <a:cubicBezTo>
                        <a:pt x="1308" y="521"/>
                        <a:pt x="1229" y="512"/>
                        <a:pt x="1149" y="512"/>
                      </a:cubicBezTo>
                      <a:cubicBezTo>
                        <a:pt x="1053" y="512"/>
                        <a:pt x="957" y="526"/>
                        <a:pt x="867" y="559"/>
                      </a:cubicBezTo>
                      <a:cubicBezTo>
                        <a:pt x="702" y="621"/>
                        <a:pt x="560" y="758"/>
                        <a:pt x="525" y="930"/>
                      </a:cubicBezTo>
                      <a:cubicBezTo>
                        <a:pt x="486" y="1132"/>
                        <a:pt x="599" y="1334"/>
                        <a:pt x="728" y="1496"/>
                      </a:cubicBezTo>
                      <a:cubicBezTo>
                        <a:pt x="1005" y="1842"/>
                        <a:pt x="1373" y="2104"/>
                        <a:pt x="1745" y="2347"/>
                      </a:cubicBezTo>
                      <a:cubicBezTo>
                        <a:pt x="2314" y="2720"/>
                        <a:pt x="2906" y="3060"/>
                        <a:pt x="3513" y="3364"/>
                      </a:cubicBezTo>
                      <a:cubicBezTo>
                        <a:pt x="3457" y="3362"/>
                        <a:pt x="3400" y="3360"/>
                        <a:pt x="3343" y="3360"/>
                      </a:cubicBezTo>
                      <a:cubicBezTo>
                        <a:pt x="2623" y="3360"/>
                        <a:pt x="1883" y="3571"/>
                        <a:pt x="1233" y="3875"/>
                      </a:cubicBezTo>
                      <a:cubicBezTo>
                        <a:pt x="830" y="4064"/>
                        <a:pt x="424" y="4281"/>
                        <a:pt x="139" y="4623"/>
                      </a:cubicBezTo>
                      <a:cubicBezTo>
                        <a:pt x="67" y="4710"/>
                        <a:pt x="0" y="4813"/>
                        <a:pt x="1" y="4926"/>
                      </a:cubicBezTo>
                      <a:cubicBezTo>
                        <a:pt x="3" y="5045"/>
                        <a:pt x="81" y="5153"/>
                        <a:pt x="179" y="5219"/>
                      </a:cubicBezTo>
                      <a:cubicBezTo>
                        <a:pt x="286" y="5291"/>
                        <a:pt x="408" y="5318"/>
                        <a:pt x="535" y="5318"/>
                      </a:cubicBezTo>
                      <a:cubicBezTo>
                        <a:pt x="716" y="5318"/>
                        <a:pt x="907" y="5263"/>
                        <a:pt x="1080" y="5203"/>
                      </a:cubicBezTo>
                      <a:cubicBezTo>
                        <a:pt x="1902" y="4918"/>
                        <a:pt x="2698" y="4557"/>
                        <a:pt x="3457" y="4127"/>
                      </a:cubicBezTo>
                      <a:lnTo>
                        <a:pt x="3457" y="4127"/>
                      </a:lnTo>
                      <a:cubicBezTo>
                        <a:pt x="2870" y="4795"/>
                        <a:pt x="2309" y="5524"/>
                        <a:pt x="2178" y="6403"/>
                      </a:cubicBezTo>
                      <a:cubicBezTo>
                        <a:pt x="2146" y="6617"/>
                        <a:pt x="2168" y="6882"/>
                        <a:pt x="2360" y="6983"/>
                      </a:cubicBezTo>
                      <a:cubicBezTo>
                        <a:pt x="2406" y="7007"/>
                        <a:pt x="2456" y="7018"/>
                        <a:pt x="2506" y="7018"/>
                      </a:cubicBezTo>
                      <a:cubicBezTo>
                        <a:pt x="2647" y="7018"/>
                        <a:pt x="2795" y="6934"/>
                        <a:pt x="2907" y="6838"/>
                      </a:cubicBezTo>
                      <a:cubicBezTo>
                        <a:pt x="3211" y="6576"/>
                        <a:pt x="3421" y="6223"/>
                        <a:pt x="3609" y="5870"/>
                      </a:cubicBezTo>
                      <a:cubicBezTo>
                        <a:pt x="3859" y="5401"/>
                        <a:pt x="4084" y="4921"/>
                        <a:pt x="4307" y="4440"/>
                      </a:cubicBezTo>
                      <a:cubicBezTo>
                        <a:pt x="4877" y="5013"/>
                        <a:pt x="5539" y="5424"/>
                        <a:pt x="6271" y="5764"/>
                      </a:cubicBezTo>
                      <a:cubicBezTo>
                        <a:pt x="6497" y="5869"/>
                        <a:pt x="6734" y="5967"/>
                        <a:pt x="6982" y="5973"/>
                      </a:cubicBezTo>
                      <a:cubicBezTo>
                        <a:pt x="6989" y="5973"/>
                        <a:pt x="6996" y="5973"/>
                        <a:pt x="7003" y="5973"/>
                      </a:cubicBezTo>
                      <a:cubicBezTo>
                        <a:pt x="7246" y="5973"/>
                        <a:pt x="7499" y="5870"/>
                        <a:pt x="7620" y="5660"/>
                      </a:cubicBezTo>
                      <a:cubicBezTo>
                        <a:pt x="7745" y="5440"/>
                        <a:pt x="7695" y="5153"/>
                        <a:pt x="7554" y="4943"/>
                      </a:cubicBezTo>
                      <a:cubicBezTo>
                        <a:pt x="7414" y="4732"/>
                        <a:pt x="7198" y="4585"/>
                        <a:pt x="6981" y="4456"/>
                      </a:cubicBezTo>
                      <a:cubicBezTo>
                        <a:pt x="6479" y="4161"/>
                        <a:pt x="5936" y="3935"/>
                        <a:pt x="5373" y="3786"/>
                      </a:cubicBezTo>
                      <a:lnTo>
                        <a:pt x="5373" y="3786"/>
                      </a:lnTo>
                      <a:cubicBezTo>
                        <a:pt x="5804" y="3823"/>
                        <a:pt x="6264" y="3869"/>
                        <a:pt x="6719" y="3869"/>
                      </a:cubicBezTo>
                      <a:cubicBezTo>
                        <a:pt x="7261" y="3869"/>
                        <a:pt x="7794" y="3804"/>
                        <a:pt x="8259" y="3580"/>
                      </a:cubicBezTo>
                      <a:cubicBezTo>
                        <a:pt x="8539" y="3445"/>
                        <a:pt x="8831" y="3165"/>
                        <a:pt x="8729" y="2871"/>
                      </a:cubicBezTo>
                      <a:cubicBezTo>
                        <a:pt x="8670" y="2699"/>
                        <a:pt x="8493" y="2597"/>
                        <a:pt x="8324" y="2530"/>
                      </a:cubicBezTo>
                      <a:cubicBezTo>
                        <a:pt x="8009" y="2406"/>
                        <a:pt x="7678" y="2352"/>
                        <a:pt x="7344" y="2352"/>
                      </a:cubicBezTo>
                      <a:cubicBezTo>
                        <a:pt x="6635" y="2352"/>
                        <a:pt x="5908" y="2594"/>
                        <a:pt x="5265" y="2918"/>
                      </a:cubicBezTo>
                      <a:cubicBezTo>
                        <a:pt x="5745" y="2482"/>
                        <a:pt x="6174" y="1992"/>
                        <a:pt x="6546" y="1462"/>
                      </a:cubicBezTo>
                      <a:cubicBezTo>
                        <a:pt x="6755" y="1165"/>
                        <a:pt x="6949" y="844"/>
                        <a:pt x="6994" y="485"/>
                      </a:cubicBezTo>
                      <a:cubicBezTo>
                        <a:pt x="7010" y="351"/>
                        <a:pt x="7001" y="201"/>
                        <a:pt x="6909" y="103"/>
                      </a:cubicBezTo>
                      <a:cubicBezTo>
                        <a:pt x="6840" y="28"/>
                        <a:pt x="6744" y="0"/>
                        <a:pt x="6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8623062" y="4265931"/>
                  <a:ext cx="47663" cy="30050"/>
                </a:xfrm>
                <a:custGeom>
                  <a:avLst/>
                  <a:gdLst/>
                  <a:ahLst/>
                  <a:cxnLst/>
                  <a:rect l="l" t="t" r="r" b="b"/>
                  <a:pathLst>
                    <a:path w="1234" h="778" extrusionOk="0">
                      <a:moveTo>
                        <a:pt x="703" y="1"/>
                      </a:moveTo>
                      <a:cubicBezTo>
                        <a:pt x="655" y="1"/>
                        <a:pt x="605" y="5"/>
                        <a:pt x="554" y="13"/>
                      </a:cubicBezTo>
                      <a:cubicBezTo>
                        <a:pt x="232" y="67"/>
                        <a:pt x="0" y="279"/>
                        <a:pt x="35" y="487"/>
                      </a:cubicBezTo>
                      <a:cubicBezTo>
                        <a:pt x="65" y="661"/>
                        <a:pt x="273" y="777"/>
                        <a:pt x="529" y="777"/>
                      </a:cubicBezTo>
                      <a:cubicBezTo>
                        <a:pt x="578" y="777"/>
                        <a:pt x="629" y="773"/>
                        <a:pt x="680" y="764"/>
                      </a:cubicBezTo>
                      <a:cubicBezTo>
                        <a:pt x="1002" y="710"/>
                        <a:pt x="1234" y="498"/>
                        <a:pt x="1199" y="290"/>
                      </a:cubicBezTo>
                      <a:cubicBezTo>
                        <a:pt x="1169" y="116"/>
                        <a:pt x="960"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8430787" y="4472188"/>
                  <a:ext cx="266281" cy="223600"/>
                </a:xfrm>
                <a:custGeom>
                  <a:avLst/>
                  <a:gdLst/>
                  <a:ahLst/>
                  <a:cxnLst/>
                  <a:rect l="l" t="t" r="r" b="b"/>
                  <a:pathLst>
                    <a:path w="6894" h="5789" extrusionOk="0">
                      <a:moveTo>
                        <a:pt x="6" y="1"/>
                      </a:moveTo>
                      <a:lnTo>
                        <a:pt x="6" y="1"/>
                      </a:lnTo>
                      <a:cubicBezTo>
                        <a:pt x="1" y="1090"/>
                        <a:pt x="522" y="2171"/>
                        <a:pt x="1379" y="2845"/>
                      </a:cubicBezTo>
                      <a:cubicBezTo>
                        <a:pt x="1848" y="3215"/>
                        <a:pt x="2402" y="3462"/>
                        <a:pt x="2963" y="3672"/>
                      </a:cubicBezTo>
                      <a:cubicBezTo>
                        <a:pt x="4098" y="4096"/>
                        <a:pt x="5297" y="4391"/>
                        <a:pt x="6331" y="5026"/>
                      </a:cubicBezTo>
                      <a:cubicBezTo>
                        <a:pt x="6530" y="5149"/>
                        <a:pt x="6738" y="5314"/>
                        <a:pt x="6834" y="5517"/>
                      </a:cubicBezTo>
                      <a:lnTo>
                        <a:pt x="6834" y="5517"/>
                      </a:lnTo>
                      <a:cubicBezTo>
                        <a:pt x="6525" y="4047"/>
                        <a:pt x="5851" y="2521"/>
                        <a:pt x="4700" y="1584"/>
                      </a:cubicBezTo>
                      <a:cubicBezTo>
                        <a:pt x="3405" y="531"/>
                        <a:pt x="1653" y="261"/>
                        <a:pt x="6" y="1"/>
                      </a:cubicBezTo>
                      <a:close/>
                      <a:moveTo>
                        <a:pt x="6834" y="5517"/>
                      </a:moveTo>
                      <a:cubicBezTo>
                        <a:pt x="6853" y="5608"/>
                        <a:pt x="6870" y="5698"/>
                        <a:pt x="6886" y="5788"/>
                      </a:cubicBezTo>
                      <a:cubicBezTo>
                        <a:pt x="6894" y="5692"/>
                        <a:pt x="6873" y="5601"/>
                        <a:pt x="6834" y="55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9"/>
              <p:cNvGrpSpPr/>
              <p:nvPr/>
            </p:nvGrpSpPr>
            <p:grpSpPr>
              <a:xfrm>
                <a:off x="8676912" y="4419194"/>
                <a:ext cx="467092" cy="724296"/>
                <a:chOff x="8676912" y="4419194"/>
                <a:chExt cx="467092" cy="724296"/>
              </a:xfrm>
            </p:grpSpPr>
            <p:sp>
              <p:nvSpPr>
                <p:cNvPr id="620" name="Google Shape;620;p9"/>
                <p:cNvSpPr/>
                <p:nvPr/>
              </p:nvSpPr>
              <p:spPr>
                <a:xfrm>
                  <a:off x="8738789" y="4419194"/>
                  <a:ext cx="405215" cy="379104"/>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9063587" y="4740825"/>
                  <a:ext cx="34376" cy="402666"/>
                </a:xfrm>
                <a:custGeom>
                  <a:avLst/>
                  <a:gdLst/>
                  <a:ahLst/>
                  <a:cxnLst/>
                  <a:rect l="l" t="t" r="r" b="b"/>
                  <a:pathLst>
                    <a:path w="890" h="10425" extrusionOk="0">
                      <a:moveTo>
                        <a:pt x="264" y="0"/>
                      </a:moveTo>
                      <a:lnTo>
                        <a:pt x="0" y="16"/>
                      </a:lnTo>
                      <a:lnTo>
                        <a:pt x="87" y="1470"/>
                      </a:lnTo>
                      <a:lnTo>
                        <a:pt x="625" y="10425"/>
                      </a:lnTo>
                      <a:lnTo>
                        <a:pt x="890" y="10425"/>
                      </a:lnTo>
                      <a:lnTo>
                        <a:pt x="809" y="9084"/>
                      </a:lnTo>
                      <a:lnTo>
                        <a:pt x="350" y="1451"/>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8738789" y="4419194"/>
                  <a:ext cx="405215" cy="379104"/>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8919554" y="4546155"/>
                  <a:ext cx="224450" cy="151487"/>
                </a:xfrm>
                <a:custGeom>
                  <a:avLst/>
                  <a:gdLst/>
                  <a:ahLst/>
                  <a:cxnLst/>
                  <a:rect l="l" t="t" r="r" b="b"/>
                  <a:pathLst>
                    <a:path w="5811" h="3922" extrusionOk="0">
                      <a:moveTo>
                        <a:pt x="4071" y="1"/>
                      </a:moveTo>
                      <a:cubicBezTo>
                        <a:pt x="3401" y="1"/>
                        <a:pt x="2741" y="148"/>
                        <a:pt x="2132" y="405"/>
                      </a:cubicBezTo>
                      <a:cubicBezTo>
                        <a:pt x="2101" y="417"/>
                        <a:pt x="2070" y="430"/>
                        <a:pt x="2040" y="445"/>
                      </a:cubicBezTo>
                      <a:cubicBezTo>
                        <a:pt x="1905" y="504"/>
                        <a:pt x="1772" y="569"/>
                        <a:pt x="1642" y="640"/>
                      </a:cubicBezTo>
                      <a:cubicBezTo>
                        <a:pt x="1621" y="653"/>
                        <a:pt x="1600" y="662"/>
                        <a:pt x="1581" y="675"/>
                      </a:cubicBezTo>
                      <a:cubicBezTo>
                        <a:pt x="1248" y="861"/>
                        <a:pt x="928" y="1098"/>
                        <a:pt x="663" y="1373"/>
                      </a:cubicBezTo>
                      <a:cubicBezTo>
                        <a:pt x="531" y="1510"/>
                        <a:pt x="413" y="1659"/>
                        <a:pt x="313" y="1816"/>
                      </a:cubicBezTo>
                      <a:cubicBezTo>
                        <a:pt x="144" y="2083"/>
                        <a:pt x="31" y="2378"/>
                        <a:pt x="1" y="2696"/>
                      </a:cubicBezTo>
                      <a:cubicBezTo>
                        <a:pt x="185" y="2936"/>
                        <a:pt x="393" y="3149"/>
                        <a:pt x="664" y="3295"/>
                      </a:cubicBezTo>
                      <a:cubicBezTo>
                        <a:pt x="1183" y="3578"/>
                        <a:pt x="1758" y="3772"/>
                        <a:pt x="2344" y="3864"/>
                      </a:cubicBezTo>
                      <a:cubicBezTo>
                        <a:pt x="2376" y="3868"/>
                        <a:pt x="2409" y="3873"/>
                        <a:pt x="2442" y="3878"/>
                      </a:cubicBezTo>
                      <a:cubicBezTo>
                        <a:pt x="2658" y="3907"/>
                        <a:pt x="2875" y="3922"/>
                        <a:pt x="3092" y="3922"/>
                      </a:cubicBezTo>
                      <a:cubicBezTo>
                        <a:pt x="3522" y="3922"/>
                        <a:pt x="3950" y="3863"/>
                        <a:pt x="4360" y="3738"/>
                      </a:cubicBezTo>
                      <a:cubicBezTo>
                        <a:pt x="4899" y="3575"/>
                        <a:pt x="5398" y="3291"/>
                        <a:pt x="5810" y="2920"/>
                      </a:cubicBezTo>
                      <a:lnTo>
                        <a:pt x="5810" y="352"/>
                      </a:lnTo>
                      <a:cubicBezTo>
                        <a:pt x="5730" y="318"/>
                        <a:pt x="5650" y="284"/>
                        <a:pt x="5567" y="257"/>
                      </a:cubicBezTo>
                      <a:cubicBezTo>
                        <a:pt x="5099" y="89"/>
                        <a:pt x="4599" y="4"/>
                        <a:pt x="4104" y="1"/>
                      </a:cubicBezTo>
                      <a:cubicBezTo>
                        <a:pt x="4093" y="1"/>
                        <a:pt x="4082" y="1"/>
                        <a:pt x="4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8738789" y="4553957"/>
                  <a:ext cx="405215" cy="244342"/>
                </a:xfrm>
                <a:custGeom>
                  <a:avLst/>
                  <a:gdLst/>
                  <a:ahLst/>
                  <a:cxnLst/>
                  <a:rect l="l" t="t" r="r" b="b"/>
                  <a:pathLst>
                    <a:path w="10491" h="6326" extrusionOk="0">
                      <a:moveTo>
                        <a:pt x="10490" y="0"/>
                      </a:moveTo>
                      <a:cubicBezTo>
                        <a:pt x="10408" y="14"/>
                        <a:pt x="10327" y="31"/>
                        <a:pt x="10247" y="55"/>
                      </a:cubicBezTo>
                      <a:cubicBezTo>
                        <a:pt x="10128" y="87"/>
                        <a:pt x="10013" y="133"/>
                        <a:pt x="9905" y="187"/>
                      </a:cubicBezTo>
                      <a:cubicBezTo>
                        <a:pt x="9044" y="611"/>
                        <a:pt x="8527" y="1501"/>
                        <a:pt x="8290" y="2409"/>
                      </a:cubicBezTo>
                      <a:cubicBezTo>
                        <a:pt x="7961" y="1972"/>
                        <a:pt x="7477" y="1662"/>
                        <a:pt x="6946" y="1503"/>
                      </a:cubicBezTo>
                      <a:cubicBezTo>
                        <a:pt x="6912" y="1492"/>
                        <a:pt x="6879" y="1482"/>
                        <a:pt x="6845" y="1475"/>
                      </a:cubicBezTo>
                      <a:cubicBezTo>
                        <a:pt x="6792" y="1460"/>
                        <a:pt x="6738" y="1447"/>
                        <a:pt x="6684" y="1437"/>
                      </a:cubicBezTo>
                      <a:cubicBezTo>
                        <a:pt x="6488" y="1397"/>
                        <a:pt x="6289" y="1377"/>
                        <a:pt x="6091" y="1377"/>
                      </a:cubicBezTo>
                      <a:cubicBezTo>
                        <a:pt x="6002" y="1377"/>
                        <a:pt x="5913" y="1381"/>
                        <a:pt x="5825" y="1389"/>
                      </a:cubicBezTo>
                      <a:cubicBezTo>
                        <a:pt x="5536" y="1419"/>
                        <a:pt x="5252" y="1491"/>
                        <a:pt x="4993" y="1614"/>
                      </a:cubicBezTo>
                      <a:cubicBezTo>
                        <a:pt x="4917" y="1649"/>
                        <a:pt x="4844" y="1689"/>
                        <a:pt x="4771" y="1733"/>
                      </a:cubicBezTo>
                      <a:cubicBezTo>
                        <a:pt x="4160" y="2111"/>
                        <a:pt x="3750" y="2713"/>
                        <a:pt x="3304" y="3263"/>
                      </a:cubicBezTo>
                      <a:cubicBezTo>
                        <a:pt x="2658" y="2141"/>
                        <a:pt x="1458" y="1332"/>
                        <a:pt x="155" y="1114"/>
                      </a:cubicBezTo>
                      <a:cubicBezTo>
                        <a:pt x="23" y="1562"/>
                        <a:pt x="1" y="2020"/>
                        <a:pt x="142" y="2411"/>
                      </a:cubicBezTo>
                      <a:cubicBezTo>
                        <a:pt x="473" y="3327"/>
                        <a:pt x="1163" y="4103"/>
                        <a:pt x="1986" y="4666"/>
                      </a:cubicBezTo>
                      <a:cubicBezTo>
                        <a:pt x="2808" y="5231"/>
                        <a:pt x="3759" y="5599"/>
                        <a:pt x="4725" y="5865"/>
                      </a:cubicBezTo>
                      <a:cubicBezTo>
                        <a:pt x="5515" y="6085"/>
                        <a:pt x="6337" y="6237"/>
                        <a:pt x="7160" y="6296"/>
                      </a:cubicBezTo>
                      <a:cubicBezTo>
                        <a:pt x="7193" y="6300"/>
                        <a:pt x="7225" y="6301"/>
                        <a:pt x="7258" y="6302"/>
                      </a:cubicBezTo>
                      <a:cubicBezTo>
                        <a:pt x="7482" y="6317"/>
                        <a:pt x="7706" y="6325"/>
                        <a:pt x="7929" y="6325"/>
                      </a:cubicBezTo>
                      <a:cubicBezTo>
                        <a:pt x="8119" y="6325"/>
                        <a:pt x="8308" y="6319"/>
                        <a:pt x="8496" y="6308"/>
                      </a:cubicBezTo>
                      <a:cubicBezTo>
                        <a:pt x="8585" y="6302"/>
                        <a:pt x="8671" y="6296"/>
                        <a:pt x="8759" y="6287"/>
                      </a:cubicBezTo>
                      <a:cubicBezTo>
                        <a:pt x="9352" y="6236"/>
                        <a:pt x="9933" y="6124"/>
                        <a:pt x="10490" y="5945"/>
                      </a:cubicBezTo>
                      <a:lnTo>
                        <a:pt x="104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9091204" y="4933525"/>
                  <a:ext cx="52800" cy="209965"/>
                </a:xfrm>
                <a:custGeom>
                  <a:avLst/>
                  <a:gdLst/>
                  <a:ahLst/>
                  <a:cxnLst/>
                  <a:rect l="l" t="t" r="r" b="b"/>
                  <a:pathLst>
                    <a:path w="1367" h="5436" extrusionOk="0">
                      <a:moveTo>
                        <a:pt x="1366" y="0"/>
                      </a:moveTo>
                      <a:cubicBezTo>
                        <a:pt x="711" y="1193"/>
                        <a:pt x="275" y="2637"/>
                        <a:pt x="94" y="4095"/>
                      </a:cubicBezTo>
                      <a:cubicBezTo>
                        <a:pt x="39" y="4544"/>
                        <a:pt x="7" y="4993"/>
                        <a:pt x="1" y="5436"/>
                      </a:cubicBezTo>
                      <a:lnTo>
                        <a:pt x="910" y="5436"/>
                      </a:lnTo>
                      <a:cubicBezTo>
                        <a:pt x="943" y="5400"/>
                        <a:pt x="977" y="5367"/>
                        <a:pt x="1013" y="5333"/>
                      </a:cubicBezTo>
                      <a:cubicBezTo>
                        <a:pt x="1126" y="5225"/>
                        <a:pt x="1244" y="5124"/>
                        <a:pt x="1366" y="5028"/>
                      </a:cubicBezTo>
                      <a:lnTo>
                        <a:pt x="1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8676912" y="4929662"/>
                  <a:ext cx="374276" cy="213828"/>
                </a:xfrm>
                <a:custGeom>
                  <a:avLst/>
                  <a:gdLst/>
                  <a:ahLst/>
                  <a:cxnLst/>
                  <a:rect l="l" t="t" r="r" b="b"/>
                  <a:pathLst>
                    <a:path w="9690" h="5536" extrusionOk="0">
                      <a:moveTo>
                        <a:pt x="0" y="1"/>
                      </a:moveTo>
                      <a:lnTo>
                        <a:pt x="0" y="1"/>
                      </a:lnTo>
                      <a:cubicBezTo>
                        <a:pt x="43" y="790"/>
                        <a:pt x="111" y="1483"/>
                        <a:pt x="265" y="2261"/>
                      </a:cubicBezTo>
                      <a:cubicBezTo>
                        <a:pt x="364" y="2748"/>
                        <a:pt x="485" y="3236"/>
                        <a:pt x="726" y="3677"/>
                      </a:cubicBezTo>
                      <a:cubicBezTo>
                        <a:pt x="1118" y="4400"/>
                        <a:pt x="1802" y="4937"/>
                        <a:pt x="2510" y="5387"/>
                      </a:cubicBezTo>
                      <a:cubicBezTo>
                        <a:pt x="2589" y="5438"/>
                        <a:pt x="2670" y="5488"/>
                        <a:pt x="2754" y="5536"/>
                      </a:cubicBezTo>
                      <a:lnTo>
                        <a:pt x="9690" y="5536"/>
                      </a:lnTo>
                      <a:cubicBezTo>
                        <a:pt x="9415" y="5080"/>
                        <a:pt x="9109" y="4642"/>
                        <a:pt x="8772" y="4228"/>
                      </a:cubicBezTo>
                      <a:cubicBezTo>
                        <a:pt x="8744" y="4190"/>
                        <a:pt x="8713" y="4153"/>
                        <a:pt x="8682" y="4116"/>
                      </a:cubicBezTo>
                      <a:cubicBezTo>
                        <a:pt x="7602" y="2811"/>
                        <a:pt x="6231" y="1746"/>
                        <a:pt x="4641" y="1087"/>
                      </a:cubicBezTo>
                      <a:cubicBezTo>
                        <a:pt x="3170" y="479"/>
                        <a:pt x="1576" y="23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27" name="Google Shape;627;p9"/>
          <p:cNvSpPr txBox="1">
            <a:spLocks noGrp="1"/>
          </p:cNvSpPr>
          <p:nvPr>
            <p:ph type="title"/>
          </p:nvPr>
        </p:nvSpPr>
        <p:spPr>
          <a:xfrm>
            <a:off x="958025" y="1393725"/>
            <a:ext cx="4524600" cy="1068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28" name="Google Shape;628;p9"/>
          <p:cNvSpPr txBox="1">
            <a:spLocks noGrp="1"/>
          </p:cNvSpPr>
          <p:nvPr>
            <p:ph type="subTitle" idx="1"/>
          </p:nvPr>
        </p:nvSpPr>
        <p:spPr>
          <a:xfrm>
            <a:off x="958025" y="2465275"/>
            <a:ext cx="45246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736"/>
        <p:cNvGrpSpPr/>
        <p:nvPr/>
      </p:nvGrpSpPr>
      <p:grpSpPr>
        <a:xfrm>
          <a:off x="0" y="0"/>
          <a:ext cx="0" cy="0"/>
          <a:chOff x="0" y="0"/>
          <a:chExt cx="0" cy="0"/>
        </a:xfrm>
      </p:grpSpPr>
      <p:grpSp>
        <p:nvGrpSpPr>
          <p:cNvPr id="737" name="Google Shape;737;p13"/>
          <p:cNvGrpSpPr/>
          <p:nvPr/>
        </p:nvGrpSpPr>
        <p:grpSpPr>
          <a:xfrm>
            <a:off x="-565950" y="-1022500"/>
            <a:ext cx="10159422" cy="6584033"/>
            <a:chOff x="-565950" y="-1022500"/>
            <a:chExt cx="10159422" cy="6584033"/>
          </a:xfrm>
        </p:grpSpPr>
        <p:sp>
          <p:nvSpPr>
            <p:cNvPr id="738" name="Google Shape;738;p13"/>
            <p:cNvSpPr/>
            <p:nvPr/>
          </p:nvSpPr>
          <p:spPr>
            <a:xfrm>
              <a:off x="4106900" y="-1022500"/>
              <a:ext cx="1530815" cy="1530943"/>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13"/>
            <p:cNvGrpSpPr/>
            <p:nvPr/>
          </p:nvGrpSpPr>
          <p:grpSpPr>
            <a:xfrm>
              <a:off x="-565950" y="0"/>
              <a:ext cx="10159422" cy="3030455"/>
              <a:chOff x="-565950" y="0"/>
              <a:chExt cx="10159422" cy="3030455"/>
            </a:xfrm>
          </p:grpSpPr>
          <p:sp>
            <p:nvSpPr>
              <p:cNvPr id="740" name="Google Shape;740;p13"/>
              <p:cNvSpPr/>
              <p:nvPr/>
            </p:nvSpPr>
            <p:spPr>
              <a:xfrm>
                <a:off x="-565950" y="2342933"/>
                <a:ext cx="1530824" cy="276920"/>
              </a:xfrm>
              <a:custGeom>
                <a:avLst/>
                <a:gdLst/>
                <a:ahLst/>
                <a:cxnLst/>
                <a:rect l="l" t="t" r="r" b="b"/>
                <a:pathLst>
                  <a:path w="38066" h="6886" extrusionOk="0">
                    <a:moveTo>
                      <a:pt x="14862" y="0"/>
                    </a:moveTo>
                    <a:cubicBezTo>
                      <a:pt x="13563" y="0"/>
                      <a:pt x="12254" y="348"/>
                      <a:pt x="11111" y="975"/>
                    </a:cubicBezTo>
                    <a:cubicBezTo>
                      <a:pt x="9236" y="2005"/>
                      <a:pt x="7796" y="3733"/>
                      <a:pt x="6896" y="5674"/>
                    </a:cubicBezTo>
                    <a:cubicBezTo>
                      <a:pt x="5746" y="4549"/>
                      <a:pt x="4135" y="3931"/>
                      <a:pt x="2529" y="3931"/>
                    </a:cubicBezTo>
                    <a:cubicBezTo>
                      <a:pt x="1908" y="3931"/>
                      <a:pt x="1289" y="4024"/>
                      <a:pt x="697" y="4214"/>
                    </a:cubicBezTo>
                    <a:cubicBezTo>
                      <a:pt x="459" y="4292"/>
                      <a:pt x="226" y="4385"/>
                      <a:pt x="0" y="4492"/>
                    </a:cubicBezTo>
                    <a:lnTo>
                      <a:pt x="0" y="6885"/>
                    </a:lnTo>
                    <a:lnTo>
                      <a:pt x="38066" y="6885"/>
                    </a:lnTo>
                    <a:cubicBezTo>
                      <a:pt x="36910" y="4747"/>
                      <a:pt x="34867" y="3090"/>
                      <a:pt x="32519" y="2449"/>
                    </a:cubicBezTo>
                    <a:cubicBezTo>
                      <a:pt x="31769" y="2245"/>
                      <a:pt x="30994" y="2145"/>
                      <a:pt x="30218" y="2145"/>
                    </a:cubicBezTo>
                    <a:cubicBezTo>
                      <a:pt x="28158" y="2145"/>
                      <a:pt x="26095" y="2846"/>
                      <a:pt x="24496" y="4148"/>
                    </a:cubicBezTo>
                    <a:cubicBezTo>
                      <a:pt x="23844" y="4679"/>
                      <a:pt x="23262" y="5310"/>
                      <a:pt x="22869" y="6054"/>
                    </a:cubicBezTo>
                    <a:cubicBezTo>
                      <a:pt x="21412" y="3805"/>
                      <a:pt x="19800" y="1424"/>
                      <a:pt x="17306" y="449"/>
                    </a:cubicBezTo>
                    <a:cubicBezTo>
                      <a:pt x="16526" y="144"/>
                      <a:pt x="15697" y="0"/>
                      <a:pt x="14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7708526" y="2753529"/>
                <a:ext cx="1884946" cy="276927"/>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742" name="Google Shape;742;p13"/>
              <p:cNvGrpSpPr/>
              <p:nvPr/>
            </p:nvGrpSpPr>
            <p:grpSpPr>
              <a:xfrm flipH="1">
                <a:off x="0" y="0"/>
                <a:ext cx="9144010" cy="1149259"/>
                <a:chOff x="0" y="0"/>
                <a:chExt cx="9144010" cy="1149259"/>
              </a:xfrm>
            </p:grpSpPr>
            <p:sp>
              <p:nvSpPr>
                <p:cNvPr id="743" name="Google Shape;743;p13"/>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5" name="Google Shape;745;p13"/>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13"/>
            <p:cNvGrpSpPr/>
            <p:nvPr/>
          </p:nvGrpSpPr>
          <p:grpSpPr>
            <a:xfrm>
              <a:off x="0" y="3420926"/>
              <a:ext cx="9144050" cy="2140608"/>
              <a:chOff x="0" y="3420926"/>
              <a:chExt cx="9144050" cy="2140608"/>
            </a:xfrm>
          </p:grpSpPr>
          <p:sp>
            <p:nvSpPr>
              <p:cNvPr id="747" name="Google Shape;747;p13"/>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13"/>
              <p:cNvGrpSpPr/>
              <p:nvPr/>
            </p:nvGrpSpPr>
            <p:grpSpPr>
              <a:xfrm>
                <a:off x="351739" y="4120030"/>
                <a:ext cx="524879" cy="1009720"/>
                <a:chOff x="1312300" y="3710025"/>
                <a:chExt cx="483225" cy="929675"/>
              </a:xfrm>
            </p:grpSpPr>
            <p:sp>
              <p:nvSpPr>
                <p:cNvPr id="752" name="Google Shape;752;p13"/>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3"/>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13"/>
              <p:cNvGrpSpPr/>
              <p:nvPr/>
            </p:nvGrpSpPr>
            <p:grpSpPr>
              <a:xfrm rot="1800044">
                <a:off x="547796" y="4205760"/>
                <a:ext cx="483214" cy="929655"/>
                <a:chOff x="1312300" y="3710025"/>
                <a:chExt cx="483225" cy="929675"/>
              </a:xfrm>
            </p:grpSpPr>
            <p:sp>
              <p:nvSpPr>
                <p:cNvPr id="756" name="Google Shape;756;p13"/>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2882376" y="4544091"/>
                <a:ext cx="1177956" cy="602664"/>
                <a:chOff x="1853900" y="3941575"/>
                <a:chExt cx="1073700" cy="549325"/>
              </a:xfrm>
            </p:grpSpPr>
            <p:sp>
              <p:nvSpPr>
                <p:cNvPr id="759" name="Google Shape;759;p13"/>
                <p:cNvSpPr/>
                <p:nvPr/>
              </p:nvSpPr>
              <p:spPr>
                <a:xfrm>
                  <a:off x="2241450" y="3944900"/>
                  <a:ext cx="153425" cy="541150"/>
                </a:xfrm>
                <a:custGeom>
                  <a:avLst/>
                  <a:gdLst/>
                  <a:ahLst/>
                  <a:cxnLst/>
                  <a:rect l="l" t="t" r="r" b="b"/>
                  <a:pathLst>
                    <a:path w="6137" h="21646" extrusionOk="0">
                      <a:moveTo>
                        <a:pt x="2374" y="1"/>
                      </a:moveTo>
                      <a:cubicBezTo>
                        <a:pt x="2296" y="1"/>
                        <a:pt x="2219" y="32"/>
                        <a:pt x="2140" y="96"/>
                      </a:cubicBezTo>
                      <a:cubicBezTo>
                        <a:pt x="1" y="1862"/>
                        <a:pt x="6136" y="21646"/>
                        <a:pt x="6136" y="21646"/>
                      </a:cubicBezTo>
                      <a:cubicBezTo>
                        <a:pt x="6136" y="21646"/>
                        <a:pt x="4414"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2375450" y="3941575"/>
                  <a:ext cx="121275" cy="547150"/>
                </a:xfrm>
                <a:custGeom>
                  <a:avLst/>
                  <a:gdLst/>
                  <a:ahLst/>
                  <a:cxnLst/>
                  <a:rect l="l" t="t" r="r" b="b"/>
                  <a:pathLst>
                    <a:path w="4851" h="21886" extrusionOk="0">
                      <a:moveTo>
                        <a:pt x="2701" y="1"/>
                      </a:moveTo>
                      <a:cubicBezTo>
                        <a:pt x="2648" y="1"/>
                        <a:pt x="2590" y="14"/>
                        <a:pt x="2529" y="42"/>
                      </a:cubicBezTo>
                      <a:cubicBezTo>
                        <a:pt x="1" y="1186"/>
                        <a:pt x="748" y="21885"/>
                        <a:pt x="748" y="21885"/>
                      </a:cubicBezTo>
                      <a:cubicBezTo>
                        <a:pt x="748" y="21885"/>
                        <a:pt x="4850" y="1"/>
                        <a:pt x="2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1988675" y="4102925"/>
                  <a:ext cx="411675" cy="387975"/>
                </a:xfrm>
                <a:custGeom>
                  <a:avLst/>
                  <a:gdLst/>
                  <a:ahLst/>
                  <a:cxnLst/>
                  <a:rect l="l" t="t" r="r" b="b"/>
                  <a:pathLst>
                    <a:path w="16467" h="15519" extrusionOk="0">
                      <a:moveTo>
                        <a:pt x="1070" y="0"/>
                      </a:moveTo>
                      <a:cubicBezTo>
                        <a:pt x="892" y="0"/>
                        <a:pt x="772" y="87"/>
                        <a:pt x="722" y="273"/>
                      </a:cubicBezTo>
                      <a:cubicBezTo>
                        <a:pt x="0" y="2953"/>
                        <a:pt x="16467" y="15518"/>
                        <a:pt x="16467" y="15518"/>
                      </a:cubicBezTo>
                      <a:cubicBezTo>
                        <a:pt x="16467" y="15518"/>
                        <a:pt x="3461" y="0"/>
                        <a:pt x="1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1894475" y="4257625"/>
                  <a:ext cx="504200" cy="227025"/>
                </a:xfrm>
                <a:custGeom>
                  <a:avLst/>
                  <a:gdLst/>
                  <a:ahLst/>
                  <a:cxnLst/>
                  <a:rect l="l" t="t" r="r" b="b"/>
                  <a:pathLst>
                    <a:path w="20168" h="9081" extrusionOk="0">
                      <a:moveTo>
                        <a:pt x="612" y="0"/>
                      </a:moveTo>
                      <a:cubicBezTo>
                        <a:pt x="211" y="0"/>
                        <a:pt x="0" y="133"/>
                        <a:pt x="30" y="431"/>
                      </a:cubicBezTo>
                      <a:cubicBezTo>
                        <a:pt x="309" y="3192"/>
                        <a:pt x="20167" y="9081"/>
                        <a:pt x="20167" y="9081"/>
                      </a:cubicBezTo>
                      <a:cubicBezTo>
                        <a:pt x="20167" y="9081"/>
                        <a:pt x="3922" y="0"/>
                        <a:pt x="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2089850" y="4005900"/>
                  <a:ext cx="305900" cy="481575"/>
                </a:xfrm>
                <a:custGeom>
                  <a:avLst/>
                  <a:gdLst/>
                  <a:ahLst/>
                  <a:cxnLst/>
                  <a:rect l="l" t="t" r="r" b="b"/>
                  <a:pathLst>
                    <a:path w="12236" h="19263" extrusionOk="0">
                      <a:moveTo>
                        <a:pt x="1741" y="1"/>
                      </a:moveTo>
                      <a:cubicBezTo>
                        <a:pt x="1624" y="1"/>
                        <a:pt x="1527" y="60"/>
                        <a:pt x="1451" y="183"/>
                      </a:cubicBezTo>
                      <a:cubicBezTo>
                        <a:pt x="0" y="2550"/>
                        <a:pt x="12236" y="19263"/>
                        <a:pt x="12236" y="19263"/>
                      </a:cubicBezTo>
                      <a:cubicBezTo>
                        <a:pt x="12236" y="19263"/>
                        <a:pt x="3852" y="1"/>
                        <a:pt x="1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1853900" y="4389125"/>
                  <a:ext cx="546175" cy="98525"/>
                </a:xfrm>
                <a:custGeom>
                  <a:avLst/>
                  <a:gdLst/>
                  <a:ahLst/>
                  <a:cxnLst/>
                  <a:rect l="l" t="t" r="r" b="b"/>
                  <a:pathLst>
                    <a:path w="21847" h="3941" extrusionOk="0">
                      <a:moveTo>
                        <a:pt x="1699" y="0"/>
                      </a:moveTo>
                      <a:cubicBezTo>
                        <a:pt x="600" y="0"/>
                        <a:pt x="0" y="193"/>
                        <a:pt x="176" y="665"/>
                      </a:cubicBezTo>
                      <a:cubicBezTo>
                        <a:pt x="1144" y="3266"/>
                        <a:pt x="21846" y="3941"/>
                        <a:pt x="21846" y="3941"/>
                      </a:cubicBezTo>
                      <a:cubicBezTo>
                        <a:pt x="21846" y="3941"/>
                        <a:pt x="6668" y="0"/>
                        <a:pt x="1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2388750" y="4077525"/>
                  <a:ext cx="391475" cy="411075"/>
                </a:xfrm>
                <a:custGeom>
                  <a:avLst/>
                  <a:gdLst/>
                  <a:ahLst/>
                  <a:cxnLst/>
                  <a:rect l="l" t="t" r="r" b="b"/>
                  <a:pathLst>
                    <a:path w="15659" h="16443" extrusionOk="0">
                      <a:moveTo>
                        <a:pt x="14440" y="1"/>
                      </a:moveTo>
                      <a:cubicBezTo>
                        <a:pt x="12132" y="1"/>
                        <a:pt x="0" y="16443"/>
                        <a:pt x="0" y="16443"/>
                      </a:cubicBezTo>
                      <a:cubicBezTo>
                        <a:pt x="0" y="16443"/>
                        <a:pt x="15658" y="2884"/>
                        <a:pt x="14773" y="253"/>
                      </a:cubicBezTo>
                      <a:cubicBezTo>
                        <a:pt x="14715" y="81"/>
                        <a:pt x="14602" y="1"/>
                        <a:pt x="14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2390025" y="4225350"/>
                  <a:ext cx="489400" cy="256925"/>
                </a:xfrm>
                <a:custGeom>
                  <a:avLst/>
                  <a:gdLst/>
                  <a:ahLst/>
                  <a:cxnLst/>
                  <a:rect l="l" t="t" r="r" b="b"/>
                  <a:pathLst>
                    <a:path w="19576" h="10277" extrusionOk="0">
                      <a:moveTo>
                        <a:pt x="19056" y="1"/>
                      </a:moveTo>
                      <a:cubicBezTo>
                        <a:pt x="15978" y="1"/>
                        <a:pt x="1" y="10277"/>
                        <a:pt x="1" y="10277"/>
                      </a:cubicBezTo>
                      <a:cubicBezTo>
                        <a:pt x="1" y="10277"/>
                        <a:pt x="19457" y="3172"/>
                        <a:pt x="19565" y="398"/>
                      </a:cubicBezTo>
                      <a:cubicBezTo>
                        <a:pt x="19576" y="124"/>
                        <a:pt x="19393" y="1"/>
                        <a:pt x="19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2393125" y="3988050"/>
                  <a:ext cx="279475" cy="496850"/>
                </a:xfrm>
                <a:custGeom>
                  <a:avLst/>
                  <a:gdLst/>
                  <a:ahLst/>
                  <a:cxnLst/>
                  <a:rect l="l" t="t" r="r" b="b"/>
                  <a:pathLst>
                    <a:path w="11179" h="19874" extrusionOk="0">
                      <a:moveTo>
                        <a:pt x="9305" y="1"/>
                      </a:moveTo>
                      <a:cubicBezTo>
                        <a:pt x="7225" y="1"/>
                        <a:pt x="1" y="19874"/>
                        <a:pt x="1" y="19874"/>
                      </a:cubicBezTo>
                      <a:cubicBezTo>
                        <a:pt x="1" y="19874"/>
                        <a:pt x="11179" y="2436"/>
                        <a:pt x="9585" y="165"/>
                      </a:cubicBezTo>
                      <a:cubicBezTo>
                        <a:pt x="9507" y="54"/>
                        <a:pt x="9413" y="1"/>
                        <a:pt x="9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2388825" y="4355500"/>
                  <a:ext cx="538775" cy="129850"/>
                </a:xfrm>
                <a:custGeom>
                  <a:avLst/>
                  <a:gdLst/>
                  <a:ahLst/>
                  <a:cxnLst/>
                  <a:rect l="l" t="t" r="r" b="b"/>
                  <a:pathLst>
                    <a:path w="21551" h="5194" extrusionOk="0">
                      <a:moveTo>
                        <a:pt x="20316" y="1"/>
                      </a:moveTo>
                      <a:cubicBezTo>
                        <a:pt x="15891" y="1"/>
                        <a:pt x="1" y="5194"/>
                        <a:pt x="1" y="5194"/>
                      </a:cubicBezTo>
                      <a:cubicBezTo>
                        <a:pt x="1" y="5194"/>
                        <a:pt x="20621" y="3241"/>
                        <a:pt x="21426" y="585"/>
                      </a:cubicBezTo>
                      <a:cubicBezTo>
                        <a:pt x="21551" y="174"/>
                        <a:pt x="21125" y="1"/>
                        <a:pt x="20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13"/>
              <p:cNvGrpSpPr/>
              <p:nvPr/>
            </p:nvGrpSpPr>
            <p:grpSpPr>
              <a:xfrm flipH="1">
                <a:off x="7411261" y="4759790"/>
                <a:ext cx="816429" cy="801744"/>
                <a:chOff x="1516025" y="2774800"/>
                <a:chExt cx="493400" cy="484525"/>
              </a:xfrm>
            </p:grpSpPr>
            <p:sp>
              <p:nvSpPr>
                <p:cNvPr id="770" name="Google Shape;770;p13"/>
                <p:cNvSpPr/>
                <p:nvPr/>
              </p:nvSpPr>
              <p:spPr>
                <a:xfrm>
                  <a:off x="1516025" y="2774800"/>
                  <a:ext cx="493400" cy="484525"/>
                </a:xfrm>
                <a:custGeom>
                  <a:avLst/>
                  <a:gdLst/>
                  <a:ahLst/>
                  <a:cxnLst/>
                  <a:rect l="l" t="t" r="r" b="b"/>
                  <a:pathLst>
                    <a:path w="19736" h="19381" extrusionOk="0">
                      <a:moveTo>
                        <a:pt x="9451" y="1"/>
                      </a:moveTo>
                      <a:cubicBezTo>
                        <a:pt x="7677" y="1"/>
                        <a:pt x="5903" y="250"/>
                        <a:pt x="4289" y="915"/>
                      </a:cubicBezTo>
                      <a:cubicBezTo>
                        <a:pt x="4438" y="1047"/>
                        <a:pt x="4570" y="1187"/>
                        <a:pt x="4672" y="1309"/>
                      </a:cubicBezTo>
                      <a:cubicBezTo>
                        <a:pt x="4854" y="1526"/>
                        <a:pt x="5009" y="1781"/>
                        <a:pt x="5037" y="2062"/>
                      </a:cubicBezTo>
                      <a:cubicBezTo>
                        <a:pt x="5065" y="2347"/>
                        <a:pt x="4941" y="2657"/>
                        <a:pt x="4689" y="2784"/>
                      </a:cubicBezTo>
                      <a:cubicBezTo>
                        <a:pt x="4582" y="2838"/>
                        <a:pt x="4463" y="2856"/>
                        <a:pt x="4343" y="2856"/>
                      </a:cubicBezTo>
                      <a:cubicBezTo>
                        <a:pt x="4297" y="2856"/>
                        <a:pt x="4251" y="2853"/>
                        <a:pt x="4206" y="2849"/>
                      </a:cubicBezTo>
                      <a:cubicBezTo>
                        <a:pt x="3549" y="2788"/>
                        <a:pt x="2938" y="2378"/>
                        <a:pt x="2623" y="1804"/>
                      </a:cubicBezTo>
                      <a:cubicBezTo>
                        <a:pt x="1334" y="2686"/>
                        <a:pt x="291" y="3982"/>
                        <a:pt x="156" y="5513"/>
                      </a:cubicBezTo>
                      <a:cubicBezTo>
                        <a:pt x="0" y="7292"/>
                        <a:pt x="1081" y="8938"/>
                        <a:pt x="2255" y="10283"/>
                      </a:cubicBezTo>
                      <a:cubicBezTo>
                        <a:pt x="2907" y="11028"/>
                        <a:pt x="3611" y="11740"/>
                        <a:pt x="4438" y="12280"/>
                      </a:cubicBezTo>
                      <a:cubicBezTo>
                        <a:pt x="5218" y="12789"/>
                        <a:pt x="5955" y="13220"/>
                        <a:pt x="6871" y="13380"/>
                      </a:cubicBezTo>
                      <a:cubicBezTo>
                        <a:pt x="6806" y="14998"/>
                        <a:pt x="7260" y="16681"/>
                        <a:pt x="8345" y="17879"/>
                      </a:cubicBezTo>
                      <a:cubicBezTo>
                        <a:pt x="9129" y="18747"/>
                        <a:pt x="10265" y="19314"/>
                        <a:pt x="11415" y="19380"/>
                      </a:cubicBezTo>
                      <a:cubicBezTo>
                        <a:pt x="11409" y="19275"/>
                        <a:pt x="11414" y="19170"/>
                        <a:pt x="11431" y="19067"/>
                      </a:cubicBezTo>
                      <a:cubicBezTo>
                        <a:pt x="11473" y="18819"/>
                        <a:pt x="11597" y="18591"/>
                        <a:pt x="11740" y="18386"/>
                      </a:cubicBezTo>
                      <a:cubicBezTo>
                        <a:pt x="11933" y="18113"/>
                        <a:pt x="12209" y="17851"/>
                        <a:pt x="12545" y="17851"/>
                      </a:cubicBezTo>
                      <a:cubicBezTo>
                        <a:pt x="12545" y="17851"/>
                        <a:pt x="12546" y="17851"/>
                        <a:pt x="12547" y="17851"/>
                      </a:cubicBezTo>
                      <a:cubicBezTo>
                        <a:pt x="12929" y="17852"/>
                        <a:pt x="13226" y="18203"/>
                        <a:pt x="13355" y="18564"/>
                      </a:cubicBezTo>
                      <a:cubicBezTo>
                        <a:pt x="13393" y="18670"/>
                        <a:pt x="13424" y="18789"/>
                        <a:pt x="13446" y="18917"/>
                      </a:cubicBezTo>
                      <a:cubicBezTo>
                        <a:pt x="14136" y="18541"/>
                        <a:pt x="14725" y="17974"/>
                        <a:pt x="15230" y="17363"/>
                      </a:cubicBezTo>
                      <a:cubicBezTo>
                        <a:pt x="16847" y="15409"/>
                        <a:pt x="17714" y="12988"/>
                        <a:pt x="18334" y="10504"/>
                      </a:cubicBezTo>
                      <a:cubicBezTo>
                        <a:pt x="17662" y="10244"/>
                        <a:pt x="16964" y="9750"/>
                        <a:pt x="16762" y="9478"/>
                      </a:cubicBezTo>
                      <a:cubicBezTo>
                        <a:pt x="16652" y="9329"/>
                        <a:pt x="16555" y="9165"/>
                        <a:pt x="16521" y="8984"/>
                      </a:cubicBezTo>
                      <a:cubicBezTo>
                        <a:pt x="16491" y="8801"/>
                        <a:pt x="16531" y="8596"/>
                        <a:pt x="16667" y="8470"/>
                      </a:cubicBezTo>
                      <a:cubicBezTo>
                        <a:pt x="16777" y="8368"/>
                        <a:pt x="16924" y="8331"/>
                        <a:pt x="17076" y="8331"/>
                      </a:cubicBezTo>
                      <a:cubicBezTo>
                        <a:pt x="17176" y="8331"/>
                        <a:pt x="17277" y="8347"/>
                        <a:pt x="17372" y="8370"/>
                      </a:cubicBezTo>
                      <a:cubicBezTo>
                        <a:pt x="17651" y="8439"/>
                        <a:pt x="18200" y="8631"/>
                        <a:pt x="18706" y="8900"/>
                      </a:cubicBezTo>
                      <a:cubicBezTo>
                        <a:pt x="18751" y="8686"/>
                        <a:pt x="18797" y="8473"/>
                        <a:pt x="18841" y="8260"/>
                      </a:cubicBezTo>
                      <a:cubicBezTo>
                        <a:pt x="19314" y="6001"/>
                        <a:pt x="19736" y="3711"/>
                        <a:pt x="19656" y="1405"/>
                      </a:cubicBezTo>
                      <a:cubicBezTo>
                        <a:pt x="19656" y="1401"/>
                        <a:pt x="19655" y="1397"/>
                        <a:pt x="19655" y="1393"/>
                      </a:cubicBezTo>
                      <a:cubicBezTo>
                        <a:pt x="17893" y="1173"/>
                        <a:pt x="16140" y="807"/>
                        <a:pt x="14382" y="504"/>
                      </a:cubicBezTo>
                      <a:cubicBezTo>
                        <a:pt x="14367" y="987"/>
                        <a:pt x="14289" y="1490"/>
                        <a:pt x="14274" y="1836"/>
                      </a:cubicBezTo>
                      <a:cubicBezTo>
                        <a:pt x="14255" y="2342"/>
                        <a:pt x="14227" y="2852"/>
                        <a:pt x="14089" y="3338"/>
                      </a:cubicBezTo>
                      <a:cubicBezTo>
                        <a:pt x="13999" y="3657"/>
                        <a:pt x="13772" y="4013"/>
                        <a:pt x="13457" y="4013"/>
                      </a:cubicBezTo>
                      <a:cubicBezTo>
                        <a:pt x="13436" y="4013"/>
                        <a:pt x="13414" y="4011"/>
                        <a:pt x="13392" y="4008"/>
                      </a:cubicBezTo>
                      <a:cubicBezTo>
                        <a:pt x="13075" y="3958"/>
                        <a:pt x="12937" y="3588"/>
                        <a:pt x="12875" y="3274"/>
                      </a:cubicBezTo>
                      <a:cubicBezTo>
                        <a:pt x="12681" y="2281"/>
                        <a:pt x="12664" y="1260"/>
                        <a:pt x="12757" y="250"/>
                      </a:cubicBezTo>
                      <a:cubicBezTo>
                        <a:pt x="12291" y="185"/>
                        <a:pt x="11822" y="130"/>
                        <a:pt x="11354" y="89"/>
                      </a:cubicBezTo>
                      <a:cubicBezTo>
                        <a:pt x="10724" y="33"/>
                        <a:pt x="10088" y="1"/>
                        <a:pt x="9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1684975" y="2809225"/>
                  <a:ext cx="323025" cy="298000"/>
                </a:xfrm>
                <a:custGeom>
                  <a:avLst/>
                  <a:gdLst/>
                  <a:ahLst/>
                  <a:cxnLst/>
                  <a:rect l="l" t="t" r="r" b="b"/>
                  <a:pathLst>
                    <a:path w="12921" h="11920" fill="none" extrusionOk="0">
                      <a:moveTo>
                        <a:pt x="12921" y="0"/>
                      </a:moveTo>
                      <a:cubicBezTo>
                        <a:pt x="9244" y="4590"/>
                        <a:pt x="4872" y="8624"/>
                        <a:pt x="0" y="1191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1818250" y="3011250"/>
                  <a:ext cx="55300" cy="132925"/>
                </a:xfrm>
                <a:custGeom>
                  <a:avLst/>
                  <a:gdLst/>
                  <a:ahLst/>
                  <a:cxnLst/>
                  <a:rect l="l" t="t" r="r" b="b"/>
                  <a:pathLst>
                    <a:path w="2212" h="5317" fill="none" extrusionOk="0">
                      <a:moveTo>
                        <a:pt x="2162" y="3229"/>
                      </a:moveTo>
                      <a:cubicBezTo>
                        <a:pt x="2212" y="3678"/>
                        <a:pt x="2204" y="4145"/>
                        <a:pt x="2043" y="4568"/>
                      </a:cubicBezTo>
                      <a:cubicBezTo>
                        <a:pt x="1955" y="4794"/>
                        <a:pt x="1819" y="5011"/>
                        <a:pt x="1616" y="5145"/>
                      </a:cubicBezTo>
                      <a:cubicBezTo>
                        <a:pt x="1414" y="5279"/>
                        <a:pt x="1136" y="5317"/>
                        <a:pt x="925" y="5195"/>
                      </a:cubicBezTo>
                      <a:cubicBezTo>
                        <a:pt x="761" y="5101"/>
                        <a:pt x="659" y="4930"/>
                        <a:pt x="574" y="4763"/>
                      </a:cubicBezTo>
                      <a:cubicBezTo>
                        <a:pt x="280" y="4181"/>
                        <a:pt x="110" y="3538"/>
                        <a:pt x="71" y="2888"/>
                      </a:cubicBezTo>
                      <a:cubicBezTo>
                        <a:pt x="40" y="2399"/>
                        <a:pt x="0" y="1488"/>
                        <a:pt x="364" y="1100"/>
                      </a:cubicBezTo>
                      <a:cubicBezTo>
                        <a:pt x="1399" y="0"/>
                        <a:pt x="2100" y="2666"/>
                        <a:pt x="2162" y="3229"/>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a:off x="1601900" y="2920600"/>
                  <a:ext cx="128500" cy="119525"/>
                </a:xfrm>
                <a:custGeom>
                  <a:avLst/>
                  <a:gdLst/>
                  <a:ahLst/>
                  <a:cxnLst/>
                  <a:rect l="l" t="t" r="r" b="b"/>
                  <a:pathLst>
                    <a:path w="5140" h="4781" fill="none" extrusionOk="0">
                      <a:moveTo>
                        <a:pt x="5105" y="2601"/>
                      </a:moveTo>
                      <a:cubicBezTo>
                        <a:pt x="5140" y="2970"/>
                        <a:pt x="5096" y="3358"/>
                        <a:pt x="4905" y="3674"/>
                      </a:cubicBezTo>
                      <a:cubicBezTo>
                        <a:pt x="4765" y="3906"/>
                        <a:pt x="4554" y="4087"/>
                        <a:pt x="4325" y="4232"/>
                      </a:cubicBezTo>
                      <a:cubicBezTo>
                        <a:pt x="3625" y="4673"/>
                        <a:pt x="2723" y="4780"/>
                        <a:pt x="1940" y="4515"/>
                      </a:cubicBezTo>
                      <a:cubicBezTo>
                        <a:pt x="1155" y="4250"/>
                        <a:pt x="504" y="3618"/>
                        <a:pt x="215" y="2843"/>
                      </a:cubicBezTo>
                      <a:cubicBezTo>
                        <a:pt x="46" y="2389"/>
                        <a:pt x="0" y="1875"/>
                        <a:pt x="178" y="1426"/>
                      </a:cubicBezTo>
                      <a:cubicBezTo>
                        <a:pt x="392" y="886"/>
                        <a:pt x="902" y="508"/>
                        <a:pt x="1450" y="316"/>
                      </a:cubicBezTo>
                      <a:cubicBezTo>
                        <a:pt x="2285" y="22"/>
                        <a:pt x="3006" y="1"/>
                        <a:pt x="3753" y="474"/>
                      </a:cubicBezTo>
                      <a:cubicBezTo>
                        <a:pt x="4489" y="940"/>
                        <a:pt x="5023" y="1725"/>
                        <a:pt x="5105" y="2601"/>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3"/>
              <p:cNvGrpSpPr/>
              <p:nvPr/>
            </p:nvGrpSpPr>
            <p:grpSpPr>
              <a:xfrm>
                <a:off x="8704950" y="4448741"/>
                <a:ext cx="439097" cy="694643"/>
                <a:chOff x="5971450" y="3997950"/>
                <a:chExt cx="254475" cy="402575"/>
              </a:xfrm>
            </p:grpSpPr>
            <p:sp>
              <p:nvSpPr>
                <p:cNvPr id="775" name="Google Shape;775;p13"/>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13"/>
              <p:cNvGrpSpPr/>
              <p:nvPr/>
            </p:nvGrpSpPr>
            <p:grpSpPr>
              <a:xfrm>
                <a:off x="1046586" y="4713340"/>
                <a:ext cx="816429" cy="801744"/>
                <a:chOff x="1516025" y="2774800"/>
                <a:chExt cx="493400" cy="484525"/>
              </a:xfrm>
            </p:grpSpPr>
            <p:sp>
              <p:nvSpPr>
                <p:cNvPr id="795" name="Google Shape;795;p13"/>
                <p:cNvSpPr/>
                <p:nvPr/>
              </p:nvSpPr>
              <p:spPr>
                <a:xfrm>
                  <a:off x="1516025" y="2774800"/>
                  <a:ext cx="493400" cy="484525"/>
                </a:xfrm>
                <a:custGeom>
                  <a:avLst/>
                  <a:gdLst/>
                  <a:ahLst/>
                  <a:cxnLst/>
                  <a:rect l="l" t="t" r="r" b="b"/>
                  <a:pathLst>
                    <a:path w="19736" h="19381" extrusionOk="0">
                      <a:moveTo>
                        <a:pt x="9451" y="1"/>
                      </a:moveTo>
                      <a:cubicBezTo>
                        <a:pt x="7677" y="1"/>
                        <a:pt x="5903" y="250"/>
                        <a:pt x="4289" y="915"/>
                      </a:cubicBezTo>
                      <a:cubicBezTo>
                        <a:pt x="4438" y="1047"/>
                        <a:pt x="4570" y="1187"/>
                        <a:pt x="4672" y="1309"/>
                      </a:cubicBezTo>
                      <a:cubicBezTo>
                        <a:pt x="4854" y="1526"/>
                        <a:pt x="5009" y="1781"/>
                        <a:pt x="5037" y="2062"/>
                      </a:cubicBezTo>
                      <a:cubicBezTo>
                        <a:pt x="5065" y="2347"/>
                        <a:pt x="4941" y="2657"/>
                        <a:pt x="4689" y="2784"/>
                      </a:cubicBezTo>
                      <a:cubicBezTo>
                        <a:pt x="4582" y="2838"/>
                        <a:pt x="4463" y="2856"/>
                        <a:pt x="4343" y="2856"/>
                      </a:cubicBezTo>
                      <a:cubicBezTo>
                        <a:pt x="4297" y="2856"/>
                        <a:pt x="4251" y="2853"/>
                        <a:pt x="4206" y="2849"/>
                      </a:cubicBezTo>
                      <a:cubicBezTo>
                        <a:pt x="3549" y="2788"/>
                        <a:pt x="2938" y="2378"/>
                        <a:pt x="2623" y="1804"/>
                      </a:cubicBezTo>
                      <a:cubicBezTo>
                        <a:pt x="1334" y="2686"/>
                        <a:pt x="291" y="3982"/>
                        <a:pt x="156" y="5513"/>
                      </a:cubicBezTo>
                      <a:cubicBezTo>
                        <a:pt x="0" y="7292"/>
                        <a:pt x="1081" y="8938"/>
                        <a:pt x="2255" y="10283"/>
                      </a:cubicBezTo>
                      <a:cubicBezTo>
                        <a:pt x="2907" y="11028"/>
                        <a:pt x="3611" y="11740"/>
                        <a:pt x="4438" y="12280"/>
                      </a:cubicBezTo>
                      <a:cubicBezTo>
                        <a:pt x="5218" y="12789"/>
                        <a:pt x="5955" y="13220"/>
                        <a:pt x="6871" y="13380"/>
                      </a:cubicBezTo>
                      <a:cubicBezTo>
                        <a:pt x="6806" y="14998"/>
                        <a:pt x="7260" y="16681"/>
                        <a:pt x="8345" y="17879"/>
                      </a:cubicBezTo>
                      <a:cubicBezTo>
                        <a:pt x="9129" y="18747"/>
                        <a:pt x="10265" y="19314"/>
                        <a:pt x="11415" y="19380"/>
                      </a:cubicBezTo>
                      <a:cubicBezTo>
                        <a:pt x="11409" y="19275"/>
                        <a:pt x="11414" y="19170"/>
                        <a:pt x="11431" y="19067"/>
                      </a:cubicBezTo>
                      <a:cubicBezTo>
                        <a:pt x="11473" y="18819"/>
                        <a:pt x="11597" y="18591"/>
                        <a:pt x="11740" y="18386"/>
                      </a:cubicBezTo>
                      <a:cubicBezTo>
                        <a:pt x="11933" y="18113"/>
                        <a:pt x="12209" y="17851"/>
                        <a:pt x="12545" y="17851"/>
                      </a:cubicBezTo>
                      <a:cubicBezTo>
                        <a:pt x="12545" y="17851"/>
                        <a:pt x="12546" y="17851"/>
                        <a:pt x="12547" y="17851"/>
                      </a:cubicBezTo>
                      <a:cubicBezTo>
                        <a:pt x="12929" y="17852"/>
                        <a:pt x="13226" y="18203"/>
                        <a:pt x="13355" y="18564"/>
                      </a:cubicBezTo>
                      <a:cubicBezTo>
                        <a:pt x="13393" y="18670"/>
                        <a:pt x="13424" y="18789"/>
                        <a:pt x="13446" y="18917"/>
                      </a:cubicBezTo>
                      <a:cubicBezTo>
                        <a:pt x="14136" y="18541"/>
                        <a:pt x="14725" y="17974"/>
                        <a:pt x="15230" y="17363"/>
                      </a:cubicBezTo>
                      <a:cubicBezTo>
                        <a:pt x="16847" y="15409"/>
                        <a:pt x="17714" y="12988"/>
                        <a:pt x="18334" y="10504"/>
                      </a:cubicBezTo>
                      <a:cubicBezTo>
                        <a:pt x="17662" y="10244"/>
                        <a:pt x="16964" y="9750"/>
                        <a:pt x="16762" y="9478"/>
                      </a:cubicBezTo>
                      <a:cubicBezTo>
                        <a:pt x="16652" y="9329"/>
                        <a:pt x="16555" y="9165"/>
                        <a:pt x="16521" y="8984"/>
                      </a:cubicBezTo>
                      <a:cubicBezTo>
                        <a:pt x="16491" y="8801"/>
                        <a:pt x="16531" y="8596"/>
                        <a:pt x="16667" y="8470"/>
                      </a:cubicBezTo>
                      <a:cubicBezTo>
                        <a:pt x="16777" y="8368"/>
                        <a:pt x="16924" y="8331"/>
                        <a:pt x="17076" y="8331"/>
                      </a:cubicBezTo>
                      <a:cubicBezTo>
                        <a:pt x="17176" y="8331"/>
                        <a:pt x="17277" y="8347"/>
                        <a:pt x="17372" y="8370"/>
                      </a:cubicBezTo>
                      <a:cubicBezTo>
                        <a:pt x="17651" y="8439"/>
                        <a:pt x="18200" y="8631"/>
                        <a:pt x="18706" y="8900"/>
                      </a:cubicBezTo>
                      <a:cubicBezTo>
                        <a:pt x="18751" y="8686"/>
                        <a:pt x="18797" y="8473"/>
                        <a:pt x="18841" y="8260"/>
                      </a:cubicBezTo>
                      <a:cubicBezTo>
                        <a:pt x="19314" y="6001"/>
                        <a:pt x="19736" y="3711"/>
                        <a:pt x="19656" y="1405"/>
                      </a:cubicBezTo>
                      <a:cubicBezTo>
                        <a:pt x="19656" y="1401"/>
                        <a:pt x="19655" y="1397"/>
                        <a:pt x="19655" y="1393"/>
                      </a:cubicBezTo>
                      <a:cubicBezTo>
                        <a:pt x="17893" y="1173"/>
                        <a:pt x="16140" y="807"/>
                        <a:pt x="14382" y="504"/>
                      </a:cubicBezTo>
                      <a:cubicBezTo>
                        <a:pt x="14367" y="987"/>
                        <a:pt x="14289" y="1490"/>
                        <a:pt x="14274" y="1836"/>
                      </a:cubicBezTo>
                      <a:cubicBezTo>
                        <a:pt x="14255" y="2342"/>
                        <a:pt x="14227" y="2852"/>
                        <a:pt x="14089" y="3338"/>
                      </a:cubicBezTo>
                      <a:cubicBezTo>
                        <a:pt x="13999" y="3657"/>
                        <a:pt x="13772" y="4013"/>
                        <a:pt x="13457" y="4013"/>
                      </a:cubicBezTo>
                      <a:cubicBezTo>
                        <a:pt x="13436" y="4013"/>
                        <a:pt x="13414" y="4011"/>
                        <a:pt x="13392" y="4008"/>
                      </a:cubicBezTo>
                      <a:cubicBezTo>
                        <a:pt x="13075" y="3958"/>
                        <a:pt x="12937" y="3588"/>
                        <a:pt x="12875" y="3274"/>
                      </a:cubicBezTo>
                      <a:cubicBezTo>
                        <a:pt x="12681" y="2281"/>
                        <a:pt x="12664" y="1260"/>
                        <a:pt x="12757" y="250"/>
                      </a:cubicBezTo>
                      <a:cubicBezTo>
                        <a:pt x="12291" y="185"/>
                        <a:pt x="11822" y="130"/>
                        <a:pt x="11354" y="89"/>
                      </a:cubicBezTo>
                      <a:cubicBezTo>
                        <a:pt x="10724" y="33"/>
                        <a:pt x="10088" y="1"/>
                        <a:pt x="9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1684975" y="2809225"/>
                  <a:ext cx="323025" cy="298000"/>
                </a:xfrm>
                <a:custGeom>
                  <a:avLst/>
                  <a:gdLst/>
                  <a:ahLst/>
                  <a:cxnLst/>
                  <a:rect l="l" t="t" r="r" b="b"/>
                  <a:pathLst>
                    <a:path w="12921" h="11920" fill="none" extrusionOk="0">
                      <a:moveTo>
                        <a:pt x="12921" y="0"/>
                      </a:moveTo>
                      <a:cubicBezTo>
                        <a:pt x="9244" y="4590"/>
                        <a:pt x="4872" y="8624"/>
                        <a:pt x="0" y="1191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1818250" y="3011250"/>
                  <a:ext cx="55300" cy="132925"/>
                </a:xfrm>
                <a:custGeom>
                  <a:avLst/>
                  <a:gdLst/>
                  <a:ahLst/>
                  <a:cxnLst/>
                  <a:rect l="l" t="t" r="r" b="b"/>
                  <a:pathLst>
                    <a:path w="2212" h="5317" fill="none" extrusionOk="0">
                      <a:moveTo>
                        <a:pt x="2162" y="3229"/>
                      </a:moveTo>
                      <a:cubicBezTo>
                        <a:pt x="2212" y="3678"/>
                        <a:pt x="2204" y="4145"/>
                        <a:pt x="2043" y="4568"/>
                      </a:cubicBezTo>
                      <a:cubicBezTo>
                        <a:pt x="1955" y="4794"/>
                        <a:pt x="1819" y="5011"/>
                        <a:pt x="1616" y="5145"/>
                      </a:cubicBezTo>
                      <a:cubicBezTo>
                        <a:pt x="1414" y="5279"/>
                        <a:pt x="1136" y="5317"/>
                        <a:pt x="925" y="5195"/>
                      </a:cubicBezTo>
                      <a:cubicBezTo>
                        <a:pt x="761" y="5101"/>
                        <a:pt x="659" y="4930"/>
                        <a:pt x="574" y="4763"/>
                      </a:cubicBezTo>
                      <a:cubicBezTo>
                        <a:pt x="280" y="4181"/>
                        <a:pt x="110" y="3538"/>
                        <a:pt x="71" y="2888"/>
                      </a:cubicBezTo>
                      <a:cubicBezTo>
                        <a:pt x="40" y="2399"/>
                        <a:pt x="0" y="1488"/>
                        <a:pt x="364" y="1100"/>
                      </a:cubicBezTo>
                      <a:cubicBezTo>
                        <a:pt x="1399" y="0"/>
                        <a:pt x="2100" y="2666"/>
                        <a:pt x="2162" y="3229"/>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1601900" y="2920600"/>
                  <a:ext cx="128500" cy="119525"/>
                </a:xfrm>
                <a:custGeom>
                  <a:avLst/>
                  <a:gdLst/>
                  <a:ahLst/>
                  <a:cxnLst/>
                  <a:rect l="l" t="t" r="r" b="b"/>
                  <a:pathLst>
                    <a:path w="5140" h="4781" fill="none" extrusionOk="0">
                      <a:moveTo>
                        <a:pt x="5105" y="2601"/>
                      </a:moveTo>
                      <a:cubicBezTo>
                        <a:pt x="5140" y="2970"/>
                        <a:pt x="5096" y="3358"/>
                        <a:pt x="4905" y="3674"/>
                      </a:cubicBezTo>
                      <a:cubicBezTo>
                        <a:pt x="4765" y="3906"/>
                        <a:pt x="4554" y="4087"/>
                        <a:pt x="4325" y="4232"/>
                      </a:cubicBezTo>
                      <a:cubicBezTo>
                        <a:pt x="3625" y="4673"/>
                        <a:pt x="2723" y="4780"/>
                        <a:pt x="1940" y="4515"/>
                      </a:cubicBezTo>
                      <a:cubicBezTo>
                        <a:pt x="1155" y="4250"/>
                        <a:pt x="504" y="3618"/>
                        <a:pt x="215" y="2843"/>
                      </a:cubicBezTo>
                      <a:cubicBezTo>
                        <a:pt x="46" y="2389"/>
                        <a:pt x="0" y="1875"/>
                        <a:pt x="178" y="1426"/>
                      </a:cubicBezTo>
                      <a:cubicBezTo>
                        <a:pt x="392" y="886"/>
                        <a:pt x="902" y="508"/>
                        <a:pt x="1450" y="316"/>
                      </a:cubicBezTo>
                      <a:cubicBezTo>
                        <a:pt x="2285" y="22"/>
                        <a:pt x="3006" y="1"/>
                        <a:pt x="3753" y="474"/>
                      </a:cubicBezTo>
                      <a:cubicBezTo>
                        <a:pt x="4489" y="940"/>
                        <a:pt x="5023" y="1725"/>
                        <a:pt x="5105" y="2601"/>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13"/>
              <p:cNvGrpSpPr/>
              <p:nvPr/>
            </p:nvGrpSpPr>
            <p:grpSpPr>
              <a:xfrm>
                <a:off x="8124139" y="4120030"/>
                <a:ext cx="524879" cy="1009720"/>
                <a:chOff x="1312300" y="3710025"/>
                <a:chExt cx="483225" cy="929675"/>
              </a:xfrm>
            </p:grpSpPr>
            <p:sp>
              <p:nvSpPr>
                <p:cNvPr id="800" name="Google Shape;800;p13"/>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3"/>
              <p:cNvGrpSpPr/>
              <p:nvPr/>
            </p:nvGrpSpPr>
            <p:grpSpPr>
              <a:xfrm rot="1800044">
                <a:off x="8320196" y="4205760"/>
                <a:ext cx="483214" cy="929655"/>
                <a:chOff x="1312300" y="3710025"/>
                <a:chExt cx="483225" cy="929675"/>
              </a:xfrm>
            </p:grpSpPr>
            <p:sp>
              <p:nvSpPr>
                <p:cNvPr id="803" name="Google Shape;803;p13"/>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3"/>
              <p:cNvGrpSpPr/>
              <p:nvPr/>
            </p:nvGrpSpPr>
            <p:grpSpPr>
              <a:xfrm flipH="1">
                <a:off x="4877" y="4448741"/>
                <a:ext cx="439097" cy="694643"/>
                <a:chOff x="5971450" y="3997950"/>
                <a:chExt cx="254475" cy="402575"/>
              </a:xfrm>
            </p:grpSpPr>
            <p:sp>
              <p:nvSpPr>
                <p:cNvPr id="806" name="Google Shape;806;p13"/>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25" name="Google Shape;825;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26"/>
        <p:cNvGrpSpPr/>
        <p:nvPr/>
      </p:nvGrpSpPr>
      <p:grpSpPr>
        <a:xfrm>
          <a:off x="0" y="0"/>
          <a:ext cx="0" cy="0"/>
          <a:chOff x="0" y="0"/>
          <a:chExt cx="0" cy="0"/>
        </a:xfrm>
      </p:grpSpPr>
      <p:sp>
        <p:nvSpPr>
          <p:cNvPr id="827" name="Google Shape;827;p14"/>
          <p:cNvSpPr/>
          <p:nvPr/>
        </p:nvSpPr>
        <p:spPr>
          <a:xfrm>
            <a:off x="7776083" y="2881167"/>
            <a:ext cx="1406439" cy="271210"/>
          </a:xfrm>
          <a:custGeom>
            <a:avLst/>
            <a:gdLst/>
            <a:ahLst/>
            <a:cxnLst/>
            <a:rect l="l" t="t" r="r" b="b"/>
            <a:pathLst>
              <a:path w="34973" h="6744" extrusionOk="0">
                <a:moveTo>
                  <a:pt x="15532" y="1"/>
                </a:moveTo>
                <a:cubicBezTo>
                  <a:pt x="12024" y="1"/>
                  <a:pt x="8586" y="2203"/>
                  <a:pt x="7164" y="5419"/>
                </a:cubicBezTo>
                <a:cubicBezTo>
                  <a:pt x="6327" y="4614"/>
                  <a:pt x="5162" y="4180"/>
                  <a:pt x="4002" y="4180"/>
                </a:cubicBezTo>
                <a:cubicBezTo>
                  <a:pt x="3408" y="4180"/>
                  <a:pt x="2816" y="4294"/>
                  <a:pt x="2270" y="4529"/>
                </a:cubicBezTo>
                <a:cubicBezTo>
                  <a:pt x="1276" y="4956"/>
                  <a:pt x="470" y="5770"/>
                  <a:pt x="1" y="6744"/>
                </a:cubicBezTo>
                <a:lnTo>
                  <a:pt x="34972" y="6744"/>
                </a:lnTo>
                <a:lnTo>
                  <a:pt x="34972" y="4685"/>
                </a:lnTo>
                <a:cubicBezTo>
                  <a:pt x="33852" y="4295"/>
                  <a:pt x="32659" y="4103"/>
                  <a:pt x="31472" y="4043"/>
                </a:cubicBezTo>
                <a:cubicBezTo>
                  <a:pt x="31238" y="4031"/>
                  <a:pt x="31003" y="4025"/>
                  <a:pt x="30766" y="4025"/>
                </a:cubicBezTo>
                <a:cubicBezTo>
                  <a:pt x="28340" y="4025"/>
                  <a:pt x="25831" y="4674"/>
                  <a:pt x="24182" y="6424"/>
                </a:cubicBezTo>
                <a:cubicBezTo>
                  <a:pt x="23101" y="2905"/>
                  <a:pt x="19696" y="231"/>
                  <a:pt x="16022" y="15"/>
                </a:cubicBezTo>
                <a:cubicBezTo>
                  <a:pt x="15858" y="5"/>
                  <a:pt x="15695" y="1"/>
                  <a:pt x="15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9" name="Google Shape;829;p14"/>
          <p:cNvSpPr txBox="1">
            <a:spLocks noGrp="1"/>
          </p:cNvSpPr>
          <p:nvPr>
            <p:ph type="subTitle" idx="1"/>
          </p:nvPr>
        </p:nvSpPr>
        <p:spPr>
          <a:xfrm>
            <a:off x="2084553" y="2273024"/>
            <a:ext cx="2197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0" name="Google Shape;830;p14"/>
          <p:cNvSpPr txBox="1">
            <a:spLocks noGrp="1"/>
          </p:cNvSpPr>
          <p:nvPr>
            <p:ph type="subTitle" idx="2"/>
          </p:nvPr>
        </p:nvSpPr>
        <p:spPr>
          <a:xfrm>
            <a:off x="5630240" y="2273024"/>
            <a:ext cx="2197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1" name="Google Shape;831;p14"/>
          <p:cNvSpPr txBox="1">
            <a:spLocks noGrp="1"/>
          </p:cNvSpPr>
          <p:nvPr>
            <p:ph type="subTitle" idx="3"/>
          </p:nvPr>
        </p:nvSpPr>
        <p:spPr>
          <a:xfrm>
            <a:off x="2084553" y="3722033"/>
            <a:ext cx="2197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2" name="Google Shape;832;p14"/>
          <p:cNvSpPr txBox="1">
            <a:spLocks noGrp="1"/>
          </p:cNvSpPr>
          <p:nvPr>
            <p:ph type="subTitle" idx="4"/>
          </p:nvPr>
        </p:nvSpPr>
        <p:spPr>
          <a:xfrm>
            <a:off x="5630240" y="3722033"/>
            <a:ext cx="2197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3" name="Google Shape;833;p14"/>
          <p:cNvSpPr txBox="1">
            <a:spLocks noGrp="1"/>
          </p:cNvSpPr>
          <p:nvPr>
            <p:ph type="title" idx="5" hasCustomPrompt="1"/>
          </p:nvPr>
        </p:nvSpPr>
        <p:spPr>
          <a:xfrm>
            <a:off x="1349878" y="1743146"/>
            <a:ext cx="7347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latin typeface="Snippet"/>
                <a:ea typeface="Snippet"/>
                <a:cs typeface="Snippet"/>
                <a:sym typeface="Snippe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4"/>
          <p:cNvSpPr txBox="1">
            <a:spLocks noGrp="1"/>
          </p:cNvSpPr>
          <p:nvPr>
            <p:ph type="title" idx="6" hasCustomPrompt="1"/>
          </p:nvPr>
        </p:nvSpPr>
        <p:spPr>
          <a:xfrm>
            <a:off x="1349878" y="3196748"/>
            <a:ext cx="7347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latin typeface="Snippet"/>
                <a:ea typeface="Snippet"/>
                <a:cs typeface="Snippet"/>
                <a:sym typeface="Snippe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5" name="Google Shape;835;p14"/>
          <p:cNvSpPr txBox="1">
            <a:spLocks noGrp="1"/>
          </p:cNvSpPr>
          <p:nvPr>
            <p:ph type="title" idx="7" hasCustomPrompt="1"/>
          </p:nvPr>
        </p:nvSpPr>
        <p:spPr>
          <a:xfrm>
            <a:off x="4895539" y="1743146"/>
            <a:ext cx="7347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latin typeface="Snippet"/>
                <a:ea typeface="Snippet"/>
                <a:cs typeface="Snippet"/>
                <a:sym typeface="Snippe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6" name="Google Shape;836;p14"/>
          <p:cNvSpPr txBox="1">
            <a:spLocks noGrp="1"/>
          </p:cNvSpPr>
          <p:nvPr>
            <p:ph type="title" idx="8" hasCustomPrompt="1"/>
          </p:nvPr>
        </p:nvSpPr>
        <p:spPr>
          <a:xfrm>
            <a:off x="4895539" y="3196748"/>
            <a:ext cx="7347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latin typeface="Snippet"/>
                <a:ea typeface="Snippet"/>
                <a:cs typeface="Snippet"/>
                <a:sym typeface="Snippe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7" name="Google Shape;837;p14"/>
          <p:cNvSpPr txBox="1">
            <a:spLocks noGrp="1"/>
          </p:cNvSpPr>
          <p:nvPr>
            <p:ph type="subTitle" idx="9"/>
          </p:nvPr>
        </p:nvSpPr>
        <p:spPr>
          <a:xfrm>
            <a:off x="2084553" y="1743146"/>
            <a:ext cx="2197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300">
                <a:latin typeface="Abril Fatface"/>
                <a:ea typeface="Abril Fatface"/>
                <a:cs typeface="Abril Fatface"/>
                <a:sym typeface="Abril Fatfac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1600"/>
              </a:spcBef>
              <a:spcAft>
                <a:spcPts val="1600"/>
              </a:spcAft>
              <a:buSzPts val="2000"/>
              <a:buFont typeface="Bebas Neue"/>
              <a:buNone/>
              <a:defRPr sz="2000">
                <a:latin typeface="Bebas Neue"/>
                <a:ea typeface="Bebas Neue"/>
                <a:cs typeface="Bebas Neue"/>
                <a:sym typeface="Bebas Neue"/>
              </a:defRPr>
            </a:lvl9pPr>
          </a:lstStyle>
          <a:p>
            <a:endParaRPr/>
          </a:p>
        </p:txBody>
      </p:sp>
      <p:sp>
        <p:nvSpPr>
          <p:cNvPr id="838" name="Google Shape;838;p14"/>
          <p:cNvSpPr txBox="1">
            <a:spLocks noGrp="1"/>
          </p:cNvSpPr>
          <p:nvPr>
            <p:ph type="subTitle" idx="13"/>
          </p:nvPr>
        </p:nvSpPr>
        <p:spPr>
          <a:xfrm>
            <a:off x="5630240" y="1743146"/>
            <a:ext cx="2197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300">
                <a:latin typeface="Abril Fatface"/>
                <a:ea typeface="Abril Fatface"/>
                <a:cs typeface="Abril Fatface"/>
                <a:sym typeface="Abril Fatfac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1600"/>
              </a:spcBef>
              <a:spcAft>
                <a:spcPts val="1600"/>
              </a:spcAft>
              <a:buSzPts val="2000"/>
              <a:buFont typeface="Bebas Neue"/>
              <a:buNone/>
              <a:defRPr sz="2000">
                <a:latin typeface="Bebas Neue"/>
                <a:ea typeface="Bebas Neue"/>
                <a:cs typeface="Bebas Neue"/>
                <a:sym typeface="Bebas Neue"/>
              </a:defRPr>
            </a:lvl9pPr>
          </a:lstStyle>
          <a:p>
            <a:endParaRPr/>
          </a:p>
        </p:txBody>
      </p:sp>
      <p:sp>
        <p:nvSpPr>
          <p:cNvPr id="839" name="Google Shape;839;p14"/>
          <p:cNvSpPr txBox="1">
            <a:spLocks noGrp="1"/>
          </p:cNvSpPr>
          <p:nvPr>
            <p:ph type="subTitle" idx="14"/>
          </p:nvPr>
        </p:nvSpPr>
        <p:spPr>
          <a:xfrm>
            <a:off x="2084553" y="3196748"/>
            <a:ext cx="2197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300">
                <a:latin typeface="Abril Fatface"/>
                <a:ea typeface="Abril Fatface"/>
                <a:cs typeface="Abril Fatface"/>
                <a:sym typeface="Abril Fatfac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1600"/>
              </a:spcBef>
              <a:spcAft>
                <a:spcPts val="1600"/>
              </a:spcAft>
              <a:buSzPts val="2000"/>
              <a:buFont typeface="Bebas Neue"/>
              <a:buNone/>
              <a:defRPr sz="2000">
                <a:latin typeface="Bebas Neue"/>
                <a:ea typeface="Bebas Neue"/>
                <a:cs typeface="Bebas Neue"/>
                <a:sym typeface="Bebas Neue"/>
              </a:defRPr>
            </a:lvl9pPr>
          </a:lstStyle>
          <a:p>
            <a:endParaRPr/>
          </a:p>
        </p:txBody>
      </p:sp>
      <p:sp>
        <p:nvSpPr>
          <p:cNvPr id="840" name="Google Shape;840;p14"/>
          <p:cNvSpPr txBox="1">
            <a:spLocks noGrp="1"/>
          </p:cNvSpPr>
          <p:nvPr>
            <p:ph type="subTitle" idx="15"/>
          </p:nvPr>
        </p:nvSpPr>
        <p:spPr>
          <a:xfrm>
            <a:off x="5630240" y="3196748"/>
            <a:ext cx="2197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300">
                <a:latin typeface="Abril Fatface"/>
                <a:ea typeface="Abril Fatface"/>
                <a:cs typeface="Abril Fatface"/>
                <a:sym typeface="Abril Fatfac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160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1600"/>
              </a:spcBef>
              <a:spcAft>
                <a:spcPts val="1600"/>
              </a:spcAft>
              <a:buSzPts val="2000"/>
              <a:buFont typeface="Bebas Neue"/>
              <a:buNone/>
              <a:defRPr sz="2000">
                <a:latin typeface="Bebas Neue"/>
                <a:ea typeface="Bebas Neue"/>
                <a:cs typeface="Bebas Neue"/>
                <a:sym typeface="Bebas Neue"/>
              </a:defRPr>
            </a:lvl9pPr>
          </a:lstStyle>
          <a:p>
            <a:endParaRPr/>
          </a:p>
        </p:txBody>
      </p:sp>
      <p:grpSp>
        <p:nvGrpSpPr>
          <p:cNvPr id="841" name="Google Shape;841;p14"/>
          <p:cNvGrpSpPr/>
          <p:nvPr/>
        </p:nvGrpSpPr>
        <p:grpSpPr>
          <a:xfrm>
            <a:off x="0" y="0"/>
            <a:ext cx="9155161" cy="5575518"/>
            <a:chOff x="0" y="0"/>
            <a:chExt cx="9155161" cy="5575518"/>
          </a:xfrm>
        </p:grpSpPr>
        <p:sp>
          <p:nvSpPr>
            <p:cNvPr id="842" name="Google Shape;842;p14"/>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3" name="Google Shape;843;p14"/>
            <p:cNvGrpSpPr/>
            <p:nvPr/>
          </p:nvGrpSpPr>
          <p:grpSpPr>
            <a:xfrm>
              <a:off x="0" y="0"/>
              <a:ext cx="9155161" cy="5575518"/>
              <a:chOff x="0" y="0"/>
              <a:chExt cx="9155161" cy="5575518"/>
            </a:xfrm>
          </p:grpSpPr>
          <p:sp>
            <p:nvSpPr>
              <p:cNvPr id="844" name="Google Shape;844;p14"/>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14"/>
              <p:cNvGrpSpPr/>
              <p:nvPr/>
            </p:nvGrpSpPr>
            <p:grpSpPr>
              <a:xfrm>
                <a:off x="0" y="3420926"/>
                <a:ext cx="9144050" cy="1722574"/>
                <a:chOff x="0" y="3420926"/>
                <a:chExt cx="9144050" cy="1722574"/>
              </a:xfrm>
            </p:grpSpPr>
            <p:sp>
              <p:nvSpPr>
                <p:cNvPr id="847" name="Google Shape;847;p14"/>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14"/>
                <p:cNvGrpSpPr/>
                <p:nvPr/>
              </p:nvGrpSpPr>
              <p:grpSpPr>
                <a:xfrm>
                  <a:off x="0" y="4002017"/>
                  <a:ext cx="9144050" cy="1141463"/>
                  <a:chOff x="0" y="4002017"/>
                  <a:chExt cx="9144050" cy="1141463"/>
                </a:xfrm>
              </p:grpSpPr>
              <p:sp>
                <p:nvSpPr>
                  <p:cNvPr id="849" name="Google Shape;849;p14"/>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14"/>
              <p:cNvGrpSpPr/>
              <p:nvPr/>
            </p:nvGrpSpPr>
            <p:grpSpPr>
              <a:xfrm>
                <a:off x="10" y="4644290"/>
                <a:ext cx="816429" cy="801744"/>
                <a:chOff x="1516025" y="2774800"/>
                <a:chExt cx="493400" cy="484525"/>
              </a:xfrm>
            </p:grpSpPr>
            <p:sp>
              <p:nvSpPr>
                <p:cNvPr id="854" name="Google Shape;854;p14"/>
                <p:cNvSpPr/>
                <p:nvPr/>
              </p:nvSpPr>
              <p:spPr>
                <a:xfrm>
                  <a:off x="1516025" y="2774800"/>
                  <a:ext cx="493400" cy="484525"/>
                </a:xfrm>
                <a:custGeom>
                  <a:avLst/>
                  <a:gdLst/>
                  <a:ahLst/>
                  <a:cxnLst/>
                  <a:rect l="l" t="t" r="r" b="b"/>
                  <a:pathLst>
                    <a:path w="19736" h="19381" extrusionOk="0">
                      <a:moveTo>
                        <a:pt x="9451" y="1"/>
                      </a:moveTo>
                      <a:cubicBezTo>
                        <a:pt x="7677" y="1"/>
                        <a:pt x="5903" y="250"/>
                        <a:pt x="4289" y="915"/>
                      </a:cubicBezTo>
                      <a:cubicBezTo>
                        <a:pt x="4438" y="1047"/>
                        <a:pt x="4570" y="1187"/>
                        <a:pt x="4672" y="1309"/>
                      </a:cubicBezTo>
                      <a:cubicBezTo>
                        <a:pt x="4854" y="1526"/>
                        <a:pt x="5009" y="1781"/>
                        <a:pt x="5037" y="2062"/>
                      </a:cubicBezTo>
                      <a:cubicBezTo>
                        <a:pt x="5065" y="2347"/>
                        <a:pt x="4941" y="2657"/>
                        <a:pt x="4689" y="2784"/>
                      </a:cubicBezTo>
                      <a:cubicBezTo>
                        <a:pt x="4582" y="2838"/>
                        <a:pt x="4463" y="2856"/>
                        <a:pt x="4343" y="2856"/>
                      </a:cubicBezTo>
                      <a:cubicBezTo>
                        <a:pt x="4297" y="2856"/>
                        <a:pt x="4251" y="2853"/>
                        <a:pt x="4206" y="2849"/>
                      </a:cubicBezTo>
                      <a:cubicBezTo>
                        <a:pt x="3549" y="2788"/>
                        <a:pt x="2938" y="2378"/>
                        <a:pt x="2623" y="1804"/>
                      </a:cubicBezTo>
                      <a:cubicBezTo>
                        <a:pt x="1334" y="2686"/>
                        <a:pt x="291" y="3982"/>
                        <a:pt x="156" y="5513"/>
                      </a:cubicBezTo>
                      <a:cubicBezTo>
                        <a:pt x="0" y="7292"/>
                        <a:pt x="1081" y="8938"/>
                        <a:pt x="2255" y="10283"/>
                      </a:cubicBezTo>
                      <a:cubicBezTo>
                        <a:pt x="2907" y="11028"/>
                        <a:pt x="3611" y="11740"/>
                        <a:pt x="4438" y="12280"/>
                      </a:cubicBezTo>
                      <a:cubicBezTo>
                        <a:pt x="5218" y="12789"/>
                        <a:pt x="5955" y="13220"/>
                        <a:pt x="6871" y="13380"/>
                      </a:cubicBezTo>
                      <a:cubicBezTo>
                        <a:pt x="6806" y="14998"/>
                        <a:pt x="7260" y="16681"/>
                        <a:pt x="8345" y="17879"/>
                      </a:cubicBezTo>
                      <a:cubicBezTo>
                        <a:pt x="9129" y="18747"/>
                        <a:pt x="10265" y="19314"/>
                        <a:pt x="11415" y="19380"/>
                      </a:cubicBezTo>
                      <a:cubicBezTo>
                        <a:pt x="11409" y="19275"/>
                        <a:pt x="11414" y="19170"/>
                        <a:pt x="11431" y="19067"/>
                      </a:cubicBezTo>
                      <a:cubicBezTo>
                        <a:pt x="11473" y="18819"/>
                        <a:pt x="11597" y="18591"/>
                        <a:pt x="11740" y="18386"/>
                      </a:cubicBezTo>
                      <a:cubicBezTo>
                        <a:pt x="11933" y="18113"/>
                        <a:pt x="12209" y="17851"/>
                        <a:pt x="12545" y="17851"/>
                      </a:cubicBezTo>
                      <a:cubicBezTo>
                        <a:pt x="12545" y="17851"/>
                        <a:pt x="12546" y="17851"/>
                        <a:pt x="12547" y="17851"/>
                      </a:cubicBezTo>
                      <a:cubicBezTo>
                        <a:pt x="12929" y="17852"/>
                        <a:pt x="13226" y="18203"/>
                        <a:pt x="13355" y="18564"/>
                      </a:cubicBezTo>
                      <a:cubicBezTo>
                        <a:pt x="13393" y="18670"/>
                        <a:pt x="13424" y="18789"/>
                        <a:pt x="13446" y="18917"/>
                      </a:cubicBezTo>
                      <a:cubicBezTo>
                        <a:pt x="14136" y="18541"/>
                        <a:pt x="14725" y="17974"/>
                        <a:pt x="15230" y="17363"/>
                      </a:cubicBezTo>
                      <a:cubicBezTo>
                        <a:pt x="16847" y="15409"/>
                        <a:pt x="17714" y="12988"/>
                        <a:pt x="18334" y="10504"/>
                      </a:cubicBezTo>
                      <a:cubicBezTo>
                        <a:pt x="17662" y="10244"/>
                        <a:pt x="16964" y="9750"/>
                        <a:pt x="16762" y="9478"/>
                      </a:cubicBezTo>
                      <a:cubicBezTo>
                        <a:pt x="16652" y="9329"/>
                        <a:pt x="16555" y="9165"/>
                        <a:pt x="16521" y="8984"/>
                      </a:cubicBezTo>
                      <a:cubicBezTo>
                        <a:pt x="16491" y="8801"/>
                        <a:pt x="16531" y="8596"/>
                        <a:pt x="16667" y="8470"/>
                      </a:cubicBezTo>
                      <a:cubicBezTo>
                        <a:pt x="16777" y="8368"/>
                        <a:pt x="16924" y="8331"/>
                        <a:pt x="17076" y="8331"/>
                      </a:cubicBezTo>
                      <a:cubicBezTo>
                        <a:pt x="17176" y="8331"/>
                        <a:pt x="17277" y="8347"/>
                        <a:pt x="17372" y="8370"/>
                      </a:cubicBezTo>
                      <a:cubicBezTo>
                        <a:pt x="17651" y="8439"/>
                        <a:pt x="18200" y="8631"/>
                        <a:pt x="18706" y="8900"/>
                      </a:cubicBezTo>
                      <a:cubicBezTo>
                        <a:pt x="18751" y="8686"/>
                        <a:pt x="18797" y="8473"/>
                        <a:pt x="18841" y="8260"/>
                      </a:cubicBezTo>
                      <a:cubicBezTo>
                        <a:pt x="19314" y="6001"/>
                        <a:pt x="19736" y="3711"/>
                        <a:pt x="19656" y="1405"/>
                      </a:cubicBezTo>
                      <a:cubicBezTo>
                        <a:pt x="19656" y="1401"/>
                        <a:pt x="19655" y="1397"/>
                        <a:pt x="19655" y="1393"/>
                      </a:cubicBezTo>
                      <a:cubicBezTo>
                        <a:pt x="17893" y="1173"/>
                        <a:pt x="16140" y="807"/>
                        <a:pt x="14382" y="504"/>
                      </a:cubicBezTo>
                      <a:cubicBezTo>
                        <a:pt x="14367" y="987"/>
                        <a:pt x="14289" y="1490"/>
                        <a:pt x="14274" y="1836"/>
                      </a:cubicBezTo>
                      <a:cubicBezTo>
                        <a:pt x="14255" y="2342"/>
                        <a:pt x="14227" y="2852"/>
                        <a:pt x="14089" y="3338"/>
                      </a:cubicBezTo>
                      <a:cubicBezTo>
                        <a:pt x="13999" y="3657"/>
                        <a:pt x="13772" y="4013"/>
                        <a:pt x="13457" y="4013"/>
                      </a:cubicBezTo>
                      <a:cubicBezTo>
                        <a:pt x="13436" y="4013"/>
                        <a:pt x="13414" y="4011"/>
                        <a:pt x="13392" y="4008"/>
                      </a:cubicBezTo>
                      <a:cubicBezTo>
                        <a:pt x="13075" y="3958"/>
                        <a:pt x="12937" y="3588"/>
                        <a:pt x="12875" y="3274"/>
                      </a:cubicBezTo>
                      <a:cubicBezTo>
                        <a:pt x="12681" y="2281"/>
                        <a:pt x="12664" y="1260"/>
                        <a:pt x="12757" y="250"/>
                      </a:cubicBezTo>
                      <a:cubicBezTo>
                        <a:pt x="12291" y="185"/>
                        <a:pt x="11822" y="130"/>
                        <a:pt x="11354" y="89"/>
                      </a:cubicBezTo>
                      <a:cubicBezTo>
                        <a:pt x="10724" y="33"/>
                        <a:pt x="10088" y="1"/>
                        <a:pt x="9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1684975" y="2809225"/>
                  <a:ext cx="323025" cy="298000"/>
                </a:xfrm>
                <a:custGeom>
                  <a:avLst/>
                  <a:gdLst/>
                  <a:ahLst/>
                  <a:cxnLst/>
                  <a:rect l="l" t="t" r="r" b="b"/>
                  <a:pathLst>
                    <a:path w="12921" h="11920" fill="none" extrusionOk="0">
                      <a:moveTo>
                        <a:pt x="12921" y="0"/>
                      </a:moveTo>
                      <a:cubicBezTo>
                        <a:pt x="9244" y="4590"/>
                        <a:pt x="4872" y="8624"/>
                        <a:pt x="0" y="1191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1818250" y="3011250"/>
                  <a:ext cx="55300" cy="132925"/>
                </a:xfrm>
                <a:custGeom>
                  <a:avLst/>
                  <a:gdLst/>
                  <a:ahLst/>
                  <a:cxnLst/>
                  <a:rect l="l" t="t" r="r" b="b"/>
                  <a:pathLst>
                    <a:path w="2212" h="5317" fill="none" extrusionOk="0">
                      <a:moveTo>
                        <a:pt x="2162" y="3229"/>
                      </a:moveTo>
                      <a:cubicBezTo>
                        <a:pt x="2212" y="3678"/>
                        <a:pt x="2204" y="4145"/>
                        <a:pt x="2043" y="4568"/>
                      </a:cubicBezTo>
                      <a:cubicBezTo>
                        <a:pt x="1955" y="4794"/>
                        <a:pt x="1819" y="5011"/>
                        <a:pt x="1616" y="5145"/>
                      </a:cubicBezTo>
                      <a:cubicBezTo>
                        <a:pt x="1414" y="5279"/>
                        <a:pt x="1136" y="5317"/>
                        <a:pt x="925" y="5195"/>
                      </a:cubicBezTo>
                      <a:cubicBezTo>
                        <a:pt x="761" y="5101"/>
                        <a:pt x="659" y="4930"/>
                        <a:pt x="574" y="4763"/>
                      </a:cubicBezTo>
                      <a:cubicBezTo>
                        <a:pt x="280" y="4181"/>
                        <a:pt x="110" y="3538"/>
                        <a:pt x="71" y="2888"/>
                      </a:cubicBezTo>
                      <a:cubicBezTo>
                        <a:pt x="40" y="2399"/>
                        <a:pt x="0" y="1488"/>
                        <a:pt x="364" y="1100"/>
                      </a:cubicBezTo>
                      <a:cubicBezTo>
                        <a:pt x="1399" y="0"/>
                        <a:pt x="2100" y="2666"/>
                        <a:pt x="2162" y="3229"/>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1601900" y="2920600"/>
                  <a:ext cx="128500" cy="119525"/>
                </a:xfrm>
                <a:custGeom>
                  <a:avLst/>
                  <a:gdLst/>
                  <a:ahLst/>
                  <a:cxnLst/>
                  <a:rect l="l" t="t" r="r" b="b"/>
                  <a:pathLst>
                    <a:path w="5140" h="4781" fill="none" extrusionOk="0">
                      <a:moveTo>
                        <a:pt x="5105" y="2601"/>
                      </a:moveTo>
                      <a:cubicBezTo>
                        <a:pt x="5140" y="2970"/>
                        <a:pt x="5096" y="3358"/>
                        <a:pt x="4905" y="3674"/>
                      </a:cubicBezTo>
                      <a:cubicBezTo>
                        <a:pt x="4765" y="3906"/>
                        <a:pt x="4554" y="4087"/>
                        <a:pt x="4325" y="4232"/>
                      </a:cubicBezTo>
                      <a:cubicBezTo>
                        <a:pt x="3625" y="4673"/>
                        <a:pt x="2723" y="4780"/>
                        <a:pt x="1940" y="4515"/>
                      </a:cubicBezTo>
                      <a:cubicBezTo>
                        <a:pt x="1155" y="4250"/>
                        <a:pt x="504" y="3618"/>
                        <a:pt x="215" y="2843"/>
                      </a:cubicBezTo>
                      <a:cubicBezTo>
                        <a:pt x="46" y="2389"/>
                        <a:pt x="0" y="1875"/>
                        <a:pt x="178" y="1426"/>
                      </a:cubicBezTo>
                      <a:cubicBezTo>
                        <a:pt x="392" y="886"/>
                        <a:pt x="902" y="508"/>
                        <a:pt x="1450" y="316"/>
                      </a:cubicBezTo>
                      <a:cubicBezTo>
                        <a:pt x="2285" y="22"/>
                        <a:pt x="3006" y="1"/>
                        <a:pt x="3753" y="474"/>
                      </a:cubicBezTo>
                      <a:cubicBezTo>
                        <a:pt x="4489" y="940"/>
                        <a:pt x="5023" y="1725"/>
                        <a:pt x="5105" y="2601"/>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14"/>
              <p:cNvGrpSpPr/>
              <p:nvPr/>
            </p:nvGrpSpPr>
            <p:grpSpPr>
              <a:xfrm flipH="1">
                <a:off x="4226781" y="4686738"/>
                <a:ext cx="882279" cy="888780"/>
                <a:chOff x="2285950" y="2815300"/>
                <a:chExt cx="491575" cy="495225"/>
              </a:xfrm>
            </p:grpSpPr>
            <p:sp>
              <p:nvSpPr>
                <p:cNvPr id="859" name="Google Shape;859;p14"/>
                <p:cNvSpPr/>
                <p:nvPr/>
              </p:nvSpPr>
              <p:spPr>
                <a:xfrm>
                  <a:off x="2285950" y="2815875"/>
                  <a:ext cx="491575" cy="494650"/>
                </a:xfrm>
                <a:custGeom>
                  <a:avLst/>
                  <a:gdLst/>
                  <a:ahLst/>
                  <a:cxnLst/>
                  <a:rect l="l" t="t" r="r" b="b"/>
                  <a:pathLst>
                    <a:path w="19663" h="19786" extrusionOk="0">
                      <a:moveTo>
                        <a:pt x="2295" y="1"/>
                      </a:moveTo>
                      <a:cubicBezTo>
                        <a:pt x="2290" y="1"/>
                        <a:pt x="2287" y="2"/>
                        <a:pt x="2282" y="2"/>
                      </a:cubicBezTo>
                      <a:cubicBezTo>
                        <a:pt x="1942" y="1743"/>
                        <a:pt x="1456" y="3468"/>
                        <a:pt x="1034" y="5201"/>
                      </a:cubicBezTo>
                      <a:cubicBezTo>
                        <a:pt x="1514" y="5249"/>
                        <a:pt x="2011" y="5361"/>
                        <a:pt x="2356" y="5400"/>
                      </a:cubicBezTo>
                      <a:cubicBezTo>
                        <a:pt x="2859" y="5454"/>
                        <a:pt x="3367" y="5517"/>
                        <a:pt x="3841" y="5688"/>
                      </a:cubicBezTo>
                      <a:cubicBezTo>
                        <a:pt x="4175" y="5807"/>
                        <a:pt x="4540" y="6085"/>
                        <a:pt x="4461" y="6430"/>
                      </a:cubicBezTo>
                      <a:cubicBezTo>
                        <a:pt x="4390" y="6742"/>
                        <a:pt x="4011" y="6854"/>
                        <a:pt x="3695" y="6894"/>
                      </a:cubicBezTo>
                      <a:cubicBezTo>
                        <a:pt x="3314" y="6942"/>
                        <a:pt x="2931" y="6963"/>
                        <a:pt x="2548" y="6963"/>
                      </a:cubicBezTo>
                      <a:cubicBezTo>
                        <a:pt x="1920" y="6963"/>
                        <a:pt x="1291" y="6905"/>
                        <a:pt x="669" y="6805"/>
                      </a:cubicBezTo>
                      <a:cubicBezTo>
                        <a:pt x="573" y="7266"/>
                        <a:pt x="486" y="7729"/>
                        <a:pt x="413" y="8194"/>
                      </a:cubicBezTo>
                      <a:cubicBezTo>
                        <a:pt x="36" y="10556"/>
                        <a:pt x="0" y="13048"/>
                        <a:pt x="752" y="15298"/>
                      </a:cubicBezTo>
                      <a:cubicBezTo>
                        <a:pt x="894" y="15159"/>
                        <a:pt x="1043" y="15037"/>
                        <a:pt x="1171" y="14944"/>
                      </a:cubicBezTo>
                      <a:cubicBezTo>
                        <a:pt x="1401" y="14776"/>
                        <a:pt x="1666" y="14639"/>
                        <a:pt x="1949" y="14630"/>
                      </a:cubicBezTo>
                      <a:cubicBezTo>
                        <a:pt x="1956" y="14630"/>
                        <a:pt x="1963" y="14630"/>
                        <a:pt x="1971" y="14630"/>
                      </a:cubicBezTo>
                      <a:cubicBezTo>
                        <a:pt x="2248" y="14630"/>
                        <a:pt x="2537" y="14774"/>
                        <a:pt x="2645" y="15028"/>
                      </a:cubicBezTo>
                      <a:cubicBezTo>
                        <a:pt x="2709" y="15180"/>
                        <a:pt x="2702" y="15351"/>
                        <a:pt x="2676" y="15512"/>
                      </a:cubicBezTo>
                      <a:cubicBezTo>
                        <a:pt x="2570" y="16164"/>
                        <a:pt x="2119" y="16747"/>
                        <a:pt x="1524" y="17022"/>
                      </a:cubicBezTo>
                      <a:cubicBezTo>
                        <a:pt x="2316" y="18367"/>
                        <a:pt x="3538" y="19497"/>
                        <a:pt x="5057" y="19737"/>
                      </a:cubicBezTo>
                      <a:cubicBezTo>
                        <a:pt x="5264" y="19770"/>
                        <a:pt x="5471" y="19785"/>
                        <a:pt x="5677" y="19785"/>
                      </a:cubicBezTo>
                      <a:cubicBezTo>
                        <a:pt x="7221" y="19785"/>
                        <a:pt x="8704" y="18922"/>
                        <a:pt x="9959" y="17970"/>
                      </a:cubicBezTo>
                      <a:cubicBezTo>
                        <a:pt x="10748" y="17371"/>
                        <a:pt x="11505" y="16718"/>
                        <a:pt x="12100" y="15929"/>
                      </a:cubicBezTo>
                      <a:cubicBezTo>
                        <a:pt x="12662" y="15185"/>
                        <a:pt x="13143" y="14480"/>
                        <a:pt x="13365" y="13576"/>
                      </a:cubicBezTo>
                      <a:cubicBezTo>
                        <a:pt x="13635" y="13606"/>
                        <a:pt x="13908" y="13621"/>
                        <a:pt x="14182" y="13621"/>
                      </a:cubicBezTo>
                      <a:cubicBezTo>
                        <a:pt x="15536" y="13621"/>
                        <a:pt x="16897" y="13248"/>
                        <a:pt x="17955" y="12414"/>
                      </a:cubicBezTo>
                      <a:cubicBezTo>
                        <a:pt x="18874" y="11693"/>
                        <a:pt x="19517" y="10599"/>
                        <a:pt x="19663" y="9455"/>
                      </a:cubicBezTo>
                      <a:cubicBezTo>
                        <a:pt x="19557" y="9454"/>
                        <a:pt x="19452" y="9441"/>
                        <a:pt x="19351" y="9417"/>
                      </a:cubicBezTo>
                      <a:cubicBezTo>
                        <a:pt x="19108" y="9358"/>
                        <a:pt x="18887" y="9220"/>
                        <a:pt x="18692" y="9062"/>
                      </a:cubicBezTo>
                      <a:cubicBezTo>
                        <a:pt x="18433" y="8850"/>
                        <a:pt x="18190" y="8556"/>
                        <a:pt x="18215" y="8221"/>
                      </a:cubicBezTo>
                      <a:cubicBezTo>
                        <a:pt x="18243" y="7841"/>
                        <a:pt x="18612" y="7568"/>
                        <a:pt x="18981" y="7464"/>
                      </a:cubicBezTo>
                      <a:cubicBezTo>
                        <a:pt x="19090" y="7434"/>
                        <a:pt x="19211" y="7410"/>
                        <a:pt x="19339" y="7398"/>
                      </a:cubicBezTo>
                      <a:cubicBezTo>
                        <a:pt x="19011" y="6683"/>
                        <a:pt x="18488" y="6056"/>
                        <a:pt x="17912" y="5511"/>
                      </a:cubicBezTo>
                      <a:cubicBezTo>
                        <a:pt x="16073" y="3764"/>
                        <a:pt x="13717" y="2733"/>
                        <a:pt x="11282" y="1943"/>
                      </a:cubicBezTo>
                      <a:cubicBezTo>
                        <a:pt x="10976" y="2597"/>
                        <a:pt x="10436" y="3258"/>
                        <a:pt x="10150" y="3442"/>
                      </a:cubicBezTo>
                      <a:cubicBezTo>
                        <a:pt x="9995" y="3541"/>
                        <a:pt x="9824" y="3627"/>
                        <a:pt x="9640" y="3648"/>
                      </a:cubicBezTo>
                      <a:cubicBezTo>
                        <a:pt x="9618" y="3650"/>
                        <a:pt x="9595" y="3652"/>
                        <a:pt x="9573" y="3652"/>
                      </a:cubicBezTo>
                      <a:cubicBezTo>
                        <a:pt x="9409" y="3652"/>
                        <a:pt x="9241" y="3594"/>
                        <a:pt x="9138" y="3467"/>
                      </a:cubicBezTo>
                      <a:cubicBezTo>
                        <a:pt x="8983" y="3274"/>
                        <a:pt x="9011" y="2994"/>
                        <a:pt x="9087" y="2757"/>
                      </a:cubicBezTo>
                      <a:cubicBezTo>
                        <a:pt x="9174" y="2484"/>
                        <a:pt x="9404" y="1948"/>
                        <a:pt x="9707" y="1464"/>
                      </a:cubicBezTo>
                      <a:lnTo>
                        <a:pt x="9077" y="1283"/>
                      </a:lnTo>
                      <a:cubicBezTo>
                        <a:pt x="6855" y="658"/>
                        <a:pt x="4600" y="7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2342650" y="2815300"/>
                  <a:ext cx="275150" cy="342700"/>
                </a:xfrm>
                <a:custGeom>
                  <a:avLst/>
                  <a:gdLst/>
                  <a:ahLst/>
                  <a:cxnLst/>
                  <a:rect l="l" t="t" r="r" b="b"/>
                  <a:pathLst>
                    <a:path w="11006" h="13708" fill="none" extrusionOk="0">
                      <a:moveTo>
                        <a:pt x="1" y="0"/>
                      </a:moveTo>
                      <a:cubicBezTo>
                        <a:pt x="4328" y="3982"/>
                        <a:pt x="8053" y="8621"/>
                        <a:pt x="11005" y="13707"/>
                      </a:cubicBezTo>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2533600" y="2969550"/>
                  <a:ext cx="132150" cy="52200"/>
                </a:xfrm>
                <a:custGeom>
                  <a:avLst/>
                  <a:gdLst/>
                  <a:ahLst/>
                  <a:cxnLst/>
                  <a:rect l="l" t="t" r="r" b="b"/>
                  <a:pathLst>
                    <a:path w="5286" h="2088" fill="none" extrusionOk="0">
                      <a:moveTo>
                        <a:pt x="3274" y="20"/>
                      </a:moveTo>
                      <a:cubicBezTo>
                        <a:pt x="3725" y="1"/>
                        <a:pt x="4191" y="41"/>
                        <a:pt x="4601" y="231"/>
                      </a:cubicBezTo>
                      <a:cubicBezTo>
                        <a:pt x="4821" y="333"/>
                        <a:pt x="5028" y="484"/>
                        <a:pt x="5148" y="696"/>
                      </a:cubicBezTo>
                      <a:cubicBezTo>
                        <a:pt x="5268" y="907"/>
                        <a:pt x="5285" y="1187"/>
                        <a:pt x="5150" y="1388"/>
                      </a:cubicBezTo>
                      <a:cubicBezTo>
                        <a:pt x="5045" y="1545"/>
                        <a:pt x="4868" y="1636"/>
                        <a:pt x="4695" y="1710"/>
                      </a:cubicBezTo>
                      <a:cubicBezTo>
                        <a:pt x="4093" y="1963"/>
                        <a:pt x="3441" y="2088"/>
                        <a:pt x="2790" y="2083"/>
                      </a:cubicBezTo>
                      <a:cubicBezTo>
                        <a:pt x="2300" y="2080"/>
                        <a:pt x="1388" y="2058"/>
                        <a:pt x="1027" y="1667"/>
                      </a:cubicBezTo>
                      <a:cubicBezTo>
                        <a:pt x="0" y="560"/>
                        <a:pt x="2708" y="43"/>
                        <a:pt x="3274" y="20"/>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2430375" y="3104950"/>
                  <a:ext cx="119450" cy="126325"/>
                </a:xfrm>
                <a:custGeom>
                  <a:avLst/>
                  <a:gdLst/>
                  <a:ahLst/>
                  <a:cxnLst/>
                  <a:rect l="l" t="t" r="r" b="b"/>
                  <a:pathLst>
                    <a:path w="4778" h="5053" fill="none" extrusionOk="0">
                      <a:moveTo>
                        <a:pt x="2767" y="9"/>
                      </a:moveTo>
                      <a:cubicBezTo>
                        <a:pt x="3138" y="1"/>
                        <a:pt x="3522" y="71"/>
                        <a:pt x="3825" y="284"/>
                      </a:cubicBezTo>
                      <a:cubicBezTo>
                        <a:pt x="4046" y="439"/>
                        <a:pt x="4212" y="662"/>
                        <a:pt x="4341" y="900"/>
                      </a:cubicBezTo>
                      <a:cubicBezTo>
                        <a:pt x="4733" y="1629"/>
                        <a:pt x="4777" y="2536"/>
                        <a:pt x="4460" y="3299"/>
                      </a:cubicBezTo>
                      <a:cubicBezTo>
                        <a:pt x="4142" y="4063"/>
                        <a:pt x="3467" y="4670"/>
                        <a:pt x="2673" y="4905"/>
                      </a:cubicBezTo>
                      <a:cubicBezTo>
                        <a:pt x="2210" y="5043"/>
                        <a:pt x="1693" y="5053"/>
                        <a:pt x="1257" y="4845"/>
                      </a:cubicBezTo>
                      <a:cubicBezTo>
                        <a:pt x="734" y="4594"/>
                        <a:pt x="391" y="4059"/>
                        <a:pt x="237" y="3500"/>
                      </a:cubicBezTo>
                      <a:cubicBezTo>
                        <a:pt x="1" y="2646"/>
                        <a:pt x="30" y="1924"/>
                        <a:pt x="552" y="1213"/>
                      </a:cubicBezTo>
                      <a:cubicBezTo>
                        <a:pt x="1068" y="511"/>
                        <a:pt x="1887" y="32"/>
                        <a:pt x="2767" y="9"/>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14"/>
              <p:cNvGrpSpPr/>
              <p:nvPr/>
            </p:nvGrpSpPr>
            <p:grpSpPr>
              <a:xfrm flipH="1">
                <a:off x="8391182" y="4548103"/>
                <a:ext cx="429573" cy="593605"/>
                <a:chOff x="5695100" y="3956675"/>
                <a:chExt cx="321200" cy="443850"/>
              </a:xfrm>
            </p:grpSpPr>
            <p:sp>
              <p:nvSpPr>
                <p:cNvPr id="864" name="Google Shape;864;p14"/>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14"/>
              <p:cNvGrpSpPr/>
              <p:nvPr/>
            </p:nvGrpSpPr>
            <p:grpSpPr>
              <a:xfrm>
                <a:off x="8814826" y="4603304"/>
                <a:ext cx="340335" cy="538404"/>
                <a:chOff x="5971450" y="3997950"/>
                <a:chExt cx="254475" cy="402575"/>
              </a:xfrm>
            </p:grpSpPr>
            <p:sp>
              <p:nvSpPr>
                <p:cNvPr id="869" name="Google Shape;869;p14"/>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4"/>
              <p:cNvGrpSpPr/>
              <p:nvPr/>
            </p:nvGrpSpPr>
            <p:grpSpPr>
              <a:xfrm>
                <a:off x="7849714" y="4264854"/>
                <a:ext cx="602202" cy="921554"/>
                <a:chOff x="4784350" y="2880900"/>
                <a:chExt cx="389775" cy="596475"/>
              </a:xfrm>
            </p:grpSpPr>
            <p:sp>
              <p:nvSpPr>
                <p:cNvPr id="889" name="Google Shape;889;p14"/>
                <p:cNvSpPr/>
                <p:nvPr/>
              </p:nvSpPr>
              <p:spPr>
                <a:xfrm>
                  <a:off x="4926425" y="2921300"/>
                  <a:ext cx="211500" cy="556075"/>
                </a:xfrm>
                <a:custGeom>
                  <a:avLst/>
                  <a:gdLst/>
                  <a:ahLst/>
                  <a:cxnLst/>
                  <a:rect l="l" t="t" r="r" b="b"/>
                  <a:pathLst>
                    <a:path w="8460" h="22243" extrusionOk="0">
                      <a:moveTo>
                        <a:pt x="84" y="0"/>
                      </a:moveTo>
                      <a:cubicBezTo>
                        <a:pt x="70" y="0"/>
                        <a:pt x="55" y="4"/>
                        <a:pt x="42" y="12"/>
                      </a:cubicBezTo>
                      <a:cubicBezTo>
                        <a:pt x="14" y="29"/>
                        <a:pt x="1" y="62"/>
                        <a:pt x="7" y="94"/>
                      </a:cubicBezTo>
                      <a:cubicBezTo>
                        <a:pt x="8" y="103"/>
                        <a:pt x="12" y="111"/>
                        <a:pt x="17" y="119"/>
                      </a:cubicBezTo>
                      <a:cubicBezTo>
                        <a:pt x="333" y="647"/>
                        <a:pt x="642" y="1182"/>
                        <a:pt x="945" y="1725"/>
                      </a:cubicBezTo>
                      <a:cubicBezTo>
                        <a:pt x="1210" y="2197"/>
                        <a:pt x="1468" y="2677"/>
                        <a:pt x="1721" y="3163"/>
                      </a:cubicBezTo>
                      <a:cubicBezTo>
                        <a:pt x="2626" y="4896"/>
                        <a:pt x="3459" y="6703"/>
                        <a:pt x="4224" y="8591"/>
                      </a:cubicBezTo>
                      <a:cubicBezTo>
                        <a:pt x="5909" y="12738"/>
                        <a:pt x="7259" y="17269"/>
                        <a:pt x="8301" y="22242"/>
                      </a:cubicBezTo>
                      <a:lnTo>
                        <a:pt x="8459" y="22242"/>
                      </a:lnTo>
                      <a:cubicBezTo>
                        <a:pt x="8284" y="21401"/>
                        <a:pt x="8099" y="20572"/>
                        <a:pt x="7905" y="19758"/>
                      </a:cubicBezTo>
                      <a:cubicBezTo>
                        <a:pt x="7874" y="19625"/>
                        <a:pt x="7843" y="19493"/>
                        <a:pt x="7810" y="19360"/>
                      </a:cubicBezTo>
                      <a:cubicBezTo>
                        <a:pt x="6863" y="15439"/>
                        <a:pt x="5704" y="11802"/>
                        <a:pt x="4323" y="8420"/>
                      </a:cubicBezTo>
                      <a:cubicBezTo>
                        <a:pt x="3506" y="6410"/>
                        <a:pt x="2609" y="4493"/>
                        <a:pt x="1630" y="2657"/>
                      </a:cubicBezTo>
                      <a:cubicBezTo>
                        <a:pt x="1448" y="2314"/>
                        <a:pt x="1264" y="1974"/>
                        <a:pt x="1074" y="1636"/>
                      </a:cubicBezTo>
                      <a:cubicBezTo>
                        <a:pt x="774" y="1096"/>
                        <a:pt x="466" y="563"/>
                        <a:pt x="150" y="38"/>
                      </a:cubicBezTo>
                      <a:cubicBezTo>
                        <a:pt x="148" y="34"/>
                        <a:pt x="145" y="29"/>
                        <a:pt x="141" y="25"/>
                      </a:cubicBezTo>
                      <a:cubicBezTo>
                        <a:pt x="126" y="9"/>
                        <a:pt x="105"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5101975" y="3105475"/>
                  <a:ext cx="72150" cy="313375"/>
                </a:xfrm>
                <a:custGeom>
                  <a:avLst/>
                  <a:gdLst/>
                  <a:ahLst/>
                  <a:cxnLst/>
                  <a:rect l="l" t="t" r="r" b="b"/>
                  <a:pathLst>
                    <a:path w="2886" h="12535" extrusionOk="0">
                      <a:moveTo>
                        <a:pt x="1967" y="1"/>
                      </a:moveTo>
                      <a:cubicBezTo>
                        <a:pt x="706" y="1689"/>
                        <a:pt x="139" y="3726"/>
                        <a:pt x="71" y="5831"/>
                      </a:cubicBezTo>
                      <a:cubicBezTo>
                        <a:pt x="1" y="7938"/>
                        <a:pt x="527" y="10457"/>
                        <a:pt x="884" y="12534"/>
                      </a:cubicBezTo>
                      <a:cubicBezTo>
                        <a:pt x="848" y="10674"/>
                        <a:pt x="1738" y="8940"/>
                        <a:pt x="2236" y="7149"/>
                      </a:cubicBezTo>
                      <a:cubicBezTo>
                        <a:pt x="2885" y="4810"/>
                        <a:pt x="2858" y="2258"/>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4934675" y="3276025"/>
                  <a:ext cx="197550" cy="201350"/>
                </a:xfrm>
                <a:custGeom>
                  <a:avLst/>
                  <a:gdLst/>
                  <a:ahLst/>
                  <a:cxnLst/>
                  <a:rect l="l" t="t" r="r" b="b"/>
                  <a:pathLst>
                    <a:path w="7902" h="8054" extrusionOk="0">
                      <a:moveTo>
                        <a:pt x="24" y="1"/>
                      </a:moveTo>
                      <a:lnTo>
                        <a:pt x="24" y="1"/>
                      </a:lnTo>
                      <a:cubicBezTo>
                        <a:pt x="1" y="1744"/>
                        <a:pt x="846" y="3486"/>
                        <a:pt x="2106" y="4694"/>
                      </a:cubicBezTo>
                      <a:cubicBezTo>
                        <a:pt x="3500" y="6026"/>
                        <a:pt x="5579" y="6913"/>
                        <a:pt x="7246" y="8053"/>
                      </a:cubicBezTo>
                      <a:lnTo>
                        <a:pt x="7901" y="8053"/>
                      </a:lnTo>
                      <a:cubicBezTo>
                        <a:pt x="7580" y="7345"/>
                        <a:pt x="7258" y="6639"/>
                        <a:pt x="6938" y="5931"/>
                      </a:cubicBezTo>
                      <a:cubicBezTo>
                        <a:pt x="6558" y="5096"/>
                        <a:pt x="6176" y="4256"/>
                        <a:pt x="5662" y="3497"/>
                      </a:cubicBezTo>
                      <a:cubicBezTo>
                        <a:pt x="4385" y="1610"/>
                        <a:pt x="2280" y="30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a:off x="4784350" y="2896625"/>
                  <a:ext cx="332800" cy="227100"/>
                </a:xfrm>
                <a:custGeom>
                  <a:avLst/>
                  <a:gdLst/>
                  <a:ahLst/>
                  <a:cxnLst/>
                  <a:rect l="l" t="t" r="r" b="b"/>
                  <a:pathLst>
                    <a:path w="13312" h="9084" extrusionOk="0">
                      <a:moveTo>
                        <a:pt x="10481" y="0"/>
                      </a:moveTo>
                      <a:cubicBezTo>
                        <a:pt x="9025" y="0"/>
                        <a:pt x="7486" y="173"/>
                        <a:pt x="7486" y="173"/>
                      </a:cubicBezTo>
                      <a:lnTo>
                        <a:pt x="3517" y="2178"/>
                      </a:lnTo>
                      <a:cubicBezTo>
                        <a:pt x="3517" y="2178"/>
                        <a:pt x="0" y="7620"/>
                        <a:pt x="886" y="8267"/>
                      </a:cubicBezTo>
                      <a:cubicBezTo>
                        <a:pt x="943" y="8309"/>
                        <a:pt x="1006" y="8329"/>
                        <a:pt x="1073" y="8329"/>
                      </a:cubicBezTo>
                      <a:cubicBezTo>
                        <a:pt x="2046" y="8329"/>
                        <a:pt x="3968" y="4209"/>
                        <a:pt x="3968" y="4209"/>
                      </a:cubicBezTo>
                      <a:lnTo>
                        <a:pt x="3968" y="4209"/>
                      </a:lnTo>
                      <a:cubicBezTo>
                        <a:pt x="3968" y="4209"/>
                        <a:pt x="3369" y="8857"/>
                        <a:pt x="4301" y="8857"/>
                      </a:cubicBezTo>
                      <a:cubicBezTo>
                        <a:pt x="4317" y="8857"/>
                        <a:pt x="4332" y="8855"/>
                        <a:pt x="4349" y="8853"/>
                      </a:cubicBezTo>
                      <a:cubicBezTo>
                        <a:pt x="5349" y="8694"/>
                        <a:pt x="5501" y="3937"/>
                        <a:pt x="5501" y="3937"/>
                      </a:cubicBezTo>
                      <a:cubicBezTo>
                        <a:pt x="5501" y="3937"/>
                        <a:pt x="7211" y="9083"/>
                        <a:pt x="8135" y="9083"/>
                      </a:cubicBezTo>
                      <a:cubicBezTo>
                        <a:pt x="8170" y="9083"/>
                        <a:pt x="8204" y="9076"/>
                        <a:pt x="8237" y="9060"/>
                      </a:cubicBezTo>
                      <a:cubicBezTo>
                        <a:pt x="9130" y="8637"/>
                        <a:pt x="7165" y="3496"/>
                        <a:pt x="7165" y="3496"/>
                      </a:cubicBezTo>
                      <a:lnTo>
                        <a:pt x="7165" y="3496"/>
                      </a:lnTo>
                      <a:cubicBezTo>
                        <a:pt x="7165" y="3496"/>
                        <a:pt x="10619" y="6994"/>
                        <a:pt x="11807" y="6994"/>
                      </a:cubicBezTo>
                      <a:cubicBezTo>
                        <a:pt x="11954" y="6994"/>
                        <a:pt x="12066" y="6941"/>
                        <a:pt x="12133" y="6822"/>
                      </a:cubicBezTo>
                      <a:cubicBezTo>
                        <a:pt x="12742" y="5736"/>
                        <a:pt x="8548" y="2524"/>
                        <a:pt x="8547" y="2524"/>
                      </a:cubicBezTo>
                      <a:lnTo>
                        <a:pt x="8547" y="2524"/>
                      </a:lnTo>
                      <a:cubicBezTo>
                        <a:pt x="8548" y="2524"/>
                        <a:pt x="11359" y="4233"/>
                        <a:pt x="12509" y="4233"/>
                      </a:cubicBezTo>
                      <a:cubicBezTo>
                        <a:pt x="12744" y="4233"/>
                        <a:pt x="12910" y="4162"/>
                        <a:pt x="12968" y="3990"/>
                      </a:cubicBezTo>
                      <a:cubicBezTo>
                        <a:pt x="13312" y="2978"/>
                        <a:pt x="8173" y="926"/>
                        <a:pt x="8173" y="926"/>
                      </a:cubicBezTo>
                      <a:lnTo>
                        <a:pt x="8173" y="926"/>
                      </a:lnTo>
                      <a:cubicBezTo>
                        <a:pt x="8173" y="926"/>
                        <a:pt x="9870" y="1167"/>
                        <a:pt x="11257" y="1167"/>
                      </a:cubicBezTo>
                      <a:cubicBezTo>
                        <a:pt x="12260" y="1167"/>
                        <a:pt x="13101" y="1041"/>
                        <a:pt x="13020" y="607"/>
                      </a:cubicBezTo>
                      <a:cubicBezTo>
                        <a:pt x="12931" y="129"/>
                        <a:pt x="11737" y="0"/>
                        <a:pt x="10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a:off x="4847400" y="2880900"/>
                  <a:ext cx="140075" cy="103575"/>
                </a:xfrm>
                <a:custGeom>
                  <a:avLst/>
                  <a:gdLst/>
                  <a:ahLst/>
                  <a:cxnLst/>
                  <a:rect l="l" t="t" r="r" b="b"/>
                  <a:pathLst>
                    <a:path w="5603" h="4143" extrusionOk="0">
                      <a:moveTo>
                        <a:pt x="5602" y="920"/>
                      </a:moveTo>
                      <a:cubicBezTo>
                        <a:pt x="5602" y="920"/>
                        <a:pt x="5602" y="921"/>
                        <a:pt x="5602" y="921"/>
                      </a:cubicBezTo>
                      <a:lnTo>
                        <a:pt x="5602" y="921"/>
                      </a:lnTo>
                      <a:cubicBezTo>
                        <a:pt x="5602" y="921"/>
                        <a:pt x="5602" y="921"/>
                        <a:pt x="5602" y="921"/>
                      </a:cubicBezTo>
                      <a:lnTo>
                        <a:pt x="5602" y="920"/>
                      </a:lnTo>
                      <a:close/>
                      <a:moveTo>
                        <a:pt x="3307" y="1"/>
                      </a:moveTo>
                      <a:cubicBezTo>
                        <a:pt x="2825" y="1"/>
                        <a:pt x="2311" y="136"/>
                        <a:pt x="1810" y="510"/>
                      </a:cubicBezTo>
                      <a:cubicBezTo>
                        <a:pt x="1" y="1860"/>
                        <a:pt x="1129" y="4142"/>
                        <a:pt x="1129" y="4142"/>
                      </a:cubicBezTo>
                      <a:cubicBezTo>
                        <a:pt x="1129" y="4142"/>
                        <a:pt x="1152" y="4143"/>
                        <a:pt x="1194" y="4143"/>
                      </a:cubicBezTo>
                      <a:cubicBezTo>
                        <a:pt x="1716" y="4143"/>
                        <a:pt x="5182" y="4025"/>
                        <a:pt x="5602" y="921"/>
                      </a:cubicBezTo>
                      <a:lnTo>
                        <a:pt x="5602" y="921"/>
                      </a:lnTo>
                      <a:cubicBezTo>
                        <a:pt x="5588" y="908"/>
                        <a:pt x="4557"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4"/>
              <p:cNvGrpSpPr/>
              <p:nvPr/>
            </p:nvGrpSpPr>
            <p:grpSpPr>
              <a:xfrm flipH="1">
                <a:off x="7431231" y="4541167"/>
                <a:ext cx="456238" cy="607494"/>
                <a:chOff x="4717225" y="3509525"/>
                <a:chExt cx="295300" cy="393200"/>
              </a:xfrm>
            </p:grpSpPr>
            <p:sp>
              <p:nvSpPr>
                <p:cNvPr id="895" name="Google Shape;895;p14"/>
                <p:cNvSpPr/>
                <p:nvPr/>
              </p:nvSpPr>
              <p:spPr>
                <a:xfrm>
                  <a:off x="4856500" y="3632200"/>
                  <a:ext cx="16000" cy="270525"/>
                </a:xfrm>
                <a:custGeom>
                  <a:avLst/>
                  <a:gdLst/>
                  <a:ahLst/>
                  <a:cxnLst/>
                  <a:rect l="l" t="t" r="r" b="b"/>
                  <a:pathLst>
                    <a:path w="640" h="10821" extrusionOk="0">
                      <a:moveTo>
                        <a:pt x="434" y="0"/>
                      </a:moveTo>
                      <a:lnTo>
                        <a:pt x="303" y="12"/>
                      </a:lnTo>
                      <a:cubicBezTo>
                        <a:pt x="328" y="277"/>
                        <a:pt x="347" y="541"/>
                        <a:pt x="366" y="805"/>
                      </a:cubicBezTo>
                      <a:cubicBezTo>
                        <a:pt x="474" y="2344"/>
                        <a:pt x="507" y="3882"/>
                        <a:pt x="464" y="5417"/>
                      </a:cubicBezTo>
                      <a:cubicBezTo>
                        <a:pt x="432" y="6577"/>
                        <a:pt x="356" y="7735"/>
                        <a:pt x="238" y="8890"/>
                      </a:cubicBezTo>
                      <a:cubicBezTo>
                        <a:pt x="234" y="8930"/>
                        <a:pt x="230" y="8970"/>
                        <a:pt x="225" y="9012"/>
                      </a:cubicBezTo>
                      <a:cubicBezTo>
                        <a:pt x="162" y="9617"/>
                        <a:pt x="86" y="10220"/>
                        <a:pt x="0" y="10821"/>
                      </a:cubicBezTo>
                      <a:lnTo>
                        <a:pt x="131" y="10821"/>
                      </a:lnTo>
                      <a:cubicBezTo>
                        <a:pt x="147" y="10719"/>
                        <a:pt x="162" y="10617"/>
                        <a:pt x="176" y="10514"/>
                      </a:cubicBezTo>
                      <a:cubicBezTo>
                        <a:pt x="178" y="10502"/>
                        <a:pt x="180" y="10487"/>
                        <a:pt x="180" y="10474"/>
                      </a:cubicBezTo>
                      <a:cubicBezTo>
                        <a:pt x="403" y="8861"/>
                        <a:pt x="539" y="7240"/>
                        <a:pt x="589" y="5615"/>
                      </a:cubicBezTo>
                      <a:cubicBezTo>
                        <a:pt x="639" y="4081"/>
                        <a:pt x="612" y="2542"/>
                        <a:pt x="512" y="1005"/>
                      </a:cubicBezTo>
                      <a:cubicBezTo>
                        <a:pt x="490" y="670"/>
                        <a:pt x="464" y="335"/>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a:off x="4746100" y="3509525"/>
                  <a:ext cx="235650" cy="194125"/>
                </a:xfrm>
                <a:custGeom>
                  <a:avLst/>
                  <a:gdLst/>
                  <a:ahLst/>
                  <a:cxnLst/>
                  <a:rect l="l" t="t" r="r" b="b"/>
                  <a:pathLst>
                    <a:path w="9426" h="7765" extrusionOk="0">
                      <a:moveTo>
                        <a:pt x="6575" y="1"/>
                      </a:moveTo>
                      <a:cubicBezTo>
                        <a:pt x="5306" y="1"/>
                        <a:pt x="4411" y="2977"/>
                        <a:pt x="4411" y="2977"/>
                      </a:cubicBezTo>
                      <a:cubicBezTo>
                        <a:pt x="4411" y="2977"/>
                        <a:pt x="2677" y="2330"/>
                        <a:pt x="1590" y="2330"/>
                      </a:cubicBezTo>
                      <a:cubicBezTo>
                        <a:pt x="1212" y="2330"/>
                        <a:pt x="912" y="2408"/>
                        <a:pt x="790" y="2619"/>
                      </a:cubicBezTo>
                      <a:cubicBezTo>
                        <a:pt x="0" y="3983"/>
                        <a:pt x="3296" y="4602"/>
                        <a:pt x="3296" y="4602"/>
                      </a:cubicBezTo>
                      <a:cubicBezTo>
                        <a:pt x="3296" y="4602"/>
                        <a:pt x="392" y="6929"/>
                        <a:pt x="1493" y="7643"/>
                      </a:cubicBezTo>
                      <a:cubicBezTo>
                        <a:pt x="1623" y="7727"/>
                        <a:pt x="1767" y="7764"/>
                        <a:pt x="1921" y="7764"/>
                      </a:cubicBezTo>
                      <a:cubicBezTo>
                        <a:pt x="3074" y="7764"/>
                        <a:pt x="4757" y="5678"/>
                        <a:pt x="4757" y="5678"/>
                      </a:cubicBezTo>
                      <a:cubicBezTo>
                        <a:pt x="4757" y="5678"/>
                        <a:pt x="6216" y="7763"/>
                        <a:pt x="7027" y="7763"/>
                      </a:cubicBezTo>
                      <a:cubicBezTo>
                        <a:pt x="7159" y="7763"/>
                        <a:pt x="7274" y="7708"/>
                        <a:pt x="7362" y="7581"/>
                      </a:cubicBezTo>
                      <a:cubicBezTo>
                        <a:pt x="7995" y="6667"/>
                        <a:pt x="6484" y="5371"/>
                        <a:pt x="6484" y="5371"/>
                      </a:cubicBezTo>
                      <a:cubicBezTo>
                        <a:pt x="6484" y="5371"/>
                        <a:pt x="9426" y="4876"/>
                        <a:pt x="9102" y="3938"/>
                      </a:cubicBezTo>
                      <a:cubicBezTo>
                        <a:pt x="8951" y="3501"/>
                        <a:pt x="8306" y="3384"/>
                        <a:pt x="7659" y="3384"/>
                      </a:cubicBezTo>
                      <a:cubicBezTo>
                        <a:pt x="6915" y="3384"/>
                        <a:pt x="6168" y="3539"/>
                        <a:pt x="6168" y="3539"/>
                      </a:cubicBezTo>
                      <a:cubicBezTo>
                        <a:pt x="6168" y="3539"/>
                        <a:pt x="7923" y="484"/>
                        <a:pt x="6904" y="68"/>
                      </a:cubicBezTo>
                      <a:cubicBezTo>
                        <a:pt x="6792" y="22"/>
                        <a:pt x="6683" y="1"/>
                        <a:pt x="6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4"/>
                <p:cNvSpPr/>
                <p:nvPr/>
              </p:nvSpPr>
              <p:spPr>
                <a:xfrm>
                  <a:off x="4845900" y="3603150"/>
                  <a:ext cx="50250" cy="25500"/>
                </a:xfrm>
                <a:custGeom>
                  <a:avLst/>
                  <a:gdLst/>
                  <a:ahLst/>
                  <a:cxnLst/>
                  <a:rect l="l" t="t" r="r" b="b"/>
                  <a:pathLst>
                    <a:path w="2010" h="1020" extrusionOk="0">
                      <a:moveTo>
                        <a:pt x="683" y="1"/>
                      </a:moveTo>
                      <a:cubicBezTo>
                        <a:pt x="355" y="1"/>
                        <a:pt x="105" y="104"/>
                        <a:pt x="62" y="282"/>
                      </a:cubicBezTo>
                      <a:cubicBezTo>
                        <a:pt x="1" y="534"/>
                        <a:pt x="374" y="839"/>
                        <a:pt x="895" y="966"/>
                      </a:cubicBezTo>
                      <a:cubicBezTo>
                        <a:pt x="1047" y="1002"/>
                        <a:pt x="1194" y="1019"/>
                        <a:pt x="1327" y="1019"/>
                      </a:cubicBezTo>
                      <a:cubicBezTo>
                        <a:pt x="1656" y="1019"/>
                        <a:pt x="1906" y="916"/>
                        <a:pt x="1949" y="737"/>
                      </a:cubicBezTo>
                      <a:cubicBezTo>
                        <a:pt x="2009" y="486"/>
                        <a:pt x="1636" y="180"/>
                        <a:pt x="1115" y="54"/>
                      </a:cubicBezTo>
                      <a:cubicBezTo>
                        <a:pt x="964" y="18"/>
                        <a:pt x="817"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4"/>
                <p:cNvSpPr/>
                <p:nvPr/>
              </p:nvSpPr>
              <p:spPr>
                <a:xfrm>
                  <a:off x="4859700" y="3753425"/>
                  <a:ext cx="152825" cy="142650"/>
                </a:xfrm>
                <a:custGeom>
                  <a:avLst/>
                  <a:gdLst/>
                  <a:ahLst/>
                  <a:cxnLst/>
                  <a:rect l="l" t="t" r="r" b="b"/>
                  <a:pathLst>
                    <a:path w="6113" h="5706" extrusionOk="0">
                      <a:moveTo>
                        <a:pt x="5854" y="0"/>
                      </a:moveTo>
                      <a:cubicBezTo>
                        <a:pt x="4075" y="0"/>
                        <a:pt x="2319" y="1006"/>
                        <a:pt x="1437" y="2556"/>
                      </a:cubicBezTo>
                      <a:cubicBezTo>
                        <a:pt x="865" y="3560"/>
                        <a:pt x="644" y="4745"/>
                        <a:pt x="1" y="5706"/>
                      </a:cubicBezTo>
                      <a:cubicBezTo>
                        <a:pt x="1248" y="4537"/>
                        <a:pt x="3412" y="4481"/>
                        <a:pt x="4690" y="3346"/>
                      </a:cubicBezTo>
                      <a:cubicBezTo>
                        <a:pt x="5644" y="2499"/>
                        <a:pt x="5967" y="1275"/>
                        <a:pt x="6113" y="7"/>
                      </a:cubicBezTo>
                      <a:cubicBezTo>
                        <a:pt x="6026" y="3"/>
                        <a:pt x="5940" y="0"/>
                        <a:pt x="5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4717225" y="3732375"/>
                  <a:ext cx="147425" cy="129250"/>
                </a:xfrm>
                <a:custGeom>
                  <a:avLst/>
                  <a:gdLst/>
                  <a:ahLst/>
                  <a:cxnLst/>
                  <a:rect l="l" t="t" r="r" b="b"/>
                  <a:pathLst>
                    <a:path w="5897" h="5170" extrusionOk="0">
                      <a:moveTo>
                        <a:pt x="665" y="1"/>
                      </a:moveTo>
                      <a:cubicBezTo>
                        <a:pt x="525" y="1"/>
                        <a:pt x="384" y="7"/>
                        <a:pt x="244" y="21"/>
                      </a:cubicBezTo>
                      <a:cubicBezTo>
                        <a:pt x="1" y="822"/>
                        <a:pt x="342" y="1714"/>
                        <a:pt x="917" y="2322"/>
                      </a:cubicBezTo>
                      <a:cubicBezTo>
                        <a:pt x="1494" y="2929"/>
                        <a:pt x="2273" y="3301"/>
                        <a:pt x="3051" y="3610"/>
                      </a:cubicBezTo>
                      <a:cubicBezTo>
                        <a:pt x="3830" y="3918"/>
                        <a:pt x="4635" y="4182"/>
                        <a:pt x="5344" y="4627"/>
                      </a:cubicBezTo>
                      <a:cubicBezTo>
                        <a:pt x="5565" y="4767"/>
                        <a:pt x="5785" y="4933"/>
                        <a:pt x="5896" y="5170"/>
                      </a:cubicBezTo>
                      <a:cubicBezTo>
                        <a:pt x="5499" y="3835"/>
                        <a:pt x="4950" y="2422"/>
                        <a:pt x="3976" y="1427"/>
                      </a:cubicBezTo>
                      <a:cubicBezTo>
                        <a:pt x="3102" y="533"/>
                        <a:pt x="1904"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655"/>
        <p:cNvGrpSpPr/>
        <p:nvPr/>
      </p:nvGrpSpPr>
      <p:grpSpPr>
        <a:xfrm>
          <a:off x="0" y="0"/>
          <a:ext cx="0" cy="0"/>
          <a:chOff x="0" y="0"/>
          <a:chExt cx="0" cy="0"/>
        </a:xfrm>
      </p:grpSpPr>
      <p:grpSp>
        <p:nvGrpSpPr>
          <p:cNvPr id="1656" name="Google Shape;1656;p24"/>
          <p:cNvGrpSpPr/>
          <p:nvPr/>
        </p:nvGrpSpPr>
        <p:grpSpPr>
          <a:xfrm flipH="1">
            <a:off x="-566893" y="0"/>
            <a:ext cx="10299072" cy="5144047"/>
            <a:chOff x="-588350" y="0"/>
            <a:chExt cx="10299072" cy="5144047"/>
          </a:xfrm>
        </p:grpSpPr>
        <p:sp>
          <p:nvSpPr>
            <p:cNvPr id="1657" name="Google Shape;1657;p24"/>
            <p:cNvSpPr/>
            <p:nvPr/>
          </p:nvSpPr>
          <p:spPr>
            <a:xfrm>
              <a:off x="7655550" y="362301"/>
              <a:ext cx="1009629" cy="1009706"/>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4"/>
            <p:cNvSpPr/>
            <p:nvPr/>
          </p:nvSpPr>
          <p:spPr>
            <a:xfrm>
              <a:off x="-588350" y="2165258"/>
              <a:ext cx="1530824" cy="276920"/>
            </a:xfrm>
            <a:custGeom>
              <a:avLst/>
              <a:gdLst/>
              <a:ahLst/>
              <a:cxnLst/>
              <a:rect l="l" t="t" r="r" b="b"/>
              <a:pathLst>
                <a:path w="38066" h="6886" extrusionOk="0">
                  <a:moveTo>
                    <a:pt x="14862" y="0"/>
                  </a:moveTo>
                  <a:cubicBezTo>
                    <a:pt x="13563" y="0"/>
                    <a:pt x="12254" y="348"/>
                    <a:pt x="11111" y="975"/>
                  </a:cubicBezTo>
                  <a:cubicBezTo>
                    <a:pt x="9236" y="2005"/>
                    <a:pt x="7796" y="3733"/>
                    <a:pt x="6896" y="5674"/>
                  </a:cubicBezTo>
                  <a:cubicBezTo>
                    <a:pt x="5746" y="4549"/>
                    <a:pt x="4135" y="3931"/>
                    <a:pt x="2529" y="3931"/>
                  </a:cubicBezTo>
                  <a:cubicBezTo>
                    <a:pt x="1908" y="3931"/>
                    <a:pt x="1289" y="4024"/>
                    <a:pt x="697" y="4214"/>
                  </a:cubicBezTo>
                  <a:cubicBezTo>
                    <a:pt x="459" y="4292"/>
                    <a:pt x="226" y="4385"/>
                    <a:pt x="0" y="4492"/>
                  </a:cubicBezTo>
                  <a:lnTo>
                    <a:pt x="0" y="6885"/>
                  </a:lnTo>
                  <a:lnTo>
                    <a:pt x="38066" y="6885"/>
                  </a:lnTo>
                  <a:cubicBezTo>
                    <a:pt x="36910" y="4747"/>
                    <a:pt x="34867" y="3090"/>
                    <a:pt x="32519" y="2449"/>
                  </a:cubicBezTo>
                  <a:cubicBezTo>
                    <a:pt x="31769" y="2245"/>
                    <a:pt x="30994" y="2145"/>
                    <a:pt x="30218" y="2145"/>
                  </a:cubicBezTo>
                  <a:cubicBezTo>
                    <a:pt x="28158" y="2145"/>
                    <a:pt x="26095" y="2846"/>
                    <a:pt x="24496" y="4148"/>
                  </a:cubicBezTo>
                  <a:cubicBezTo>
                    <a:pt x="23844" y="4679"/>
                    <a:pt x="23262" y="5310"/>
                    <a:pt x="22869" y="6054"/>
                  </a:cubicBezTo>
                  <a:cubicBezTo>
                    <a:pt x="21412" y="3805"/>
                    <a:pt x="19800" y="1424"/>
                    <a:pt x="17306" y="449"/>
                  </a:cubicBezTo>
                  <a:cubicBezTo>
                    <a:pt x="16526" y="144"/>
                    <a:pt x="15697" y="0"/>
                    <a:pt x="14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4"/>
            <p:cNvSpPr/>
            <p:nvPr/>
          </p:nvSpPr>
          <p:spPr>
            <a:xfrm>
              <a:off x="7825776" y="1789979"/>
              <a:ext cx="1884946" cy="276927"/>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1660" name="Google Shape;1660;p24"/>
            <p:cNvGrpSpPr/>
            <p:nvPr/>
          </p:nvGrpSpPr>
          <p:grpSpPr>
            <a:xfrm flipH="1">
              <a:off x="0" y="0"/>
              <a:ext cx="9144010" cy="1149259"/>
              <a:chOff x="0" y="0"/>
              <a:chExt cx="9144010" cy="1149259"/>
            </a:xfrm>
          </p:grpSpPr>
          <p:sp>
            <p:nvSpPr>
              <p:cNvPr id="1661" name="Google Shape;1661;p24"/>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4"/>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3" name="Google Shape;1663;p24"/>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4" name="Google Shape;1664;p24"/>
            <p:cNvGrpSpPr/>
            <p:nvPr/>
          </p:nvGrpSpPr>
          <p:grpSpPr>
            <a:xfrm>
              <a:off x="-172" y="3420926"/>
              <a:ext cx="9144241" cy="1723121"/>
              <a:chOff x="-172" y="3420926"/>
              <a:chExt cx="9144241" cy="1723121"/>
            </a:xfrm>
          </p:grpSpPr>
          <p:sp>
            <p:nvSpPr>
              <p:cNvPr id="1665" name="Google Shape;1665;p24"/>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4"/>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4"/>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4"/>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4"/>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0" name="Google Shape;1670;p24"/>
              <p:cNvGrpSpPr/>
              <p:nvPr/>
            </p:nvGrpSpPr>
            <p:grpSpPr>
              <a:xfrm>
                <a:off x="7326950" y="4546315"/>
                <a:ext cx="456200" cy="597181"/>
                <a:chOff x="5268200" y="3373650"/>
                <a:chExt cx="295275" cy="386525"/>
              </a:xfrm>
            </p:grpSpPr>
            <p:sp>
              <p:nvSpPr>
                <p:cNvPr id="1671" name="Google Shape;1671;p24"/>
                <p:cNvSpPr/>
                <p:nvPr/>
              </p:nvSpPr>
              <p:spPr>
                <a:xfrm>
                  <a:off x="5406825" y="3496350"/>
                  <a:ext cx="16375" cy="263825"/>
                </a:xfrm>
                <a:custGeom>
                  <a:avLst/>
                  <a:gdLst/>
                  <a:ahLst/>
                  <a:cxnLst/>
                  <a:rect l="l" t="t" r="r" b="b"/>
                  <a:pathLst>
                    <a:path w="655" h="10553" extrusionOk="0">
                      <a:moveTo>
                        <a:pt x="262" y="1"/>
                      </a:moveTo>
                      <a:cubicBezTo>
                        <a:pt x="233" y="335"/>
                        <a:pt x="206" y="667"/>
                        <a:pt x="184" y="1002"/>
                      </a:cubicBezTo>
                      <a:cubicBezTo>
                        <a:pt x="165" y="1302"/>
                        <a:pt x="148" y="1602"/>
                        <a:pt x="135" y="1903"/>
                      </a:cubicBezTo>
                      <a:cubicBezTo>
                        <a:pt x="0" y="4770"/>
                        <a:pt x="127" y="7638"/>
                        <a:pt x="517" y="10474"/>
                      </a:cubicBezTo>
                      <a:cubicBezTo>
                        <a:pt x="518" y="10488"/>
                        <a:pt x="519" y="10501"/>
                        <a:pt x="522" y="10514"/>
                      </a:cubicBezTo>
                      <a:cubicBezTo>
                        <a:pt x="522" y="10515"/>
                        <a:pt x="522" y="10519"/>
                        <a:pt x="523" y="10520"/>
                      </a:cubicBezTo>
                      <a:lnTo>
                        <a:pt x="528" y="10520"/>
                      </a:lnTo>
                      <a:cubicBezTo>
                        <a:pt x="541" y="10530"/>
                        <a:pt x="555" y="10542"/>
                        <a:pt x="566" y="10553"/>
                      </a:cubicBezTo>
                      <a:cubicBezTo>
                        <a:pt x="559" y="10542"/>
                        <a:pt x="551" y="10531"/>
                        <a:pt x="545" y="10520"/>
                      </a:cubicBezTo>
                      <a:lnTo>
                        <a:pt x="654" y="10520"/>
                      </a:lnTo>
                      <a:cubicBezTo>
                        <a:pt x="584" y="10019"/>
                        <a:pt x="523" y="9517"/>
                        <a:pt x="471" y="9013"/>
                      </a:cubicBezTo>
                      <a:cubicBezTo>
                        <a:pt x="467" y="8973"/>
                        <a:pt x="463" y="8932"/>
                        <a:pt x="457" y="8892"/>
                      </a:cubicBezTo>
                      <a:cubicBezTo>
                        <a:pt x="219" y="6560"/>
                        <a:pt x="155" y="4214"/>
                        <a:pt x="267" y="1868"/>
                      </a:cubicBezTo>
                      <a:cubicBezTo>
                        <a:pt x="283" y="1513"/>
                        <a:pt x="303" y="1159"/>
                        <a:pt x="330" y="806"/>
                      </a:cubicBezTo>
                      <a:cubicBezTo>
                        <a:pt x="349" y="541"/>
                        <a:pt x="368" y="277"/>
                        <a:pt x="392" y="12"/>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4"/>
                <p:cNvSpPr/>
                <p:nvPr/>
              </p:nvSpPr>
              <p:spPr>
                <a:xfrm>
                  <a:off x="5298975" y="3373650"/>
                  <a:ext cx="235650" cy="194125"/>
                </a:xfrm>
                <a:custGeom>
                  <a:avLst/>
                  <a:gdLst/>
                  <a:ahLst/>
                  <a:cxnLst/>
                  <a:rect l="l" t="t" r="r" b="b"/>
                  <a:pathLst>
                    <a:path w="9426" h="7765" extrusionOk="0">
                      <a:moveTo>
                        <a:pt x="2850" y="0"/>
                      </a:moveTo>
                      <a:cubicBezTo>
                        <a:pt x="2743" y="0"/>
                        <a:pt x="2634" y="22"/>
                        <a:pt x="2522" y="67"/>
                      </a:cubicBezTo>
                      <a:cubicBezTo>
                        <a:pt x="1503" y="484"/>
                        <a:pt x="3258" y="3540"/>
                        <a:pt x="3258" y="3540"/>
                      </a:cubicBezTo>
                      <a:cubicBezTo>
                        <a:pt x="3258" y="3540"/>
                        <a:pt x="2511" y="3385"/>
                        <a:pt x="1767" y="3385"/>
                      </a:cubicBezTo>
                      <a:cubicBezTo>
                        <a:pt x="1120" y="3385"/>
                        <a:pt x="475" y="3502"/>
                        <a:pt x="324" y="3938"/>
                      </a:cubicBezTo>
                      <a:cubicBezTo>
                        <a:pt x="0" y="4877"/>
                        <a:pt x="2943" y="5372"/>
                        <a:pt x="2943" y="5372"/>
                      </a:cubicBezTo>
                      <a:cubicBezTo>
                        <a:pt x="2943" y="5372"/>
                        <a:pt x="1431" y="6666"/>
                        <a:pt x="2064" y="7580"/>
                      </a:cubicBezTo>
                      <a:cubicBezTo>
                        <a:pt x="2153" y="7708"/>
                        <a:pt x="2267" y="7763"/>
                        <a:pt x="2399" y="7763"/>
                      </a:cubicBezTo>
                      <a:cubicBezTo>
                        <a:pt x="3210" y="7763"/>
                        <a:pt x="4669" y="5677"/>
                        <a:pt x="4669" y="5677"/>
                      </a:cubicBezTo>
                      <a:cubicBezTo>
                        <a:pt x="4669" y="5677"/>
                        <a:pt x="6353" y="7765"/>
                        <a:pt x="7506" y="7765"/>
                      </a:cubicBezTo>
                      <a:cubicBezTo>
                        <a:pt x="7659" y="7765"/>
                        <a:pt x="7803" y="7728"/>
                        <a:pt x="7933" y="7644"/>
                      </a:cubicBezTo>
                      <a:cubicBezTo>
                        <a:pt x="9034" y="6930"/>
                        <a:pt x="6130" y="4601"/>
                        <a:pt x="6130" y="4601"/>
                      </a:cubicBezTo>
                      <a:cubicBezTo>
                        <a:pt x="6130" y="4601"/>
                        <a:pt x="9426" y="3983"/>
                        <a:pt x="8636" y="2619"/>
                      </a:cubicBezTo>
                      <a:cubicBezTo>
                        <a:pt x="8514" y="2409"/>
                        <a:pt x="8214" y="2331"/>
                        <a:pt x="7836" y="2331"/>
                      </a:cubicBezTo>
                      <a:cubicBezTo>
                        <a:pt x="6749" y="2331"/>
                        <a:pt x="5015" y="2978"/>
                        <a:pt x="5015" y="2978"/>
                      </a:cubicBezTo>
                      <a:cubicBezTo>
                        <a:pt x="5015" y="2978"/>
                        <a:pt x="4120" y="0"/>
                        <a:pt x="2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4"/>
                <p:cNvSpPr/>
                <p:nvPr/>
              </p:nvSpPr>
              <p:spPr>
                <a:xfrm>
                  <a:off x="5384575" y="3467275"/>
                  <a:ext cx="50250" cy="25500"/>
                </a:xfrm>
                <a:custGeom>
                  <a:avLst/>
                  <a:gdLst/>
                  <a:ahLst/>
                  <a:cxnLst/>
                  <a:rect l="l" t="t" r="r" b="b"/>
                  <a:pathLst>
                    <a:path w="2010" h="1020" extrusionOk="0">
                      <a:moveTo>
                        <a:pt x="1329" y="0"/>
                      </a:moveTo>
                      <a:cubicBezTo>
                        <a:pt x="1194" y="0"/>
                        <a:pt x="1047" y="18"/>
                        <a:pt x="895" y="55"/>
                      </a:cubicBezTo>
                      <a:cubicBezTo>
                        <a:pt x="374" y="181"/>
                        <a:pt x="1" y="487"/>
                        <a:pt x="61" y="738"/>
                      </a:cubicBezTo>
                      <a:cubicBezTo>
                        <a:pt x="104" y="916"/>
                        <a:pt x="354" y="1019"/>
                        <a:pt x="681" y="1019"/>
                      </a:cubicBezTo>
                      <a:cubicBezTo>
                        <a:pt x="815" y="1019"/>
                        <a:pt x="963" y="1002"/>
                        <a:pt x="1115" y="965"/>
                      </a:cubicBezTo>
                      <a:cubicBezTo>
                        <a:pt x="1635" y="840"/>
                        <a:pt x="2009" y="533"/>
                        <a:pt x="1948" y="282"/>
                      </a:cubicBezTo>
                      <a:cubicBezTo>
                        <a:pt x="1905" y="104"/>
                        <a:pt x="1656" y="0"/>
                        <a:pt x="1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4"/>
                <p:cNvSpPr/>
                <p:nvPr/>
              </p:nvSpPr>
              <p:spPr>
                <a:xfrm>
                  <a:off x="5268200" y="3617550"/>
                  <a:ext cx="152775" cy="142625"/>
                </a:xfrm>
                <a:custGeom>
                  <a:avLst/>
                  <a:gdLst/>
                  <a:ahLst/>
                  <a:cxnLst/>
                  <a:rect l="l" t="t" r="r" b="b"/>
                  <a:pathLst>
                    <a:path w="6111" h="5705" extrusionOk="0">
                      <a:moveTo>
                        <a:pt x="244" y="1"/>
                      </a:moveTo>
                      <a:cubicBezTo>
                        <a:pt x="163" y="1"/>
                        <a:pt x="82" y="3"/>
                        <a:pt x="1" y="7"/>
                      </a:cubicBezTo>
                      <a:cubicBezTo>
                        <a:pt x="19" y="170"/>
                        <a:pt x="41" y="332"/>
                        <a:pt x="67" y="493"/>
                      </a:cubicBezTo>
                      <a:cubicBezTo>
                        <a:pt x="239" y="1584"/>
                        <a:pt x="592" y="2608"/>
                        <a:pt x="1423" y="3346"/>
                      </a:cubicBezTo>
                      <a:cubicBezTo>
                        <a:pt x="2686" y="4468"/>
                        <a:pt x="4815" y="4537"/>
                        <a:pt x="6067" y="5666"/>
                      </a:cubicBezTo>
                      <a:cubicBezTo>
                        <a:pt x="6069" y="5667"/>
                        <a:pt x="6072" y="5669"/>
                        <a:pt x="6073" y="5672"/>
                      </a:cubicBezTo>
                      <a:cubicBezTo>
                        <a:pt x="6086" y="5682"/>
                        <a:pt x="6100" y="5694"/>
                        <a:pt x="6111" y="5705"/>
                      </a:cubicBezTo>
                      <a:cubicBezTo>
                        <a:pt x="6104" y="5694"/>
                        <a:pt x="6096" y="5683"/>
                        <a:pt x="6090" y="5672"/>
                      </a:cubicBezTo>
                      <a:cubicBezTo>
                        <a:pt x="6079" y="5657"/>
                        <a:pt x="6069" y="5642"/>
                        <a:pt x="6061" y="5626"/>
                      </a:cubicBezTo>
                      <a:cubicBezTo>
                        <a:pt x="5457" y="4680"/>
                        <a:pt x="5232" y="3532"/>
                        <a:pt x="4677" y="2555"/>
                      </a:cubicBezTo>
                      <a:cubicBezTo>
                        <a:pt x="3840" y="1087"/>
                        <a:pt x="2217" y="108"/>
                        <a:pt x="533" y="11"/>
                      </a:cubicBezTo>
                      <a:cubicBezTo>
                        <a:pt x="437" y="4"/>
                        <a:pt x="340"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4"/>
                <p:cNvSpPr/>
                <p:nvPr/>
              </p:nvSpPr>
              <p:spPr>
                <a:xfrm>
                  <a:off x="5416075" y="3596525"/>
                  <a:ext cx="147400" cy="129225"/>
                </a:xfrm>
                <a:custGeom>
                  <a:avLst/>
                  <a:gdLst/>
                  <a:ahLst/>
                  <a:cxnLst/>
                  <a:rect l="l" t="t" r="r" b="b"/>
                  <a:pathLst>
                    <a:path w="5896" h="5169" extrusionOk="0">
                      <a:moveTo>
                        <a:pt x="5232" y="0"/>
                      </a:moveTo>
                      <a:cubicBezTo>
                        <a:pt x="3993" y="0"/>
                        <a:pt x="2795" y="533"/>
                        <a:pt x="1921" y="1427"/>
                      </a:cubicBezTo>
                      <a:cubicBezTo>
                        <a:pt x="947" y="2422"/>
                        <a:pt x="398" y="3834"/>
                        <a:pt x="1" y="5168"/>
                      </a:cubicBezTo>
                      <a:cubicBezTo>
                        <a:pt x="113" y="4933"/>
                        <a:pt x="332" y="4766"/>
                        <a:pt x="553" y="4627"/>
                      </a:cubicBezTo>
                      <a:cubicBezTo>
                        <a:pt x="1262" y="4182"/>
                        <a:pt x="2067" y="3918"/>
                        <a:pt x="2846" y="3609"/>
                      </a:cubicBezTo>
                      <a:cubicBezTo>
                        <a:pt x="3624" y="3301"/>
                        <a:pt x="4403" y="2929"/>
                        <a:pt x="4980" y="2322"/>
                      </a:cubicBezTo>
                      <a:cubicBezTo>
                        <a:pt x="5555" y="1714"/>
                        <a:pt x="5895" y="822"/>
                        <a:pt x="5652" y="21"/>
                      </a:cubicBezTo>
                      <a:cubicBezTo>
                        <a:pt x="5512" y="7"/>
                        <a:pt x="5371" y="0"/>
                        <a:pt x="5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24"/>
              <p:cNvGrpSpPr/>
              <p:nvPr/>
            </p:nvGrpSpPr>
            <p:grpSpPr>
              <a:xfrm rot="-1225621" flipH="1">
                <a:off x="7938750" y="4074492"/>
                <a:ext cx="524881" cy="1009696"/>
                <a:chOff x="1312300" y="3710025"/>
                <a:chExt cx="483225" cy="929675"/>
              </a:xfrm>
            </p:grpSpPr>
            <p:sp>
              <p:nvSpPr>
                <p:cNvPr id="1677" name="Google Shape;1677;p24"/>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4"/>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24"/>
              <p:cNvGrpSpPr/>
              <p:nvPr/>
            </p:nvGrpSpPr>
            <p:grpSpPr>
              <a:xfrm>
                <a:off x="6896889" y="4811255"/>
                <a:ext cx="295268" cy="278920"/>
                <a:chOff x="6615475" y="2334725"/>
                <a:chExt cx="233450" cy="220525"/>
              </a:xfrm>
            </p:grpSpPr>
            <p:sp>
              <p:nvSpPr>
                <p:cNvPr id="1680" name="Google Shape;1680;p24"/>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4"/>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24"/>
              <p:cNvGrpSpPr/>
              <p:nvPr/>
            </p:nvGrpSpPr>
            <p:grpSpPr>
              <a:xfrm>
                <a:off x="1751614" y="4646153"/>
                <a:ext cx="295268" cy="278920"/>
                <a:chOff x="6615475" y="2334725"/>
                <a:chExt cx="233450" cy="220525"/>
              </a:xfrm>
            </p:grpSpPr>
            <p:sp>
              <p:nvSpPr>
                <p:cNvPr id="1688" name="Google Shape;1688;p24"/>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24"/>
              <p:cNvGrpSpPr/>
              <p:nvPr/>
            </p:nvGrpSpPr>
            <p:grpSpPr>
              <a:xfrm>
                <a:off x="-172" y="4057766"/>
                <a:ext cx="809483" cy="1085582"/>
                <a:chOff x="4079450" y="2661600"/>
                <a:chExt cx="403350" cy="540925"/>
              </a:xfrm>
            </p:grpSpPr>
            <p:sp>
              <p:nvSpPr>
                <p:cNvPr id="1696" name="Google Shape;1696;p24"/>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4165225" y="2865875"/>
                  <a:ext cx="101525" cy="336650"/>
                </a:xfrm>
                <a:custGeom>
                  <a:avLst/>
                  <a:gdLst/>
                  <a:ahLst/>
                  <a:cxnLst/>
                  <a:rect l="l" t="t" r="r" b="b"/>
                  <a:pathLst>
                    <a:path w="4061" h="13466" extrusionOk="0">
                      <a:moveTo>
                        <a:pt x="3809" y="1"/>
                      </a:moveTo>
                      <a:lnTo>
                        <a:pt x="3410" y="1408"/>
                      </a:lnTo>
                      <a:lnTo>
                        <a:pt x="1313" y="8823"/>
                      </a:lnTo>
                      <a:lnTo>
                        <a:pt x="648" y="11172"/>
                      </a:lnTo>
                      <a:lnTo>
                        <a:pt x="648" y="11173"/>
                      </a:lnTo>
                      <a:lnTo>
                        <a:pt x="0" y="13465"/>
                      </a:lnTo>
                      <a:lnTo>
                        <a:pt x="271" y="13465"/>
                      </a:lnTo>
                      <a:lnTo>
                        <a:pt x="358" y="13155"/>
                      </a:lnTo>
                      <a:lnTo>
                        <a:pt x="551" y="12473"/>
                      </a:lnTo>
                      <a:lnTo>
                        <a:pt x="3659" y="1489"/>
                      </a:lnTo>
                      <a:lnTo>
                        <a:pt x="4060" y="7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4213825" y="2738225"/>
                  <a:ext cx="156575" cy="108325"/>
                </a:xfrm>
                <a:custGeom>
                  <a:avLst/>
                  <a:gdLst/>
                  <a:ahLst/>
                  <a:cxnLst/>
                  <a:rect l="l" t="t" r="r" b="b"/>
                  <a:pathLst>
                    <a:path w="6263" h="4333" extrusionOk="0">
                      <a:moveTo>
                        <a:pt x="1910" y="0"/>
                      </a:moveTo>
                      <a:cubicBezTo>
                        <a:pt x="1368" y="0"/>
                        <a:pt x="828" y="108"/>
                        <a:pt x="334" y="331"/>
                      </a:cubicBezTo>
                      <a:lnTo>
                        <a:pt x="7" y="673"/>
                      </a:lnTo>
                      <a:cubicBezTo>
                        <a:pt x="1" y="1913"/>
                        <a:pt x="743" y="3100"/>
                        <a:pt x="1804" y="3737"/>
                      </a:cubicBezTo>
                      <a:cubicBezTo>
                        <a:pt x="2476" y="4141"/>
                        <a:pt x="3258" y="4333"/>
                        <a:pt x="4044" y="4333"/>
                      </a:cubicBezTo>
                      <a:cubicBezTo>
                        <a:pt x="4500" y="4333"/>
                        <a:pt x="4957" y="4268"/>
                        <a:pt x="5395" y="4142"/>
                      </a:cubicBezTo>
                      <a:cubicBezTo>
                        <a:pt x="5683" y="4060"/>
                        <a:pt x="5927" y="3898"/>
                        <a:pt x="6154" y="3703"/>
                      </a:cubicBezTo>
                      <a:cubicBezTo>
                        <a:pt x="6262" y="2817"/>
                        <a:pt x="5747" y="1964"/>
                        <a:pt x="5100" y="1350"/>
                      </a:cubicBezTo>
                      <a:cubicBezTo>
                        <a:pt x="4476" y="756"/>
                        <a:pt x="3704" y="308"/>
                        <a:pt x="2865" y="112"/>
                      </a:cubicBezTo>
                      <a:cubicBezTo>
                        <a:pt x="2552" y="38"/>
                        <a:pt x="2231"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4118825" y="2684975"/>
                  <a:ext cx="363975" cy="229050"/>
                </a:xfrm>
                <a:custGeom>
                  <a:avLst/>
                  <a:gdLst/>
                  <a:ahLst/>
                  <a:cxnLst/>
                  <a:rect l="l" t="t" r="r" b="b"/>
                  <a:pathLst>
                    <a:path w="14559" h="9162" extrusionOk="0">
                      <a:moveTo>
                        <a:pt x="492" y="1"/>
                      </a:moveTo>
                      <a:cubicBezTo>
                        <a:pt x="344" y="1"/>
                        <a:pt x="197" y="18"/>
                        <a:pt x="54" y="54"/>
                      </a:cubicBezTo>
                      <a:cubicBezTo>
                        <a:pt x="35" y="66"/>
                        <a:pt x="18" y="81"/>
                        <a:pt x="1" y="94"/>
                      </a:cubicBezTo>
                      <a:cubicBezTo>
                        <a:pt x="98" y="1390"/>
                        <a:pt x="283" y="2689"/>
                        <a:pt x="704" y="3918"/>
                      </a:cubicBezTo>
                      <a:cubicBezTo>
                        <a:pt x="1126" y="5147"/>
                        <a:pt x="1793" y="6310"/>
                        <a:pt x="2750" y="7188"/>
                      </a:cubicBezTo>
                      <a:cubicBezTo>
                        <a:pt x="4305" y="8614"/>
                        <a:pt x="6482" y="9161"/>
                        <a:pt x="8604" y="9161"/>
                      </a:cubicBezTo>
                      <a:cubicBezTo>
                        <a:pt x="8795" y="9161"/>
                        <a:pt x="8986" y="9157"/>
                        <a:pt x="9175" y="9148"/>
                      </a:cubicBezTo>
                      <a:cubicBezTo>
                        <a:pt x="10147" y="9104"/>
                        <a:pt x="11125" y="8958"/>
                        <a:pt x="12025" y="8589"/>
                      </a:cubicBezTo>
                      <a:cubicBezTo>
                        <a:pt x="12926" y="8221"/>
                        <a:pt x="13748" y="7613"/>
                        <a:pt x="14261" y="6785"/>
                      </a:cubicBezTo>
                      <a:cubicBezTo>
                        <a:pt x="14479" y="6432"/>
                        <a:pt x="14559" y="5976"/>
                        <a:pt x="14531" y="5504"/>
                      </a:cubicBezTo>
                      <a:cubicBezTo>
                        <a:pt x="14442" y="5498"/>
                        <a:pt x="14354" y="5495"/>
                        <a:pt x="14265" y="5495"/>
                      </a:cubicBezTo>
                      <a:cubicBezTo>
                        <a:pt x="13073" y="5495"/>
                        <a:pt x="11882" y="6013"/>
                        <a:pt x="11087" y="6905"/>
                      </a:cubicBezTo>
                      <a:cubicBezTo>
                        <a:pt x="10783" y="6262"/>
                        <a:pt x="10528" y="5574"/>
                        <a:pt x="10033" y="5062"/>
                      </a:cubicBezTo>
                      <a:cubicBezTo>
                        <a:pt x="9562" y="4579"/>
                        <a:pt x="8887" y="4333"/>
                        <a:pt x="8214" y="4333"/>
                      </a:cubicBezTo>
                      <a:cubicBezTo>
                        <a:pt x="7612" y="4333"/>
                        <a:pt x="7012" y="4529"/>
                        <a:pt x="6559" y="4927"/>
                      </a:cubicBezTo>
                      <a:cubicBezTo>
                        <a:pt x="6533" y="3979"/>
                        <a:pt x="6240" y="2984"/>
                        <a:pt x="5519" y="2368"/>
                      </a:cubicBezTo>
                      <a:cubicBezTo>
                        <a:pt x="5147" y="2050"/>
                        <a:pt x="4645" y="1874"/>
                        <a:pt x="4158" y="1874"/>
                      </a:cubicBezTo>
                      <a:cubicBezTo>
                        <a:pt x="3700" y="1874"/>
                        <a:pt x="3255" y="2030"/>
                        <a:pt x="2944" y="2369"/>
                      </a:cubicBezTo>
                      <a:cubicBezTo>
                        <a:pt x="2791" y="1681"/>
                        <a:pt x="2466" y="1012"/>
                        <a:pt x="1928" y="552"/>
                      </a:cubicBezTo>
                      <a:cubicBezTo>
                        <a:pt x="1532" y="212"/>
                        <a:pt x="1010"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4079450" y="2830625"/>
                  <a:ext cx="122400" cy="337950"/>
                </a:xfrm>
                <a:custGeom>
                  <a:avLst/>
                  <a:gdLst/>
                  <a:ahLst/>
                  <a:cxnLst/>
                  <a:rect l="l" t="t" r="r" b="b"/>
                  <a:pathLst>
                    <a:path w="4896" h="13518" extrusionOk="0">
                      <a:moveTo>
                        <a:pt x="260" y="1"/>
                      </a:moveTo>
                      <a:cubicBezTo>
                        <a:pt x="170" y="117"/>
                        <a:pt x="81" y="238"/>
                        <a:pt x="0" y="363"/>
                      </a:cubicBezTo>
                      <a:lnTo>
                        <a:pt x="0" y="6958"/>
                      </a:lnTo>
                      <a:cubicBezTo>
                        <a:pt x="540" y="7887"/>
                        <a:pt x="1254" y="8733"/>
                        <a:pt x="2018" y="9488"/>
                      </a:cubicBezTo>
                      <a:cubicBezTo>
                        <a:pt x="2581" y="10046"/>
                        <a:pt x="3186" y="10580"/>
                        <a:pt x="3606" y="11251"/>
                      </a:cubicBezTo>
                      <a:cubicBezTo>
                        <a:pt x="3857" y="11651"/>
                        <a:pt x="4036" y="12115"/>
                        <a:pt x="4079" y="12583"/>
                      </a:cubicBezTo>
                      <a:cubicBezTo>
                        <a:pt x="4110" y="12900"/>
                        <a:pt x="4076" y="13219"/>
                        <a:pt x="3961" y="13517"/>
                      </a:cubicBezTo>
                      <a:cubicBezTo>
                        <a:pt x="4366" y="12527"/>
                        <a:pt x="4630" y="11393"/>
                        <a:pt x="4744" y="10233"/>
                      </a:cubicBezTo>
                      <a:cubicBezTo>
                        <a:pt x="4896" y="8706"/>
                        <a:pt x="4787" y="7136"/>
                        <a:pt x="4399" y="5782"/>
                      </a:cubicBezTo>
                      <a:cubicBezTo>
                        <a:pt x="3714" y="3401"/>
                        <a:pt x="2270" y="1450"/>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4168375" y="3041250"/>
                  <a:ext cx="308250" cy="156100"/>
                </a:xfrm>
                <a:custGeom>
                  <a:avLst/>
                  <a:gdLst/>
                  <a:ahLst/>
                  <a:cxnLst/>
                  <a:rect l="l" t="t" r="r" b="b"/>
                  <a:pathLst>
                    <a:path w="12330" h="6244" extrusionOk="0">
                      <a:moveTo>
                        <a:pt x="9730" y="0"/>
                      </a:moveTo>
                      <a:cubicBezTo>
                        <a:pt x="9052" y="0"/>
                        <a:pt x="8375" y="43"/>
                        <a:pt x="7706" y="160"/>
                      </a:cubicBezTo>
                      <a:cubicBezTo>
                        <a:pt x="4360" y="741"/>
                        <a:pt x="1500" y="3195"/>
                        <a:pt x="0" y="6243"/>
                      </a:cubicBezTo>
                      <a:cubicBezTo>
                        <a:pt x="1602" y="5474"/>
                        <a:pt x="3394" y="5714"/>
                        <a:pt x="5168" y="5622"/>
                      </a:cubicBezTo>
                      <a:cubicBezTo>
                        <a:pt x="6402" y="5558"/>
                        <a:pt x="7624" y="5308"/>
                        <a:pt x="8783" y="4882"/>
                      </a:cubicBezTo>
                      <a:cubicBezTo>
                        <a:pt x="9550" y="4601"/>
                        <a:pt x="10312" y="4227"/>
                        <a:pt x="10841" y="3605"/>
                      </a:cubicBezTo>
                      <a:cubicBezTo>
                        <a:pt x="11165" y="3225"/>
                        <a:pt x="11387" y="2770"/>
                        <a:pt x="11585" y="2312"/>
                      </a:cubicBezTo>
                      <a:cubicBezTo>
                        <a:pt x="11902" y="1581"/>
                        <a:pt x="12117" y="912"/>
                        <a:pt x="12329" y="145"/>
                      </a:cubicBezTo>
                      <a:cubicBezTo>
                        <a:pt x="11466" y="70"/>
                        <a:pt x="10596" y="0"/>
                        <a:pt x="9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3" name="Google Shape;1703;p24"/>
              <p:cNvGrpSpPr/>
              <p:nvPr/>
            </p:nvGrpSpPr>
            <p:grpSpPr>
              <a:xfrm>
                <a:off x="8492922" y="4131958"/>
                <a:ext cx="651148" cy="1009701"/>
                <a:chOff x="6049850" y="3275125"/>
                <a:chExt cx="302325" cy="468800"/>
              </a:xfrm>
            </p:grpSpPr>
            <p:sp>
              <p:nvSpPr>
                <p:cNvPr id="1704" name="Google Shape;1704;p24"/>
                <p:cNvSpPr/>
                <p:nvPr/>
              </p:nvSpPr>
              <p:spPr>
                <a:xfrm>
                  <a:off x="6089900" y="3275125"/>
                  <a:ext cx="262275" cy="245375"/>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6300125" y="3483300"/>
                  <a:ext cx="22250" cy="260625"/>
                </a:xfrm>
                <a:custGeom>
                  <a:avLst/>
                  <a:gdLst/>
                  <a:ahLst/>
                  <a:cxnLst/>
                  <a:rect l="l" t="t" r="r" b="b"/>
                  <a:pathLst>
                    <a:path w="890" h="10425" extrusionOk="0">
                      <a:moveTo>
                        <a:pt x="264" y="0"/>
                      </a:moveTo>
                      <a:lnTo>
                        <a:pt x="0" y="16"/>
                      </a:lnTo>
                      <a:lnTo>
                        <a:pt x="87" y="1470"/>
                      </a:lnTo>
                      <a:lnTo>
                        <a:pt x="625" y="10425"/>
                      </a:lnTo>
                      <a:lnTo>
                        <a:pt x="890" y="10425"/>
                      </a:lnTo>
                      <a:lnTo>
                        <a:pt x="809" y="9084"/>
                      </a:lnTo>
                      <a:lnTo>
                        <a:pt x="350" y="1451"/>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6089900" y="3275125"/>
                  <a:ext cx="262275" cy="245375"/>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6206900" y="3357300"/>
                  <a:ext cx="145275" cy="98050"/>
                </a:xfrm>
                <a:custGeom>
                  <a:avLst/>
                  <a:gdLst/>
                  <a:ahLst/>
                  <a:cxnLst/>
                  <a:rect l="l" t="t" r="r" b="b"/>
                  <a:pathLst>
                    <a:path w="5811" h="3922" extrusionOk="0">
                      <a:moveTo>
                        <a:pt x="4071" y="1"/>
                      </a:moveTo>
                      <a:cubicBezTo>
                        <a:pt x="3401" y="1"/>
                        <a:pt x="2741" y="148"/>
                        <a:pt x="2132" y="405"/>
                      </a:cubicBezTo>
                      <a:cubicBezTo>
                        <a:pt x="2101" y="417"/>
                        <a:pt x="2070" y="430"/>
                        <a:pt x="2040" y="445"/>
                      </a:cubicBezTo>
                      <a:cubicBezTo>
                        <a:pt x="1905" y="504"/>
                        <a:pt x="1772" y="569"/>
                        <a:pt x="1642" y="640"/>
                      </a:cubicBezTo>
                      <a:cubicBezTo>
                        <a:pt x="1621" y="653"/>
                        <a:pt x="1600" y="662"/>
                        <a:pt x="1581" y="675"/>
                      </a:cubicBezTo>
                      <a:cubicBezTo>
                        <a:pt x="1248" y="861"/>
                        <a:pt x="928" y="1098"/>
                        <a:pt x="663" y="1373"/>
                      </a:cubicBezTo>
                      <a:cubicBezTo>
                        <a:pt x="531" y="1510"/>
                        <a:pt x="413" y="1659"/>
                        <a:pt x="313" y="1816"/>
                      </a:cubicBezTo>
                      <a:cubicBezTo>
                        <a:pt x="144" y="2083"/>
                        <a:pt x="31" y="2378"/>
                        <a:pt x="1" y="2696"/>
                      </a:cubicBezTo>
                      <a:cubicBezTo>
                        <a:pt x="185" y="2936"/>
                        <a:pt x="393" y="3149"/>
                        <a:pt x="664" y="3295"/>
                      </a:cubicBezTo>
                      <a:cubicBezTo>
                        <a:pt x="1183" y="3578"/>
                        <a:pt x="1758" y="3772"/>
                        <a:pt x="2344" y="3864"/>
                      </a:cubicBezTo>
                      <a:cubicBezTo>
                        <a:pt x="2376" y="3868"/>
                        <a:pt x="2409" y="3873"/>
                        <a:pt x="2442" y="3878"/>
                      </a:cubicBezTo>
                      <a:cubicBezTo>
                        <a:pt x="2658" y="3907"/>
                        <a:pt x="2875" y="3922"/>
                        <a:pt x="3092" y="3922"/>
                      </a:cubicBezTo>
                      <a:cubicBezTo>
                        <a:pt x="3522" y="3922"/>
                        <a:pt x="3950" y="3863"/>
                        <a:pt x="4360" y="3738"/>
                      </a:cubicBezTo>
                      <a:cubicBezTo>
                        <a:pt x="4899" y="3575"/>
                        <a:pt x="5398" y="3291"/>
                        <a:pt x="5810" y="2920"/>
                      </a:cubicBezTo>
                      <a:lnTo>
                        <a:pt x="5810" y="352"/>
                      </a:lnTo>
                      <a:cubicBezTo>
                        <a:pt x="5730" y="318"/>
                        <a:pt x="5650" y="284"/>
                        <a:pt x="5567" y="257"/>
                      </a:cubicBezTo>
                      <a:cubicBezTo>
                        <a:pt x="5099" y="89"/>
                        <a:pt x="4599" y="4"/>
                        <a:pt x="4104" y="1"/>
                      </a:cubicBezTo>
                      <a:cubicBezTo>
                        <a:pt x="4093" y="1"/>
                        <a:pt x="4082" y="1"/>
                        <a:pt x="4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6089900" y="3362350"/>
                  <a:ext cx="262275" cy="158150"/>
                </a:xfrm>
                <a:custGeom>
                  <a:avLst/>
                  <a:gdLst/>
                  <a:ahLst/>
                  <a:cxnLst/>
                  <a:rect l="l" t="t" r="r" b="b"/>
                  <a:pathLst>
                    <a:path w="10491" h="6326" extrusionOk="0">
                      <a:moveTo>
                        <a:pt x="10490" y="0"/>
                      </a:moveTo>
                      <a:cubicBezTo>
                        <a:pt x="10408" y="14"/>
                        <a:pt x="10327" y="31"/>
                        <a:pt x="10247" y="55"/>
                      </a:cubicBezTo>
                      <a:cubicBezTo>
                        <a:pt x="10128" y="87"/>
                        <a:pt x="10013" y="133"/>
                        <a:pt x="9905" y="187"/>
                      </a:cubicBezTo>
                      <a:cubicBezTo>
                        <a:pt x="9044" y="611"/>
                        <a:pt x="8527" y="1501"/>
                        <a:pt x="8290" y="2409"/>
                      </a:cubicBezTo>
                      <a:cubicBezTo>
                        <a:pt x="7961" y="1972"/>
                        <a:pt x="7477" y="1662"/>
                        <a:pt x="6946" y="1503"/>
                      </a:cubicBezTo>
                      <a:cubicBezTo>
                        <a:pt x="6912" y="1492"/>
                        <a:pt x="6879" y="1482"/>
                        <a:pt x="6845" y="1475"/>
                      </a:cubicBezTo>
                      <a:cubicBezTo>
                        <a:pt x="6792" y="1460"/>
                        <a:pt x="6738" y="1447"/>
                        <a:pt x="6684" y="1437"/>
                      </a:cubicBezTo>
                      <a:cubicBezTo>
                        <a:pt x="6488" y="1397"/>
                        <a:pt x="6289" y="1377"/>
                        <a:pt x="6091" y="1377"/>
                      </a:cubicBezTo>
                      <a:cubicBezTo>
                        <a:pt x="6002" y="1377"/>
                        <a:pt x="5913" y="1381"/>
                        <a:pt x="5825" y="1389"/>
                      </a:cubicBezTo>
                      <a:cubicBezTo>
                        <a:pt x="5536" y="1419"/>
                        <a:pt x="5252" y="1491"/>
                        <a:pt x="4993" y="1614"/>
                      </a:cubicBezTo>
                      <a:cubicBezTo>
                        <a:pt x="4917" y="1649"/>
                        <a:pt x="4844" y="1689"/>
                        <a:pt x="4771" y="1733"/>
                      </a:cubicBezTo>
                      <a:cubicBezTo>
                        <a:pt x="4160" y="2111"/>
                        <a:pt x="3750" y="2713"/>
                        <a:pt x="3304" y="3263"/>
                      </a:cubicBezTo>
                      <a:cubicBezTo>
                        <a:pt x="2658" y="2141"/>
                        <a:pt x="1458" y="1332"/>
                        <a:pt x="155" y="1114"/>
                      </a:cubicBezTo>
                      <a:cubicBezTo>
                        <a:pt x="23" y="1562"/>
                        <a:pt x="1" y="2020"/>
                        <a:pt x="142" y="2411"/>
                      </a:cubicBezTo>
                      <a:cubicBezTo>
                        <a:pt x="473" y="3327"/>
                        <a:pt x="1163" y="4103"/>
                        <a:pt x="1986" y="4666"/>
                      </a:cubicBezTo>
                      <a:cubicBezTo>
                        <a:pt x="2808" y="5231"/>
                        <a:pt x="3759" y="5599"/>
                        <a:pt x="4725" y="5865"/>
                      </a:cubicBezTo>
                      <a:cubicBezTo>
                        <a:pt x="5515" y="6085"/>
                        <a:pt x="6337" y="6237"/>
                        <a:pt x="7160" y="6296"/>
                      </a:cubicBezTo>
                      <a:cubicBezTo>
                        <a:pt x="7193" y="6300"/>
                        <a:pt x="7225" y="6301"/>
                        <a:pt x="7258" y="6302"/>
                      </a:cubicBezTo>
                      <a:cubicBezTo>
                        <a:pt x="7482" y="6317"/>
                        <a:pt x="7706" y="6325"/>
                        <a:pt x="7929" y="6325"/>
                      </a:cubicBezTo>
                      <a:cubicBezTo>
                        <a:pt x="8119" y="6325"/>
                        <a:pt x="8308" y="6319"/>
                        <a:pt x="8496" y="6308"/>
                      </a:cubicBezTo>
                      <a:cubicBezTo>
                        <a:pt x="8585" y="6302"/>
                        <a:pt x="8671" y="6296"/>
                        <a:pt x="8759" y="6287"/>
                      </a:cubicBezTo>
                      <a:cubicBezTo>
                        <a:pt x="9352" y="6236"/>
                        <a:pt x="9933" y="6124"/>
                        <a:pt x="10490" y="5945"/>
                      </a:cubicBezTo>
                      <a:lnTo>
                        <a:pt x="104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6318000" y="3608025"/>
                  <a:ext cx="34175" cy="135900"/>
                </a:xfrm>
                <a:custGeom>
                  <a:avLst/>
                  <a:gdLst/>
                  <a:ahLst/>
                  <a:cxnLst/>
                  <a:rect l="l" t="t" r="r" b="b"/>
                  <a:pathLst>
                    <a:path w="1367" h="5436" extrusionOk="0">
                      <a:moveTo>
                        <a:pt x="1366" y="0"/>
                      </a:moveTo>
                      <a:cubicBezTo>
                        <a:pt x="711" y="1193"/>
                        <a:pt x="275" y="2637"/>
                        <a:pt x="94" y="4095"/>
                      </a:cubicBezTo>
                      <a:cubicBezTo>
                        <a:pt x="39" y="4544"/>
                        <a:pt x="7" y="4993"/>
                        <a:pt x="1" y="5436"/>
                      </a:cubicBezTo>
                      <a:lnTo>
                        <a:pt x="910" y="5436"/>
                      </a:lnTo>
                      <a:cubicBezTo>
                        <a:pt x="943" y="5400"/>
                        <a:pt x="977" y="5367"/>
                        <a:pt x="1013" y="5333"/>
                      </a:cubicBezTo>
                      <a:cubicBezTo>
                        <a:pt x="1126" y="5225"/>
                        <a:pt x="1244" y="5124"/>
                        <a:pt x="1366" y="5028"/>
                      </a:cubicBezTo>
                      <a:lnTo>
                        <a:pt x="1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6049850" y="3605525"/>
                  <a:ext cx="242250" cy="138400"/>
                </a:xfrm>
                <a:custGeom>
                  <a:avLst/>
                  <a:gdLst/>
                  <a:ahLst/>
                  <a:cxnLst/>
                  <a:rect l="l" t="t" r="r" b="b"/>
                  <a:pathLst>
                    <a:path w="9690" h="5536" extrusionOk="0">
                      <a:moveTo>
                        <a:pt x="0" y="1"/>
                      </a:moveTo>
                      <a:lnTo>
                        <a:pt x="0" y="1"/>
                      </a:lnTo>
                      <a:cubicBezTo>
                        <a:pt x="43" y="790"/>
                        <a:pt x="111" y="1483"/>
                        <a:pt x="265" y="2261"/>
                      </a:cubicBezTo>
                      <a:cubicBezTo>
                        <a:pt x="364" y="2748"/>
                        <a:pt x="485" y="3236"/>
                        <a:pt x="726" y="3677"/>
                      </a:cubicBezTo>
                      <a:cubicBezTo>
                        <a:pt x="1118" y="4400"/>
                        <a:pt x="1802" y="4937"/>
                        <a:pt x="2510" y="5387"/>
                      </a:cubicBezTo>
                      <a:cubicBezTo>
                        <a:pt x="2589" y="5438"/>
                        <a:pt x="2670" y="5488"/>
                        <a:pt x="2754" y="5536"/>
                      </a:cubicBezTo>
                      <a:lnTo>
                        <a:pt x="9690" y="5536"/>
                      </a:lnTo>
                      <a:cubicBezTo>
                        <a:pt x="9415" y="5080"/>
                        <a:pt x="9109" y="4642"/>
                        <a:pt x="8772" y="4228"/>
                      </a:cubicBezTo>
                      <a:cubicBezTo>
                        <a:pt x="8744" y="4190"/>
                        <a:pt x="8713" y="4153"/>
                        <a:pt x="8682" y="4116"/>
                      </a:cubicBezTo>
                      <a:cubicBezTo>
                        <a:pt x="7602" y="2811"/>
                        <a:pt x="6231" y="1746"/>
                        <a:pt x="4641" y="1087"/>
                      </a:cubicBezTo>
                      <a:cubicBezTo>
                        <a:pt x="3170" y="479"/>
                        <a:pt x="1576" y="23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24"/>
              <p:cNvGrpSpPr/>
              <p:nvPr/>
            </p:nvGrpSpPr>
            <p:grpSpPr>
              <a:xfrm>
                <a:off x="842825" y="4546675"/>
                <a:ext cx="389775" cy="596475"/>
                <a:chOff x="4784350" y="2880900"/>
                <a:chExt cx="389775" cy="596475"/>
              </a:xfrm>
            </p:grpSpPr>
            <p:sp>
              <p:nvSpPr>
                <p:cNvPr id="1712" name="Google Shape;1712;p24"/>
                <p:cNvSpPr/>
                <p:nvPr/>
              </p:nvSpPr>
              <p:spPr>
                <a:xfrm>
                  <a:off x="4926425" y="2921300"/>
                  <a:ext cx="211500" cy="556075"/>
                </a:xfrm>
                <a:custGeom>
                  <a:avLst/>
                  <a:gdLst/>
                  <a:ahLst/>
                  <a:cxnLst/>
                  <a:rect l="l" t="t" r="r" b="b"/>
                  <a:pathLst>
                    <a:path w="8460" h="22243" extrusionOk="0">
                      <a:moveTo>
                        <a:pt x="84" y="0"/>
                      </a:moveTo>
                      <a:cubicBezTo>
                        <a:pt x="70" y="0"/>
                        <a:pt x="55" y="4"/>
                        <a:pt x="42" y="12"/>
                      </a:cubicBezTo>
                      <a:cubicBezTo>
                        <a:pt x="14" y="29"/>
                        <a:pt x="1" y="62"/>
                        <a:pt x="7" y="94"/>
                      </a:cubicBezTo>
                      <a:cubicBezTo>
                        <a:pt x="8" y="103"/>
                        <a:pt x="12" y="111"/>
                        <a:pt x="17" y="119"/>
                      </a:cubicBezTo>
                      <a:cubicBezTo>
                        <a:pt x="333" y="647"/>
                        <a:pt x="642" y="1182"/>
                        <a:pt x="945" y="1725"/>
                      </a:cubicBezTo>
                      <a:cubicBezTo>
                        <a:pt x="1210" y="2197"/>
                        <a:pt x="1468" y="2677"/>
                        <a:pt x="1721" y="3163"/>
                      </a:cubicBezTo>
                      <a:cubicBezTo>
                        <a:pt x="2626" y="4896"/>
                        <a:pt x="3459" y="6703"/>
                        <a:pt x="4224" y="8591"/>
                      </a:cubicBezTo>
                      <a:cubicBezTo>
                        <a:pt x="5909" y="12738"/>
                        <a:pt x="7259" y="17269"/>
                        <a:pt x="8301" y="22242"/>
                      </a:cubicBezTo>
                      <a:lnTo>
                        <a:pt x="8459" y="22242"/>
                      </a:lnTo>
                      <a:cubicBezTo>
                        <a:pt x="8284" y="21401"/>
                        <a:pt x="8099" y="20572"/>
                        <a:pt x="7905" y="19758"/>
                      </a:cubicBezTo>
                      <a:cubicBezTo>
                        <a:pt x="7874" y="19625"/>
                        <a:pt x="7843" y="19493"/>
                        <a:pt x="7810" y="19360"/>
                      </a:cubicBezTo>
                      <a:cubicBezTo>
                        <a:pt x="6863" y="15439"/>
                        <a:pt x="5704" y="11802"/>
                        <a:pt x="4323" y="8420"/>
                      </a:cubicBezTo>
                      <a:cubicBezTo>
                        <a:pt x="3506" y="6410"/>
                        <a:pt x="2609" y="4493"/>
                        <a:pt x="1630" y="2657"/>
                      </a:cubicBezTo>
                      <a:cubicBezTo>
                        <a:pt x="1448" y="2314"/>
                        <a:pt x="1264" y="1974"/>
                        <a:pt x="1074" y="1636"/>
                      </a:cubicBezTo>
                      <a:cubicBezTo>
                        <a:pt x="774" y="1096"/>
                        <a:pt x="466" y="563"/>
                        <a:pt x="150" y="38"/>
                      </a:cubicBezTo>
                      <a:cubicBezTo>
                        <a:pt x="148" y="34"/>
                        <a:pt x="145" y="29"/>
                        <a:pt x="141" y="25"/>
                      </a:cubicBezTo>
                      <a:cubicBezTo>
                        <a:pt x="126" y="9"/>
                        <a:pt x="105"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5101975" y="3105475"/>
                  <a:ext cx="72150" cy="313375"/>
                </a:xfrm>
                <a:custGeom>
                  <a:avLst/>
                  <a:gdLst/>
                  <a:ahLst/>
                  <a:cxnLst/>
                  <a:rect l="l" t="t" r="r" b="b"/>
                  <a:pathLst>
                    <a:path w="2886" h="12535" extrusionOk="0">
                      <a:moveTo>
                        <a:pt x="1967" y="1"/>
                      </a:moveTo>
                      <a:cubicBezTo>
                        <a:pt x="706" y="1689"/>
                        <a:pt x="139" y="3726"/>
                        <a:pt x="71" y="5831"/>
                      </a:cubicBezTo>
                      <a:cubicBezTo>
                        <a:pt x="1" y="7938"/>
                        <a:pt x="527" y="10457"/>
                        <a:pt x="884" y="12534"/>
                      </a:cubicBezTo>
                      <a:cubicBezTo>
                        <a:pt x="848" y="10674"/>
                        <a:pt x="1738" y="8940"/>
                        <a:pt x="2236" y="7149"/>
                      </a:cubicBezTo>
                      <a:cubicBezTo>
                        <a:pt x="2885" y="4810"/>
                        <a:pt x="2858" y="2258"/>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4934675" y="3276025"/>
                  <a:ext cx="197550" cy="201350"/>
                </a:xfrm>
                <a:custGeom>
                  <a:avLst/>
                  <a:gdLst/>
                  <a:ahLst/>
                  <a:cxnLst/>
                  <a:rect l="l" t="t" r="r" b="b"/>
                  <a:pathLst>
                    <a:path w="7902" h="8054" extrusionOk="0">
                      <a:moveTo>
                        <a:pt x="24" y="1"/>
                      </a:moveTo>
                      <a:lnTo>
                        <a:pt x="24" y="1"/>
                      </a:lnTo>
                      <a:cubicBezTo>
                        <a:pt x="1" y="1744"/>
                        <a:pt x="846" y="3486"/>
                        <a:pt x="2106" y="4694"/>
                      </a:cubicBezTo>
                      <a:cubicBezTo>
                        <a:pt x="3500" y="6026"/>
                        <a:pt x="5579" y="6913"/>
                        <a:pt x="7246" y="8053"/>
                      </a:cubicBezTo>
                      <a:lnTo>
                        <a:pt x="7901" y="8053"/>
                      </a:lnTo>
                      <a:cubicBezTo>
                        <a:pt x="7580" y="7345"/>
                        <a:pt x="7258" y="6639"/>
                        <a:pt x="6938" y="5931"/>
                      </a:cubicBezTo>
                      <a:cubicBezTo>
                        <a:pt x="6558" y="5096"/>
                        <a:pt x="6176" y="4256"/>
                        <a:pt x="5662" y="3497"/>
                      </a:cubicBezTo>
                      <a:cubicBezTo>
                        <a:pt x="4385" y="1610"/>
                        <a:pt x="2280" y="30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4784350" y="2896625"/>
                  <a:ext cx="332800" cy="227100"/>
                </a:xfrm>
                <a:custGeom>
                  <a:avLst/>
                  <a:gdLst/>
                  <a:ahLst/>
                  <a:cxnLst/>
                  <a:rect l="l" t="t" r="r" b="b"/>
                  <a:pathLst>
                    <a:path w="13312" h="9084" extrusionOk="0">
                      <a:moveTo>
                        <a:pt x="10481" y="0"/>
                      </a:moveTo>
                      <a:cubicBezTo>
                        <a:pt x="9025" y="0"/>
                        <a:pt x="7486" y="173"/>
                        <a:pt x="7486" y="173"/>
                      </a:cubicBezTo>
                      <a:lnTo>
                        <a:pt x="3517" y="2178"/>
                      </a:lnTo>
                      <a:cubicBezTo>
                        <a:pt x="3517" y="2178"/>
                        <a:pt x="0" y="7620"/>
                        <a:pt x="886" y="8267"/>
                      </a:cubicBezTo>
                      <a:cubicBezTo>
                        <a:pt x="943" y="8309"/>
                        <a:pt x="1006" y="8329"/>
                        <a:pt x="1073" y="8329"/>
                      </a:cubicBezTo>
                      <a:cubicBezTo>
                        <a:pt x="2046" y="8329"/>
                        <a:pt x="3968" y="4209"/>
                        <a:pt x="3968" y="4209"/>
                      </a:cubicBezTo>
                      <a:lnTo>
                        <a:pt x="3968" y="4209"/>
                      </a:lnTo>
                      <a:cubicBezTo>
                        <a:pt x="3968" y="4209"/>
                        <a:pt x="3369" y="8857"/>
                        <a:pt x="4301" y="8857"/>
                      </a:cubicBezTo>
                      <a:cubicBezTo>
                        <a:pt x="4317" y="8857"/>
                        <a:pt x="4332" y="8855"/>
                        <a:pt x="4349" y="8853"/>
                      </a:cubicBezTo>
                      <a:cubicBezTo>
                        <a:pt x="5349" y="8694"/>
                        <a:pt x="5501" y="3937"/>
                        <a:pt x="5501" y="3937"/>
                      </a:cubicBezTo>
                      <a:cubicBezTo>
                        <a:pt x="5501" y="3937"/>
                        <a:pt x="7211" y="9083"/>
                        <a:pt x="8135" y="9083"/>
                      </a:cubicBezTo>
                      <a:cubicBezTo>
                        <a:pt x="8170" y="9083"/>
                        <a:pt x="8204" y="9076"/>
                        <a:pt x="8237" y="9060"/>
                      </a:cubicBezTo>
                      <a:cubicBezTo>
                        <a:pt x="9130" y="8637"/>
                        <a:pt x="7165" y="3496"/>
                        <a:pt x="7165" y="3496"/>
                      </a:cubicBezTo>
                      <a:lnTo>
                        <a:pt x="7165" y="3496"/>
                      </a:lnTo>
                      <a:cubicBezTo>
                        <a:pt x="7165" y="3496"/>
                        <a:pt x="10619" y="6994"/>
                        <a:pt x="11807" y="6994"/>
                      </a:cubicBezTo>
                      <a:cubicBezTo>
                        <a:pt x="11954" y="6994"/>
                        <a:pt x="12066" y="6941"/>
                        <a:pt x="12133" y="6822"/>
                      </a:cubicBezTo>
                      <a:cubicBezTo>
                        <a:pt x="12742" y="5736"/>
                        <a:pt x="8548" y="2524"/>
                        <a:pt x="8547" y="2524"/>
                      </a:cubicBezTo>
                      <a:lnTo>
                        <a:pt x="8547" y="2524"/>
                      </a:lnTo>
                      <a:cubicBezTo>
                        <a:pt x="8548" y="2524"/>
                        <a:pt x="11359" y="4233"/>
                        <a:pt x="12509" y="4233"/>
                      </a:cubicBezTo>
                      <a:cubicBezTo>
                        <a:pt x="12744" y="4233"/>
                        <a:pt x="12910" y="4162"/>
                        <a:pt x="12968" y="3990"/>
                      </a:cubicBezTo>
                      <a:cubicBezTo>
                        <a:pt x="13312" y="2978"/>
                        <a:pt x="8173" y="926"/>
                        <a:pt x="8173" y="926"/>
                      </a:cubicBezTo>
                      <a:lnTo>
                        <a:pt x="8173" y="926"/>
                      </a:lnTo>
                      <a:cubicBezTo>
                        <a:pt x="8173" y="926"/>
                        <a:pt x="9870" y="1167"/>
                        <a:pt x="11257" y="1167"/>
                      </a:cubicBezTo>
                      <a:cubicBezTo>
                        <a:pt x="12260" y="1167"/>
                        <a:pt x="13101" y="1041"/>
                        <a:pt x="13020" y="607"/>
                      </a:cubicBezTo>
                      <a:cubicBezTo>
                        <a:pt x="12931" y="129"/>
                        <a:pt x="11737" y="0"/>
                        <a:pt x="10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4847400" y="2880900"/>
                  <a:ext cx="140075" cy="103575"/>
                </a:xfrm>
                <a:custGeom>
                  <a:avLst/>
                  <a:gdLst/>
                  <a:ahLst/>
                  <a:cxnLst/>
                  <a:rect l="l" t="t" r="r" b="b"/>
                  <a:pathLst>
                    <a:path w="5603" h="4143" extrusionOk="0">
                      <a:moveTo>
                        <a:pt x="5602" y="920"/>
                      </a:moveTo>
                      <a:cubicBezTo>
                        <a:pt x="5602" y="920"/>
                        <a:pt x="5602" y="921"/>
                        <a:pt x="5602" y="921"/>
                      </a:cubicBezTo>
                      <a:lnTo>
                        <a:pt x="5602" y="921"/>
                      </a:lnTo>
                      <a:cubicBezTo>
                        <a:pt x="5602" y="921"/>
                        <a:pt x="5602" y="921"/>
                        <a:pt x="5602" y="921"/>
                      </a:cubicBezTo>
                      <a:lnTo>
                        <a:pt x="5602" y="920"/>
                      </a:lnTo>
                      <a:close/>
                      <a:moveTo>
                        <a:pt x="3307" y="1"/>
                      </a:moveTo>
                      <a:cubicBezTo>
                        <a:pt x="2825" y="1"/>
                        <a:pt x="2311" y="136"/>
                        <a:pt x="1810" y="510"/>
                      </a:cubicBezTo>
                      <a:cubicBezTo>
                        <a:pt x="1" y="1860"/>
                        <a:pt x="1129" y="4142"/>
                        <a:pt x="1129" y="4142"/>
                      </a:cubicBezTo>
                      <a:cubicBezTo>
                        <a:pt x="1129" y="4142"/>
                        <a:pt x="1152" y="4143"/>
                        <a:pt x="1194" y="4143"/>
                      </a:cubicBezTo>
                      <a:cubicBezTo>
                        <a:pt x="1716" y="4143"/>
                        <a:pt x="5182" y="4025"/>
                        <a:pt x="5602" y="921"/>
                      </a:cubicBezTo>
                      <a:lnTo>
                        <a:pt x="5602" y="921"/>
                      </a:lnTo>
                      <a:cubicBezTo>
                        <a:pt x="5588" y="908"/>
                        <a:pt x="4557"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 name="Google Shape;1717;p24"/>
              <p:cNvGrpSpPr/>
              <p:nvPr/>
            </p:nvGrpSpPr>
            <p:grpSpPr>
              <a:xfrm>
                <a:off x="1326675" y="4756625"/>
                <a:ext cx="295275" cy="386525"/>
                <a:chOff x="5268200" y="3373650"/>
                <a:chExt cx="295275" cy="386525"/>
              </a:xfrm>
            </p:grpSpPr>
            <p:sp>
              <p:nvSpPr>
                <p:cNvPr id="1718" name="Google Shape;1718;p24"/>
                <p:cNvSpPr/>
                <p:nvPr/>
              </p:nvSpPr>
              <p:spPr>
                <a:xfrm>
                  <a:off x="5406825" y="3496350"/>
                  <a:ext cx="16375" cy="263825"/>
                </a:xfrm>
                <a:custGeom>
                  <a:avLst/>
                  <a:gdLst/>
                  <a:ahLst/>
                  <a:cxnLst/>
                  <a:rect l="l" t="t" r="r" b="b"/>
                  <a:pathLst>
                    <a:path w="655" h="10553" extrusionOk="0">
                      <a:moveTo>
                        <a:pt x="262" y="1"/>
                      </a:moveTo>
                      <a:cubicBezTo>
                        <a:pt x="233" y="335"/>
                        <a:pt x="206" y="667"/>
                        <a:pt x="184" y="1002"/>
                      </a:cubicBezTo>
                      <a:cubicBezTo>
                        <a:pt x="165" y="1302"/>
                        <a:pt x="148" y="1602"/>
                        <a:pt x="135" y="1903"/>
                      </a:cubicBezTo>
                      <a:cubicBezTo>
                        <a:pt x="0" y="4770"/>
                        <a:pt x="127" y="7638"/>
                        <a:pt x="517" y="10474"/>
                      </a:cubicBezTo>
                      <a:cubicBezTo>
                        <a:pt x="518" y="10488"/>
                        <a:pt x="519" y="10501"/>
                        <a:pt x="522" y="10514"/>
                      </a:cubicBezTo>
                      <a:cubicBezTo>
                        <a:pt x="522" y="10515"/>
                        <a:pt x="522" y="10519"/>
                        <a:pt x="523" y="10520"/>
                      </a:cubicBezTo>
                      <a:lnTo>
                        <a:pt x="528" y="10520"/>
                      </a:lnTo>
                      <a:cubicBezTo>
                        <a:pt x="541" y="10530"/>
                        <a:pt x="555" y="10542"/>
                        <a:pt x="566" y="10553"/>
                      </a:cubicBezTo>
                      <a:cubicBezTo>
                        <a:pt x="559" y="10542"/>
                        <a:pt x="551" y="10531"/>
                        <a:pt x="545" y="10520"/>
                      </a:cubicBezTo>
                      <a:lnTo>
                        <a:pt x="654" y="10520"/>
                      </a:lnTo>
                      <a:cubicBezTo>
                        <a:pt x="584" y="10019"/>
                        <a:pt x="523" y="9517"/>
                        <a:pt x="471" y="9013"/>
                      </a:cubicBezTo>
                      <a:cubicBezTo>
                        <a:pt x="467" y="8973"/>
                        <a:pt x="463" y="8932"/>
                        <a:pt x="457" y="8892"/>
                      </a:cubicBezTo>
                      <a:cubicBezTo>
                        <a:pt x="219" y="6560"/>
                        <a:pt x="155" y="4214"/>
                        <a:pt x="267" y="1868"/>
                      </a:cubicBezTo>
                      <a:cubicBezTo>
                        <a:pt x="283" y="1513"/>
                        <a:pt x="303" y="1159"/>
                        <a:pt x="330" y="806"/>
                      </a:cubicBezTo>
                      <a:cubicBezTo>
                        <a:pt x="349" y="541"/>
                        <a:pt x="368" y="277"/>
                        <a:pt x="392" y="12"/>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4"/>
                <p:cNvSpPr/>
                <p:nvPr/>
              </p:nvSpPr>
              <p:spPr>
                <a:xfrm>
                  <a:off x="5298975" y="3373650"/>
                  <a:ext cx="235650" cy="194125"/>
                </a:xfrm>
                <a:custGeom>
                  <a:avLst/>
                  <a:gdLst/>
                  <a:ahLst/>
                  <a:cxnLst/>
                  <a:rect l="l" t="t" r="r" b="b"/>
                  <a:pathLst>
                    <a:path w="9426" h="7765" extrusionOk="0">
                      <a:moveTo>
                        <a:pt x="2850" y="0"/>
                      </a:moveTo>
                      <a:cubicBezTo>
                        <a:pt x="2743" y="0"/>
                        <a:pt x="2634" y="22"/>
                        <a:pt x="2522" y="67"/>
                      </a:cubicBezTo>
                      <a:cubicBezTo>
                        <a:pt x="1503" y="484"/>
                        <a:pt x="3258" y="3540"/>
                        <a:pt x="3258" y="3540"/>
                      </a:cubicBezTo>
                      <a:cubicBezTo>
                        <a:pt x="3258" y="3540"/>
                        <a:pt x="2511" y="3385"/>
                        <a:pt x="1767" y="3385"/>
                      </a:cubicBezTo>
                      <a:cubicBezTo>
                        <a:pt x="1120" y="3385"/>
                        <a:pt x="475" y="3502"/>
                        <a:pt x="324" y="3938"/>
                      </a:cubicBezTo>
                      <a:cubicBezTo>
                        <a:pt x="0" y="4877"/>
                        <a:pt x="2943" y="5372"/>
                        <a:pt x="2943" y="5372"/>
                      </a:cubicBezTo>
                      <a:cubicBezTo>
                        <a:pt x="2943" y="5372"/>
                        <a:pt x="1431" y="6666"/>
                        <a:pt x="2064" y="7580"/>
                      </a:cubicBezTo>
                      <a:cubicBezTo>
                        <a:pt x="2153" y="7708"/>
                        <a:pt x="2267" y="7763"/>
                        <a:pt x="2399" y="7763"/>
                      </a:cubicBezTo>
                      <a:cubicBezTo>
                        <a:pt x="3210" y="7763"/>
                        <a:pt x="4669" y="5677"/>
                        <a:pt x="4669" y="5677"/>
                      </a:cubicBezTo>
                      <a:cubicBezTo>
                        <a:pt x="4669" y="5677"/>
                        <a:pt x="6353" y="7765"/>
                        <a:pt x="7506" y="7765"/>
                      </a:cubicBezTo>
                      <a:cubicBezTo>
                        <a:pt x="7659" y="7765"/>
                        <a:pt x="7803" y="7728"/>
                        <a:pt x="7933" y="7644"/>
                      </a:cubicBezTo>
                      <a:cubicBezTo>
                        <a:pt x="9034" y="6930"/>
                        <a:pt x="6130" y="4601"/>
                        <a:pt x="6130" y="4601"/>
                      </a:cubicBezTo>
                      <a:cubicBezTo>
                        <a:pt x="6130" y="4601"/>
                        <a:pt x="9426" y="3983"/>
                        <a:pt x="8636" y="2619"/>
                      </a:cubicBezTo>
                      <a:cubicBezTo>
                        <a:pt x="8514" y="2409"/>
                        <a:pt x="8214" y="2331"/>
                        <a:pt x="7836" y="2331"/>
                      </a:cubicBezTo>
                      <a:cubicBezTo>
                        <a:pt x="6749" y="2331"/>
                        <a:pt x="5015" y="2978"/>
                        <a:pt x="5015" y="2978"/>
                      </a:cubicBezTo>
                      <a:cubicBezTo>
                        <a:pt x="5015" y="2978"/>
                        <a:pt x="4120" y="0"/>
                        <a:pt x="2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5384575" y="3467275"/>
                  <a:ext cx="50250" cy="25500"/>
                </a:xfrm>
                <a:custGeom>
                  <a:avLst/>
                  <a:gdLst/>
                  <a:ahLst/>
                  <a:cxnLst/>
                  <a:rect l="l" t="t" r="r" b="b"/>
                  <a:pathLst>
                    <a:path w="2010" h="1020" extrusionOk="0">
                      <a:moveTo>
                        <a:pt x="1329" y="0"/>
                      </a:moveTo>
                      <a:cubicBezTo>
                        <a:pt x="1194" y="0"/>
                        <a:pt x="1047" y="18"/>
                        <a:pt x="895" y="55"/>
                      </a:cubicBezTo>
                      <a:cubicBezTo>
                        <a:pt x="374" y="181"/>
                        <a:pt x="1" y="487"/>
                        <a:pt x="61" y="738"/>
                      </a:cubicBezTo>
                      <a:cubicBezTo>
                        <a:pt x="104" y="916"/>
                        <a:pt x="354" y="1019"/>
                        <a:pt x="681" y="1019"/>
                      </a:cubicBezTo>
                      <a:cubicBezTo>
                        <a:pt x="815" y="1019"/>
                        <a:pt x="963" y="1002"/>
                        <a:pt x="1115" y="965"/>
                      </a:cubicBezTo>
                      <a:cubicBezTo>
                        <a:pt x="1635" y="840"/>
                        <a:pt x="2009" y="533"/>
                        <a:pt x="1948" y="282"/>
                      </a:cubicBezTo>
                      <a:cubicBezTo>
                        <a:pt x="1905" y="104"/>
                        <a:pt x="1656"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5268200" y="3617550"/>
                  <a:ext cx="152775" cy="142625"/>
                </a:xfrm>
                <a:custGeom>
                  <a:avLst/>
                  <a:gdLst/>
                  <a:ahLst/>
                  <a:cxnLst/>
                  <a:rect l="l" t="t" r="r" b="b"/>
                  <a:pathLst>
                    <a:path w="6111" h="5705" extrusionOk="0">
                      <a:moveTo>
                        <a:pt x="244" y="1"/>
                      </a:moveTo>
                      <a:cubicBezTo>
                        <a:pt x="163" y="1"/>
                        <a:pt x="82" y="3"/>
                        <a:pt x="1" y="7"/>
                      </a:cubicBezTo>
                      <a:cubicBezTo>
                        <a:pt x="19" y="170"/>
                        <a:pt x="41" y="332"/>
                        <a:pt x="67" y="493"/>
                      </a:cubicBezTo>
                      <a:cubicBezTo>
                        <a:pt x="239" y="1584"/>
                        <a:pt x="592" y="2608"/>
                        <a:pt x="1423" y="3346"/>
                      </a:cubicBezTo>
                      <a:cubicBezTo>
                        <a:pt x="2686" y="4468"/>
                        <a:pt x="4815" y="4537"/>
                        <a:pt x="6067" y="5666"/>
                      </a:cubicBezTo>
                      <a:cubicBezTo>
                        <a:pt x="6069" y="5667"/>
                        <a:pt x="6072" y="5669"/>
                        <a:pt x="6073" y="5672"/>
                      </a:cubicBezTo>
                      <a:cubicBezTo>
                        <a:pt x="6086" y="5682"/>
                        <a:pt x="6100" y="5694"/>
                        <a:pt x="6111" y="5705"/>
                      </a:cubicBezTo>
                      <a:cubicBezTo>
                        <a:pt x="6104" y="5694"/>
                        <a:pt x="6096" y="5683"/>
                        <a:pt x="6090" y="5672"/>
                      </a:cubicBezTo>
                      <a:cubicBezTo>
                        <a:pt x="6079" y="5657"/>
                        <a:pt x="6069" y="5642"/>
                        <a:pt x="6061" y="5626"/>
                      </a:cubicBezTo>
                      <a:cubicBezTo>
                        <a:pt x="5457" y="4680"/>
                        <a:pt x="5232" y="3532"/>
                        <a:pt x="4677" y="2555"/>
                      </a:cubicBezTo>
                      <a:cubicBezTo>
                        <a:pt x="3840" y="1087"/>
                        <a:pt x="2217" y="108"/>
                        <a:pt x="533" y="11"/>
                      </a:cubicBezTo>
                      <a:cubicBezTo>
                        <a:pt x="437" y="4"/>
                        <a:pt x="340"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5416075" y="3596525"/>
                  <a:ext cx="147400" cy="129225"/>
                </a:xfrm>
                <a:custGeom>
                  <a:avLst/>
                  <a:gdLst/>
                  <a:ahLst/>
                  <a:cxnLst/>
                  <a:rect l="l" t="t" r="r" b="b"/>
                  <a:pathLst>
                    <a:path w="5896" h="5169" extrusionOk="0">
                      <a:moveTo>
                        <a:pt x="5232" y="0"/>
                      </a:moveTo>
                      <a:cubicBezTo>
                        <a:pt x="3993" y="0"/>
                        <a:pt x="2795" y="533"/>
                        <a:pt x="1921" y="1427"/>
                      </a:cubicBezTo>
                      <a:cubicBezTo>
                        <a:pt x="947" y="2422"/>
                        <a:pt x="398" y="3834"/>
                        <a:pt x="1" y="5168"/>
                      </a:cubicBezTo>
                      <a:cubicBezTo>
                        <a:pt x="113" y="4933"/>
                        <a:pt x="332" y="4766"/>
                        <a:pt x="553" y="4627"/>
                      </a:cubicBezTo>
                      <a:cubicBezTo>
                        <a:pt x="1262" y="4182"/>
                        <a:pt x="2067" y="3918"/>
                        <a:pt x="2846" y="3609"/>
                      </a:cubicBezTo>
                      <a:cubicBezTo>
                        <a:pt x="3624" y="3301"/>
                        <a:pt x="4403" y="2929"/>
                        <a:pt x="4980" y="2322"/>
                      </a:cubicBezTo>
                      <a:cubicBezTo>
                        <a:pt x="5555" y="1714"/>
                        <a:pt x="5895" y="822"/>
                        <a:pt x="5652" y="21"/>
                      </a:cubicBezTo>
                      <a:cubicBezTo>
                        <a:pt x="5512" y="7"/>
                        <a:pt x="5371" y="0"/>
                        <a:pt x="5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24"/>
              <p:cNvGrpSpPr/>
              <p:nvPr/>
            </p:nvGrpSpPr>
            <p:grpSpPr>
              <a:xfrm>
                <a:off x="7803675" y="4756625"/>
                <a:ext cx="295275" cy="386525"/>
                <a:chOff x="5268200" y="3373650"/>
                <a:chExt cx="295275" cy="386525"/>
              </a:xfrm>
            </p:grpSpPr>
            <p:sp>
              <p:nvSpPr>
                <p:cNvPr id="1724" name="Google Shape;1724;p24"/>
                <p:cNvSpPr/>
                <p:nvPr/>
              </p:nvSpPr>
              <p:spPr>
                <a:xfrm>
                  <a:off x="5406825" y="3496350"/>
                  <a:ext cx="16375" cy="263825"/>
                </a:xfrm>
                <a:custGeom>
                  <a:avLst/>
                  <a:gdLst/>
                  <a:ahLst/>
                  <a:cxnLst/>
                  <a:rect l="l" t="t" r="r" b="b"/>
                  <a:pathLst>
                    <a:path w="655" h="10553" extrusionOk="0">
                      <a:moveTo>
                        <a:pt x="262" y="1"/>
                      </a:moveTo>
                      <a:cubicBezTo>
                        <a:pt x="233" y="335"/>
                        <a:pt x="206" y="667"/>
                        <a:pt x="184" y="1002"/>
                      </a:cubicBezTo>
                      <a:cubicBezTo>
                        <a:pt x="165" y="1302"/>
                        <a:pt x="148" y="1602"/>
                        <a:pt x="135" y="1903"/>
                      </a:cubicBezTo>
                      <a:cubicBezTo>
                        <a:pt x="0" y="4770"/>
                        <a:pt x="127" y="7638"/>
                        <a:pt x="517" y="10474"/>
                      </a:cubicBezTo>
                      <a:cubicBezTo>
                        <a:pt x="518" y="10488"/>
                        <a:pt x="519" y="10501"/>
                        <a:pt x="522" y="10514"/>
                      </a:cubicBezTo>
                      <a:cubicBezTo>
                        <a:pt x="522" y="10515"/>
                        <a:pt x="522" y="10519"/>
                        <a:pt x="523" y="10520"/>
                      </a:cubicBezTo>
                      <a:lnTo>
                        <a:pt x="528" y="10520"/>
                      </a:lnTo>
                      <a:cubicBezTo>
                        <a:pt x="541" y="10530"/>
                        <a:pt x="555" y="10542"/>
                        <a:pt x="566" y="10553"/>
                      </a:cubicBezTo>
                      <a:cubicBezTo>
                        <a:pt x="559" y="10542"/>
                        <a:pt x="551" y="10531"/>
                        <a:pt x="545" y="10520"/>
                      </a:cubicBezTo>
                      <a:lnTo>
                        <a:pt x="654" y="10520"/>
                      </a:lnTo>
                      <a:cubicBezTo>
                        <a:pt x="584" y="10019"/>
                        <a:pt x="523" y="9517"/>
                        <a:pt x="471" y="9013"/>
                      </a:cubicBezTo>
                      <a:cubicBezTo>
                        <a:pt x="467" y="8973"/>
                        <a:pt x="463" y="8932"/>
                        <a:pt x="457" y="8892"/>
                      </a:cubicBezTo>
                      <a:cubicBezTo>
                        <a:pt x="219" y="6560"/>
                        <a:pt x="155" y="4214"/>
                        <a:pt x="267" y="1868"/>
                      </a:cubicBezTo>
                      <a:cubicBezTo>
                        <a:pt x="283" y="1513"/>
                        <a:pt x="303" y="1159"/>
                        <a:pt x="330" y="806"/>
                      </a:cubicBezTo>
                      <a:cubicBezTo>
                        <a:pt x="349" y="541"/>
                        <a:pt x="368" y="277"/>
                        <a:pt x="392" y="12"/>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5298975" y="3373650"/>
                  <a:ext cx="235650" cy="194125"/>
                </a:xfrm>
                <a:custGeom>
                  <a:avLst/>
                  <a:gdLst/>
                  <a:ahLst/>
                  <a:cxnLst/>
                  <a:rect l="l" t="t" r="r" b="b"/>
                  <a:pathLst>
                    <a:path w="9426" h="7765" extrusionOk="0">
                      <a:moveTo>
                        <a:pt x="2850" y="0"/>
                      </a:moveTo>
                      <a:cubicBezTo>
                        <a:pt x="2743" y="0"/>
                        <a:pt x="2634" y="22"/>
                        <a:pt x="2522" y="67"/>
                      </a:cubicBezTo>
                      <a:cubicBezTo>
                        <a:pt x="1503" y="484"/>
                        <a:pt x="3258" y="3540"/>
                        <a:pt x="3258" y="3540"/>
                      </a:cubicBezTo>
                      <a:cubicBezTo>
                        <a:pt x="3258" y="3540"/>
                        <a:pt x="2511" y="3385"/>
                        <a:pt x="1767" y="3385"/>
                      </a:cubicBezTo>
                      <a:cubicBezTo>
                        <a:pt x="1120" y="3385"/>
                        <a:pt x="475" y="3502"/>
                        <a:pt x="324" y="3938"/>
                      </a:cubicBezTo>
                      <a:cubicBezTo>
                        <a:pt x="0" y="4877"/>
                        <a:pt x="2943" y="5372"/>
                        <a:pt x="2943" y="5372"/>
                      </a:cubicBezTo>
                      <a:cubicBezTo>
                        <a:pt x="2943" y="5372"/>
                        <a:pt x="1431" y="6666"/>
                        <a:pt x="2064" y="7580"/>
                      </a:cubicBezTo>
                      <a:cubicBezTo>
                        <a:pt x="2153" y="7708"/>
                        <a:pt x="2267" y="7763"/>
                        <a:pt x="2399" y="7763"/>
                      </a:cubicBezTo>
                      <a:cubicBezTo>
                        <a:pt x="3210" y="7763"/>
                        <a:pt x="4669" y="5677"/>
                        <a:pt x="4669" y="5677"/>
                      </a:cubicBezTo>
                      <a:cubicBezTo>
                        <a:pt x="4669" y="5677"/>
                        <a:pt x="6353" y="7765"/>
                        <a:pt x="7506" y="7765"/>
                      </a:cubicBezTo>
                      <a:cubicBezTo>
                        <a:pt x="7659" y="7765"/>
                        <a:pt x="7803" y="7728"/>
                        <a:pt x="7933" y="7644"/>
                      </a:cubicBezTo>
                      <a:cubicBezTo>
                        <a:pt x="9034" y="6930"/>
                        <a:pt x="6130" y="4601"/>
                        <a:pt x="6130" y="4601"/>
                      </a:cubicBezTo>
                      <a:cubicBezTo>
                        <a:pt x="6130" y="4601"/>
                        <a:pt x="9426" y="3983"/>
                        <a:pt x="8636" y="2619"/>
                      </a:cubicBezTo>
                      <a:cubicBezTo>
                        <a:pt x="8514" y="2409"/>
                        <a:pt x="8214" y="2331"/>
                        <a:pt x="7836" y="2331"/>
                      </a:cubicBezTo>
                      <a:cubicBezTo>
                        <a:pt x="6749" y="2331"/>
                        <a:pt x="5015" y="2978"/>
                        <a:pt x="5015" y="2978"/>
                      </a:cubicBezTo>
                      <a:cubicBezTo>
                        <a:pt x="5015" y="2978"/>
                        <a:pt x="4120" y="0"/>
                        <a:pt x="2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5384575" y="3467275"/>
                  <a:ext cx="50250" cy="25500"/>
                </a:xfrm>
                <a:custGeom>
                  <a:avLst/>
                  <a:gdLst/>
                  <a:ahLst/>
                  <a:cxnLst/>
                  <a:rect l="l" t="t" r="r" b="b"/>
                  <a:pathLst>
                    <a:path w="2010" h="1020" extrusionOk="0">
                      <a:moveTo>
                        <a:pt x="1329" y="0"/>
                      </a:moveTo>
                      <a:cubicBezTo>
                        <a:pt x="1194" y="0"/>
                        <a:pt x="1047" y="18"/>
                        <a:pt x="895" y="55"/>
                      </a:cubicBezTo>
                      <a:cubicBezTo>
                        <a:pt x="374" y="181"/>
                        <a:pt x="1" y="487"/>
                        <a:pt x="61" y="738"/>
                      </a:cubicBezTo>
                      <a:cubicBezTo>
                        <a:pt x="104" y="916"/>
                        <a:pt x="354" y="1019"/>
                        <a:pt x="681" y="1019"/>
                      </a:cubicBezTo>
                      <a:cubicBezTo>
                        <a:pt x="815" y="1019"/>
                        <a:pt x="963" y="1002"/>
                        <a:pt x="1115" y="965"/>
                      </a:cubicBezTo>
                      <a:cubicBezTo>
                        <a:pt x="1635" y="840"/>
                        <a:pt x="2009" y="533"/>
                        <a:pt x="1948" y="282"/>
                      </a:cubicBezTo>
                      <a:cubicBezTo>
                        <a:pt x="1905" y="104"/>
                        <a:pt x="1656"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5268200" y="3617550"/>
                  <a:ext cx="152775" cy="142625"/>
                </a:xfrm>
                <a:custGeom>
                  <a:avLst/>
                  <a:gdLst/>
                  <a:ahLst/>
                  <a:cxnLst/>
                  <a:rect l="l" t="t" r="r" b="b"/>
                  <a:pathLst>
                    <a:path w="6111" h="5705" extrusionOk="0">
                      <a:moveTo>
                        <a:pt x="244" y="1"/>
                      </a:moveTo>
                      <a:cubicBezTo>
                        <a:pt x="163" y="1"/>
                        <a:pt x="82" y="3"/>
                        <a:pt x="1" y="7"/>
                      </a:cubicBezTo>
                      <a:cubicBezTo>
                        <a:pt x="19" y="170"/>
                        <a:pt x="41" y="332"/>
                        <a:pt x="67" y="493"/>
                      </a:cubicBezTo>
                      <a:cubicBezTo>
                        <a:pt x="239" y="1584"/>
                        <a:pt x="592" y="2608"/>
                        <a:pt x="1423" y="3346"/>
                      </a:cubicBezTo>
                      <a:cubicBezTo>
                        <a:pt x="2686" y="4468"/>
                        <a:pt x="4815" y="4537"/>
                        <a:pt x="6067" y="5666"/>
                      </a:cubicBezTo>
                      <a:cubicBezTo>
                        <a:pt x="6069" y="5667"/>
                        <a:pt x="6072" y="5669"/>
                        <a:pt x="6073" y="5672"/>
                      </a:cubicBezTo>
                      <a:cubicBezTo>
                        <a:pt x="6086" y="5682"/>
                        <a:pt x="6100" y="5694"/>
                        <a:pt x="6111" y="5705"/>
                      </a:cubicBezTo>
                      <a:cubicBezTo>
                        <a:pt x="6104" y="5694"/>
                        <a:pt x="6096" y="5683"/>
                        <a:pt x="6090" y="5672"/>
                      </a:cubicBezTo>
                      <a:cubicBezTo>
                        <a:pt x="6079" y="5657"/>
                        <a:pt x="6069" y="5642"/>
                        <a:pt x="6061" y="5626"/>
                      </a:cubicBezTo>
                      <a:cubicBezTo>
                        <a:pt x="5457" y="4680"/>
                        <a:pt x="5232" y="3532"/>
                        <a:pt x="4677" y="2555"/>
                      </a:cubicBezTo>
                      <a:cubicBezTo>
                        <a:pt x="3840" y="1087"/>
                        <a:pt x="2217" y="108"/>
                        <a:pt x="533" y="11"/>
                      </a:cubicBezTo>
                      <a:cubicBezTo>
                        <a:pt x="437" y="4"/>
                        <a:pt x="340"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5416075" y="3596525"/>
                  <a:ext cx="147400" cy="129225"/>
                </a:xfrm>
                <a:custGeom>
                  <a:avLst/>
                  <a:gdLst/>
                  <a:ahLst/>
                  <a:cxnLst/>
                  <a:rect l="l" t="t" r="r" b="b"/>
                  <a:pathLst>
                    <a:path w="5896" h="5169" extrusionOk="0">
                      <a:moveTo>
                        <a:pt x="5232" y="0"/>
                      </a:moveTo>
                      <a:cubicBezTo>
                        <a:pt x="3993" y="0"/>
                        <a:pt x="2795" y="533"/>
                        <a:pt x="1921" y="1427"/>
                      </a:cubicBezTo>
                      <a:cubicBezTo>
                        <a:pt x="947" y="2422"/>
                        <a:pt x="398" y="3834"/>
                        <a:pt x="1" y="5168"/>
                      </a:cubicBezTo>
                      <a:cubicBezTo>
                        <a:pt x="113" y="4933"/>
                        <a:pt x="332" y="4766"/>
                        <a:pt x="553" y="4627"/>
                      </a:cubicBezTo>
                      <a:cubicBezTo>
                        <a:pt x="1262" y="4182"/>
                        <a:pt x="2067" y="3918"/>
                        <a:pt x="2846" y="3609"/>
                      </a:cubicBezTo>
                      <a:cubicBezTo>
                        <a:pt x="3624" y="3301"/>
                        <a:pt x="4403" y="2929"/>
                        <a:pt x="4980" y="2322"/>
                      </a:cubicBezTo>
                      <a:cubicBezTo>
                        <a:pt x="5555" y="1714"/>
                        <a:pt x="5895" y="822"/>
                        <a:pt x="5652" y="21"/>
                      </a:cubicBezTo>
                      <a:cubicBezTo>
                        <a:pt x="5512" y="7"/>
                        <a:pt x="5371" y="0"/>
                        <a:pt x="5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29" name="Google Shape;1729;p24"/>
          <p:cNvSpPr txBox="1"/>
          <p:nvPr/>
        </p:nvSpPr>
        <p:spPr>
          <a:xfrm>
            <a:off x="2420425" y="3657650"/>
            <a:ext cx="46860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Snippet"/>
                <a:ea typeface="Snippet"/>
                <a:cs typeface="Snippet"/>
                <a:sym typeface="Snippet"/>
              </a:rPr>
              <a:t>CREDITS:</a:t>
            </a:r>
            <a:r>
              <a:rPr lang="en" sz="1200">
                <a:solidFill>
                  <a:schemeClr val="dk1"/>
                </a:solidFill>
                <a:latin typeface="Snippet"/>
                <a:ea typeface="Snippet"/>
                <a:cs typeface="Snippet"/>
                <a:sym typeface="Snippet"/>
              </a:rPr>
              <a:t> This presentation template was created by </a:t>
            </a:r>
            <a:r>
              <a:rPr lang="en" sz="1200" b="1">
                <a:solidFill>
                  <a:schemeClr val="dk1"/>
                </a:solidFill>
                <a:uFill>
                  <a:noFill/>
                </a:uFill>
                <a:latin typeface="Snippet"/>
                <a:ea typeface="Snippet"/>
                <a:cs typeface="Snippet"/>
                <a:sym typeface="Snippe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Snippet"/>
                <a:ea typeface="Snippet"/>
                <a:cs typeface="Snippet"/>
                <a:sym typeface="Snippet"/>
              </a:rPr>
              <a:t>, and includes icons by </a:t>
            </a:r>
            <a:r>
              <a:rPr lang="en" sz="1200" b="1">
                <a:solidFill>
                  <a:schemeClr val="dk1"/>
                </a:solidFill>
                <a:uFill>
                  <a:noFill/>
                </a:uFill>
                <a:latin typeface="Snippet"/>
                <a:ea typeface="Snippet"/>
                <a:cs typeface="Snippet"/>
                <a:sym typeface="Snippe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Snippet"/>
                <a:ea typeface="Snippet"/>
                <a:cs typeface="Snippet"/>
                <a:sym typeface="Snippet"/>
              </a:rPr>
              <a:t>, and infographics &amp; images by </a:t>
            </a:r>
            <a:r>
              <a:rPr lang="en" sz="1200" b="1">
                <a:solidFill>
                  <a:schemeClr val="dk1"/>
                </a:solidFill>
                <a:uFill>
                  <a:noFill/>
                </a:uFill>
                <a:latin typeface="Snippet"/>
                <a:ea typeface="Snippet"/>
                <a:cs typeface="Snippet"/>
                <a:sym typeface="Snippe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dk1"/>
                </a:solidFill>
                <a:latin typeface="Snippet"/>
                <a:ea typeface="Snippet"/>
                <a:cs typeface="Snippet"/>
                <a:sym typeface="Snippet"/>
              </a:rPr>
              <a:t> </a:t>
            </a:r>
            <a:endParaRPr sz="1200" b="1">
              <a:solidFill>
                <a:schemeClr val="dk1"/>
              </a:solidFill>
              <a:latin typeface="Snippet"/>
              <a:ea typeface="Snippet"/>
              <a:cs typeface="Snippet"/>
              <a:sym typeface="Snippet"/>
            </a:endParaRPr>
          </a:p>
        </p:txBody>
      </p:sp>
      <p:sp>
        <p:nvSpPr>
          <p:cNvPr id="1730" name="Google Shape;1730;p24"/>
          <p:cNvSpPr txBox="1">
            <a:spLocks noGrp="1"/>
          </p:cNvSpPr>
          <p:nvPr>
            <p:ph type="title"/>
          </p:nvPr>
        </p:nvSpPr>
        <p:spPr>
          <a:xfrm>
            <a:off x="2719975" y="553552"/>
            <a:ext cx="4086900" cy="121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31" name="Google Shape;1731;p24"/>
          <p:cNvSpPr txBox="1">
            <a:spLocks noGrp="1"/>
          </p:cNvSpPr>
          <p:nvPr>
            <p:ph type="subTitle" idx="1"/>
          </p:nvPr>
        </p:nvSpPr>
        <p:spPr>
          <a:xfrm>
            <a:off x="2719975" y="1764927"/>
            <a:ext cx="40869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Snippet"/>
              <a:buChar char="●"/>
              <a:defRPr>
                <a:solidFill>
                  <a:schemeClr val="dk1"/>
                </a:solidFill>
                <a:latin typeface="Snippet"/>
                <a:ea typeface="Snippet"/>
                <a:cs typeface="Snippet"/>
                <a:sym typeface="Snippet"/>
              </a:defRPr>
            </a:lvl1pPr>
            <a:lvl2pPr marL="914400" lvl="1"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2pPr>
            <a:lvl3pPr marL="1371600" lvl="2"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3pPr>
            <a:lvl4pPr marL="1828800" lvl="3"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4pPr>
            <a:lvl5pPr marL="2286000" lvl="4"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5pPr>
            <a:lvl6pPr marL="2743200" lvl="5"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6pPr>
            <a:lvl7pPr marL="3200400" lvl="6"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7pPr>
            <a:lvl8pPr marL="3657600" lvl="7"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8pPr>
            <a:lvl9pPr marL="4114800" lvl="8" indent="-317500">
              <a:lnSpc>
                <a:spcPct val="115000"/>
              </a:lnSpc>
              <a:spcBef>
                <a:spcPts val="1600"/>
              </a:spcBef>
              <a:spcAft>
                <a:spcPts val="1600"/>
              </a:spcAft>
              <a:buClr>
                <a:schemeClr val="dk1"/>
              </a:buClr>
              <a:buSzPts val="1400"/>
              <a:buFont typeface="Snippet"/>
              <a:buChar char="■"/>
              <a:defRPr>
                <a:solidFill>
                  <a:schemeClr val="dk1"/>
                </a:solidFill>
                <a:latin typeface="Snippet"/>
                <a:ea typeface="Snippet"/>
                <a:cs typeface="Snippet"/>
                <a:sym typeface="Snipp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59" r:id="rId7"/>
    <p:sldLayoutId id="2147483660"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toryset.com/?utm_source=slidesgo_template&amp;utm_medium=referral-link&amp;utm_campaign=promo-slide&amp;utm_term=slidesgo&amp;utm_content=storyset" TargetMode="External"/><Relationship Id="rId3" Type="http://schemas.openxmlformats.org/officeDocument/2006/relationships/hyperlink" Target="http://bit.ly/2Tynxth" TargetMode="External"/><Relationship Id="rId7" Type="http://schemas.openxmlformats.org/officeDocument/2006/relationships/hyperlink" Target="https://www.flaticon.com/?utm_source=slidesgo_template&amp;utm_medium=referral-link&amp;utm_campaign=promo-slide&amp;utm_term=slidesgo&amp;utm_content=flaticon" TargetMode="External"/><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freepik.com/?utm_source=slidesgo_template&amp;utm_medium=referral-link&amp;utm_campaign=promo-slide&amp;utm_term=slidesgo&amp;utm_content=freepik" TargetMode="External"/><Relationship Id="rId11" Type="http://schemas.openxmlformats.org/officeDocument/2006/relationships/slide" Target="slide8.xml"/><Relationship Id="rId5" Type="http://schemas.openxmlformats.org/officeDocument/2006/relationships/hyperlink" Target="http://bit.ly/33VAFh3" TargetMode="External"/><Relationship Id="rId10" Type="http://schemas.openxmlformats.org/officeDocument/2006/relationships/hyperlink" Target="https://vidfy.com/?utm_source=slidesgo_template&amp;utm_medium=referral-link&amp;utm_campaign=promo-slide&amp;utm_term=slidesgo&amp;utm_content=vidfy" TargetMode="External"/><Relationship Id="rId4" Type="http://schemas.openxmlformats.org/officeDocument/2006/relationships/hyperlink" Target="http://bit.ly/30B07Gq" TargetMode="External"/><Relationship Id="rId9" Type="http://schemas.openxmlformats.org/officeDocument/2006/relationships/hyperlink" Target="https://wepik.com/?utm_source=slidesgo_template&amp;utm_medium=referral-link&amp;utm_campaign=promo-slide&amp;utm_term=slidesgo&amp;utm_content=wepi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ap4rr9y0o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grpSp>
        <p:nvGrpSpPr>
          <p:cNvPr id="1992" name="Google Shape;1992;p31"/>
          <p:cNvGrpSpPr/>
          <p:nvPr/>
        </p:nvGrpSpPr>
        <p:grpSpPr>
          <a:xfrm>
            <a:off x="639900" y="542875"/>
            <a:ext cx="7864200" cy="734100"/>
            <a:chOff x="639900" y="542875"/>
            <a:chExt cx="7864200" cy="734100"/>
          </a:xfrm>
        </p:grpSpPr>
        <p:sp>
          <p:nvSpPr>
            <p:cNvPr id="1993" name="Google Shape;1993;p31"/>
            <p:cNvSpPr/>
            <p:nvPr/>
          </p:nvSpPr>
          <p:spPr>
            <a:xfrm>
              <a:off x="639900" y="542875"/>
              <a:ext cx="7864200" cy="734100"/>
            </a:xfrm>
            <a:prstGeom prst="round2DiagRect">
              <a:avLst>
                <a:gd name="adj1" fmla="val 50000"/>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4" name="Google Shape;1994;p31"/>
            <p:cNvCxnSpPr/>
            <p:nvPr/>
          </p:nvCxnSpPr>
          <p:spPr>
            <a:xfrm>
              <a:off x="802825" y="1141575"/>
              <a:ext cx="7384200" cy="0"/>
            </a:xfrm>
            <a:prstGeom prst="straightConnector1">
              <a:avLst/>
            </a:prstGeom>
            <a:noFill/>
            <a:ln w="9525" cap="flat" cmpd="sng">
              <a:solidFill>
                <a:schemeClr val="dk1"/>
              </a:solidFill>
              <a:prstDash val="solid"/>
              <a:round/>
              <a:headEnd type="none" w="med" len="med"/>
              <a:tailEnd type="none" w="med" len="med"/>
            </a:ln>
          </p:spPr>
        </p:cxnSp>
      </p:grpSp>
      <p:sp>
        <p:nvSpPr>
          <p:cNvPr id="1995" name="Google Shape;1995;p31"/>
          <p:cNvSpPr/>
          <p:nvPr/>
        </p:nvSpPr>
        <p:spPr>
          <a:xfrm>
            <a:off x="719875" y="1851450"/>
            <a:ext cx="7704000" cy="2103000"/>
          </a:xfrm>
          <a:prstGeom prst="round2DiagRect">
            <a:avLst>
              <a:gd name="adj1" fmla="val 15631"/>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Contents of this template</a:t>
            </a:r>
            <a:endParaRPr/>
          </a:p>
        </p:txBody>
      </p:sp>
      <p:sp>
        <p:nvSpPr>
          <p:cNvPr id="1997" name="Google Shape;1997;p31"/>
          <p:cNvSpPr txBox="1"/>
          <p:nvPr/>
        </p:nvSpPr>
        <p:spPr>
          <a:xfrm>
            <a:off x="720000" y="1329138"/>
            <a:ext cx="5551800" cy="378000"/>
          </a:xfrm>
          <a:prstGeom prst="rect">
            <a:avLst/>
          </a:prstGeom>
          <a:no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 sz="1200" b="1">
                <a:solidFill>
                  <a:schemeClr val="dk1"/>
                </a:solidFill>
                <a:latin typeface="Snippet"/>
                <a:ea typeface="Snippet"/>
                <a:cs typeface="Snippet"/>
                <a:sym typeface="Snippet"/>
              </a:rPr>
              <a:t>This is a slide structure based on a presentation for an agency</a:t>
            </a:r>
            <a:endParaRPr sz="1200" b="1">
              <a:solidFill>
                <a:schemeClr val="dk1"/>
              </a:solidFill>
              <a:latin typeface="Snippet"/>
              <a:ea typeface="Snippet"/>
              <a:cs typeface="Snippet"/>
              <a:sym typeface="Snippet"/>
            </a:endParaRPr>
          </a:p>
          <a:p>
            <a:pPr marL="0" lvl="0" indent="0" algn="l" rtl="0">
              <a:spcBef>
                <a:spcPts val="0"/>
              </a:spcBef>
              <a:spcAft>
                <a:spcPts val="0"/>
              </a:spcAft>
              <a:buNone/>
            </a:pPr>
            <a:r>
              <a:rPr lang="en" sz="1200">
                <a:solidFill>
                  <a:schemeClr val="dk1"/>
                </a:solidFill>
                <a:latin typeface="Snippet"/>
                <a:ea typeface="Snippet"/>
                <a:cs typeface="Snippet"/>
                <a:sym typeface="Snippet"/>
              </a:rPr>
              <a:t>You can delete this slide when you’re done editing the presentation</a:t>
            </a:r>
            <a:endParaRPr sz="1200" b="1">
              <a:solidFill>
                <a:schemeClr val="dk1"/>
              </a:solidFill>
              <a:latin typeface="Snippet"/>
              <a:ea typeface="Snippet"/>
              <a:cs typeface="Snippet"/>
              <a:sym typeface="Snippet"/>
            </a:endParaRPr>
          </a:p>
        </p:txBody>
      </p:sp>
      <p:sp>
        <p:nvSpPr>
          <p:cNvPr id="1998" name="Google Shape;1998;p31"/>
          <p:cNvSpPr txBox="1"/>
          <p:nvPr/>
        </p:nvSpPr>
        <p:spPr>
          <a:xfrm>
            <a:off x="720000" y="4028584"/>
            <a:ext cx="35628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b="1">
                <a:solidFill>
                  <a:schemeClr val="dk1"/>
                </a:solidFill>
                <a:latin typeface="Snippet"/>
                <a:ea typeface="Snippet"/>
                <a:cs typeface="Snippet"/>
                <a:sym typeface="Snippet"/>
              </a:rPr>
              <a:t>For more info:</a:t>
            </a:r>
            <a:br>
              <a:rPr lang="en" sz="800" b="1">
                <a:solidFill>
                  <a:schemeClr val="dk1"/>
                </a:solidFill>
                <a:latin typeface="Snippet"/>
                <a:ea typeface="Snippet"/>
                <a:cs typeface="Snippet"/>
                <a:sym typeface="Snippet"/>
              </a:rPr>
            </a:br>
            <a:r>
              <a:rPr lang="en" sz="1000" b="1">
                <a:solidFill>
                  <a:schemeClr val="dk1"/>
                </a:solidFill>
                <a:uFill>
                  <a:noFill/>
                </a:uFill>
                <a:latin typeface="Snippet"/>
                <a:ea typeface="Snippet"/>
                <a:cs typeface="Snippet"/>
                <a:sym typeface="Snippe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 </a:t>
            </a:r>
            <a:r>
              <a:rPr lang="en" sz="1000" b="1">
                <a:solidFill>
                  <a:schemeClr val="dk1"/>
                </a:solidFill>
                <a:latin typeface="Snippet"/>
                <a:ea typeface="Snippet"/>
                <a:cs typeface="Snippet"/>
                <a:sym typeface="Snippet"/>
              </a:rPr>
              <a:t>| </a:t>
            </a:r>
            <a:r>
              <a:rPr lang="en" sz="1000" b="1">
                <a:solidFill>
                  <a:schemeClr val="dk1"/>
                </a:solidFill>
                <a:uFill>
                  <a:noFill/>
                </a:uFill>
                <a:latin typeface="Snippet"/>
                <a:ea typeface="Snippet"/>
                <a:cs typeface="Snippet"/>
                <a:sym typeface="Snippe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 SCHOOL</a:t>
            </a:r>
            <a:r>
              <a:rPr lang="en" sz="1000" b="1">
                <a:solidFill>
                  <a:schemeClr val="dk1"/>
                </a:solidFill>
                <a:latin typeface="Snippet"/>
                <a:ea typeface="Snippet"/>
                <a:cs typeface="Snippet"/>
                <a:sym typeface="Snippet"/>
              </a:rPr>
              <a:t> | </a:t>
            </a:r>
            <a:r>
              <a:rPr lang="en" sz="1000" b="1">
                <a:solidFill>
                  <a:schemeClr val="dk1"/>
                </a:solidFill>
                <a:uFill>
                  <a:noFill/>
                </a:uFill>
                <a:latin typeface="Snippet"/>
                <a:ea typeface="Snippet"/>
                <a:cs typeface="Snippet"/>
                <a:sym typeface="Snippe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FAQS</a:t>
            </a:r>
            <a:endParaRPr sz="1500">
              <a:solidFill>
                <a:schemeClr val="dk1"/>
              </a:solidFill>
              <a:latin typeface="Snippet"/>
              <a:ea typeface="Snippet"/>
              <a:cs typeface="Snippet"/>
              <a:sym typeface="Snippet"/>
            </a:endParaRPr>
          </a:p>
        </p:txBody>
      </p:sp>
      <p:sp>
        <p:nvSpPr>
          <p:cNvPr id="1999" name="Google Shape;1999;p31"/>
          <p:cNvSpPr txBox="1"/>
          <p:nvPr/>
        </p:nvSpPr>
        <p:spPr>
          <a:xfrm>
            <a:off x="4861278" y="4028584"/>
            <a:ext cx="35628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b="1">
                <a:solidFill>
                  <a:schemeClr val="dk1"/>
                </a:solidFill>
                <a:latin typeface="Snippet"/>
                <a:ea typeface="Snippet"/>
                <a:cs typeface="Snippet"/>
                <a:sym typeface="Snippet"/>
              </a:rPr>
              <a:t>You can visit our sister projects:</a:t>
            </a:r>
            <a:br>
              <a:rPr lang="en" sz="800" b="1">
                <a:solidFill>
                  <a:schemeClr val="dk1"/>
                </a:solidFill>
                <a:latin typeface="Snippet"/>
                <a:ea typeface="Snippet"/>
                <a:cs typeface="Snippet"/>
                <a:sym typeface="Snippet"/>
              </a:rPr>
            </a:br>
            <a:r>
              <a:rPr lang="en" sz="1000" b="1">
                <a:solidFill>
                  <a:schemeClr val="dk1"/>
                </a:solidFill>
                <a:uFill>
                  <a:noFill/>
                </a:uFill>
                <a:latin typeface="Snippet"/>
                <a:ea typeface="Snippet"/>
                <a:cs typeface="Snippet"/>
                <a:sym typeface="Snippe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000" b="1">
                <a:solidFill>
                  <a:schemeClr val="dk1"/>
                </a:solidFill>
                <a:latin typeface="Snippet"/>
                <a:ea typeface="Snippet"/>
                <a:cs typeface="Snippet"/>
                <a:sym typeface="Snippet"/>
              </a:rPr>
              <a:t> | </a:t>
            </a:r>
            <a:r>
              <a:rPr lang="en" sz="1000" b="1">
                <a:solidFill>
                  <a:schemeClr val="dk1"/>
                </a:solidFill>
                <a:uFill>
                  <a:noFill/>
                </a:uFill>
                <a:latin typeface="Snippet"/>
                <a:ea typeface="Snippet"/>
                <a:cs typeface="Snippet"/>
                <a:sym typeface="Snippet"/>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b="1">
                <a:solidFill>
                  <a:schemeClr val="dk1"/>
                </a:solidFill>
                <a:latin typeface="Snippet"/>
                <a:ea typeface="Snippet"/>
                <a:cs typeface="Snippet"/>
                <a:sym typeface="Snippet"/>
              </a:rPr>
              <a:t> | </a:t>
            </a:r>
            <a:r>
              <a:rPr lang="en" sz="1000" b="1">
                <a:solidFill>
                  <a:schemeClr val="dk1"/>
                </a:solidFill>
                <a:uFill>
                  <a:noFill/>
                </a:uFill>
                <a:latin typeface="Snippet"/>
                <a:ea typeface="Snippet"/>
                <a:cs typeface="Snippet"/>
                <a:sym typeface="Snippet"/>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STORYSET</a:t>
            </a:r>
            <a:r>
              <a:rPr lang="en" sz="1000" b="1">
                <a:solidFill>
                  <a:schemeClr val="dk1"/>
                </a:solidFill>
                <a:latin typeface="Snippet"/>
                <a:ea typeface="Snippet"/>
                <a:cs typeface="Snippet"/>
                <a:sym typeface="Snippet"/>
              </a:rPr>
              <a:t> | </a:t>
            </a:r>
            <a:r>
              <a:rPr lang="en" sz="1000" b="1">
                <a:solidFill>
                  <a:schemeClr val="dk1"/>
                </a:solidFill>
                <a:uFill>
                  <a:noFill/>
                </a:uFill>
                <a:latin typeface="Snippet"/>
                <a:ea typeface="Snippet"/>
                <a:cs typeface="Snippet"/>
                <a:sym typeface="Snippe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WEPIK </a:t>
            </a:r>
            <a:r>
              <a:rPr lang="en" sz="1000" b="1">
                <a:solidFill>
                  <a:schemeClr val="dk1"/>
                </a:solidFill>
                <a:latin typeface="Snippet"/>
                <a:ea typeface="Snippet"/>
                <a:cs typeface="Snippet"/>
                <a:sym typeface="Snippet"/>
              </a:rPr>
              <a:t>| </a:t>
            </a:r>
            <a:r>
              <a:rPr lang="en" sz="1000" b="1">
                <a:solidFill>
                  <a:schemeClr val="dk1"/>
                </a:solidFill>
                <a:uFill>
                  <a:noFill/>
                </a:uFill>
                <a:latin typeface="Snippet"/>
                <a:ea typeface="Snippet"/>
                <a:cs typeface="Snippet"/>
                <a:sym typeface="Snippet"/>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VIDFY</a:t>
            </a:r>
            <a:endParaRPr sz="600" b="1">
              <a:solidFill>
                <a:schemeClr val="dk1"/>
              </a:solidFill>
              <a:latin typeface="Snippet"/>
              <a:ea typeface="Snippet"/>
              <a:cs typeface="Snippet"/>
              <a:sym typeface="Snippet"/>
            </a:endParaRPr>
          </a:p>
        </p:txBody>
      </p:sp>
      <p:grpSp>
        <p:nvGrpSpPr>
          <p:cNvPr id="2000" name="Google Shape;2000;p31"/>
          <p:cNvGrpSpPr/>
          <p:nvPr/>
        </p:nvGrpSpPr>
        <p:grpSpPr>
          <a:xfrm>
            <a:off x="4137989" y="4234929"/>
            <a:ext cx="602202" cy="921554"/>
            <a:chOff x="4784350" y="2880900"/>
            <a:chExt cx="389775" cy="596475"/>
          </a:xfrm>
        </p:grpSpPr>
        <p:sp>
          <p:nvSpPr>
            <p:cNvPr id="2001" name="Google Shape;2001;p31"/>
            <p:cNvSpPr/>
            <p:nvPr/>
          </p:nvSpPr>
          <p:spPr>
            <a:xfrm>
              <a:off x="4926425" y="2921300"/>
              <a:ext cx="211500" cy="556075"/>
            </a:xfrm>
            <a:custGeom>
              <a:avLst/>
              <a:gdLst/>
              <a:ahLst/>
              <a:cxnLst/>
              <a:rect l="l" t="t" r="r" b="b"/>
              <a:pathLst>
                <a:path w="8460" h="22243" extrusionOk="0">
                  <a:moveTo>
                    <a:pt x="84" y="0"/>
                  </a:moveTo>
                  <a:cubicBezTo>
                    <a:pt x="70" y="0"/>
                    <a:pt x="55" y="4"/>
                    <a:pt x="42" y="12"/>
                  </a:cubicBezTo>
                  <a:cubicBezTo>
                    <a:pt x="14" y="29"/>
                    <a:pt x="1" y="62"/>
                    <a:pt x="7" y="94"/>
                  </a:cubicBezTo>
                  <a:cubicBezTo>
                    <a:pt x="8" y="103"/>
                    <a:pt x="12" y="111"/>
                    <a:pt x="17" y="119"/>
                  </a:cubicBezTo>
                  <a:cubicBezTo>
                    <a:pt x="333" y="647"/>
                    <a:pt x="642" y="1182"/>
                    <a:pt x="945" y="1725"/>
                  </a:cubicBezTo>
                  <a:cubicBezTo>
                    <a:pt x="1210" y="2197"/>
                    <a:pt x="1468" y="2677"/>
                    <a:pt x="1721" y="3163"/>
                  </a:cubicBezTo>
                  <a:cubicBezTo>
                    <a:pt x="2626" y="4896"/>
                    <a:pt x="3459" y="6703"/>
                    <a:pt x="4224" y="8591"/>
                  </a:cubicBezTo>
                  <a:cubicBezTo>
                    <a:pt x="5909" y="12738"/>
                    <a:pt x="7259" y="17269"/>
                    <a:pt x="8301" y="22242"/>
                  </a:cubicBezTo>
                  <a:lnTo>
                    <a:pt x="8459" y="22242"/>
                  </a:lnTo>
                  <a:cubicBezTo>
                    <a:pt x="8284" y="21401"/>
                    <a:pt x="8099" y="20572"/>
                    <a:pt x="7905" y="19758"/>
                  </a:cubicBezTo>
                  <a:cubicBezTo>
                    <a:pt x="7874" y="19625"/>
                    <a:pt x="7843" y="19493"/>
                    <a:pt x="7810" y="19360"/>
                  </a:cubicBezTo>
                  <a:cubicBezTo>
                    <a:pt x="6863" y="15439"/>
                    <a:pt x="5704" y="11802"/>
                    <a:pt x="4323" y="8420"/>
                  </a:cubicBezTo>
                  <a:cubicBezTo>
                    <a:pt x="3506" y="6410"/>
                    <a:pt x="2609" y="4493"/>
                    <a:pt x="1630" y="2657"/>
                  </a:cubicBezTo>
                  <a:cubicBezTo>
                    <a:pt x="1448" y="2314"/>
                    <a:pt x="1264" y="1974"/>
                    <a:pt x="1074" y="1636"/>
                  </a:cubicBezTo>
                  <a:cubicBezTo>
                    <a:pt x="774" y="1096"/>
                    <a:pt x="466" y="563"/>
                    <a:pt x="150" y="38"/>
                  </a:cubicBezTo>
                  <a:cubicBezTo>
                    <a:pt x="148" y="34"/>
                    <a:pt x="145" y="29"/>
                    <a:pt x="141" y="25"/>
                  </a:cubicBezTo>
                  <a:cubicBezTo>
                    <a:pt x="126" y="9"/>
                    <a:pt x="105"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5101975" y="3105475"/>
              <a:ext cx="72150" cy="313375"/>
            </a:xfrm>
            <a:custGeom>
              <a:avLst/>
              <a:gdLst/>
              <a:ahLst/>
              <a:cxnLst/>
              <a:rect l="l" t="t" r="r" b="b"/>
              <a:pathLst>
                <a:path w="2886" h="12535" extrusionOk="0">
                  <a:moveTo>
                    <a:pt x="1967" y="1"/>
                  </a:moveTo>
                  <a:cubicBezTo>
                    <a:pt x="706" y="1689"/>
                    <a:pt x="139" y="3726"/>
                    <a:pt x="71" y="5831"/>
                  </a:cubicBezTo>
                  <a:cubicBezTo>
                    <a:pt x="1" y="7938"/>
                    <a:pt x="527" y="10457"/>
                    <a:pt x="884" y="12534"/>
                  </a:cubicBezTo>
                  <a:cubicBezTo>
                    <a:pt x="848" y="10674"/>
                    <a:pt x="1738" y="8940"/>
                    <a:pt x="2236" y="7149"/>
                  </a:cubicBezTo>
                  <a:cubicBezTo>
                    <a:pt x="2885" y="4810"/>
                    <a:pt x="2858" y="2258"/>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4934675" y="3276025"/>
              <a:ext cx="197550" cy="201350"/>
            </a:xfrm>
            <a:custGeom>
              <a:avLst/>
              <a:gdLst/>
              <a:ahLst/>
              <a:cxnLst/>
              <a:rect l="l" t="t" r="r" b="b"/>
              <a:pathLst>
                <a:path w="7902" h="8054" extrusionOk="0">
                  <a:moveTo>
                    <a:pt x="24" y="1"/>
                  </a:moveTo>
                  <a:lnTo>
                    <a:pt x="24" y="1"/>
                  </a:lnTo>
                  <a:cubicBezTo>
                    <a:pt x="1" y="1744"/>
                    <a:pt x="846" y="3486"/>
                    <a:pt x="2106" y="4694"/>
                  </a:cubicBezTo>
                  <a:cubicBezTo>
                    <a:pt x="3500" y="6026"/>
                    <a:pt x="5579" y="6913"/>
                    <a:pt x="7246" y="8053"/>
                  </a:cubicBezTo>
                  <a:lnTo>
                    <a:pt x="7901" y="8053"/>
                  </a:lnTo>
                  <a:cubicBezTo>
                    <a:pt x="7580" y="7345"/>
                    <a:pt x="7258" y="6639"/>
                    <a:pt x="6938" y="5931"/>
                  </a:cubicBezTo>
                  <a:cubicBezTo>
                    <a:pt x="6558" y="5096"/>
                    <a:pt x="6176" y="4256"/>
                    <a:pt x="5662" y="3497"/>
                  </a:cubicBezTo>
                  <a:cubicBezTo>
                    <a:pt x="4385" y="1610"/>
                    <a:pt x="2280" y="30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4784350" y="2896625"/>
              <a:ext cx="332800" cy="227100"/>
            </a:xfrm>
            <a:custGeom>
              <a:avLst/>
              <a:gdLst/>
              <a:ahLst/>
              <a:cxnLst/>
              <a:rect l="l" t="t" r="r" b="b"/>
              <a:pathLst>
                <a:path w="13312" h="9084" extrusionOk="0">
                  <a:moveTo>
                    <a:pt x="10481" y="0"/>
                  </a:moveTo>
                  <a:cubicBezTo>
                    <a:pt x="9025" y="0"/>
                    <a:pt x="7486" y="173"/>
                    <a:pt x="7486" y="173"/>
                  </a:cubicBezTo>
                  <a:lnTo>
                    <a:pt x="3517" y="2178"/>
                  </a:lnTo>
                  <a:cubicBezTo>
                    <a:pt x="3517" y="2178"/>
                    <a:pt x="0" y="7620"/>
                    <a:pt x="886" y="8267"/>
                  </a:cubicBezTo>
                  <a:cubicBezTo>
                    <a:pt x="943" y="8309"/>
                    <a:pt x="1006" y="8329"/>
                    <a:pt x="1073" y="8329"/>
                  </a:cubicBezTo>
                  <a:cubicBezTo>
                    <a:pt x="2046" y="8329"/>
                    <a:pt x="3968" y="4209"/>
                    <a:pt x="3968" y="4209"/>
                  </a:cubicBezTo>
                  <a:lnTo>
                    <a:pt x="3968" y="4209"/>
                  </a:lnTo>
                  <a:cubicBezTo>
                    <a:pt x="3968" y="4209"/>
                    <a:pt x="3369" y="8857"/>
                    <a:pt x="4301" y="8857"/>
                  </a:cubicBezTo>
                  <a:cubicBezTo>
                    <a:pt x="4317" y="8857"/>
                    <a:pt x="4332" y="8855"/>
                    <a:pt x="4349" y="8853"/>
                  </a:cubicBezTo>
                  <a:cubicBezTo>
                    <a:pt x="5349" y="8694"/>
                    <a:pt x="5501" y="3937"/>
                    <a:pt x="5501" y="3937"/>
                  </a:cubicBezTo>
                  <a:cubicBezTo>
                    <a:pt x="5501" y="3937"/>
                    <a:pt x="7211" y="9083"/>
                    <a:pt x="8135" y="9083"/>
                  </a:cubicBezTo>
                  <a:cubicBezTo>
                    <a:pt x="8170" y="9083"/>
                    <a:pt x="8204" y="9076"/>
                    <a:pt x="8237" y="9060"/>
                  </a:cubicBezTo>
                  <a:cubicBezTo>
                    <a:pt x="9130" y="8637"/>
                    <a:pt x="7165" y="3496"/>
                    <a:pt x="7165" y="3496"/>
                  </a:cubicBezTo>
                  <a:lnTo>
                    <a:pt x="7165" y="3496"/>
                  </a:lnTo>
                  <a:cubicBezTo>
                    <a:pt x="7165" y="3496"/>
                    <a:pt x="10619" y="6994"/>
                    <a:pt x="11807" y="6994"/>
                  </a:cubicBezTo>
                  <a:cubicBezTo>
                    <a:pt x="11954" y="6994"/>
                    <a:pt x="12066" y="6941"/>
                    <a:pt x="12133" y="6822"/>
                  </a:cubicBezTo>
                  <a:cubicBezTo>
                    <a:pt x="12742" y="5736"/>
                    <a:pt x="8548" y="2524"/>
                    <a:pt x="8547" y="2524"/>
                  </a:cubicBezTo>
                  <a:lnTo>
                    <a:pt x="8547" y="2524"/>
                  </a:lnTo>
                  <a:cubicBezTo>
                    <a:pt x="8548" y="2524"/>
                    <a:pt x="11359" y="4233"/>
                    <a:pt x="12509" y="4233"/>
                  </a:cubicBezTo>
                  <a:cubicBezTo>
                    <a:pt x="12744" y="4233"/>
                    <a:pt x="12910" y="4162"/>
                    <a:pt x="12968" y="3990"/>
                  </a:cubicBezTo>
                  <a:cubicBezTo>
                    <a:pt x="13312" y="2978"/>
                    <a:pt x="8173" y="926"/>
                    <a:pt x="8173" y="926"/>
                  </a:cubicBezTo>
                  <a:lnTo>
                    <a:pt x="8173" y="926"/>
                  </a:lnTo>
                  <a:cubicBezTo>
                    <a:pt x="8173" y="926"/>
                    <a:pt x="9870" y="1167"/>
                    <a:pt x="11257" y="1167"/>
                  </a:cubicBezTo>
                  <a:cubicBezTo>
                    <a:pt x="12260" y="1167"/>
                    <a:pt x="13101" y="1041"/>
                    <a:pt x="13020" y="607"/>
                  </a:cubicBezTo>
                  <a:cubicBezTo>
                    <a:pt x="12931" y="129"/>
                    <a:pt x="11737" y="0"/>
                    <a:pt x="10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4847400" y="2880900"/>
              <a:ext cx="140075" cy="103575"/>
            </a:xfrm>
            <a:custGeom>
              <a:avLst/>
              <a:gdLst/>
              <a:ahLst/>
              <a:cxnLst/>
              <a:rect l="l" t="t" r="r" b="b"/>
              <a:pathLst>
                <a:path w="5603" h="4143" extrusionOk="0">
                  <a:moveTo>
                    <a:pt x="5602" y="920"/>
                  </a:moveTo>
                  <a:cubicBezTo>
                    <a:pt x="5602" y="920"/>
                    <a:pt x="5602" y="921"/>
                    <a:pt x="5602" y="921"/>
                  </a:cubicBezTo>
                  <a:lnTo>
                    <a:pt x="5602" y="921"/>
                  </a:lnTo>
                  <a:cubicBezTo>
                    <a:pt x="5602" y="921"/>
                    <a:pt x="5602" y="921"/>
                    <a:pt x="5602" y="921"/>
                  </a:cubicBezTo>
                  <a:lnTo>
                    <a:pt x="5602" y="920"/>
                  </a:lnTo>
                  <a:close/>
                  <a:moveTo>
                    <a:pt x="3307" y="1"/>
                  </a:moveTo>
                  <a:cubicBezTo>
                    <a:pt x="2825" y="1"/>
                    <a:pt x="2311" y="136"/>
                    <a:pt x="1810" y="510"/>
                  </a:cubicBezTo>
                  <a:cubicBezTo>
                    <a:pt x="1" y="1860"/>
                    <a:pt x="1129" y="4142"/>
                    <a:pt x="1129" y="4142"/>
                  </a:cubicBezTo>
                  <a:cubicBezTo>
                    <a:pt x="1129" y="4142"/>
                    <a:pt x="1152" y="4143"/>
                    <a:pt x="1194" y="4143"/>
                  </a:cubicBezTo>
                  <a:cubicBezTo>
                    <a:pt x="1716" y="4143"/>
                    <a:pt x="5182" y="4025"/>
                    <a:pt x="5602" y="921"/>
                  </a:cubicBezTo>
                  <a:lnTo>
                    <a:pt x="5602" y="921"/>
                  </a:lnTo>
                  <a:cubicBezTo>
                    <a:pt x="5588" y="908"/>
                    <a:pt x="4557"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006" name="Google Shape;2006;p31"/>
          <p:cNvGraphicFramePr/>
          <p:nvPr/>
        </p:nvGraphicFramePr>
        <p:xfrm>
          <a:off x="862575" y="1851480"/>
          <a:ext cx="7418600" cy="2270630"/>
        </p:xfrm>
        <a:graphic>
          <a:graphicData uri="http://schemas.openxmlformats.org/drawingml/2006/table">
            <a:tbl>
              <a:tblPr>
                <a:noFill/>
                <a:tableStyleId>{327EC151-FB1B-46EE-BB1A-E6E00DEBCFED}</a:tableStyleId>
              </a:tblPr>
              <a:tblGrid>
                <a:gridCol w="2116300">
                  <a:extLst>
                    <a:ext uri="{9D8B030D-6E8A-4147-A177-3AD203B41FA5}">
                      <a16:colId xmlns:a16="http://schemas.microsoft.com/office/drawing/2014/main" val="20000"/>
                    </a:ext>
                  </a:extLst>
                </a:gridCol>
                <a:gridCol w="5302300">
                  <a:extLst>
                    <a:ext uri="{9D8B030D-6E8A-4147-A177-3AD203B41FA5}">
                      <a16:colId xmlns:a16="http://schemas.microsoft.com/office/drawing/2014/main" val="20001"/>
                    </a:ext>
                  </a:extLst>
                </a:gridCol>
              </a:tblGrid>
              <a:tr h="350500">
                <a:tc>
                  <a:txBody>
                    <a:bodyPr/>
                    <a:lstStyle/>
                    <a:p>
                      <a:pPr marL="0" lvl="0" indent="0" algn="l" rtl="0">
                        <a:spcBef>
                          <a:spcPts val="0"/>
                        </a:spcBef>
                        <a:spcAft>
                          <a:spcPts val="0"/>
                        </a:spcAft>
                        <a:buNone/>
                      </a:pPr>
                      <a:r>
                        <a:rPr lang="en" sz="1100" b="1">
                          <a:solidFill>
                            <a:schemeClr val="hlink"/>
                          </a:solidFill>
                          <a:uFill>
                            <a:noFill/>
                          </a:uFill>
                          <a:latin typeface="Snippet"/>
                          <a:ea typeface="Snippet"/>
                          <a:cs typeface="Snippet"/>
                          <a:sym typeface="Snippet"/>
                          <a:hlinkClick r:id="" action="ppaction://noaction"/>
                        </a:rPr>
                        <a:t>Fonts</a:t>
                      </a:r>
                      <a:endParaRPr sz="1100" b="1">
                        <a:solidFill>
                          <a:schemeClr val="dk1"/>
                        </a:solidFill>
                        <a:latin typeface="Snippet"/>
                        <a:ea typeface="Snippet"/>
                        <a:cs typeface="Snippet"/>
                        <a:sym typeface="Snippet"/>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000">
                          <a:solidFill>
                            <a:schemeClr val="dk1"/>
                          </a:solidFill>
                          <a:latin typeface="Snippet"/>
                          <a:ea typeface="Snippet"/>
                          <a:cs typeface="Snippet"/>
                          <a:sym typeface="Snippet"/>
                        </a:rPr>
                        <a:t>To view this template correctly in PowerPoint, download and install the fonts we used</a:t>
                      </a:r>
                      <a:endParaRPr sz="1000">
                        <a:solidFill>
                          <a:schemeClr val="dk1"/>
                        </a:solidFill>
                        <a:latin typeface="Snippet"/>
                        <a:ea typeface="Snippet"/>
                        <a:cs typeface="Snippet"/>
                        <a:sym typeface="Snippe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 sz="1100" b="1">
                          <a:solidFill>
                            <a:schemeClr val="hlink"/>
                          </a:solidFill>
                          <a:uFill>
                            <a:noFill/>
                          </a:uFill>
                          <a:latin typeface="Snippet"/>
                          <a:ea typeface="Snippet"/>
                          <a:cs typeface="Snippet"/>
                          <a:sym typeface="Snippet"/>
                          <a:hlinkClick r:id="" action="ppaction://noaction"/>
                        </a:rPr>
                        <a:t>Used</a:t>
                      </a:r>
                      <a:r>
                        <a:rPr lang="en" sz="1100" b="1">
                          <a:solidFill>
                            <a:schemeClr val="dk1"/>
                          </a:solidFill>
                          <a:latin typeface="Snippet"/>
                          <a:ea typeface="Snippet"/>
                          <a:cs typeface="Snippet"/>
                          <a:sym typeface="Snippet"/>
                        </a:rPr>
                        <a:t> </a:t>
                      </a:r>
                      <a:r>
                        <a:rPr lang="en" sz="1100" b="1">
                          <a:solidFill>
                            <a:schemeClr val="hlink"/>
                          </a:solidFill>
                          <a:uFill>
                            <a:noFill/>
                          </a:uFill>
                          <a:latin typeface="Snippet"/>
                          <a:ea typeface="Snippet"/>
                          <a:cs typeface="Snippet"/>
                          <a:sym typeface="Snippet"/>
                          <a:hlinkClick r:id="" action="ppaction://noaction"/>
                        </a:rPr>
                        <a:t>and</a:t>
                      </a:r>
                      <a:r>
                        <a:rPr lang="en" sz="1100" b="1">
                          <a:latin typeface="Snippet"/>
                          <a:ea typeface="Snippet"/>
                          <a:cs typeface="Snippet"/>
                          <a:sym typeface="Snippet"/>
                        </a:rPr>
                        <a:t> </a:t>
                      </a:r>
                      <a:r>
                        <a:rPr lang="en" sz="1100" b="1">
                          <a:solidFill>
                            <a:schemeClr val="hlink"/>
                          </a:solidFill>
                          <a:uFill>
                            <a:noFill/>
                          </a:uFill>
                          <a:latin typeface="Snippet"/>
                          <a:ea typeface="Snippet"/>
                          <a:cs typeface="Snippet"/>
                          <a:sym typeface="Snippet"/>
                          <a:hlinkClick r:id="" action="ppaction://noaction"/>
                        </a:rPr>
                        <a:t>alternative</a:t>
                      </a:r>
                      <a:r>
                        <a:rPr lang="en" sz="1100" b="1">
                          <a:solidFill>
                            <a:schemeClr val="hlink"/>
                          </a:solidFill>
                          <a:uFill>
                            <a:noFill/>
                          </a:uFill>
                          <a:latin typeface="Snippet"/>
                          <a:ea typeface="Snippet"/>
                          <a:cs typeface="Snippet"/>
                          <a:sym typeface="Snippet"/>
                          <a:hlinkClick r:id="" action="ppaction://noaction"/>
                        </a:rPr>
                        <a:t> resources</a:t>
                      </a:r>
                      <a:endParaRPr sz="1100" b="1">
                        <a:solidFill>
                          <a:schemeClr val="dk1"/>
                        </a:solidFill>
                        <a:latin typeface="Snippet"/>
                        <a:ea typeface="Snippet"/>
                        <a:cs typeface="Snippet"/>
                        <a:sym typeface="Snippet"/>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 sz="1000">
                          <a:solidFill>
                            <a:schemeClr val="dk1"/>
                          </a:solidFill>
                          <a:latin typeface="Snippet"/>
                          <a:ea typeface="Snippet"/>
                          <a:cs typeface="Snippet"/>
                          <a:sym typeface="Snippet"/>
                        </a:rPr>
                        <a:t>An assortment of graphic resources that are suitable for use in this presentation</a:t>
                      </a:r>
                      <a:endParaRPr sz="1000">
                        <a:solidFill>
                          <a:schemeClr val="dk1"/>
                        </a:solidFill>
                        <a:latin typeface="Snippet"/>
                        <a:ea typeface="Snippet"/>
                        <a:cs typeface="Snippet"/>
                        <a:sym typeface="Snippe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l" rtl="0">
                        <a:spcBef>
                          <a:spcPts val="0"/>
                        </a:spcBef>
                        <a:spcAft>
                          <a:spcPts val="0"/>
                        </a:spcAft>
                        <a:buNone/>
                      </a:pPr>
                      <a:r>
                        <a:rPr lang="en" sz="1100" b="1">
                          <a:solidFill>
                            <a:schemeClr val="hlink"/>
                          </a:solidFill>
                          <a:uFill>
                            <a:noFill/>
                          </a:uFill>
                          <a:latin typeface="Snippet"/>
                          <a:ea typeface="Snippet"/>
                          <a:cs typeface="Snippet"/>
                          <a:sym typeface="Snippet"/>
                          <a:hlinkClick r:id="rId11" action="ppaction://hlinksldjump"/>
                        </a:rPr>
                        <a:t>Thanks slide</a:t>
                      </a:r>
                      <a:endParaRPr sz="1100" b="1">
                        <a:solidFill>
                          <a:schemeClr val="dk1"/>
                        </a:solidFill>
                        <a:latin typeface="Snippet"/>
                        <a:ea typeface="Snippet"/>
                        <a:cs typeface="Snippet"/>
                        <a:sym typeface="Snippet"/>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000">
                          <a:solidFill>
                            <a:schemeClr val="dk1"/>
                          </a:solidFill>
                          <a:latin typeface="Snippet"/>
                          <a:ea typeface="Snippet"/>
                          <a:cs typeface="Snippet"/>
                          <a:sym typeface="Snippet"/>
                        </a:rPr>
                        <a:t>You must keep it so that proper credits for our design are given</a:t>
                      </a:r>
                      <a:endParaRPr sz="1000">
                        <a:solidFill>
                          <a:schemeClr val="dk1"/>
                        </a:solidFill>
                        <a:latin typeface="Snippet"/>
                        <a:ea typeface="Snippet"/>
                        <a:cs typeface="Snippet"/>
                        <a:sym typeface="Snippe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l" rtl="0">
                        <a:spcBef>
                          <a:spcPts val="0"/>
                        </a:spcBef>
                        <a:spcAft>
                          <a:spcPts val="0"/>
                        </a:spcAft>
                        <a:buNone/>
                      </a:pPr>
                      <a:r>
                        <a:rPr lang="en" sz="1100" b="1">
                          <a:solidFill>
                            <a:schemeClr val="hlink"/>
                          </a:solidFill>
                          <a:uFill>
                            <a:noFill/>
                          </a:uFill>
                          <a:latin typeface="Snippet"/>
                          <a:ea typeface="Snippet"/>
                          <a:cs typeface="Snippet"/>
                          <a:sym typeface="Snippet"/>
                          <a:hlinkClick r:id="" action="ppaction://noaction"/>
                        </a:rPr>
                        <a:t>Colors</a:t>
                      </a:r>
                      <a:endParaRPr sz="1100" b="1">
                        <a:solidFill>
                          <a:schemeClr val="dk1"/>
                        </a:solidFill>
                        <a:latin typeface="Snippet"/>
                        <a:ea typeface="Snippet"/>
                        <a:cs typeface="Snippet"/>
                        <a:sym typeface="Snippet"/>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000">
                          <a:solidFill>
                            <a:schemeClr val="dk1"/>
                          </a:solidFill>
                          <a:latin typeface="Snippet"/>
                          <a:ea typeface="Snippet"/>
                          <a:cs typeface="Snippet"/>
                          <a:sym typeface="Snippet"/>
                        </a:rPr>
                        <a:t>All the colors used in this presentation</a:t>
                      </a:r>
                      <a:endParaRPr sz="1000">
                        <a:solidFill>
                          <a:schemeClr val="dk1"/>
                        </a:solidFill>
                        <a:latin typeface="Snippet"/>
                        <a:ea typeface="Snippet"/>
                        <a:cs typeface="Snippet"/>
                        <a:sym typeface="Snippe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50500">
                <a:tc>
                  <a:txBody>
                    <a:bodyPr/>
                    <a:lstStyle/>
                    <a:p>
                      <a:pPr marL="0" lvl="0" indent="0" algn="l" rtl="0">
                        <a:spcBef>
                          <a:spcPts val="0"/>
                        </a:spcBef>
                        <a:spcAft>
                          <a:spcPts val="0"/>
                        </a:spcAft>
                        <a:buNone/>
                      </a:pPr>
                      <a:r>
                        <a:rPr lang="en" sz="1100" b="1">
                          <a:solidFill>
                            <a:schemeClr val="hlink"/>
                          </a:solidFill>
                          <a:uFill>
                            <a:noFill/>
                          </a:uFill>
                          <a:latin typeface="Snippet"/>
                          <a:ea typeface="Snippet"/>
                          <a:cs typeface="Snippet"/>
                          <a:sym typeface="Snippet"/>
                          <a:hlinkClick r:id="" action="ppaction://noaction"/>
                        </a:rPr>
                        <a:t>Infographic resources</a:t>
                      </a:r>
                      <a:endParaRPr sz="1100" b="1">
                        <a:solidFill>
                          <a:schemeClr val="dk1"/>
                        </a:solidFill>
                        <a:latin typeface="Snippet"/>
                        <a:ea typeface="Snippet"/>
                        <a:cs typeface="Snippet"/>
                        <a:sym typeface="Snippet"/>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latin typeface="Snippet"/>
                          <a:ea typeface="Snippet"/>
                          <a:cs typeface="Snippet"/>
                          <a:sym typeface="Snippet"/>
                        </a:rPr>
                        <a:t>These can be used in the template, and their size and color can be edited</a:t>
                      </a:r>
                      <a:endParaRPr sz="1000">
                        <a:solidFill>
                          <a:schemeClr val="dk1"/>
                        </a:solidFill>
                        <a:latin typeface="Snippet"/>
                        <a:ea typeface="Snippet"/>
                        <a:cs typeface="Snippet"/>
                        <a:sym typeface="Snippe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50500">
                <a:tc>
                  <a:txBody>
                    <a:bodyPr/>
                    <a:lstStyle/>
                    <a:p>
                      <a:pPr marL="0" lvl="0" indent="0" algn="l" rtl="0">
                        <a:spcBef>
                          <a:spcPts val="0"/>
                        </a:spcBef>
                        <a:spcAft>
                          <a:spcPts val="0"/>
                        </a:spcAft>
                        <a:buNone/>
                      </a:pPr>
                      <a:r>
                        <a:rPr lang="en" sz="1100" b="1">
                          <a:solidFill>
                            <a:schemeClr val="hlink"/>
                          </a:solidFill>
                          <a:uFill>
                            <a:noFill/>
                          </a:uFill>
                          <a:latin typeface="Snippet"/>
                          <a:ea typeface="Snippet"/>
                          <a:cs typeface="Snippet"/>
                          <a:sym typeface="Snippet"/>
                          <a:hlinkClick r:id="" action="ppaction://noaction"/>
                        </a:rPr>
                        <a:t>Customizable icons</a:t>
                      </a:r>
                      <a:endParaRPr sz="1100" b="1">
                        <a:solidFill>
                          <a:schemeClr val="dk1"/>
                        </a:solidFill>
                        <a:latin typeface="Snippet"/>
                        <a:ea typeface="Snippet"/>
                        <a:cs typeface="Snippet"/>
                        <a:sym typeface="Snippet"/>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1600"/>
                        </a:spcAft>
                        <a:buNone/>
                      </a:pPr>
                      <a:r>
                        <a:rPr lang="en" sz="1000">
                          <a:solidFill>
                            <a:schemeClr val="dk1"/>
                          </a:solidFill>
                          <a:latin typeface="Snippet"/>
                          <a:ea typeface="Snippet"/>
                          <a:cs typeface="Snippet"/>
                          <a:sym typeface="Snippet"/>
                        </a:rPr>
                        <a:t>They are sorted by theme so you can use them in all kinds of presentations</a:t>
                      </a:r>
                      <a:endParaRPr sz="1000">
                        <a:solidFill>
                          <a:schemeClr val="dk1"/>
                        </a:solidFill>
                        <a:latin typeface="Snippet"/>
                        <a:ea typeface="Snippet"/>
                        <a:cs typeface="Snippet"/>
                        <a:sym typeface="Snippe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 name="Google Shape;1901;p30"/>
          <p:cNvSpPr/>
          <p:nvPr/>
        </p:nvSpPr>
        <p:spPr>
          <a:xfrm>
            <a:off x="566075" y="619326"/>
            <a:ext cx="4644000" cy="2249700"/>
          </a:xfrm>
          <a:prstGeom prst="round2DiagRect">
            <a:avLst>
              <a:gd name="adj1" fmla="val 20554"/>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12">
            <a:extLst>
              <a:ext uri="{28A0092B-C50C-407E-A947-70E740481C1C}">
                <a14:useLocalDpi xmlns:a14="http://schemas.microsoft.com/office/drawing/2010/main" val="0"/>
              </a:ext>
            </a:extLst>
          </a:blip>
          <a:srcRect l="55109" t="24077" r="5458" b="39996"/>
          <a:stretch/>
        </p:blipFill>
        <p:spPr>
          <a:xfrm>
            <a:off x="0" y="-12294"/>
            <a:ext cx="9306746" cy="5206900"/>
          </a:xfrm>
          <a:prstGeom prst="rect">
            <a:avLst/>
          </a:prstGeom>
        </p:spPr>
        <p:style>
          <a:lnRef idx="0">
            <a:schemeClr val="accent1"/>
          </a:lnRef>
          <a:fillRef idx="3">
            <a:schemeClr val="accent1"/>
          </a:fillRef>
          <a:effectRef idx="3">
            <a:schemeClr val="accent1"/>
          </a:effectRef>
          <a:fontRef idx="minor">
            <a:schemeClr val="lt1"/>
          </a:fontRef>
        </p:style>
      </p:pic>
      <p:sp>
        <p:nvSpPr>
          <p:cNvPr id="3" name="Rounded Rectangle 2"/>
          <p:cNvSpPr/>
          <p:nvPr/>
        </p:nvSpPr>
        <p:spPr>
          <a:xfrm>
            <a:off x="1423429" y="336952"/>
            <a:ext cx="6442489" cy="185997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 sz="4300" dirty="0" smtClean="0">
                <a:solidFill>
                  <a:srgbClr val="00044F"/>
                </a:solidFill>
                <a:effectLst>
                  <a:outerShdw blurRad="38100" dist="38100" dir="2700000" algn="tl">
                    <a:srgbClr val="000000">
                      <a:alpha val="43137"/>
                    </a:srgbClr>
                  </a:outerShdw>
                </a:effectLst>
                <a:latin typeface="Snippet"/>
                <a:sym typeface="Snippet"/>
              </a:rPr>
              <a:t>EM YÊU HÀ NỘI</a:t>
            </a:r>
            <a:endParaRPr lang="en-US" dirty="0">
              <a:effectLst>
                <a:outerShdw blurRad="38100" dist="38100" dir="2700000" algn="tl">
                  <a:srgbClr val="000000">
                    <a:alpha val="43137"/>
                  </a:srgbClr>
                </a:outerShdw>
              </a:effectLst>
            </a:endParaRPr>
          </a:p>
        </p:txBody>
      </p:sp>
      <p:cxnSp>
        <p:nvCxnSpPr>
          <p:cNvPr id="24" name="Google Shape;1987;p30"/>
          <p:cNvCxnSpPr/>
          <p:nvPr/>
        </p:nvCxnSpPr>
        <p:spPr>
          <a:xfrm>
            <a:off x="2755837" y="1707138"/>
            <a:ext cx="4050000" cy="0"/>
          </a:xfrm>
          <a:prstGeom prst="straightConnector1">
            <a:avLst/>
          </a:prstGeom>
          <a:noFill/>
          <a:ln w="9525" cap="flat" cmpd="sng">
            <a:solidFill>
              <a:schemeClr val="dk1"/>
            </a:solidFill>
            <a:prstDash val="solid"/>
            <a:round/>
            <a:headEnd type="none" w="med" len="med"/>
            <a:tailEnd type="none" w="med" len="med"/>
          </a:ln>
        </p:spPr>
      </p:cxnSp>
      <p:sp>
        <p:nvSpPr>
          <p:cNvPr id="5" name="Rectangle 4"/>
          <p:cNvSpPr/>
          <p:nvPr/>
        </p:nvSpPr>
        <p:spPr>
          <a:xfrm>
            <a:off x="3240419" y="292965"/>
            <a:ext cx="2662908" cy="707886"/>
          </a:xfrm>
          <a:prstGeom prst="rect">
            <a:avLst/>
          </a:prstGeom>
          <a:noFill/>
        </p:spPr>
        <p:txBody>
          <a:bodyPr wrap="none" lIns="91440" tIns="45720" rIns="91440" bIns="45720">
            <a:spAutoFit/>
          </a:bodyPr>
          <a:lstStyle/>
          <a:p>
            <a:pPr algn="ctr"/>
            <a:r>
              <a:rPr lang="en-US" sz="4000"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Khám</a:t>
            </a:r>
            <a:r>
              <a:rPr lang="en-US" sz="40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sz="4000"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phá</a:t>
            </a:r>
            <a:endParaRPr lang="en-US" sz="4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6" name="TextBox 5"/>
          <p:cNvSpPr txBox="1"/>
          <p:nvPr/>
        </p:nvSpPr>
        <p:spPr>
          <a:xfrm>
            <a:off x="2755837" y="1754337"/>
            <a:ext cx="4050000" cy="400110"/>
          </a:xfrm>
          <a:prstGeom prst="rect">
            <a:avLst/>
          </a:prstGeom>
          <a:noFill/>
        </p:spPr>
        <p:txBody>
          <a:bodyPr wrap="square" rtlCol="0">
            <a:spAutoFit/>
          </a:bodyPr>
          <a:lstStyle/>
          <a:p>
            <a:pPr algn="ctr"/>
            <a:r>
              <a:rPr lang="en-US" sz="2000"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2000"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2000"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Thạch</a:t>
            </a:r>
            <a:r>
              <a:rPr lang="en-US" sz="2000"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Lan </a:t>
            </a:r>
            <a:r>
              <a:rPr lang="en-US" sz="2000"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Hương</a:t>
            </a:r>
            <a:endParaRPr lang="en-US" sz="2000"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4F3F8"/>
        </a:solidFill>
        <a:effectLst/>
      </p:bgPr>
    </p:bg>
    <p:spTree>
      <p:nvGrpSpPr>
        <p:cNvPr id="1" name="Shape 1900"/>
        <p:cNvGrpSpPr/>
        <p:nvPr/>
      </p:nvGrpSpPr>
      <p:grpSpPr>
        <a:xfrm>
          <a:off x="0" y="0"/>
          <a:ext cx="0" cy="0"/>
          <a:chOff x="0" y="0"/>
          <a:chExt cx="0" cy="0"/>
        </a:xfrm>
      </p:grpSpPr>
      <p:sp>
        <p:nvSpPr>
          <p:cNvPr id="1901" name="Google Shape;1901;p30"/>
          <p:cNvSpPr/>
          <p:nvPr/>
        </p:nvSpPr>
        <p:spPr>
          <a:xfrm>
            <a:off x="566074" y="619326"/>
            <a:ext cx="4943075" cy="2249700"/>
          </a:xfrm>
          <a:prstGeom prst="round2DiagRect">
            <a:avLst>
              <a:gd name="adj1" fmla="val 20554"/>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0"/>
          <p:cNvSpPr txBox="1">
            <a:spLocks noGrp="1"/>
          </p:cNvSpPr>
          <p:nvPr>
            <p:ph type="ctrTitle"/>
          </p:nvPr>
        </p:nvSpPr>
        <p:spPr>
          <a:xfrm>
            <a:off x="713225" y="720246"/>
            <a:ext cx="4349700" cy="86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solidFill>
                  <a:schemeClr val="accent2"/>
                </a:solidFill>
                <a:effectLst>
                  <a:outerShdw blurRad="38100" dist="38100" dir="2700000" algn="tl">
                    <a:srgbClr val="000000">
                      <a:alpha val="43137"/>
                    </a:srgbClr>
                  </a:outerShdw>
                </a:effectLst>
              </a:rPr>
              <a:t>Mời PH cùng các con xem một đoạn clip “Hà Nội trong tôi”</a:t>
            </a:r>
            <a:endParaRPr sz="2400" dirty="0">
              <a:solidFill>
                <a:schemeClr val="accent2"/>
              </a:solidFill>
              <a:effectLst>
                <a:outerShdw blurRad="38100" dist="38100" dir="2700000" algn="tl">
                  <a:srgbClr val="000000">
                    <a:alpha val="43137"/>
                  </a:srgbClr>
                </a:outerShdw>
              </a:effectLst>
            </a:endParaRPr>
          </a:p>
        </p:txBody>
      </p:sp>
      <p:sp>
        <p:nvSpPr>
          <p:cNvPr id="1904" name="Google Shape;1904;p30"/>
          <p:cNvSpPr txBox="1">
            <a:spLocks noGrp="1"/>
          </p:cNvSpPr>
          <p:nvPr>
            <p:ph type="ctrTitle" idx="2"/>
          </p:nvPr>
        </p:nvSpPr>
        <p:spPr>
          <a:xfrm>
            <a:off x="713225" y="1583043"/>
            <a:ext cx="4349700" cy="86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hlinkClick r:id="rId3"/>
              </a:rPr>
              <a:t>https://www.youtube.com/watch?v=yap4rr9y0oc</a:t>
            </a:r>
            <a:endParaRPr sz="2800" dirty="0"/>
          </a:p>
        </p:txBody>
      </p:sp>
      <p:sp>
        <p:nvSpPr>
          <p:cNvPr id="1905" name="Google Shape;1905;p30"/>
          <p:cNvSpPr/>
          <p:nvPr/>
        </p:nvSpPr>
        <p:spPr>
          <a:xfrm>
            <a:off x="3240173" y="3261769"/>
            <a:ext cx="1181296" cy="173550"/>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1906" name="Google Shape;1906;p30"/>
          <p:cNvGrpSpPr/>
          <p:nvPr/>
        </p:nvGrpSpPr>
        <p:grpSpPr>
          <a:xfrm>
            <a:off x="5697525" y="1577650"/>
            <a:ext cx="310300" cy="333050"/>
            <a:chOff x="1546325" y="2453600"/>
            <a:chExt cx="310300" cy="333050"/>
          </a:xfrm>
        </p:grpSpPr>
        <p:sp>
          <p:nvSpPr>
            <p:cNvPr id="1907" name="Google Shape;1907;p30"/>
            <p:cNvSpPr/>
            <p:nvPr/>
          </p:nvSpPr>
          <p:spPr>
            <a:xfrm>
              <a:off x="1823625" y="2568050"/>
              <a:ext cx="33000" cy="33600"/>
            </a:xfrm>
            <a:custGeom>
              <a:avLst/>
              <a:gdLst/>
              <a:ahLst/>
              <a:cxnLst/>
              <a:rect l="l" t="t" r="r" b="b"/>
              <a:pathLst>
                <a:path w="1320" h="1344" extrusionOk="0">
                  <a:moveTo>
                    <a:pt x="1319" y="1"/>
                  </a:moveTo>
                  <a:lnTo>
                    <a:pt x="0" y="785"/>
                  </a:lnTo>
                  <a:lnTo>
                    <a:pt x="361" y="1343"/>
                  </a:lnTo>
                  <a:lnTo>
                    <a:pt x="1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a:off x="1546325" y="2453600"/>
              <a:ext cx="202050" cy="184975"/>
            </a:xfrm>
            <a:custGeom>
              <a:avLst/>
              <a:gdLst/>
              <a:ahLst/>
              <a:cxnLst/>
              <a:rect l="l" t="t" r="r" b="b"/>
              <a:pathLst>
                <a:path w="8082" h="7399" fill="none" extrusionOk="0">
                  <a:moveTo>
                    <a:pt x="6421" y="7398"/>
                  </a:moveTo>
                  <a:cubicBezTo>
                    <a:pt x="6421" y="7398"/>
                    <a:pt x="0" y="6202"/>
                    <a:pt x="1411" y="3954"/>
                  </a:cubicBezTo>
                  <a:cubicBezTo>
                    <a:pt x="2824" y="1705"/>
                    <a:pt x="6813" y="6576"/>
                    <a:pt x="6813" y="6576"/>
                  </a:cubicBezTo>
                  <a:cubicBezTo>
                    <a:pt x="6813" y="6576"/>
                    <a:pt x="3614" y="2011"/>
                    <a:pt x="5264" y="1006"/>
                  </a:cubicBezTo>
                  <a:cubicBezTo>
                    <a:pt x="6914" y="1"/>
                    <a:pt x="8081" y="6292"/>
                    <a:pt x="8081" y="6292"/>
                  </a:cubicBezTo>
                  <a:close/>
                </a:path>
              </a:pathLst>
            </a:custGeom>
            <a:noFill/>
            <a:ln w="3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a:off x="1673925" y="2572550"/>
              <a:ext cx="177875" cy="157075"/>
            </a:xfrm>
            <a:custGeom>
              <a:avLst/>
              <a:gdLst/>
              <a:ahLst/>
              <a:cxnLst/>
              <a:rect l="l" t="t" r="r" b="b"/>
              <a:pathLst>
                <a:path w="7115" h="6283" extrusionOk="0">
                  <a:moveTo>
                    <a:pt x="4805" y="1"/>
                  </a:moveTo>
                  <a:cubicBezTo>
                    <a:pt x="4601" y="1"/>
                    <a:pt x="4397" y="28"/>
                    <a:pt x="4198" y="83"/>
                  </a:cubicBezTo>
                  <a:cubicBezTo>
                    <a:pt x="3955" y="152"/>
                    <a:pt x="3721" y="264"/>
                    <a:pt x="3505" y="418"/>
                  </a:cubicBezTo>
                  <a:lnTo>
                    <a:pt x="995" y="2222"/>
                  </a:lnTo>
                  <a:cubicBezTo>
                    <a:pt x="494" y="2582"/>
                    <a:pt x="186" y="3113"/>
                    <a:pt x="93" y="3681"/>
                  </a:cubicBezTo>
                  <a:cubicBezTo>
                    <a:pt x="1" y="4248"/>
                    <a:pt x="121" y="4849"/>
                    <a:pt x="480" y="5350"/>
                  </a:cubicBezTo>
                  <a:cubicBezTo>
                    <a:pt x="917" y="5958"/>
                    <a:pt x="1608" y="6282"/>
                    <a:pt x="2307" y="6282"/>
                  </a:cubicBezTo>
                  <a:cubicBezTo>
                    <a:pt x="2760" y="6282"/>
                    <a:pt x="3217" y="6146"/>
                    <a:pt x="3610" y="5864"/>
                  </a:cubicBezTo>
                  <a:lnTo>
                    <a:pt x="6121" y="4060"/>
                  </a:lnTo>
                  <a:cubicBezTo>
                    <a:pt x="6394" y="3864"/>
                    <a:pt x="6610" y="3616"/>
                    <a:pt x="6765" y="3340"/>
                  </a:cubicBezTo>
                  <a:cubicBezTo>
                    <a:pt x="6895" y="3109"/>
                    <a:pt x="6980" y="2859"/>
                    <a:pt x="7021" y="2602"/>
                  </a:cubicBezTo>
                  <a:cubicBezTo>
                    <a:pt x="7115" y="2034"/>
                    <a:pt x="6992" y="1432"/>
                    <a:pt x="6633" y="931"/>
                  </a:cubicBezTo>
                  <a:cubicBezTo>
                    <a:pt x="6196" y="324"/>
                    <a:pt x="5505" y="1"/>
                    <a:pt x="4805"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0"/>
            <p:cNvSpPr/>
            <p:nvPr/>
          </p:nvSpPr>
          <p:spPr>
            <a:xfrm>
              <a:off x="1592125" y="2631300"/>
              <a:ext cx="179325" cy="155350"/>
            </a:xfrm>
            <a:custGeom>
              <a:avLst/>
              <a:gdLst/>
              <a:ahLst/>
              <a:cxnLst/>
              <a:rect l="l" t="t" r="r" b="b"/>
              <a:pathLst>
                <a:path w="7173" h="6214" extrusionOk="0">
                  <a:moveTo>
                    <a:pt x="3724" y="1"/>
                  </a:moveTo>
                  <a:cubicBezTo>
                    <a:pt x="3065" y="1"/>
                    <a:pt x="2391" y="204"/>
                    <a:pt x="1804" y="625"/>
                  </a:cubicBezTo>
                  <a:cubicBezTo>
                    <a:pt x="367" y="1657"/>
                    <a:pt x="0" y="3605"/>
                    <a:pt x="984" y="4976"/>
                  </a:cubicBezTo>
                  <a:cubicBezTo>
                    <a:pt x="1567" y="5787"/>
                    <a:pt x="2492" y="6214"/>
                    <a:pt x="3447" y="6214"/>
                  </a:cubicBezTo>
                  <a:cubicBezTo>
                    <a:pt x="4107" y="6214"/>
                    <a:pt x="4781" y="6010"/>
                    <a:pt x="5368" y="5589"/>
                  </a:cubicBezTo>
                  <a:cubicBezTo>
                    <a:pt x="6805" y="4557"/>
                    <a:pt x="7172" y="2609"/>
                    <a:pt x="6188" y="1239"/>
                  </a:cubicBezTo>
                  <a:cubicBezTo>
                    <a:pt x="5605" y="428"/>
                    <a:pt x="4680" y="1"/>
                    <a:pt x="3724"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0"/>
            <p:cNvSpPr/>
            <p:nvPr/>
          </p:nvSpPr>
          <p:spPr>
            <a:xfrm>
              <a:off x="1711075" y="2604125"/>
              <a:ext cx="90125" cy="103250"/>
            </a:xfrm>
            <a:custGeom>
              <a:avLst/>
              <a:gdLst/>
              <a:ahLst/>
              <a:cxnLst/>
              <a:rect l="l" t="t" r="r" b="b"/>
              <a:pathLst>
                <a:path w="3605" h="4130" extrusionOk="0">
                  <a:moveTo>
                    <a:pt x="842" y="1"/>
                  </a:moveTo>
                  <a:lnTo>
                    <a:pt x="1" y="607"/>
                  </a:lnTo>
                  <a:cubicBezTo>
                    <a:pt x="154" y="677"/>
                    <a:pt x="301" y="769"/>
                    <a:pt x="439" y="865"/>
                  </a:cubicBezTo>
                  <a:cubicBezTo>
                    <a:pt x="1553" y="1636"/>
                    <a:pt x="2399" y="2829"/>
                    <a:pt x="2781" y="4130"/>
                  </a:cubicBezTo>
                  <a:lnTo>
                    <a:pt x="3604" y="3538"/>
                  </a:lnTo>
                  <a:cubicBezTo>
                    <a:pt x="3040" y="2126"/>
                    <a:pt x="2068" y="903"/>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0"/>
            <p:cNvSpPr/>
            <p:nvPr/>
          </p:nvSpPr>
          <p:spPr>
            <a:xfrm>
              <a:off x="1755025" y="2574625"/>
              <a:ext cx="88050" cy="101150"/>
            </a:xfrm>
            <a:custGeom>
              <a:avLst/>
              <a:gdLst/>
              <a:ahLst/>
              <a:cxnLst/>
              <a:rect l="l" t="t" r="r" b="b"/>
              <a:pathLst>
                <a:path w="3522" h="4046" extrusionOk="0">
                  <a:moveTo>
                    <a:pt x="954" y="0"/>
                  </a:moveTo>
                  <a:cubicBezTo>
                    <a:pt x="711" y="69"/>
                    <a:pt x="477" y="181"/>
                    <a:pt x="261" y="335"/>
                  </a:cubicBezTo>
                  <a:lnTo>
                    <a:pt x="1" y="523"/>
                  </a:lnTo>
                  <a:cubicBezTo>
                    <a:pt x="153" y="595"/>
                    <a:pt x="301" y="685"/>
                    <a:pt x="439" y="781"/>
                  </a:cubicBezTo>
                  <a:cubicBezTo>
                    <a:pt x="1553" y="1553"/>
                    <a:pt x="2400" y="2745"/>
                    <a:pt x="2781" y="4046"/>
                  </a:cubicBezTo>
                  <a:lnTo>
                    <a:pt x="2877" y="3977"/>
                  </a:lnTo>
                  <a:cubicBezTo>
                    <a:pt x="3150" y="3781"/>
                    <a:pt x="3366" y="3533"/>
                    <a:pt x="3521" y="3257"/>
                  </a:cubicBezTo>
                  <a:cubicBezTo>
                    <a:pt x="2966" y="1970"/>
                    <a:pt x="2070" y="849"/>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0"/>
            <p:cNvSpPr/>
            <p:nvPr/>
          </p:nvSpPr>
          <p:spPr>
            <a:xfrm>
              <a:off x="1679975" y="2716975"/>
              <a:ext cx="21675" cy="19125"/>
            </a:xfrm>
            <a:custGeom>
              <a:avLst/>
              <a:gdLst/>
              <a:ahLst/>
              <a:cxnLst/>
              <a:rect l="l" t="t" r="r" b="b"/>
              <a:pathLst>
                <a:path w="867" h="765" extrusionOk="0">
                  <a:moveTo>
                    <a:pt x="434" y="0"/>
                  </a:moveTo>
                  <a:cubicBezTo>
                    <a:pt x="356" y="0"/>
                    <a:pt x="278" y="24"/>
                    <a:pt x="210" y="72"/>
                  </a:cubicBezTo>
                  <a:cubicBezTo>
                    <a:pt x="40" y="195"/>
                    <a:pt x="0" y="434"/>
                    <a:pt x="123" y="604"/>
                  </a:cubicBezTo>
                  <a:cubicBezTo>
                    <a:pt x="198" y="709"/>
                    <a:pt x="315" y="764"/>
                    <a:pt x="434" y="764"/>
                  </a:cubicBezTo>
                  <a:cubicBezTo>
                    <a:pt x="511" y="764"/>
                    <a:pt x="589" y="741"/>
                    <a:pt x="656" y="693"/>
                  </a:cubicBezTo>
                  <a:cubicBezTo>
                    <a:pt x="827" y="569"/>
                    <a:pt x="867" y="331"/>
                    <a:pt x="744" y="159"/>
                  </a:cubicBezTo>
                  <a:cubicBezTo>
                    <a:pt x="669" y="55"/>
                    <a:pt x="55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4" name="Google Shape;1914;p30"/>
          <p:cNvGrpSpPr/>
          <p:nvPr/>
        </p:nvGrpSpPr>
        <p:grpSpPr>
          <a:xfrm>
            <a:off x="7436084" y="2023835"/>
            <a:ext cx="276944" cy="276922"/>
            <a:chOff x="1254075" y="1384000"/>
            <a:chExt cx="108900" cy="108900"/>
          </a:xfrm>
        </p:grpSpPr>
        <p:sp>
          <p:nvSpPr>
            <p:cNvPr id="1915" name="Google Shape;1915;p30"/>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0"/>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0"/>
          <p:cNvGrpSpPr/>
          <p:nvPr/>
        </p:nvGrpSpPr>
        <p:grpSpPr>
          <a:xfrm>
            <a:off x="6103197" y="887473"/>
            <a:ext cx="276944" cy="276922"/>
            <a:chOff x="1254075" y="1384000"/>
            <a:chExt cx="108900" cy="108900"/>
          </a:xfrm>
        </p:grpSpPr>
        <p:sp>
          <p:nvSpPr>
            <p:cNvPr id="1920" name="Google Shape;1920;p30"/>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30"/>
          <p:cNvGrpSpPr/>
          <p:nvPr/>
        </p:nvGrpSpPr>
        <p:grpSpPr>
          <a:xfrm>
            <a:off x="2140659" y="3315860"/>
            <a:ext cx="276944" cy="276922"/>
            <a:chOff x="1254075" y="1384000"/>
            <a:chExt cx="108900" cy="108900"/>
          </a:xfrm>
        </p:grpSpPr>
        <p:sp>
          <p:nvSpPr>
            <p:cNvPr id="1925" name="Google Shape;1925;p30"/>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0"/>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0"/>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30"/>
          <p:cNvGrpSpPr/>
          <p:nvPr/>
        </p:nvGrpSpPr>
        <p:grpSpPr>
          <a:xfrm flipH="1">
            <a:off x="5304655" y="2541627"/>
            <a:ext cx="2131409" cy="2601873"/>
            <a:chOff x="1892650" y="659175"/>
            <a:chExt cx="1181425" cy="1442200"/>
          </a:xfrm>
        </p:grpSpPr>
        <p:sp>
          <p:nvSpPr>
            <p:cNvPr id="1930" name="Google Shape;1930;p30"/>
            <p:cNvSpPr/>
            <p:nvPr/>
          </p:nvSpPr>
          <p:spPr>
            <a:xfrm>
              <a:off x="2144550" y="1917850"/>
              <a:ext cx="54600" cy="90500"/>
            </a:xfrm>
            <a:custGeom>
              <a:avLst/>
              <a:gdLst/>
              <a:ahLst/>
              <a:cxnLst/>
              <a:rect l="l" t="t" r="r" b="b"/>
              <a:pathLst>
                <a:path w="2184" h="3620" extrusionOk="0">
                  <a:moveTo>
                    <a:pt x="355" y="1"/>
                  </a:moveTo>
                  <a:cubicBezTo>
                    <a:pt x="314" y="1"/>
                    <a:pt x="274" y="8"/>
                    <a:pt x="234" y="26"/>
                  </a:cubicBezTo>
                  <a:cubicBezTo>
                    <a:pt x="48" y="107"/>
                    <a:pt x="0" y="350"/>
                    <a:pt x="11" y="554"/>
                  </a:cubicBezTo>
                  <a:cubicBezTo>
                    <a:pt x="27" y="828"/>
                    <a:pt x="101" y="1097"/>
                    <a:pt x="196" y="1354"/>
                  </a:cubicBezTo>
                  <a:cubicBezTo>
                    <a:pt x="364" y="1805"/>
                    <a:pt x="601" y="2230"/>
                    <a:pt x="896" y="2613"/>
                  </a:cubicBezTo>
                  <a:cubicBezTo>
                    <a:pt x="1100" y="2880"/>
                    <a:pt x="1581" y="3540"/>
                    <a:pt x="1933" y="3614"/>
                  </a:cubicBezTo>
                  <a:cubicBezTo>
                    <a:pt x="1953" y="3618"/>
                    <a:pt x="1970" y="3620"/>
                    <a:pt x="1986" y="3620"/>
                  </a:cubicBezTo>
                  <a:cubicBezTo>
                    <a:pt x="2183" y="3620"/>
                    <a:pt x="2041" y="3300"/>
                    <a:pt x="1997" y="3131"/>
                  </a:cubicBezTo>
                  <a:cubicBezTo>
                    <a:pt x="1924" y="2853"/>
                    <a:pt x="1841" y="2576"/>
                    <a:pt x="1750" y="2303"/>
                  </a:cubicBezTo>
                  <a:cubicBezTo>
                    <a:pt x="1576" y="1792"/>
                    <a:pt x="1369" y="1291"/>
                    <a:pt x="1130" y="807"/>
                  </a:cubicBezTo>
                  <a:cubicBezTo>
                    <a:pt x="1028" y="600"/>
                    <a:pt x="918" y="394"/>
                    <a:pt x="764" y="223"/>
                  </a:cubicBezTo>
                  <a:cubicBezTo>
                    <a:pt x="658" y="105"/>
                    <a:pt x="505" y="1"/>
                    <a:pt x="355" y="1"/>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a:off x="2188650" y="1918225"/>
              <a:ext cx="58250" cy="89200"/>
            </a:xfrm>
            <a:custGeom>
              <a:avLst/>
              <a:gdLst/>
              <a:ahLst/>
              <a:cxnLst/>
              <a:rect l="l" t="t" r="r" b="b"/>
              <a:pathLst>
                <a:path w="2330" h="3568" extrusionOk="0">
                  <a:moveTo>
                    <a:pt x="1977" y="0"/>
                  </a:moveTo>
                  <a:cubicBezTo>
                    <a:pt x="1841" y="0"/>
                    <a:pt x="1696" y="74"/>
                    <a:pt x="1583" y="161"/>
                  </a:cubicBezTo>
                  <a:cubicBezTo>
                    <a:pt x="1365" y="327"/>
                    <a:pt x="1185" y="540"/>
                    <a:pt x="1027" y="764"/>
                  </a:cubicBezTo>
                  <a:cubicBezTo>
                    <a:pt x="748" y="1157"/>
                    <a:pt x="530" y="1593"/>
                    <a:pt x="380" y="2051"/>
                  </a:cubicBezTo>
                  <a:cubicBezTo>
                    <a:pt x="276" y="2371"/>
                    <a:pt x="0" y="3140"/>
                    <a:pt x="138" y="3472"/>
                  </a:cubicBezTo>
                  <a:cubicBezTo>
                    <a:pt x="166" y="3540"/>
                    <a:pt x="201" y="3567"/>
                    <a:pt x="240" y="3567"/>
                  </a:cubicBezTo>
                  <a:cubicBezTo>
                    <a:pt x="347" y="3567"/>
                    <a:pt x="483" y="3357"/>
                    <a:pt x="573" y="3253"/>
                  </a:cubicBezTo>
                  <a:cubicBezTo>
                    <a:pt x="762" y="3036"/>
                    <a:pt x="944" y="2812"/>
                    <a:pt x="1117" y="2581"/>
                  </a:cubicBezTo>
                  <a:cubicBezTo>
                    <a:pt x="1443" y="2149"/>
                    <a:pt x="1739" y="1696"/>
                    <a:pt x="2005" y="1226"/>
                  </a:cubicBezTo>
                  <a:cubicBezTo>
                    <a:pt x="2117" y="1025"/>
                    <a:pt x="2225" y="819"/>
                    <a:pt x="2280" y="595"/>
                  </a:cubicBezTo>
                  <a:cubicBezTo>
                    <a:pt x="2329" y="399"/>
                    <a:pt x="2316" y="153"/>
                    <a:pt x="2145" y="46"/>
                  </a:cubicBezTo>
                  <a:cubicBezTo>
                    <a:pt x="2093" y="14"/>
                    <a:pt x="2036" y="0"/>
                    <a:pt x="1977" y="0"/>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a:off x="2187875" y="1993200"/>
              <a:ext cx="103925" cy="32275"/>
            </a:xfrm>
            <a:custGeom>
              <a:avLst/>
              <a:gdLst/>
              <a:ahLst/>
              <a:cxnLst/>
              <a:rect l="l" t="t" r="r" b="b"/>
              <a:pathLst>
                <a:path w="4157" h="1291" extrusionOk="0">
                  <a:moveTo>
                    <a:pt x="1814" y="1"/>
                  </a:moveTo>
                  <a:cubicBezTo>
                    <a:pt x="1751" y="1"/>
                    <a:pt x="1687" y="2"/>
                    <a:pt x="1623" y="4"/>
                  </a:cubicBezTo>
                  <a:cubicBezTo>
                    <a:pt x="1286" y="17"/>
                    <a:pt x="470" y="27"/>
                    <a:pt x="206" y="271"/>
                  </a:cubicBezTo>
                  <a:cubicBezTo>
                    <a:pt x="1" y="461"/>
                    <a:pt x="387" y="537"/>
                    <a:pt x="562" y="603"/>
                  </a:cubicBezTo>
                  <a:cubicBezTo>
                    <a:pt x="831" y="705"/>
                    <a:pt x="1105" y="798"/>
                    <a:pt x="1381" y="880"/>
                  </a:cubicBezTo>
                  <a:cubicBezTo>
                    <a:pt x="1899" y="1035"/>
                    <a:pt x="2427" y="1156"/>
                    <a:pt x="2960" y="1241"/>
                  </a:cubicBezTo>
                  <a:cubicBezTo>
                    <a:pt x="3127" y="1267"/>
                    <a:pt x="3296" y="1291"/>
                    <a:pt x="3464" y="1291"/>
                  </a:cubicBezTo>
                  <a:cubicBezTo>
                    <a:pt x="3526" y="1291"/>
                    <a:pt x="3587" y="1288"/>
                    <a:pt x="3649" y="1280"/>
                  </a:cubicBezTo>
                  <a:cubicBezTo>
                    <a:pt x="3849" y="1258"/>
                    <a:pt x="4074" y="1161"/>
                    <a:pt x="4115" y="962"/>
                  </a:cubicBezTo>
                  <a:cubicBezTo>
                    <a:pt x="4157" y="763"/>
                    <a:pt x="3985" y="584"/>
                    <a:pt x="3813" y="476"/>
                  </a:cubicBezTo>
                  <a:cubicBezTo>
                    <a:pt x="3581" y="329"/>
                    <a:pt x="3319" y="235"/>
                    <a:pt x="3054" y="163"/>
                  </a:cubicBezTo>
                  <a:cubicBezTo>
                    <a:pt x="2650" y="55"/>
                    <a:pt x="2232" y="1"/>
                    <a:pt x="1814" y="1"/>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a:off x="2189725" y="2001750"/>
              <a:ext cx="64250" cy="85150"/>
            </a:xfrm>
            <a:custGeom>
              <a:avLst/>
              <a:gdLst/>
              <a:ahLst/>
              <a:cxnLst/>
              <a:rect l="l" t="t" r="r" b="b"/>
              <a:pathLst>
                <a:path w="2570" h="3406" extrusionOk="0">
                  <a:moveTo>
                    <a:pt x="238" y="0"/>
                  </a:moveTo>
                  <a:cubicBezTo>
                    <a:pt x="0" y="0"/>
                    <a:pt x="192" y="321"/>
                    <a:pt x="258" y="488"/>
                  </a:cubicBezTo>
                  <a:cubicBezTo>
                    <a:pt x="363" y="757"/>
                    <a:pt x="479" y="1021"/>
                    <a:pt x="602" y="1282"/>
                  </a:cubicBezTo>
                  <a:cubicBezTo>
                    <a:pt x="835" y="1770"/>
                    <a:pt x="1099" y="2242"/>
                    <a:pt x="1394" y="2694"/>
                  </a:cubicBezTo>
                  <a:cubicBezTo>
                    <a:pt x="1521" y="2888"/>
                    <a:pt x="1654" y="3079"/>
                    <a:pt x="1826" y="3232"/>
                  </a:cubicBezTo>
                  <a:cubicBezTo>
                    <a:pt x="1934" y="3327"/>
                    <a:pt x="2079" y="3406"/>
                    <a:pt x="2217" y="3406"/>
                  </a:cubicBezTo>
                  <a:cubicBezTo>
                    <a:pt x="2272" y="3406"/>
                    <a:pt x="2326" y="3393"/>
                    <a:pt x="2376" y="3364"/>
                  </a:cubicBezTo>
                  <a:cubicBezTo>
                    <a:pt x="2550" y="3261"/>
                    <a:pt x="2569" y="3015"/>
                    <a:pt x="2534" y="2814"/>
                  </a:cubicBezTo>
                  <a:cubicBezTo>
                    <a:pt x="2487" y="2543"/>
                    <a:pt x="2381" y="2286"/>
                    <a:pt x="2256" y="2042"/>
                  </a:cubicBezTo>
                  <a:cubicBezTo>
                    <a:pt x="2037" y="1612"/>
                    <a:pt x="1750" y="1218"/>
                    <a:pt x="1413" y="873"/>
                  </a:cubicBezTo>
                  <a:cubicBezTo>
                    <a:pt x="1178" y="633"/>
                    <a:pt x="624" y="33"/>
                    <a:pt x="265" y="2"/>
                  </a:cubicBezTo>
                  <a:cubicBezTo>
                    <a:pt x="255" y="1"/>
                    <a:pt x="246" y="0"/>
                    <a:pt x="238" y="0"/>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0"/>
            <p:cNvSpPr/>
            <p:nvPr/>
          </p:nvSpPr>
          <p:spPr>
            <a:xfrm>
              <a:off x="2149925" y="2006075"/>
              <a:ext cx="49650" cy="93800"/>
            </a:xfrm>
            <a:custGeom>
              <a:avLst/>
              <a:gdLst/>
              <a:ahLst/>
              <a:cxnLst/>
              <a:rect l="l" t="t" r="r" b="b"/>
              <a:pathLst>
                <a:path w="1986" h="3752" extrusionOk="0">
                  <a:moveTo>
                    <a:pt x="1707" y="1"/>
                  </a:moveTo>
                  <a:cubicBezTo>
                    <a:pt x="1597" y="1"/>
                    <a:pt x="1483" y="235"/>
                    <a:pt x="1404" y="352"/>
                  </a:cubicBezTo>
                  <a:cubicBezTo>
                    <a:pt x="1241" y="591"/>
                    <a:pt x="1088" y="835"/>
                    <a:pt x="944" y="1084"/>
                  </a:cubicBezTo>
                  <a:cubicBezTo>
                    <a:pt x="672" y="1551"/>
                    <a:pt x="431" y="2037"/>
                    <a:pt x="224" y="2536"/>
                  </a:cubicBezTo>
                  <a:cubicBezTo>
                    <a:pt x="136" y="2749"/>
                    <a:pt x="53" y="2967"/>
                    <a:pt x="25" y="3195"/>
                  </a:cubicBezTo>
                  <a:cubicBezTo>
                    <a:pt x="0" y="3396"/>
                    <a:pt x="43" y="3637"/>
                    <a:pt x="225" y="3723"/>
                  </a:cubicBezTo>
                  <a:cubicBezTo>
                    <a:pt x="267" y="3743"/>
                    <a:pt x="311" y="3752"/>
                    <a:pt x="355" y="3752"/>
                  </a:cubicBezTo>
                  <a:cubicBezTo>
                    <a:pt x="504" y="3752"/>
                    <a:pt x="657" y="3653"/>
                    <a:pt x="769" y="3543"/>
                  </a:cubicBezTo>
                  <a:cubicBezTo>
                    <a:pt x="966" y="3352"/>
                    <a:pt x="1119" y="3120"/>
                    <a:pt x="1250" y="2878"/>
                  </a:cubicBezTo>
                  <a:cubicBezTo>
                    <a:pt x="1480" y="2455"/>
                    <a:pt x="1644" y="1997"/>
                    <a:pt x="1738" y="1523"/>
                  </a:cubicBezTo>
                  <a:cubicBezTo>
                    <a:pt x="1804" y="1193"/>
                    <a:pt x="1986" y="397"/>
                    <a:pt x="1810" y="84"/>
                  </a:cubicBezTo>
                  <a:cubicBezTo>
                    <a:pt x="1777" y="25"/>
                    <a:pt x="1742" y="1"/>
                    <a:pt x="1707" y="1"/>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0"/>
            <p:cNvSpPr/>
            <p:nvPr/>
          </p:nvSpPr>
          <p:spPr>
            <a:xfrm>
              <a:off x="2099100" y="2004600"/>
              <a:ext cx="101025" cy="31250"/>
            </a:xfrm>
            <a:custGeom>
              <a:avLst/>
              <a:gdLst/>
              <a:ahLst/>
              <a:cxnLst/>
              <a:rect l="l" t="t" r="r" b="b"/>
              <a:pathLst>
                <a:path w="4041" h="1250" extrusionOk="0">
                  <a:moveTo>
                    <a:pt x="3165" y="0"/>
                  </a:moveTo>
                  <a:cubicBezTo>
                    <a:pt x="2989" y="0"/>
                    <a:pt x="2813" y="4"/>
                    <a:pt x="2636" y="12"/>
                  </a:cubicBezTo>
                  <a:cubicBezTo>
                    <a:pt x="2097" y="35"/>
                    <a:pt x="1559" y="95"/>
                    <a:pt x="1026" y="190"/>
                  </a:cubicBezTo>
                  <a:cubicBezTo>
                    <a:pt x="800" y="231"/>
                    <a:pt x="571" y="278"/>
                    <a:pt x="364" y="378"/>
                  </a:cubicBezTo>
                  <a:cubicBezTo>
                    <a:pt x="182" y="465"/>
                    <a:pt x="1" y="632"/>
                    <a:pt x="27" y="832"/>
                  </a:cubicBezTo>
                  <a:cubicBezTo>
                    <a:pt x="54" y="1034"/>
                    <a:pt x="274" y="1147"/>
                    <a:pt x="473" y="1193"/>
                  </a:cubicBezTo>
                  <a:cubicBezTo>
                    <a:pt x="649" y="1234"/>
                    <a:pt x="830" y="1249"/>
                    <a:pt x="1012" y="1249"/>
                  </a:cubicBezTo>
                  <a:cubicBezTo>
                    <a:pt x="1105" y="1249"/>
                    <a:pt x="1199" y="1245"/>
                    <a:pt x="1292" y="1238"/>
                  </a:cubicBezTo>
                  <a:cubicBezTo>
                    <a:pt x="1772" y="1204"/>
                    <a:pt x="2247" y="1094"/>
                    <a:pt x="2696" y="918"/>
                  </a:cubicBezTo>
                  <a:cubicBezTo>
                    <a:pt x="3010" y="796"/>
                    <a:pt x="3778" y="519"/>
                    <a:pt x="3947" y="201"/>
                  </a:cubicBezTo>
                  <a:cubicBezTo>
                    <a:pt x="4041" y="25"/>
                    <a:pt x="3868" y="3"/>
                    <a:pt x="3694" y="3"/>
                  </a:cubicBezTo>
                  <a:cubicBezTo>
                    <a:pt x="3635" y="3"/>
                    <a:pt x="3576" y="5"/>
                    <a:pt x="3527" y="5"/>
                  </a:cubicBezTo>
                  <a:cubicBezTo>
                    <a:pt x="3518" y="5"/>
                    <a:pt x="3510" y="5"/>
                    <a:pt x="3502" y="5"/>
                  </a:cubicBezTo>
                  <a:cubicBezTo>
                    <a:pt x="3389" y="2"/>
                    <a:pt x="3277" y="0"/>
                    <a:pt x="3165" y="0"/>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0"/>
            <p:cNvSpPr/>
            <p:nvPr/>
          </p:nvSpPr>
          <p:spPr>
            <a:xfrm>
              <a:off x="2182825" y="1995200"/>
              <a:ext cx="21625" cy="21625"/>
            </a:xfrm>
            <a:custGeom>
              <a:avLst/>
              <a:gdLst/>
              <a:ahLst/>
              <a:cxnLst/>
              <a:rect l="l" t="t" r="r" b="b"/>
              <a:pathLst>
                <a:path w="865" h="865" extrusionOk="0">
                  <a:moveTo>
                    <a:pt x="432" y="1"/>
                  </a:moveTo>
                  <a:cubicBezTo>
                    <a:pt x="193" y="1"/>
                    <a:pt x="0" y="194"/>
                    <a:pt x="0" y="433"/>
                  </a:cubicBezTo>
                  <a:cubicBezTo>
                    <a:pt x="0" y="671"/>
                    <a:pt x="193" y="865"/>
                    <a:pt x="432" y="865"/>
                  </a:cubicBezTo>
                  <a:cubicBezTo>
                    <a:pt x="671" y="865"/>
                    <a:pt x="864" y="671"/>
                    <a:pt x="864" y="433"/>
                  </a:cubicBezTo>
                  <a:cubicBezTo>
                    <a:pt x="864" y="194"/>
                    <a:pt x="671" y="1"/>
                    <a:pt x="432" y="1"/>
                  </a:cubicBezTo>
                  <a:close/>
                </a:path>
              </a:pathLst>
            </a:custGeom>
            <a:solidFill>
              <a:srgbClr val="FF6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a:off x="1892650" y="659175"/>
              <a:ext cx="1087200" cy="758300"/>
            </a:xfrm>
            <a:custGeom>
              <a:avLst/>
              <a:gdLst/>
              <a:ahLst/>
              <a:cxnLst/>
              <a:rect l="l" t="t" r="r" b="b"/>
              <a:pathLst>
                <a:path w="43488" h="30332" extrusionOk="0">
                  <a:moveTo>
                    <a:pt x="28096" y="0"/>
                  </a:moveTo>
                  <a:cubicBezTo>
                    <a:pt x="24446" y="0"/>
                    <a:pt x="20517" y="755"/>
                    <a:pt x="16737" y="2216"/>
                  </a:cubicBezTo>
                  <a:cubicBezTo>
                    <a:pt x="11322" y="4310"/>
                    <a:pt x="6657" y="7683"/>
                    <a:pt x="3767" y="11591"/>
                  </a:cubicBezTo>
                  <a:cubicBezTo>
                    <a:pt x="878" y="15501"/>
                    <a:pt x="1" y="19625"/>
                    <a:pt x="1328" y="23060"/>
                  </a:cubicBezTo>
                  <a:cubicBezTo>
                    <a:pt x="2657" y="26494"/>
                    <a:pt x="6081" y="28956"/>
                    <a:pt x="10849" y="29904"/>
                  </a:cubicBezTo>
                  <a:cubicBezTo>
                    <a:pt x="12288" y="30190"/>
                    <a:pt x="13814" y="30331"/>
                    <a:pt x="15392" y="30331"/>
                  </a:cubicBezTo>
                  <a:cubicBezTo>
                    <a:pt x="19042" y="30331"/>
                    <a:pt x="22970" y="29576"/>
                    <a:pt x="26751" y="28114"/>
                  </a:cubicBezTo>
                  <a:cubicBezTo>
                    <a:pt x="32166" y="26021"/>
                    <a:pt x="36830" y="22649"/>
                    <a:pt x="39720" y="18740"/>
                  </a:cubicBezTo>
                  <a:cubicBezTo>
                    <a:pt x="42610" y="14831"/>
                    <a:pt x="43488" y="10706"/>
                    <a:pt x="42159" y="7272"/>
                  </a:cubicBezTo>
                  <a:cubicBezTo>
                    <a:pt x="40832" y="3837"/>
                    <a:pt x="37407" y="1376"/>
                    <a:pt x="32639" y="428"/>
                  </a:cubicBezTo>
                  <a:cubicBezTo>
                    <a:pt x="31200" y="142"/>
                    <a:pt x="29674" y="0"/>
                    <a:pt x="28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a:off x="2142525" y="831975"/>
              <a:ext cx="818200" cy="726100"/>
            </a:xfrm>
            <a:custGeom>
              <a:avLst/>
              <a:gdLst/>
              <a:ahLst/>
              <a:cxnLst/>
              <a:rect l="l" t="t" r="r" b="b"/>
              <a:pathLst>
                <a:path w="32728" h="29044" extrusionOk="0">
                  <a:moveTo>
                    <a:pt x="14783" y="1"/>
                  </a:moveTo>
                  <a:cubicBezTo>
                    <a:pt x="13115" y="1"/>
                    <a:pt x="11456" y="417"/>
                    <a:pt x="9987" y="1233"/>
                  </a:cubicBezTo>
                  <a:cubicBezTo>
                    <a:pt x="8166" y="2244"/>
                    <a:pt x="6681" y="3873"/>
                    <a:pt x="5707" y="5702"/>
                  </a:cubicBezTo>
                  <a:cubicBezTo>
                    <a:pt x="4953" y="7116"/>
                    <a:pt x="4671" y="8553"/>
                    <a:pt x="4522" y="10133"/>
                  </a:cubicBezTo>
                  <a:cubicBezTo>
                    <a:pt x="4297" y="12541"/>
                    <a:pt x="3939" y="14762"/>
                    <a:pt x="2841" y="16946"/>
                  </a:cubicBezTo>
                  <a:cubicBezTo>
                    <a:pt x="2179" y="18264"/>
                    <a:pt x="1354" y="19506"/>
                    <a:pt x="804" y="20876"/>
                  </a:cubicBezTo>
                  <a:cubicBezTo>
                    <a:pt x="255" y="22247"/>
                    <a:pt x="1" y="23814"/>
                    <a:pt x="523" y="25195"/>
                  </a:cubicBezTo>
                  <a:cubicBezTo>
                    <a:pt x="968" y="26370"/>
                    <a:pt x="1941" y="27294"/>
                    <a:pt x="3056" y="27875"/>
                  </a:cubicBezTo>
                  <a:cubicBezTo>
                    <a:pt x="4172" y="28456"/>
                    <a:pt x="5425" y="28724"/>
                    <a:pt x="6672" y="28874"/>
                  </a:cubicBezTo>
                  <a:cubicBezTo>
                    <a:pt x="7669" y="28994"/>
                    <a:pt x="8669" y="29043"/>
                    <a:pt x="9672" y="29043"/>
                  </a:cubicBezTo>
                  <a:cubicBezTo>
                    <a:pt x="11469" y="29043"/>
                    <a:pt x="13270" y="28884"/>
                    <a:pt x="15059" y="28686"/>
                  </a:cubicBezTo>
                  <a:cubicBezTo>
                    <a:pt x="17844" y="28377"/>
                    <a:pt x="20621" y="27973"/>
                    <a:pt x="23349" y="27338"/>
                  </a:cubicBezTo>
                  <a:cubicBezTo>
                    <a:pt x="25125" y="26925"/>
                    <a:pt x="26898" y="26407"/>
                    <a:pt x="28473" y="25489"/>
                  </a:cubicBezTo>
                  <a:cubicBezTo>
                    <a:pt x="30048" y="24571"/>
                    <a:pt x="31423" y="23217"/>
                    <a:pt x="32075" y="21515"/>
                  </a:cubicBezTo>
                  <a:cubicBezTo>
                    <a:pt x="32727" y="19812"/>
                    <a:pt x="32558" y="17746"/>
                    <a:pt x="31396" y="16341"/>
                  </a:cubicBezTo>
                  <a:cubicBezTo>
                    <a:pt x="30378" y="15108"/>
                    <a:pt x="28783" y="14528"/>
                    <a:pt x="27524" y="13541"/>
                  </a:cubicBezTo>
                  <a:cubicBezTo>
                    <a:pt x="26100" y="12424"/>
                    <a:pt x="25175" y="10829"/>
                    <a:pt x="24547" y="9157"/>
                  </a:cubicBezTo>
                  <a:cubicBezTo>
                    <a:pt x="24218" y="8285"/>
                    <a:pt x="23923" y="7370"/>
                    <a:pt x="23740" y="6456"/>
                  </a:cubicBezTo>
                  <a:cubicBezTo>
                    <a:pt x="23476" y="5148"/>
                    <a:pt x="23092" y="4087"/>
                    <a:pt x="22165" y="3110"/>
                  </a:cubicBezTo>
                  <a:cubicBezTo>
                    <a:pt x="20718" y="1584"/>
                    <a:pt x="18686" y="561"/>
                    <a:pt x="16631" y="173"/>
                  </a:cubicBezTo>
                  <a:cubicBezTo>
                    <a:pt x="16020" y="58"/>
                    <a:pt x="15401" y="1"/>
                    <a:pt x="14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0"/>
            <p:cNvSpPr/>
            <p:nvPr/>
          </p:nvSpPr>
          <p:spPr>
            <a:xfrm>
              <a:off x="2053150" y="1234225"/>
              <a:ext cx="1020900" cy="867150"/>
            </a:xfrm>
            <a:custGeom>
              <a:avLst/>
              <a:gdLst/>
              <a:ahLst/>
              <a:cxnLst/>
              <a:rect l="l" t="t" r="r" b="b"/>
              <a:pathLst>
                <a:path w="40836" h="34686" extrusionOk="0">
                  <a:moveTo>
                    <a:pt x="12497" y="1"/>
                  </a:moveTo>
                  <a:lnTo>
                    <a:pt x="12497" y="1"/>
                  </a:lnTo>
                  <a:cubicBezTo>
                    <a:pt x="12497" y="1"/>
                    <a:pt x="12525" y="130"/>
                    <a:pt x="12575" y="354"/>
                  </a:cubicBezTo>
                  <a:cubicBezTo>
                    <a:pt x="12583" y="385"/>
                    <a:pt x="12590" y="417"/>
                    <a:pt x="12598" y="454"/>
                  </a:cubicBezTo>
                  <a:cubicBezTo>
                    <a:pt x="12630" y="597"/>
                    <a:pt x="12669" y="773"/>
                    <a:pt x="12711" y="973"/>
                  </a:cubicBezTo>
                  <a:cubicBezTo>
                    <a:pt x="12757" y="1179"/>
                    <a:pt x="12805" y="1412"/>
                    <a:pt x="12859" y="1663"/>
                  </a:cubicBezTo>
                  <a:cubicBezTo>
                    <a:pt x="13197" y="3285"/>
                    <a:pt x="13652" y="5674"/>
                    <a:pt x="13673" y="6848"/>
                  </a:cubicBezTo>
                  <a:cubicBezTo>
                    <a:pt x="13676" y="6882"/>
                    <a:pt x="13676" y="6909"/>
                    <a:pt x="13676" y="6937"/>
                  </a:cubicBezTo>
                  <a:lnTo>
                    <a:pt x="13676" y="6939"/>
                  </a:lnTo>
                  <a:cubicBezTo>
                    <a:pt x="13676" y="7042"/>
                    <a:pt x="13671" y="7135"/>
                    <a:pt x="13663" y="7213"/>
                  </a:cubicBezTo>
                  <a:cubicBezTo>
                    <a:pt x="13550" y="8311"/>
                    <a:pt x="11970" y="10256"/>
                    <a:pt x="9570" y="12691"/>
                  </a:cubicBezTo>
                  <a:cubicBezTo>
                    <a:pt x="8754" y="13520"/>
                    <a:pt x="7840" y="14408"/>
                    <a:pt x="6858" y="15337"/>
                  </a:cubicBezTo>
                  <a:cubicBezTo>
                    <a:pt x="6500" y="15678"/>
                    <a:pt x="6148" y="16082"/>
                    <a:pt x="5803" y="16536"/>
                  </a:cubicBezTo>
                  <a:cubicBezTo>
                    <a:pt x="2512" y="20889"/>
                    <a:pt x="5" y="29996"/>
                    <a:pt x="1" y="34686"/>
                  </a:cubicBezTo>
                  <a:lnTo>
                    <a:pt x="40835" y="34686"/>
                  </a:lnTo>
                  <a:lnTo>
                    <a:pt x="40835" y="26075"/>
                  </a:lnTo>
                  <a:cubicBezTo>
                    <a:pt x="40481" y="23416"/>
                    <a:pt x="39887" y="20669"/>
                    <a:pt x="38886" y="18629"/>
                  </a:cubicBezTo>
                  <a:cubicBezTo>
                    <a:pt x="38634" y="18108"/>
                    <a:pt x="38351" y="17633"/>
                    <a:pt x="38041" y="17217"/>
                  </a:cubicBezTo>
                  <a:cubicBezTo>
                    <a:pt x="37750" y="16826"/>
                    <a:pt x="37447" y="16460"/>
                    <a:pt x="37140" y="16114"/>
                  </a:cubicBezTo>
                  <a:cubicBezTo>
                    <a:pt x="37139" y="16114"/>
                    <a:pt x="37138" y="16114"/>
                    <a:pt x="37138" y="16113"/>
                  </a:cubicBezTo>
                  <a:cubicBezTo>
                    <a:pt x="37044" y="16009"/>
                    <a:pt x="36951" y="15908"/>
                    <a:pt x="36857" y="15810"/>
                  </a:cubicBezTo>
                  <a:cubicBezTo>
                    <a:pt x="35387" y="14256"/>
                    <a:pt x="33786" y="13202"/>
                    <a:pt x="32282" y="12404"/>
                  </a:cubicBezTo>
                  <a:cubicBezTo>
                    <a:pt x="32230" y="12376"/>
                    <a:pt x="32179" y="12347"/>
                    <a:pt x="32127" y="12320"/>
                  </a:cubicBezTo>
                  <a:lnTo>
                    <a:pt x="32125" y="12320"/>
                  </a:lnTo>
                  <a:cubicBezTo>
                    <a:pt x="32056" y="12286"/>
                    <a:pt x="31991" y="12250"/>
                    <a:pt x="31921" y="12215"/>
                  </a:cubicBezTo>
                  <a:cubicBezTo>
                    <a:pt x="30766" y="11626"/>
                    <a:pt x="29682" y="11180"/>
                    <a:pt x="28775" y="10764"/>
                  </a:cubicBezTo>
                  <a:cubicBezTo>
                    <a:pt x="28461" y="10620"/>
                    <a:pt x="28170" y="10480"/>
                    <a:pt x="27903" y="10339"/>
                  </a:cubicBezTo>
                  <a:cubicBezTo>
                    <a:pt x="27694" y="10229"/>
                    <a:pt x="27500" y="10119"/>
                    <a:pt x="27326" y="10006"/>
                  </a:cubicBezTo>
                  <a:cubicBezTo>
                    <a:pt x="26997" y="9791"/>
                    <a:pt x="26680" y="9495"/>
                    <a:pt x="26378" y="9146"/>
                  </a:cubicBezTo>
                  <a:cubicBezTo>
                    <a:pt x="26017" y="8734"/>
                    <a:pt x="25678" y="8247"/>
                    <a:pt x="25369" y="7738"/>
                  </a:cubicBezTo>
                  <a:cubicBezTo>
                    <a:pt x="25200" y="7460"/>
                    <a:pt x="25042" y="7174"/>
                    <a:pt x="24893" y="6891"/>
                  </a:cubicBezTo>
                  <a:cubicBezTo>
                    <a:pt x="24726" y="6576"/>
                    <a:pt x="24570" y="6264"/>
                    <a:pt x="24428" y="5963"/>
                  </a:cubicBezTo>
                  <a:cubicBezTo>
                    <a:pt x="24425" y="5955"/>
                    <a:pt x="24420" y="5944"/>
                    <a:pt x="24417" y="5936"/>
                  </a:cubicBezTo>
                  <a:cubicBezTo>
                    <a:pt x="24231" y="5538"/>
                    <a:pt x="24068" y="5160"/>
                    <a:pt x="23933" y="4830"/>
                  </a:cubicBezTo>
                  <a:cubicBezTo>
                    <a:pt x="23932" y="4822"/>
                    <a:pt x="23928" y="4817"/>
                    <a:pt x="23927" y="4811"/>
                  </a:cubicBezTo>
                  <a:cubicBezTo>
                    <a:pt x="23833" y="4583"/>
                    <a:pt x="23752" y="4378"/>
                    <a:pt x="23687" y="4206"/>
                  </a:cubicBezTo>
                  <a:cubicBezTo>
                    <a:pt x="23599" y="3974"/>
                    <a:pt x="23534" y="3799"/>
                    <a:pt x="23499" y="3700"/>
                  </a:cubicBezTo>
                  <a:cubicBezTo>
                    <a:pt x="23478" y="3638"/>
                    <a:pt x="23467" y="3606"/>
                    <a:pt x="23467" y="3606"/>
                  </a:cubicBezTo>
                  <a:lnTo>
                    <a:pt x="13919" y="469"/>
                  </a:lnTo>
                  <a:lnTo>
                    <a:pt x="12999" y="166"/>
                  </a:lnTo>
                  <a:lnTo>
                    <a:pt x="12497" y="1"/>
                  </a:ln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0"/>
            <p:cNvSpPr/>
            <p:nvPr/>
          </p:nvSpPr>
          <p:spPr>
            <a:xfrm>
              <a:off x="2401100" y="1245925"/>
              <a:ext cx="254375" cy="149750"/>
            </a:xfrm>
            <a:custGeom>
              <a:avLst/>
              <a:gdLst/>
              <a:ahLst/>
              <a:cxnLst/>
              <a:rect l="l" t="t" r="r" b="b"/>
              <a:pathLst>
                <a:path w="10175" h="5990" extrusionOk="0">
                  <a:moveTo>
                    <a:pt x="1" y="1"/>
                  </a:moveTo>
                  <a:lnTo>
                    <a:pt x="1" y="1"/>
                  </a:lnTo>
                  <a:cubicBezTo>
                    <a:pt x="595" y="2283"/>
                    <a:pt x="2238" y="4286"/>
                    <a:pt x="4382" y="5277"/>
                  </a:cubicBezTo>
                  <a:cubicBezTo>
                    <a:pt x="5302" y="5700"/>
                    <a:pt x="6319" y="5990"/>
                    <a:pt x="7301" y="5990"/>
                  </a:cubicBezTo>
                  <a:cubicBezTo>
                    <a:pt x="8355" y="5990"/>
                    <a:pt x="9368" y="5656"/>
                    <a:pt x="10174" y="4798"/>
                  </a:cubicBezTo>
                  <a:cubicBezTo>
                    <a:pt x="9675" y="3469"/>
                    <a:pt x="9642" y="3080"/>
                    <a:pt x="9642" y="3080"/>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0"/>
            <p:cNvSpPr/>
            <p:nvPr/>
          </p:nvSpPr>
          <p:spPr>
            <a:xfrm>
              <a:off x="2198200" y="1382625"/>
              <a:ext cx="803050" cy="718750"/>
            </a:xfrm>
            <a:custGeom>
              <a:avLst/>
              <a:gdLst/>
              <a:ahLst/>
              <a:cxnLst/>
              <a:rect l="l" t="t" r="r" b="b"/>
              <a:pathLst>
                <a:path w="32122" h="28750" extrusionOk="0">
                  <a:moveTo>
                    <a:pt x="18615" y="0"/>
                  </a:moveTo>
                  <a:cubicBezTo>
                    <a:pt x="17159" y="1092"/>
                    <a:pt x="15408" y="1791"/>
                    <a:pt x="13597" y="1984"/>
                  </a:cubicBezTo>
                  <a:cubicBezTo>
                    <a:pt x="13248" y="2022"/>
                    <a:pt x="12897" y="2040"/>
                    <a:pt x="12546" y="2040"/>
                  </a:cubicBezTo>
                  <a:cubicBezTo>
                    <a:pt x="10980" y="2040"/>
                    <a:pt x="9413" y="1675"/>
                    <a:pt x="8008" y="979"/>
                  </a:cubicBezTo>
                  <a:cubicBezTo>
                    <a:pt x="7961" y="959"/>
                    <a:pt x="7915" y="936"/>
                    <a:pt x="7871" y="912"/>
                  </a:cubicBezTo>
                  <a:lnTo>
                    <a:pt x="7871" y="912"/>
                  </a:lnTo>
                  <a:cubicBezTo>
                    <a:pt x="7874" y="946"/>
                    <a:pt x="7874" y="973"/>
                    <a:pt x="7874" y="1001"/>
                  </a:cubicBezTo>
                  <a:lnTo>
                    <a:pt x="7874" y="1003"/>
                  </a:lnTo>
                  <a:cubicBezTo>
                    <a:pt x="7874" y="1106"/>
                    <a:pt x="7869" y="1199"/>
                    <a:pt x="7862" y="1277"/>
                  </a:cubicBezTo>
                  <a:cubicBezTo>
                    <a:pt x="7748" y="2375"/>
                    <a:pt x="6168" y="4320"/>
                    <a:pt x="3768" y="6755"/>
                  </a:cubicBezTo>
                  <a:cubicBezTo>
                    <a:pt x="2952" y="7584"/>
                    <a:pt x="2038" y="8472"/>
                    <a:pt x="1056" y="9401"/>
                  </a:cubicBezTo>
                  <a:cubicBezTo>
                    <a:pt x="698" y="9742"/>
                    <a:pt x="346" y="10146"/>
                    <a:pt x="1" y="10600"/>
                  </a:cubicBezTo>
                  <a:cubicBezTo>
                    <a:pt x="1661" y="12093"/>
                    <a:pt x="2886" y="14058"/>
                    <a:pt x="3680" y="16153"/>
                  </a:cubicBezTo>
                  <a:cubicBezTo>
                    <a:pt x="4631" y="18658"/>
                    <a:pt x="5003" y="21346"/>
                    <a:pt x="5118" y="24020"/>
                  </a:cubicBezTo>
                  <a:cubicBezTo>
                    <a:pt x="5186" y="25595"/>
                    <a:pt x="5164" y="27206"/>
                    <a:pt x="4869" y="28750"/>
                  </a:cubicBezTo>
                  <a:lnTo>
                    <a:pt x="32122" y="28750"/>
                  </a:lnTo>
                  <a:cubicBezTo>
                    <a:pt x="30741" y="24857"/>
                    <a:pt x="29493" y="20867"/>
                    <a:pt x="28431" y="16837"/>
                  </a:cubicBezTo>
                  <a:cubicBezTo>
                    <a:pt x="27510" y="13337"/>
                    <a:pt x="26727" y="9806"/>
                    <a:pt x="26119" y="6279"/>
                  </a:cubicBezTo>
                  <a:cubicBezTo>
                    <a:pt x="24964" y="5690"/>
                    <a:pt x="23880" y="5244"/>
                    <a:pt x="22973" y="4828"/>
                  </a:cubicBezTo>
                  <a:cubicBezTo>
                    <a:pt x="22659" y="4684"/>
                    <a:pt x="22368" y="4544"/>
                    <a:pt x="22101" y="4403"/>
                  </a:cubicBezTo>
                  <a:cubicBezTo>
                    <a:pt x="21892" y="4293"/>
                    <a:pt x="21698" y="4183"/>
                    <a:pt x="21524" y="4070"/>
                  </a:cubicBezTo>
                  <a:cubicBezTo>
                    <a:pt x="21195" y="3855"/>
                    <a:pt x="20878" y="3559"/>
                    <a:pt x="20576" y="3210"/>
                  </a:cubicBezTo>
                  <a:cubicBezTo>
                    <a:pt x="20215" y="2798"/>
                    <a:pt x="19876" y="2311"/>
                    <a:pt x="19567" y="1802"/>
                  </a:cubicBezTo>
                  <a:cubicBezTo>
                    <a:pt x="19398" y="1524"/>
                    <a:pt x="19240" y="1238"/>
                    <a:pt x="19091" y="955"/>
                  </a:cubicBezTo>
                  <a:cubicBezTo>
                    <a:pt x="18924" y="640"/>
                    <a:pt x="18768" y="328"/>
                    <a:pt x="18626" y="27"/>
                  </a:cubicBezTo>
                  <a:cubicBezTo>
                    <a:pt x="18623" y="19"/>
                    <a:pt x="18618" y="8"/>
                    <a:pt x="18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0"/>
            <p:cNvSpPr/>
            <p:nvPr/>
          </p:nvSpPr>
          <p:spPr>
            <a:xfrm>
              <a:off x="2421425" y="1566950"/>
              <a:ext cx="380925" cy="434750"/>
            </a:xfrm>
            <a:custGeom>
              <a:avLst/>
              <a:gdLst/>
              <a:ahLst/>
              <a:cxnLst/>
              <a:rect l="l" t="t" r="r" b="b"/>
              <a:pathLst>
                <a:path w="15237" h="17390" extrusionOk="0">
                  <a:moveTo>
                    <a:pt x="14156" y="0"/>
                  </a:moveTo>
                  <a:cubicBezTo>
                    <a:pt x="13062" y="0"/>
                    <a:pt x="10947" y="142"/>
                    <a:pt x="7517" y="912"/>
                  </a:cubicBezTo>
                  <a:cubicBezTo>
                    <a:pt x="2083" y="2131"/>
                    <a:pt x="0" y="3908"/>
                    <a:pt x="0" y="3908"/>
                  </a:cubicBezTo>
                  <a:lnTo>
                    <a:pt x="6857" y="17213"/>
                  </a:lnTo>
                  <a:cubicBezTo>
                    <a:pt x="7211" y="17336"/>
                    <a:pt x="7622" y="17389"/>
                    <a:pt x="8067" y="17389"/>
                  </a:cubicBezTo>
                  <a:cubicBezTo>
                    <a:pt x="10935" y="17389"/>
                    <a:pt x="15236" y="15182"/>
                    <a:pt x="15236" y="15182"/>
                  </a:cubicBezTo>
                  <a:lnTo>
                    <a:pt x="15084" y="49"/>
                  </a:lnTo>
                  <a:cubicBezTo>
                    <a:pt x="15084" y="49"/>
                    <a:pt x="14794" y="0"/>
                    <a:pt x="14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0"/>
            <p:cNvSpPr/>
            <p:nvPr/>
          </p:nvSpPr>
          <p:spPr>
            <a:xfrm>
              <a:off x="2447250" y="1595250"/>
              <a:ext cx="343650" cy="391850"/>
            </a:xfrm>
            <a:custGeom>
              <a:avLst/>
              <a:gdLst/>
              <a:ahLst/>
              <a:cxnLst/>
              <a:rect l="l" t="t" r="r" b="b"/>
              <a:pathLst>
                <a:path w="13746" h="15674" extrusionOk="0">
                  <a:moveTo>
                    <a:pt x="13305" y="0"/>
                  </a:moveTo>
                  <a:cubicBezTo>
                    <a:pt x="13305" y="0"/>
                    <a:pt x="10598" y="845"/>
                    <a:pt x="7143" y="1254"/>
                  </a:cubicBezTo>
                  <a:cubicBezTo>
                    <a:pt x="3689" y="1659"/>
                    <a:pt x="0" y="3419"/>
                    <a:pt x="0" y="3419"/>
                  </a:cubicBezTo>
                  <a:lnTo>
                    <a:pt x="6026" y="15608"/>
                  </a:lnTo>
                  <a:cubicBezTo>
                    <a:pt x="6425" y="15653"/>
                    <a:pt x="6813" y="15673"/>
                    <a:pt x="7189" y="15673"/>
                  </a:cubicBezTo>
                  <a:cubicBezTo>
                    <a:pt x="11096" y="15673"/>
                    <a:pt x="13745" y="13475"/>
                    <a:pt x="13745" y="13475"/>
                  </a:cubicBezTo>
                  <a:lnTo>
                    <a:pt x="13305" y="0"/>
                  </a:lnTo>
                  <a:close/>
                </a:path>
              </a:pathLst>
            </a:custGeom>
            <a:solidFill>
              <a:srgbClr val="EB840D">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a:off x="2447250" y="1595250"/>
              <a:ext cx="332625" cy="97650"/>
            </a:xfrm>
            <a:custGeom>
              <a:avLst/>
              <a:gdLst/>
              <a:ahLst/>
              <a:cxnLst/>
              <a:rect l="l" t="t" r="r" b="b"/>
              <a:pathLst>
                <a:path w="13305" h="3906" extrusionOk="0">
                  <a:moveTo>
                    <a:pt x="13305" y="0"/>
                  </a:moveTo>
                  <a:cubicBezTo>
                    <a:pt x="13304" y="0"/>
                    <a:pt x="10598" y="845"/>
                    <a:pt x="7143" y="1254"/>
                  </a:cubicBezTo>
                  <a:cubicBezTo>
                    <a:pt x="3689" y="1659"/>
                    <a:pt x="0" y="3419"/>
                    <a:pt x="0" y="3419"/>
                  </a:cubicBezTo>
                  <a:cubicBezTo>
                    <a:pt x="0" y="3419"/>
                    <a:pt x="1486" y="3906"/>
                    <a:pt x="3604" y="3906"/>
                  </a:cubicBezTo>
                  <a:cubicBezTo>
                    <a:pt x="4840" y="3906"/>
                    <a:pt x="6290" y="3740"/>
                    <a:pt x="7787" y="3217"/>
                  </a:cubicBezTo>
                  <a:cubicBezTo>
                    <a:pt x="11849" y="1794"/>
                    <a:pt x="13304" y="0"/>
                    <a:pt x="13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0"/>
            <p:cNvSpPr/>
            <p:nvPr/>
          </p:nvSpPr>
          <p:spPr>
            <a:xfrm>
              <a:off x="2580525" y="1692575"/>
              <a:ext cx="181150" cy="163675"/>
            </a:xfrm>
            <a:custGeom>
              <a:avLst/>
              <a:gdLst/>
              <a:ahLst/>
              <a:cxnLst/>
              <a:rect l="l" t="t" r="r" b="b"/>
              <a:pathLst>
                <a:path w="7246" h="6547" extrusionOk="0">
                  <a:moveTo>
                    <a:pt x="3001" y="0"/>
                  </a:moveTo>
                  <a:cubicBezTo>
                    <a:pt x="2503" y="0"/>
                    <a:pt x="1998" y="95"/>
                    <a:pt x="1509" y="294"/>
                  </a:cubicBezTo>
                  <a:cubicBezTo>
                    <a:pt x="906" y="540"/>
                    <a:pt x="396" y="919"/>
                    <a:pt x="0" y="1383"/>
                  </a:cubicBezTo>
                  <a:lnTo>
                    <a:pt x="253" y="1600"/>
                  </a:lnTo>
                  <a:lnTo>
                    <a:pt x="5737" y="6329"/>
                  </a:lnTo>
                  <a:lnTo>
                    <a:pt x="5989" y="6546"/>
                  </a:lnTo>
                  <a:cubicBezTo>
                    <a:pt x="6934" y="5456"/>
                    <a:pt x="7246" y="3887"/>
                    <a:pt x="6664" y="2461"/>
                  </a:cubicBezTo>
                  <a:cubicBezTo>
                    <a:pt x="6038" y="929"/>
                    <a:pt x="4560" y="0"/>
                    <a:pt x="3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0"/>
            <p:cNvSpPr/>
            <p:nvPr/>
          </p:nvSpPr>
          <p:spPr>
            <a:xfrm>
              <a:off x="2586850" y="1700900"/>
              <a:ext cx="165900" cy="149925"/>
            </a:xfrm>
            <a:custGeom>
              <a:avLst/>
              <a:gdLst/>
              <a:ahLst/>
              <a:cxnLst/>
              <a:rect l="l" t="t" r="r" b="b"/>
              <a:pathLst>
                <a:path w="6636" h="5997" extrusionOk="0">
                  <a:moveTo>
                    <a:pt x="2749" y="1"/>
                  </a:moveTo>
                  <a:cubicBezTo>
                    <a:pt x="2293" y="1"/>
                    <a:pt x="1830" y="87"/>
                    <a:pt x="1382" y="270"/>
                  </a:cubicBezTo>
                  <a:cubicBezTo>
                    <a:pt x="830" y="496"/>
                    <a:pt x="363" y="843"/>
                    <a:pt x="0" y="1267"/>
                  </a:cubicBezTo>
                  <a:lnTo>
                    <a:pt x="5484" y="5996"/>
                  </a:lnTo>
                  <a:cubicBezTo>
                    <a:pt x="6349" y="4998"/>
                    <a:pt x="6636" y="3560"/>
                    <a:pt x="6102" y="2253"/>
                  </a:cubicBezTo>
                  <a:cubicBezTo>
                    <a:pt x="5529" y="851"/>
                    <a:pt x="4176" y="1"/>
                    <a:pt x="2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a:off x="2593475" y="1709500"/>
              <a:ext cx="75725" cy="79025"/>
            </a:xfrm>
            <a:custGeom>
              <a:avLst/>
              <a:gdLst/>
              <a:ahLst/>
              <a:cxnLst/>
              <a:rect l="l" t="t" r="r" b="b"/>
              <a:pathLst>
                <a:path w="3029" h="3161" extrusionOk="0">
                  <a:moveTo>
                    <a:pt x="2253" y="0"/>
                  </a:moveTo>
                  <a:cubicBezTo>
                    <a:pt x="1686" y="0"/>
                    <a:pt x="783" y="374"/>
                    <a:pt x="437" y="814"/>
                  </a:cubicBezTo>
                  <a:cubicBezTo>
                    <a:pt x="0" y="1367"/>
                    <a:pt x="2476" y="3161"/>
                    <a:pt x="2476" y="3161"/>
                  </a:cubicBezTo>
                  <a:cubicBezTo>
                    <a:pt x="2476" y="3161"/>
                    <a:pt x="3029" y="351"/>
                    <a:pt x="2610" y="81"/>
                  </a:cubicBezTo>
                  <a:cubicBezTo>
                    <a:pt x="2524" y="25"/>
                    <a:pt x="2400"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0"/>
            <p:cNvSpPr/>
            <p:nvPr/>
          </p:nvSpPr>
          <p:spPr>
            <a:xfrm>
              <a:off x="2659700" y="1716525"/>
              <a:ext cx="70400" cy="72825"/>
            </a:xfrm>
            <a:custGeom>
              <a:avLst/>
              <a:gdLst/>
              <a:ahLst/>
              <a:cxnLst/>
              <a:rect l="l" t="t" r="r" b="b"/>
              <a:pathLst>
                <a:path w="2816" h="2913" extrusionOk="0">
                  <a:moveTo>
                    <a:pt x="1061" y="1"/>
                  </a:moveTo>
                  <a:cubicBezTo>
                    <a:pt x="392" y="1"/>
                    <a:pt x="1" y="2912"/>
                    <a:pt x="1" y="2912"/>
                  </a:cubicBezTo>
                  <a:cubicBezTo>
                    <a:pt x="1" y="2912"/>
                    <a:pt x="2737" y="2069"/>
                    <a:pt x="2776" y="1572"/>
                  </a:cubicBezTo>
                  <a:cubicBezTo>
                    <a:pt x="2815" y="1074"/>
                    <a:pt x="1796" y="128"/>
                    <a:pt x="1102" y="4"/>
                  </a:cubicBezTo>
                  <a:cubicBezTo>
                    <a:pt x="1088" y="2"/>
                    <a:pt x="107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0"/>
            <p:cNvSpPr/>
            <p:nvPr/>
          </p:nvSpPr>
          <p:spPr>
            <a:xfrm>
              <a:off x="2661075" y="1775275"/>
              <a:ext cx="82800" cy="61400"/>
            </a:xfrm>
            <a:custGeom>
              <a:avLst/>
              <a:gdLst/>
              <a:ahLst/>
              <a:cxnLst/>
              <a:rect l="l" t="t" r="r" b="b"/>
              <a:pathLst>
                <a:path w="3312" h="2456" extrusionOk="0">
                  <a:moveTo>
                    <a:pt x="2593" y="0"/>
                  </a:moveTo>
                  <a:cubicBezTo>
                    <a:pt x="1724" y="0"/>
                    <a:pt x="0" y="724"/>
                    <a:pt x="0" y="724"/>
                  </a:cubicBezTo>
                  <a:cubicBezTo>
                    <a:pt x="0" y="724"/>
                    <a:pt x="1893" y="2455"/>
                    <a:pt x="2475" y="2455"/>
                  </a:cubicBezTo>
                  <a:cubicBezTo>
                    <a:pt x="2508" y="2455"/>
                    <a:pt x="2537" y="2450"/>
                    <a:pt x="2561" y="2438"/>
                  </a:cubicBezTo>
                  <a:cubicBezTo>
                    <a:pt x="3010" y="2220"/>
                    <a:pt x="3311" y="861"/>
                    <a:pt x="3065" y="201"/>
                  </a:cubicBezTo>
                  <a:cubicBezTo>
                    <a:pt x="3011" y="57"/>
                    <a:pt x="2835" y="0"/>
                    <a:pt x="2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0"/>
            <p:cNvSpPr/>
            <p:nvPr/>
          </p:nvSpPr>
          <p:spPr>
            <a:xfrm>
              <a:off x="2556900" y="1792250"/>
              <a:ext cx="187450" cy="154075"/>
            </a:xfrm>
            <a:custGeom>
              <a:avLst/>
              <a:gdLst/>
              <a:ahLst/>
              <a:cxnLst/>
              <a:rect l="l" t="t" r="r" b="b"/>
              <a:pathLst>
                <a:path w="7498" h="6163" extrusionOk="0">
                  <a:moveTo>
                    <a:pt x="923" y="1"/>
                  </a:moveTo>
                  <a:cubicBezTo>
                    <a:pt x="119" y="1197"/>
                    <a:pt x="0" y="2793"/>
                    <a:pt x="753" y="4137"/>
                  </a:cubicBezTo>
                  <a:lnTo>
                    <a:pt x="751" y="4137"/>
                  </a:lnTo>
                  <a:cubicBezTo>
                    <a:pt x="1476" y="5433"/>
                    <a:pt x="2820" y="6162"/>
                    <a:pt x="4206" y="6162"/>
                  </a:cubicBezTo>
                  <a:cubicBezTo>
                    <a:pt x="4859" y="6162"/>
                    <a:pt x="5521" y="6000"/>
                    <a:pt x="6132" y="5658"/>
                  </a:cubicBezTo>
                  <a:cubicBezTo>
                    <a:pt x="6700" y="5341"/>
                    <a:pt x="7160" y="4903"/>
                    <a:pt x="7497" y="4395"/>
                  </a:cubicBezTo>
                  <a:lnTo>
                    <a:pt x="7220" y="4210"/>
                  </a:lnTo>
                  <a:lnTo>
                    <a:pt x="1199" y="185"/>
                  </a:lnTo>
                  <a:lnTo>
                    <a:pt x="9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a:off x="2565750" y="1796875"/>
              <a:ext cx="171650" cy="141100"/>
            </a:xfrm>
            <a:custGeom>
              <a:avLst/>
              <a:gdLst/>
              <a:ahLst/>
              <a:cxnLst/>
              <a:rect l="l" t="t" r="r" b="b"/>
              <a:pathLst>
                <a:path w="6866" h="5644" extrusionOk="0">
                  <a:moveTo>
                    <a:pt x="845" y="0"/>
                  </a:moveTo>
                  <a:cubicBezTo>
                    <a:pt x="109" y="1096"/>
                    <a:pt x="0" y="2559"/>
                    <a:pt x="688" y="3790"/>
                  </a:cubicBezTo>
                  <a:cubicBezTo>
                    <a:pt x="1352" y="4976"/>
                    <a:pt x="2583" y="5644"/>
                    <a:pt x="3851" y="5644"/>
                  </a:cubicBezTo>
                  <a:cubicBezTo>
                    <a:pt x="4450" y="5644"/>
                    <a:pt x="5056" y="5495"/>
                    <a:pt x="5615" y="5182"/>
                  </a:cubicBezTo>
                  <a:cubicBezTo>
                    <a:pt x="6136" y="4891"/>
                    <a:pt x="6558" y="4491"/>
                    <a:pt x="6866" y="4025"/>
                  </a:cubicBezTo>
                  <a:lnTo>
                    <a:pt x="8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a:off x="2657375" y="1850325"/>
              <a:ext cx="72100" cy="77975"/>
            </a:xfrm>
            <a:custGeom>
              <a:avLst/>
              <a:gdLst/>
              <a:ahLst/>
              <a:cxnLst/>
              <a:rect l="l" t="t" r="r" b="b"/>
              <a:pathLst>
                <a:path w="2884" h="3119" extrusionOk="0">
                  <a:moveTo>
                    <a:pt x="208" y="0"/>
                  </a:moveTo>
                  <a:cubicBezTo>
                    <a:pt x="208" y="0"/>
                    <a:pt x="1" y="2856"/>
                    <a:pt x="451" y="3074"/>
                  </a:cubicBezTo>
                  <a:cubicBezTo>
                    <a:pt x="514" y="3104"/>
                    <a:pt x="594" y="3119"/>
                    <a:pt x="685" y="3119"/>
                  </a:cubicBezTo>
                  <a:cubicBezTo>
                    <a:pt x="1237" y="3119"/>
                    <a:pt x="2205" y="2598"/>
                    <a:pt x="2518" y="2081"/>
                  </a:cubicBezTo>
                  <a:cubicBezTo>
                    <a:pt x="2884" y="1479"/>
                    <a:pt x="208"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a:off x="2592825" y="1850025"/>
              <a:ext cx="65350" cy="75575"/>
            </a:xfrm>
            <a:custGeom>
              <a:avLst/>
              <a:gdLst/>
              <a:ahLst/>
              <a:cxnLst/>
              <a:rect l="l" t="t" r="r" b="b"/>
              <a:pathLst>
                <a:path w="2614" h="3023" extrusionOk="0">
                  <a:moveTo>
                    <a:pt x="2614" y="1"/>
                  </a:moveTo>
                  <a:cubicBezTo>
                    <a:pt x="2614" y="1"/>
                    <a:pt x="1" y="1172"/>
                    <a:pt x="22" y="1670"/>
                  </a:cubicBezTo>
                  <a:cubicBezTo>
                    <a:pt x="43" y="2168"/>
                    <a:pt x="1171" y="2985"/>
                    <a:pt x="1875" y="3022"/>
                  </a:cubicBezTo>
                  <a:cubicBezTo>
                    <a:pt x="1879" y="3022"/>
                    <a:pt x="1884" y="3022"/>
                    <a:pt x="1888" y="3022"/>
                  </a:cubicBezTo>
                  <a:cubicBezTo>
                    <a:pt x="2580" y="3022"/>
                    <a:pt x="2614" y="1"/>
                    <a:pt x="2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a:off x="2573750" y="1810725"/>
              <a:ext cx="82600" cy="61600"/>
            </a:xfrm>
            <a:custGeom>
              <a:avLst/>
              <a:gdLst/>
              <a:ahLst/>
              <a:cxnLst/>
              <a:rect l="l" t="t" r="r" b="b"/>
              <a:pathLst>
                <a:path w="3304" h="2464" extrusionOk="0">
                  <a:moveTo>
                    <a:pt x="677" y="1"/>
                  </a:moveTo>
                  <a:cubicBezTo>
                    <a:pt x="625" y="1"/>
                    <a:pt x="583" y="10"/>
                    <a:pt x="551" y="31"/>
                  </a:cubicBezTo>
                  <a:cubicBezTo>
                    <a:pt x="132" y="301"/>
                    <a:pt x="0" y="1687"/>
                    <a:pt x="325" y="2313"/>
                  </a:cubicBezTo>
                  <a:cubicBezTo>
                    <a:pt x="380" y="2420"/>
                    <a:pt x="504" y="2464"/>
                    <a:pt x="670" y="2464"/>
                  </a:cubicBezTo>
                  <a:cubicBezTo>
                    <a:pt x="1478" y="2464"/>
                    <a:pt x="3303" y="1420"/>
                    <a:pt x="3303" y="1420"/>
                  </a:cubicBezTo>
                  <a:cubicBezTo>
                    <a:pt x="3303" y="1420"/>
                    <a:pt x="1309" y="1"/>
                    <a:pt x="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a:off x="2467525" y="1436075"/>
              <a:ext cx="220975" cy="397875"/>
            </a:xfrm>
            <a:custGeom>
              <a:avLst/>
              <a:gdLst/>
              <a:ahLst/>
              <a:cxnLst/>
              <a:rect l="l" t="t" r="r" b="b"/>
              <a:pathLst>
                <a:path w="8839" h="15915" extrusionOk="0">
                  <a:moveTo>
                    <a:pt x="476" y="1"/>
                  </a:moveTo>
                  <a:lnTo>
                    <a:pt x="1" y="1492"/>
                  </a:lnTo>
                  <a:lnTo>
                    <a:pt x="1515" y="1726"/>
                  </a:lnTo>
                  <a:lnTo>
                    <a:pt x="1723" y="1759"/>
                  </a:lnTo>
                  <a:lnTo>
                    <a:pt x="2936" y="1948"/>
                  </a:lnTo>
                  <a:lnTo>
                    <a:pt x="3150" y="1981"/>
                  </a:lnTo>
                  <a:lnTo>
                    <a:pt x="4802" y="2239"/>
                  </a:lnTo>
                  <a:lnTo>
                    <a:pt x="5011" y="2271"/>
                  </a:lnTo>
                  <a:lnTo>
                    <a:pt x="5019" y="2312"/>
                  </a:lnTo>
                  <a:lnTo>
                    <a:pt x="5377" y="4262"/>
                  </a:lnTo>
                  <a:lnTo>
                    <a:pt x="5415" y="4472"/>
                  </a:lnTo>
                  <a:lnTo>
                    <a:pt x="5702" y="6026"/>
                  </a:lnTo>
                  <a:lnTo>
                    <a:pt x="5740" y="6237"/>
                  </a:lnTo>
                  <a:lnTo>
                    <a:pt x="5740" y="6240"/>
                  </a:lnTo>
                  <a:lnTo>
                    <a:pt x="6014" y="7733"/>
                  </a:lnTo>
                  <a:lnTo>
                    <a:pt x="6053" y="7942"/>
                  </a:lnTo>
                  <a:lnTo>
                    <a:pt x="6434" y="10013"/>
                  </a:lnTo>
                  <a:lnTo>
                    <a:pt x="6473" y="10225"/>
                  </a:lnTo>
                  <a:lnTo>
                    <a:pt x="6766" y="11825"/>
                  </a:lnTo>
                  <a:lnTo>
                    <a:pt x="6806" y="12035"/>
                  </a:lnTo>
                  <a:lnTo>
                    <a:pt x="7056" y="13406"/>
                  </a:lnTo>
                  <a:lnTo>
                    <a:pt x="7097" y="13616"/>
                  </a:lnTo>
                  <a:lnTo>
                    <a:pt x="7348" y="14988"/>
                  </a:lnTo>
                  <a:lnTo>
                    <a:pt x="7348" y="14989"/>
                  </a:lnTo>
                  <a:lnTo>
                    <a:pt x="7386" y="15200"/>
                  </a:lnTo>
                  <a:lnTo>
                    <a:pt x="7517" y="15914"/>
                  </a:lnTo>
                  <a:lnTo>
                    <a:pt x="8838" y="15712"/>
                  </a:lnTo>
                  <a:lnTo>
                    <a:pt x="8658" y="14420"/>
                  </a:lnTo>
                  <a:lnTo>
                    <a:pt x="8625" y="14205"/>
                  </a:lnTo>
                  <a:lnTo>
                    <a:pt x="8428" y="12799"/>
                  </a:lnTo>
                  <a:lnTo>
                    <a:pt x="8399" y="12585"/>
                  </a:lnTo>
                  <a:lnTo>
                    <a:pt x="8200" y="11180"/>
                  </a:lnTo>
                  <a:lnTo>
                    <a:pt x="8170" y="10963"/>
                  </a:lnTo>
                  <a:lnTo>
                    <a:pt x="7939" y="9326"/>
                  </a:lnTo>
                  <a:lnTo>
                    <a:pt x="7909" y="9109"/>
                  </a:lnTo>
                  <a:lnTo>
                    <a:pt x="7609" y="6989"/>
                  </a:lnTo>
                  <a:lnTo>
                    <a:pt x="7609" y="6987"/>
                  </a:lnTo>
                  <a:lnTo>
                    <a:pt x="7579" y="6772"/>
                  </a:lnTo>
                  <a:lnTo>
                    <a:pt x="7364" y="5242"/>
                  </a:lnTo>
                  <a:lnTo>
                    <a:pt x="7333" y="5026"/>
                  </a:lnTo>
                  <a:lnTo>
                    <a:pt x="7110" y="3437"/>
                  </a:lnTo>
                  <a:lnTo>
                    <a:pt x="7110" y="3435"/>
                  </a:lnTo>
                  <a:lnTo>
                    <a:pt x="7079" y="3220"/>
                  </a:lnTo>
                  <a:lnTo>
                    <a:pt x="6774" y="1052"/>
                  </a:lnTo>
                  <a:lnTo>
                    <a:pt x="6452" y="998"/>
                  </a:lnTo>
                  <a:lnTo>
                    <a:pt x="6203" y="956"/>
                  </a:lnTo>
                  <a:lnTo>
                    <a:pt x="3979" y="586"/>
                  </a:lnTo>
                  <a:lnTo>
                    <a:pt x="3768" y="550"/>
                  </a:lnTo>
                  <a:lnTo>
                    <a:pt x="2511" y="341"/>
                  </a:lnTo>
                  <a:lnTo>
                    <a:pt x="2304" y="305"/>
                  </a:lnTo>
                  <a:lnTo>
                    <a:pt x="4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a:off x="2505375" y="1443700"/>
              <a:ext cx="24950" cy="36375"/>
            </a:xfrm>
            <a:custGeom>
              <a:avLst/>
              <a:gdLst/>
              <a:ahLst/>
              <a:cxnLst/>
              <a:rect l="l" t="t" r="r" b="b"/>
              <a:pathLst>
                <a:path w="998" h="1455" extrusionOk="0">
                  <a:moveTo>
                    <a:pt x="790" y="0"/>
                  </a:moveTo>
                  <a:lnTo>
                    <a:pt x="1" y="1421"/>
                  </a:lnTo>
                  <a:lnTo>
                    <a:pt x="209" y="1454"/>
                  </a:lnTo>
                  <a:lnTo>
                    <a:pt x="997" y="36"/>
                  </a:lnTo>
                  <a:lnTo>
                    <a:pt x="7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a:off x="2540925" y="1449825"/>
              <a:ext cx="26100" cy="35775"/>
            </a:xfrm>
            <a:custGeom>
              <a:avLst/>
              <a:gdLst/>
              <a:ahLst/>
              <a:cxnLst/>
              <a:rect l="l" t="t" r="r" b="b"/>
              <a:pathLst>
                <a:path w="1044" h="1431" extrusionOk="0">
                  <a:moveTo>
                    <a:pt x="832" y="0"/>
                  </a:moveTo>
                  <a:lnTo>
                    <a:pt x="0" y="1398"/>
                  </a:lnTo>
                  <a:lnTo>
                    <a:pt x="214" y="1431"/>
                  </a:lnTo>
                  <a:lnTo>
                    <a:pt x="1043" y="36"/>
                  </a:lnTo>
                  <a:lnTo>
                    <a:pt x="8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a:off x="2587575" y="1459950"/>
              <a:ext cx="41250" cy="33950"/>
            </a:xfrm>
            <a:custGeom>
              <a:avLst/>
              <a:gdLst/>
              <a:ahLst/>
              <a:cxnLst/>
              <a:rect l="l" t="t" r="r" b="b"/>
              <a:pathLst>
                <a:path w="1650" h="1358" extrusionOk="0">
                  <a:moveTo>
                    <a:pt x="1401" y="1"/>
                  </a:moveTo>
                  <a:lnTo>
                    <a:pt x="0" y="1284"/>
                  </a:lnTo>
                  <a:lnTo>
                    <a:pt x="209" y="1316"/>
                  </a:lnTo>
                  <a:lnTo>
                    <a:pt x="217" y="1357"/>
                  </a:lnTo>
                  <a:lnTo>
                    <a:pt x="1650" y="43"/>
                  </a:lnTo>
                  <a:lnTo>
                    <a:pt x="1401" y="1"/>
                  </a:lnTo>
                  <a:close/>
                </a:path>
              </a:pathLst>
            </a:custGeom>
            <a:solidFill>
              <a:srgbClr val="FE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a:off x="2601950" y="1516550"/>
              <a:ext cx="43325" cy="31350"/>
            </a:xfrm>
            <a:custGeom>
              <a:avLst/>
              <a:gdLst/>
              <a:ahLst/>
              <a:cxnLst/>
              <a:rect l="l" t="t" r="r" b="b"/>
              <a:pathLst>
                <a:path w="1733" h="1254" extrusionOk="0">
                  <a:moveTo>
                    <a:pt x="1702" y="1"/>
                  </a:moveTo>
                  <a:lnTo>
                    <a:pt x="0" y="1043"/>
                  </a:lnTo>
                  <a:lnTo>
                    <a:pt x="38" y="1253"/>
                  </a:lnTo>
                  <a:lnTo>
                    <a:pt x="1733" y="218"/>
                  </a:lnTo>
                  <a:lnTo>
                    <a:pt x="1733" y="216"/>
                  </a:lnTo>
                  <a:lnTo>
                    <a:pt x="1702" y="1"/>
                  </a:lnTo>
                  <a:close/>
                </a:path>
              </a:pathLst>
            </a:custGeom>
            <a:solidFill>
              <a:srgbClr val="FE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a:off x="2610050" y="1561725"/>
              <a:ext cx="41600" cy="30300"/>
            </a:xfrm>
            <a:custGeom>
              <a:avLst/>
              <a:gdLst/>
              <a:ahLst/>
              <a:cxnLst/>
              <a:rect l="l" t="t" r="r" b="b"/>
              <a:pathLst>
                <a:path w="1664" h="1212" extrusionOk="0">
                  <a:moveTo>
                    <a:pt x="1632" y="0"/>
                  </a:moveTo>
                  <a:lnTo>
                    <a:pt x="1" y="1000"/>
                  </a:lnTo>
                  <a:lnTo>
                    <a:pt x="39" y="1211"/>
                  </a:lnTo>
                  <a:lnTo>
                    <a:pt x="1663" y="216"/>
                  </a:lnTo>
                  <a:lnTo>
                    <a:pt x="1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a:off x="2617875" y="1605375"/>
              <a:ext cx="39900" cy="29250"/>
            </a:xfrm>
            <a:custGeom>
              <a:avLst/>
              <a:gdLst/>
              <a:ahLst/>
              <a:cxnLst/>
              <a:rect l="l" t="t" r="r" b="b"/>
              <a:pathLst>
                <a:path w="1596" h="1170" extrusionOk="0">
                  <a:moveTo>
                    <a:pt x="1565" y="0"/>
                  </a:moveTo>
                  <a:lnTo>
                    <a:pt x="0" y="961"/>
                  </a:lnTo>
                  <a:lnTo>
                    <a:pt x="39" y="1170"/>
                  </a:lnTo>
                  <a:lnTo>
                    <a:pt x="1595" y="217"/>
                  </a:lnTo>
                  <a:lnTo>
                    <a:pt x="1595" y="215"/>
                  </a:lnTo>
                  <a:lnTo>
                    <a:pt x="15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a:off x="2628350" y="1663800"/>
              <a:ext cx="37675" cy="27925"/>
            </a:xfrm>
            <a:custGeom>
              <a:avLst/>
              <a:gdLst/>
              <a:ahLst/>
              <a:cxnLst/>
              <a:rect l="l" t="t" r="r" b="b"/>
              <a:pathLst>
                <a:path w="1507" h="1117" extrusionOk="0">
                  <a:moveTo>
                    <a:pt x="1476" y="0"/>
                  </a:moveTo>
                  <a:lnTo>
                    <a:pt x="1" y="904"/>
                  </a:lnTo>
                  <a:lnTo>
                    <a:pt x="40" y="1116"/>
                  </a:lnTo>
                  <a:lnTo>
                    <a:pt x="1506" y="217"/>
                  </a:lnTo>
                  <a:lnTo>
                    <a:pt x="14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a:off x="2636675" y="1710125"/>
              <a:ext cx="35875" cy="26825"/>
            </a:xfrm>
            <a:custGeom>
              <a:avLst/>
              <a:gdLst/>
              <a:ahLst/>
              <a:cxnLst/>
              <a:rect l="l" t="t" r="r" b="b"/>
              <a:pathLst>
                <a:path w="1435" h="1073" extrusionOk="0">
                  <a:moveTo>
                    <a:pt x="1404" y="1"/>
                  </a:moveTo>
                  <a:lnTo>
                    <a:pt x="0" y="863"/>
                  </a:lnTo>
                  <a:lnTo>
                    <a:pt x="40" y="1073"/>
                  </a:lnTo>
                  <a:lnTo>
                    <a:pt x="1434" y="218"/>
                  </a:lnTo>
                  <a:lnTo>
                    <a:pt x="1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a:off x="2643925" y="1750675"/>
              <a:ext cx="34325" cy="25825"/>
            </a:xfrm>
            <a:custGeom>
              <a:avLst/>
              <a:gdLst/>
              <a:ahLst/>
              <a:cxnLst/>
              <a:rect l="l" t="t" r="r" b="b"/>
              <a:pathLst>
                <a:path w="1373" h="1033" extrusionOk="0">
                  <a:moveTo>
                    <a:pt x="1343" y="1"/>
                  </a:moveTo>
                  <a:lnTo>
                    <a:pt x="0" y="822"/>
                  </a:lnTo>
                  <a:lnTo>
                    <a:pt x="41" y="1032"/>
                  </a:lnTo>
                  <a:lnTo>
                    <a:pt x="1372" y="215"/>
                  </a:lnTo>
                  <a:lnTo>
                    <a:pt x="13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a:off x="2651225" y="1791200"/>
              <a:ext cx="32750" cy="24900"/>
            </a:xfrm>
            <a:custGeom>
              <a:avLst/>
              <a:gdLst/>
              <a:ahLst/>
              <a:cxnLst/>
              <a:rect l="l" t="t" r="r" b="b"/>
              <a:pathLst>
                <a:path w="1310" h="996" extrusionOk="0">
                  <a:moveTo>
                    <a:pt x="1277" y="0"/>
                  </a:moveTo>
                  <a:lnTo>
                    <a:pt x="0" y="783"/>
                  </a:lnTo>
                  <a:lnTo>
                    <a:pt x="0" y="784"/>
                  </a:lnTo>
                  <a:lnTo>
                    <a:pt x="38" y="995"/>
                  </a:lnTo>
                  <a:lnTo>
                    <a:pt x="1310" y="215"/>
                  </a:lnTo>
                  <a:lnTo>
                    <a:pt x="12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a:off x="2432000" y="1574925"/>
              <a:ext cx="345350" cy="104150"/>
            </a:xfrm>
            <a:custGeom>
              <a:avLst/>
              <a:gdLst/>
              <a:ahLst/>
              <a:cxnLst/>
              <a:rect l="l" t="t" r="r" b="b"/>
              <a:pathLst>
                <a:path w="13814" h="4166" fill="none" extrusionOk="0">
                  <a:moveTo>
                    <a:pt x="0" y="3624"/>
                  </a:moveTo>
                  <a:cubicBezTo>
                    <a:pt x="0" y="3624"/>
                    <a:pt x="8702" y="4165"/>
                    <a:pt x="13814" y="1"/>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a:off x="2438625" y="1736850"/>
              <a:ext cx="249825" cy="364500"/>
            </a:xfrm>
            <a:custGeom>
              <a:avLst/>
              <a:gdLst/>
              <a:ahLst/>
              <a:cxnLst/>
              <a:rect l="l" t="t" r="r" b="b"/>
              <a:pathLst>
                <a:path w="9993" h="14580" extrusionOk="0">
                  <a:moveTo>
                    <a:pt x="6824" y="1"/>
                  </a:moveTo>
                  <a:cubicBezTo>
                    <a:pt x="6770" y="1"/>
                    <a:pt x="6700" y="17"/>
                    <a:pt x="6614" y="48"/>
                  </a:cubicBezTo>
                  <a:cubicBezTo>
                    <a:pt x="6531" y="78"/>
                    <a:pt x="6438" y="120"/>
                    <a:pt x="6331" y="176"/>
                  </a:cubicBezTo>
                  <a:cubicBezTo>
                    <a:pt x="5529" y="594"/>
                    <a:pt x="4087" y="1688"/>
                    <a:pt x="2825" y="2771"/>
                  </a:cubicBezTo>
                  <a:cubicBezTo>
                    <a:pt x="2685" y="2889"/>
                    <a:pt x="2548" y="3010"/>
                    <a:pt x="2414" y="3129"/>
                  </a:cubicBezTo>
                  <a:cubicBezTo>
                    <a:pt x="1482" y="3954"/>
                    <a:pt x="711" y="4727"/>
                    <a:pt x="479" y="5136"/>
                  </a:cubicBezTo>
                  <a:cubicBezTo>
                    <a:pt x="0" y="5986"/>
                    <a:pt x="31" y="11587"/>
                    <a:pt x="83" y="14580"/>
                  </a:cubicBezTo>
                  <a:lnTo>
                    <a:pt x="7254" y="14580"/>
                  </a:lnTo>
                  <a:cubicBezTo>
                    <a:pt x="7265" y="12421"/>
                    <a:pt x="6676" y="10621"/>
                    <a:pt x="6676" y="10621"/>
                  </a:cubicBezTo>
                  <a:cubicBezTo>
                    <a:pt x="6676" y="10621"/>
                    <a:pt x="6706" y="10598"/>
                    <a:pt x="6759" y="10554"/>
                  </a:cubicBezTo>
                  <a:cubicBezTo>
                    <a:pt x="6880" y="10457"/>
                    <a:pt x="7124" y="10258"/>
                    <a:pt x="7423" y="10008"/>
                  </a:cubicBezTo>
                  <a:cubicBezTo>
                    <a:pt x="7969" y="9548"/>
                    <a:pt x="8705" y="8907"/>
                    <a:pt x="9230" y="8367"/>
                  </a:cubicBezTo>
                  <a:cubicBezTo>
                    <a:pt x="9361" y="8233"/>
                    <a:pt x="9479" y="8105"/>
                    <a:pt x="9577" y="7987"/>
                  </a:cubicBezTo>
                  <a:cubicBezTo>
                    <a:pt x="9708" y="7831"/>
                    <a:pt x="9805" y="7693"/>
                    <a:pt x="9855" y="7583"/>
                  </a:cubicBezTo>
                  <a:cubicBezTo>
                    <a:pt x="9899" y="7492"/>
                    <a:pt x="9907" y="7419"/>
                    <a:pt x="9875" y="7371"/>
                  </a:cubicBezTo>
                  <a:cubicBezTo>
                    <a:pt x="9844" y="7323"/>
                    <a:pt x="9773" y="7302"/>
                    <a:pt x="9670" y="7302"/>
                  </a:cubicBezTo>
                  <a:cubicBezTo>
                    <a:pt x="9523" y="7302"/>
                    <a:pt x="9312" y="7346"/>
                    <a:pt x="9062" y="7417"/>
                  </a:cubicBezTo>
                  <a:lnTo>
                    <a:pt x="9060" y="7417"/>
                  </a:lnTo>
                  <a:cubicBezTo>
                    <a:pt x="8699" y="7520"/>
                    <a:pt x="8258" y="7685"/>
                    <a:pt x="7810" y="7865"/>
                  </a:cubicBezTo>
                  <a:cubicBezTo>
                    <a:pt x="7660" y="7926"/>
                    <a:pt x="7511" y="7990"/>
                    <a:pt x="7362" y="8051"/>
                  </a:cubicBezTo>
                  <a:cubicBezTo>
                    <a:pt x="6724" y="8323"/>
                    <a:pt x="6122" y="8603"/>
                    <a:pt x="5786" y="8762"/>
                  </a:cubicBezTo>
                  <a:cubicBezTo>
                    <a:pt x="5631" y="8835"/>
                    <a:pt x="5532" y="8883"/>
                    <a:pt x="5513" y="8892"/>
                  </a:cubicBezTo>
                  <a:cubicBezTo>
                    <a:pt x="5529" y="8878"/>
                    <a:pt x="5618" y="8813"/>
                    <a:pt x="5759" y="8708"/>
                  </a:cubicBezTo>
                  <a:lnTo>
                    <a:pt x="5760" y="8708"/>
                  </a:lnTo>
                  <a:cubicBezTo>
                    <a:pt x="6014" y="8522"/>
                    <a:pt x="6438" y="8205"/>
                    <a:pt x="6923" y="7826"/>
                  </a:cubicBezTo>
                  <a:cubicBezTo>
                    <a:pt x="7015" y="7756"/>
                    <a:pt x="7109" y="7681"/>
                    <a:pt x="7205" y="7605"/>
                  </a:cubicBezTo>
                  <a:cubicBezTo>
                    <a:pt x="7291" y="7538"/>
                    <a:pt x="7380" y="7466"/>
                    <a:pt x="7467" y="7395"/>
                  </a:cubicBezTo>
                  <a:cubicBezTo>
                    <a:pt x="7856" y="7085"/>
                    <a:pt x="8257" y="6753"/>
                    <a:pt x="8620" y="6430"/>
                  </a:cubicBezTo>
                  <a:lnTo>
                    <a:pt x="8621" y="6427"/>
                  </a:lnTo>
                  <a:cubicBezTo>
                    <a:pt x="8723" y="6341"/>
                    <a:pt x="8819" y="6255"/>
                    <a:pt x="8913" y="6166"/>
                  </a:cubicBezTo>
                  <a:cubicBezTo>
                    <a:pt x="9361" y="5752"/>
                    <a:pt x="9721" y="5373"/>
                    <a:pt x="9880" y="5100"/>
                  </a:cubicBezTo>
                  <a:cubicBezTo>
                    <a:pt x="9890" y="5084"/>
                    <a:pt x="9898" y="5071"/>
                    <a:pt x="9906" y="5057"/>
                  </a:cubicBezTo>
                  <a:cubicBezTo>
                    <a:pt x="9980" y="4910"/>
                    <a:pt x="9993" y="4797"/>
                    <a:pt x="9926" y="4729"/>
                  </a:cubicBezTo>
                  <a:cubicBezTo>
                    <a:pt x="9878" y="4681"/>
                    <a:pt x="9799" y="4659"/>
                    <a:pt x="9696" y="4659"/>
                  </a:cubicBezTo>
                  <a:cubicBezTo>
                    <a:pt x="9607" y="4659"/>
                    <a:pt x="9500" y="4675"/>
                    <a:pt x="9379" y="4705"/>
                  </a:cubicBezTo>
                  <a:cubicBezTo>
                    <a:pt x="9349" y="4713"/>
                    <a:pt x="9319" y="4720"/>
                    <a:pt x="9286" y="4729"/>
                  </a:cubicBezTo>
                  <a:cubicBezTo>
                    <a:pt x="9180" y="4758"/>
                    <a:pt x="9064" y="4799"/>
                    <a:pt x="8941" y="4845"/>
                  </a:cubicBezTo>
                  <a:cubicBezTo>
                    <a:pt x="8886" y="4866"/>
                    <a:pt x="8828" y="4887"/>
                    <a:pt x="8771" y="4910"/>
                  </a:cubicBezTo>
                  <a:cubicBezTo>
                    <a:pt x="8004" y="5222"/>
                    <a:pt x="7006" y="5768"/>
                    <a:pt x="6197" y="6240"/>
                  </a:cubicBezTo>
                  <a:cubicBezTo>
                    <a:pt x="6097" y="6297"/>
                    <a:pt x="6000" y="6355"/>
                    <a:pt x="5906" y="6410"/>
                  </a:cubicBezTo>
                  <a:cubicBezTo>
                    <a:pt x="5806" y="6468"/>
                    <a:pt x="5712" y="6525"/>
                    <a:pt x="5622" y="6579"/>
                  </a:cubicBezTo>
                  <a:cubicBezTo>
                    <a:pt x="5319" y="6761"/>
                    <a:pt x="5072" y="6912"/>
                    <a:pt x="4921" y="7008"/>
                  </a:cubicBezTo>
                  <a:cubicBezTo>
                    <a:pt x="4809" y="7078"/>
                    <a:pt x="4746" y="7118"/>
                    <a:pt x="4746" y="7118"/>
                  </a:cubicBezTo>
                  <a:lnTo>
                    <a:pt x="4542" y="6610"/>
                  </a:lnTo>
                  <a:cubicBezTo>
                    <a:pt x="4542" y="6610"/>
                    <a:pt x="4587" y="6569"/>
                    <a:pt x="4665" y="6494"/>
                  </a:cubicBezTo>
                  <a:cubicBezTo>
                    <a:pt x="4790" y="6378"/>
                    <a:pt x="5007" y="6174"/>
                    <a:pt x="5273" y="5916"/>
                  </a:cubicBezTo>
                  <a:cubicBezTo>
                    <a:pt x="5355" y="5837"/>
                    <a:pt x="5441" y="5753"/>
                    <a:pt x="5532" y="5665"/>
                  </a:cubicBezTo>
                  <a:cubicBezTo>
                    <a:pt x="5628" y="5571"/>
                    <a:pt x="5729" y="5471"/>
                    <a:pt x="5833" y="5370"/>
                  </a:cubicBezTo>
                  <a:cubicBezTo>
                    <a:pt x="6373" y="4831"/>
                    <a:pt x="6996" y="4191"/>
                    <a:pt x="7515" y="3594"/>
                  </a:cubicBezTo>
                  <a:cubicBezTo>
                    <a:pt x="7540" y="3568"/>
                    <a:pt x="7565" y="3540"/>
                    <a:pt x="7590" y="3511"/>
                  </a:cubicBezTo>
                  <a:cubicBezTo>
                    <a:pt x="7931" y="3114"/>
                    <a:pt x="8225" y="2742"/>
                    <a:pt x="8410" y="2439"/>
                  </a:cubicBezTo>
                  <a:cubicBezTo>
                    <a:pt x="8483" y="2319"/>
                    <a:pt x="8540" y="2209"/>
                    <a:pt x="8578" y="2114"/>
                  </a:cubicBezTo>
                  <a:cubicBezTo>
                    <a:pt x="8592" y="2081"/>
                    <a:pt x="8602" y="2049"/>
                    <a:pt x="8610" y="2020"/>
                  </a:cubicBezTo>
                  <a:cubicBezTo>
                    <a:pt x="8645" y="1888"/>
                    <a:pt x="8632" y="1788"/>
                    <a:pt x="8556" y="1734"/>
                  </a:cubicBezTo>
                  <a:cubicBezTo>
                    <a:pt x="8510" y="1703"/>
                    <a:pt x="8451" y="1687"/>
                    <a:pt x="8378" y="1687"/>
                  </a:cubicBezTo>
                  <a:cubicBezTo>
                    <a:pt x="8346" y="1687"/>
                    <a:pt x="8311" y="1690"/>
                    <a:pt x="8274" y="1696"/>
                  </a:cubicBezTo>
                  <a:cubicBezTo>
                    <a:pt x="8250" y="1697"/>
                    <a:pt x="8228" y="1702"/>
                    <a:pt x="8203" y="1707"/>
                  </a:cubicBezTo>
                  <a:cubicBezTo>
                    <a:pt x="8178" y="1713"/>
                    <a:pt x="8153" y="1719"/>
                    <a:pt x="8128" y="1726"/>
                  </a:cubicBezTo>
                  <a:cubicBezTo>
                    <a:pt x="7697" y="1847"/>
                    <a:pt x="7045" y="2230"/>
                    <a:pt x="6366" y="2692"/>
                  </a:cubicBezTo>
                  <a:cubicBezTo>
                    <a:pt x="6073" y="2889"/>
                    <a:pt x="5777" y="3102"/>
                    <a:pt x="5487" y="3315"/>
                  </a:cubicBezTo>
                  <a:cubicBezTo>
                    <a:pt x="5344" y="3422"/>
                    <a:pt x="5199" y="3528"/>
                    <a:pt x="5062" y="3634"/>
                  </a:cubicBezTo>
                  <a:cubicBezTo>
                    <a:pt x="4527" y="4040"/>
                    <a:pt x="4055" y="4415"/>
                    <a:pt x="3759" y="4659"/>
                  </a:cubicBezTo>
                  <a:cubicBezTo>
                    <a:pt x="3567" y="4813"/>
                    <a:pt x="3448" y="4914"/>
                    <a:pt x="3428" y="4931"/>
                  </a:cubicBezTo>
                  <a:cubicBezTo>
                    <a:pt x="3442" y="4912"/>
                    <a:pt x="3552" y="4788"/>
                    <a:pt x="3722" y="4587"/>
                  </a:cubicBezTo>
                  <a:cubicBezTo>
                    <a:pt x="4144" y="4095"/>
                    <a:pt x="4943" y="3145"/>
                    <a:pt x="5640" y="2236"/>
                  </a:cubicBezTo>
                  <a:lnTo>
                    <a:pt x="5645" y="2232"/>
                  </a:lnTo>
                  <a:cubicBezTo>
                    <a:pt x="5648" y="2229"/>
                    <a:pt x="5653" y="2222"/>
                    <a:pt x="5656" y="2219"/>
                  </a:cubicBezTo>
                  <a:cubicBezTo>
                    <a:pt x="6135" y="1594"/>
                    <a:pt x="6565" y="990"/>
                    <a:pt x="6789" y="570"/>
                  </a:cubicBezTo>
                  <a:cubicBezTo>
                    <a:pt x="6813" y="524"/>
                    <a:pt x="6834" y="481"/>
                    <a:pt x="6856" y="440"/>
                  </a:cubicBezTo>
                  <a:cubicBezTo>
                    <a:pt x="6967" y="199"/>
                    <a:pt x="6988" y="42"/>
                    <a:pt x="6878" y="7"/>
                  </a:cubicBezTo>
                  <a:cubicBezTo>
                    <a:pt x="6863" y="3"/>
                    <a:pt x="6845" y="1"/>
                    <a:pt x="6824" y="1"/>
                  </a:cubicBez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a:off x="2568100" y="1401950"/>
              <a:ext cx="505975" cy="699425"/>
            </a:xfrm>
            <a:custGeom>
              <a:avLst/>
              <a:gdLst/>
              <a:ahLst/>
              <a:cxnLst/>
              <a:rect l="l" t="t" r="r" b="b"/>
              <a:pathLst>
                <a:path w="20239" h="27977" extrusionOk="0">
                  <a:moveTo>
                    <a:pt x="6087" y="0"/>
                  </a:moveTo>
                  <a:cubicBezTo>
                    <a:pt x="5490" y="0"/>
                    <a:pt x="4865" y="52"/>
                    <a:pt x="4295" y="182"/>
                  </a:cubicBezTo>
                  <a:cubicBezTo>
                    <a:pt x="3838" y="286"/>
                    <a:pt x="3417" y="439"/>
                    <a:pt x="3071" y="655"/>
                  </a:cubicBezTo>
                  <a:cubicBezTo>
                    <a:pt x="2439" y="1050"/>
                    <a:pt x="1784" y="1607"/>
                    <a:pt x="1246" y="2166"/>
                  </a:cubicBezTo>
                  <a:cubicBezTo>
                    <a:pt x="784" y="2649"/>
                    <a:pt x="408" y="3132"/>
                    <a:pt x="211" y="3517"/>
                  </a:cubicBezTo>
                  <a:cubicBezTo>
                    <a:pt x="44" y="3835"/>
                    <a:pt x="0" y="4085"/>
                    <a:pt x="127" y="4211"/>
                  </a:cubicBezTo>
                  <a:cubicBezTo>
                    <a:pt x="226" y="4312"/>
                    <a:pt x="353" y="4351"/>
                    <a:pt x="491" y="4351"/>
                  </a:cubicBezTo>
                  <a:cubicBezTo>
                    <a:pt x="685" y="4351"/>
                    <a:pt x="900" y="4272"/>
                    <a:pt x="1088" y="4179"/>
                  </a:cubicBezTo>
                  <a:cubicBezTo>
                    <a:pt x="1357" y="4044"/>
                    <a:pt x="1569" y="3879"/>
                    <a:pt x="1596" y="3858"/>
                  </a:cubicBezTo>
                  <a:lnTo>
                    <a:pt x="1596" y="3858"/>
                  </a:lnTo>
                  <a:cubicBezTo>
                    <a:pt x="1580" y="3886"/>
                    <a:pt x="1424" y="4153"/>
                    <a:pt x="1246" y="4513"/>
                  </a:cubicBezTo>
                  <a:cubicBezTo>
                    <a:pt x="1244" y="4517"/>
                    <a:pt x="1241" y="4519"/>
                    <a:pt x="1239" y="4523"/>
                  </a:cubicBezTo>
                  <a:cubicBezTo>
                    <a:pt x="1220" y="4567"/>
                    <a:pt x="1198" y="4609"/>
                    <a:pt x="1176" y="4657"/>
                  </a:cubicBezTo>
                  <a:cubicBezTo>
                    <a:pt x="1044" y="4933"/>
                    <a:pt x="910" y="5245"/>
                    <a:pt x="818" y="5538"/>
                  </a:cubicBezTo>
                  <a:lnTo>
                    <a:pt x="818" y="5541"/>
                  </a:lnTo>
                  <a:cubicBezTo>
                    <a:pt x="714" y="5864"/>
                    <a:pt x="665" y="6165"/>
                    <a:pt x="725" y="6369"/>
                  </a:cubicBezTo>
                  <a:cubicBezTo>
                    <a:pt x="724" y="6370"/>
                    <a:pt x="724" y="6370"/>
                    <a:pt x="725" y="6370"/>
                  </a:cubicBezTo>
                  <a:cubicBezTo>
                    <a:pt x="747" y="6443"/>
                    <a:pt x="784" y="6502"/>
                    <a:pt x="837" y="6547"/>
                  </a:cubicBezTo>
                  <a:cubicBezTo>
                    <a:pt x="894" y="6594"/>
                    <a:pt x="959" y="6614"/>
                    <a:pt x="1030" y="6614"/>
                  </a:cubicBezTo>
                  <a:cubicBezTo>
                    <a:pt x="1168" y="6614"/>
                    <a:pt x="1330" y="6535"/>
                    <a:pt x="1499" y="6410"/>
                  </a:cubicBezTo>
                  <a:cubicBezTo>
                    <a:pt x="1884" y="6127"/>
                    <a:pt x="2299" y="5609"/>
                    <a:pt x="2546" y="5280"/>
                  </a:cubicBezTo>
                  <a:cubicBezTo>
                    <a:pt x="2591" y="5221"/>
                    <a:pt x="2629" y="5169"/>
                    <a:pt x="2659" y="5124"/>
                  </a:cubicBezTo>
                  <a:cubicBezTo>
                    <a:pt x="2662" y="5122"/>
                    <a:pt x="2662" y="5121"/>
                    <a:pt x="2664" y="5119"/>
                  </a:cubicBezTo>
                  <a:cubicBezTo>
                    <a:pt x="2696" y="5075"/>
                    <a:pt x="2721" y="5040"/>
                    <a:pt x="2738" y="5016"/>
                  </a:cubicBezTo>
                  <a:lnTo>
                    <a:pt x="2738" y="5014"/>
                  </a:lnTo>
                  <a:cubicBezTo>
                    <a:pt x="2751" y="4995"/>
                    <a:pt x="2761" y="4982"/>
                    <a:pt x="2765" y="4977"/>
                  </a:cubicBezTo>
                  <a:lnTo>
                    <a:pt x="2765" y="4977"/>
                  </a:lnTo>
                  <a:cubicBezTo>
                    <a:pt x="2764" y="4981"/>
                    <a:pt x="2759" y="4990"/>
                    <a:pt x="2751" y="5006"/>
                  </a:cubicBezTo>
                  <a:cubicBezTo>
                    <a:pt x="2730" y="5052"/>
                    <a:pt x="2689" y="5141"/>
                    <a:pt x="2637" y="5264"/>
                  </a:cubicBezTo>
                  <a:cubicBezTo>
                    <a:pt x="2438" y="5730"/>
                    <a:pt x="2089" y="6640"/>
                    <a:pt x="2175" y="7086"/>
                  </a:cubicBezTo>
                  <a:cubicBezTo>
                    <a:pt x="2190" y="7164"/>
                    <a:pt x="2217" y="7225"/>
                    <a:pt x="2261" y="7269"/>
                  </a:cubicBezTo>
                  <a:cubicBezTo>
                    <a:pt x="2274" y="7284"/>
                    <a:pt x="2290" y="7298"/>
                    <a:pt x="2309" y="7309"/>
                  </a:cubicBezTo>
                  <a:cubicBezTo>
                    <a:pt x="2343" y="7330"/>
                    <a:pt x="2382" y="7342"/>
                    <a:pt x="2422" y="7344"/>
                  </a:cubicBezTo>
                  <a:lnTo>
                    <a:pt x="2423" y="7344"/>
                  </a:lnTo>
                  <a:cubicBezTo>
                    <a:pt x="2432" y="7345"/>
                    <a:pt x="2440" y="7345"/>
                    <a:pt x="2449" y="7345"/>
                  </a:cubicBezTo>
                  <a:cubicBezTo>
                    <a:pt x="2506" y="7345"/>
                    <a:pt x="2566" y="7329"/>
                    <a:pt x="2630" y="7301"/>
                  </a:cubicBezTo>
                  <a:lnTo>
                    <a:pt x="2633" y="7301"/>
                  </a:lnTo>
                  <a:lnTo>
                    <a:pt x="2635" y="7300"/>
                  </a:lnTo>
                  <a:cubicBezTo>
                    <a:pt x="2855" y="7204"/>
                    <a:pt x="3108" y="6968"/>
                    <a:pt x="3356" y="6700"/>
                  </a:cubicBezTo>
                  <a:cubicBezTo>
                    <a:pt x="3735" y="6287"/>
                    <a:pt x="4088" y="5810"/>
                    <a:pt x="4239" y="5684"/>
                  </a:cubicBezTo>
                  <a:cubicBezTo>
                    <a:pt x="4522" y="5447"/>
                    <a:pt x="5027" y="5255"/>
                    <a:pt x="5095" y="5228"/>
                  </a:cubicBezTo>
                  <a:lnTo>
                    <a:pt x="5097" y="5228"/>
                  </a:lnTo>
                  <a:cubicBezTo>
                    <a:pt x="5099" y="5228"/>
                    <a:pt x="5099" y="5227"/>
                    <a:pt x="5100" y="5227"/>
                  </a:cubicBezTo>
                  <a:cubicBezTo>
                    <a:pt x="5100" y="5227"/>
                    <a:pt x="5101" y="5228"/>
                    <a:pt x="5102" y="5228"/>
                  </a:cubicBezTo>
                  <a:cubicBezTo>
                    <a:pt x="5067" y="5288"/>
                    <a:pt x="4495" y="6227"/>
                    <a:pt x="4260" y="6997"/>
                  </a:cubicBezTo>
                  <a:cubicBezTo>
                    <a:pt x="4182" y="7250"/>
                    <a:pt x="4139" y="7486"/>
                    <a:pt x="4164" y="7664"/>
                  </a:cubicBezTo>
                  <a:cubicBezTo>
                    <a:pt x="4164" y="7668"/>
                    <a:pt x="4164" y="7669"/>
                    <a:pt x="4166" y="7672"/>
                  </a:cubicBezTo>
                  <a:cubicBezTo>
                    <a:pt x="4182" y="7774"/>
                    <a:pt x="4217" y="7855"/>
                    <a:pt x="4282" y="7911"/>
                  </a:cubicBezTo>
                  <a:lnTo>
                    <a:pt x="4290" y="7919"/>
                  </a:lnTo>
                  <a:cubicBezTo>
                    <a:pt x="4290" y="7919"/>
                    <a:pt x="4292" y="7920"/>
                    <a:pt x="4296" y="7922"/>
                  </a:cubicBezTo>
                  <a:cubicBezTo>
                    <a:pt x="4358" y="7971"/>
                    <a:pt x="4431" y="7993"/>
                    <a:pt x="4511" y="7993"/>
                  </a:cubicBezTo>
                  <a:cubicBezTo>
                    <a:pt x="5019" y="7993"/>
                    <a:pt x="5841" y="7128"/>
                    <a:pt x="6345" y="6714"/>
                  </a:cubicBezTo>
                  <a:cubicBezTo>
                    <a:pt x="6378" y="6685"/>
                    <a:pt x="6410" y="6658"/>
                    <a:pt x="6441" y="6636"/>
                  </a:cubicBezTo>
                  <a:cubicBezTo>
                    <a:pt x="6445" y="6631"/>
                    <a:pt x="6448" y="6627"/>
                    <a:pt x="6455" y="6625"/>
                  </a:cubicBezTo>
                  <a:cubicBezTo>
                    <a:pt x="6544" y="6556"/>
                    <a:pt x="6622" y="6510"/>
                    <a:pt x="6676" y="6497"/>
                  </a:cubicBezTo>
                  <a:cubicBezTo>
                    <a:pt x="6683" y="6495"/>
                    <a:pt x="6689" y="6494"/>
                    <a:pt x="6694" y="6494"/>
                  </a:cubicBezTo>
                  <a:cubicBezTo>
                    <a:pt x="6747" y="6494"/>
                    <a:pt x="6788" y="6557"/>
                    <a:pt x="6827" y="6668"/>
                  </a:cubicBezTo>
                  <a:cubicBezTo>
                    <a:pt x="6908" y="6889"/>
                    <a:pt x="6980" y="7311"/>
                    <a:pt x="7117" y="7807"/>
                  </a:cubicBezTo>
                  <a:cubicBezTo>
                    <a:pt x="7142" y="7898"/>
                    <a:pt x="7169" y="7986"/>
                    <a:pt x="7200" y="8080"/>
                  </a:cubicBezTo>
                  <a:lnTo>
                    <a:pt x="7200" y="8081"/>
                  </a:lnTo>
                  <a:cubicBezTo>
                    <a:pt x="7261" y="8274"/>
                    <a:pt x="7333" y="8471"/>
                    <a:pt x="7420" y="8672"/>
                  </a:cubicBezTo>
                  <a:lnTo>
                    <a:pt x="7420" y="8673"/>
                  </a:lnTo>
                  <a:cubicBezTo>
                    <a:pt x="7659" y="9224"/>
                    <a:pt x="8011" y="9779"/>
                    <a:pt x="8551" y="10222"/>
                  </a:cubicBezTo>
                  <a:lnTo>
                    <a:pt x="8552" y="10222"/>
                  </a:lnTo>
                  <a:cubicBezTo>
                    <a:pt x="8758" y="10391"/>
                    <a:pt x="8992" y="10540"/>
                    <a:pt x="9256" y="10667"/>
                  </a:cubicBezTo>
                  <a:cubicBezTo>
                    <a:pt x="9324" y="10701"/>
                    <a:pt x="9396" y="10732"/>
                    <a:pt x="9471" y="10763"/>
                  </a:cubicBezTo>
                  <a:lnTo>
                    <a:pt x="9507" y="17743"/>
                  </a:lnTo>
                  <a:lnTo>
                    <a:pt x="9561" y="27977"/>
                  </a:lnTo>
                  <a:lnTo>
                    <a:pt x="20237" y="27977"/>
                  </a:lnTo>
                  <a:lnTo>
                    <a:pt x="20237" y="24246"/>
                  </a:lnTo>
                  <a:lnTo>
                    <a:pt x="20238" y="24248"/>
                  </a:lnTo>
                  <a:cubicBezTo>
                    <a:pt x="20107" y="23960"/>
                    <a:pt x="19958" y="23632"/>
                    <a:pt x="19793" y="23268"/>
                  </a:cubicBezTo>
                  <a:cubicBezTo>
                    <a:pt x="18837" y="21167"/>
                    <a:pt x="17336" y="17887"/>
                    <a:pt x="15738" y="14458"/>
                  </a:cubicBezTo>
                  <a:cubicBezTo>
                    <a:pt x="14569" y="11949"/>
                    <a:pt x="13349" y="9358"/>
                    <a:pt x="12254" y="7099"/>
                  </a:cubicBezTo>
                  <a:cubicBezTo>
                    <a:pt x="12250" y="7095"/>
                    <a:pt x="12248" y="7091"/>
                    <a:pt x="12246" y="7085"/>
                  </a:cubicBezTo>
                  <a:cubicBezTo>
                    <a:pt x="12001" y="6576"/>
                    <a:pt x="11759" y="6084"/>
                    <a:pt x="11529" y="5611"/>
                  </a:cubicBezTo>
                  <a:lnTo>
                    <a:pt x="11527" y="5611"/>
                  </a:lnTo>
                  <a:cubicBezTo>
                    <a:pt x="11102" y="4746"/>
                    <a:pt x="10703" y="3950"/>
                    <a:pt x="10346" y="3256"/>
                  </a:cubicBezTo>
                  <a:cubicBezTo>
                    <a:pt x="10130" y="2837"/>
                    <a:pt x="9929" y="2455"/>
                    <a:pt x="9745" y="2116"/>
                  </a:cubicBezTo>
                  <a:cubicBezTo>
                    <a:pt x="9743" y="2110"/>
                    <a:pt x="9740" y="2105"/>
                    <a:pt x="9735" y="2099"/>
                  </a:cubicBezTo>
                  <a:cubicBezTo>
                    <a:pt x="9207" y="1121"/>
                    <a:pt x="8828" y="504"/>
                    <a:pt x="8661" y="405"/>
                  </a:cubicBezTo>
                  <a:lnTo>
                    <a:pt x="8659" y="402"/>
                  </a:lnTo>
                  <a:cubicBezTo>
                    <a:pt x="8313" y="199"/>
                    <a:pt x="7253" y="0"/>
                    <a:pt x="6087" y="0"/>
                  </a:cubicBez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a:off x="2576075" y="1412425"/>
              <a:ext cx="180975" cy="153200"/>
            </a:xfrm>
            <a:custGeom>
              <a:avLst/>
              <a:gdLst/>
              <a:ahLst/>
              <a:cxnLst/>
              <a:rect l="l" t="t" r="r" b="b"/>
              <a:pathLst>
                <a:path w="7239" h="6128" fill="none" extrusionOk="0">
                  <a:moveTo>
                    <a:pt x="518" y="6128"/>
                  </a:moveTo>
                  <a:cubicBezTo>
                    <a:pt x="0" y="5502"/>
                    <a:pt x="656" y="4533"/>
                    <a:pt x="992" y="3988"/>
                  </a:cubicBezTo>
                  <a:cubicBezTo>
                    <a:pt x="1470" y="3210"/>
                    <a:pt x="1946" y="2438"/>
                    <a:pt x="2598" y="1790"/>
                  </a:cubicBezTo>
                  <a:cubicBezTo>
                    <a:pt x="3838" y="555"/>
                    <a:pt x="5554" y="187"/>
                    <a:pt x="7238" y="0"/>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a:off x="2618200" y="1446275"/>
              <a:ext cx="147325" cy="140925"/>
            </a:xfrm>
            <a:custGeom>
              <a:avLst/>
              <a:gdLst/>
              <a:ahLst/>
              <a:cxnLst/>
              <a:rect l="l" t="t" r="r" b="b"/>
              <a:pathLst>
                <a:path w="5893" h="5637" fill="none" extrusionOk="0">
                  <a:moveTo>
                    <a:pt x="433" y="5637"/>
                  </a:moveTo>
                  <a:cubicBezTo>
                    <a:pt x="433" y="5637"/>
                    <a:pt x="1" y="5485"/>
                    <a:pt x="153" y="4850"/>
                  </a:cubicBezTo>
                  <a:cubicBezTo>
                    <a:pt x="306" y="4215"/>
                    <a:pt x="713" y="2844"/>
                    <a:pt x="1550" y="1930"/>
                  </a:cubicBezTo>
                  <a:cubicBezTo>
                    <a:pt x="2388" y="1016"/>
                    <a:pt x="5156" y="127"/>
                    <a:pt x="5892" y="0"/>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a:off x="2665825" y="1485000"/>
              <a:ext cx="111750" cy="124425"/>
            </a:xfrm>
            <a:custGeom>
              <a:avLst/>
              <a:gdLst/>
              <a:ahLst/>
              <a:cxnLst/>
              <a:rect l="l" t="t" r="r" b="b"/>
              <a:pathLst>
                <a:path w="4470" h="4977" fill="none" extrusionOk="0">
                  <a:moveTo>
                    <a:pt x="4470" y="0"/>
                  </a:moveTo>
                  <a:cubicBezTo>
                    <a:pt x="4470" y="0"/>
                    <a:pt x="3708" y="51"/>
                    <a:pt x="2438" y="787"/>
                  </a:cubicBezTo>
                  <a:cubicBezTo>
                    <a:pt x="1169" y="1524"/>
                    <a:pt x="813" y="2514"/>
                    <a:pt x="407" y="3351"/>
                  </a:cubicBezTo>
                  <a:cubicBezTo>
                    <a:pt x="1" y="4190"/>
                    <a:pt x="381" y="4596"/>
                    <a:pt x="381" y="4596"/>
                  </a:cubicBezTo>
                  <a:cubicBezTo>
                    <a:pt x="381" y="4596"/>
                    <a:pt x="763" y="4976"/>
                    <a:pt x="1448" y="4317"/>
                  </a:cubicBezTo>
                  <a:cubicBezTo>
                    <a:pt x="2134" y="3657"/>
                    <a:pt x="3301" y="2565"/>
                    <a:pt x="3835" y="2362"/>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a:off x="2784525" y="1412000"/>
              <a:ext cx="259450" cy="533675"/>
            </a:xfrm>
            <a:custGeom>
              <a:avLst/>
              <a:gdLst/>
              <a:ahLst/>
              <a:cxnLst/>
              <a:rect l="l" t="t" r="r" b="b"/>
              <a:pathLst>
                <a:path w="10378" h="21347" fill="none" extrusionOk="0">
                  <a:moveTo>
                    <a:pt x="0" y="0"/>
                  </a:moveTo>
                  <a:cubicBezTo>
                    <a:pt x="0" y="0"/>
                    <a:pt x="2523" y="3809"/>
                    <a:pt x="3133" y="5570"/>
                  </a:cubicBezTo>
                  <a:cubicBezTo>
                    <a:pt x="3742" y="7330"/>
                    <a:pt x="10378" y="21346"/>
                    <a:pt x="10378" y="21346"/>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a:off x="2309275" y="846975"/>
              <a:ext cx="421100" cy="508000"/>
            </a:xfrm>
            <a:custGeom>
              <a:avLst/>
              <a:gdLst/>
              <a:ahLst/>
              <a:cxnLst/>
              <a:rect l="l" t="t" r="r" b="b"/>
              <a:pathLst>
                <a:path w="16844" h="20320" extrusionOk="0">
                  <a:moveTo>
                    <a:pt x="8330" y="1"/>
                  </a:moveTo>
                  <a:cubicBezTo>
                    <a:pt x="6671" y="1"/>
                    <a:pt x="5125" y="486"/>
                    <a:pt x="3827" y="1324"/>
                  </a:cubicBezTo>
                  <a:cubicBezTo>
                    <a:pt x="3801" y="1339"/>
                    <a:pt x="3778" y="1355"/>
                    <a:pt x="3751" y="1375"/>
                  </a:cubicBezTo>
                  <a:cubicBezTo>
                    <a:pt x="3681" y="1419"/>
                    <a:pt x="3612" y="1467"/>
                    <a:pt x="3543" y="1515"/>
                  </a:cubicBezTo>
                  <a:cubicBezTo>
                    <a:pt x="3453" y="1578"/>
                    <a:pt x="3364" y="1644"/>
                    <a:pt x="3276" y="1712"/>
                  </a:cubicBezTo>
                  <a:cubicBezTo>
                    <a:pt x="3254" y="1728"/>
                    <a:pt x="3234" y="1743"/>
                    <a:pt x="3215" y="1757"/>
                  </a:cubicBezTo>
                  <a:cubicBezTo>
                    <a:pt x="3215" y="1759"/>
                    <a:pt x="3212" y="1759"/>
                    <a:pt x="3212" y="1759"/>
                  </a:cubicBezTo>
                  <a:cubicBezTo>
                    <a:pt x="1257" y="3282"/>
                    <a:pt x="0" y="5659"/>
                    <a:pt x="0" y="8331"/>
                  </a:cubicBezTo>
                  <a:cubicBezTo>
                    <a:pt x="0" y="9238"/>
                    <a:pt x="147" y="10110"/>
                    <a:pt x="418" y="10927"/>
                  </a:cubicBezTo>
                  <a:cubicBezTo>
                    <a:pt x="469" y="11085"/>
                    <a:pt x="525" y="11246"/>
                    <a:pt x="587" y="11400"/>
                  </a:cubicBezTo>
                  <a:cubicBezTo>
                    <a:pt x="1080" y="13365"/>
                    <a:pt x="1788" y="15285"/>
                    <a:pt x="2100" y="15796"/>
                  </a:cubicBezTo>
                  <a:cubicBezTo>
                    <a:pt x="2621" y="16650"/>
                    <a:pt x="3957" y="20319"/>
                    <a:pt x="10066" y="20319"/>
                  </a:cubicBezTo>
                  <a:cubicBezTo>
                    <a:pt x="10486" y="20319"/>
                    <a:pt x="10927" y="20302"/>
                    <a:pt x="11393" y="20265"/>
                  </a:cubicBezTo>
                  <a:cubicBezTo>
                    <a:pt x="13917" y="20066"/>
                    <a:pt x="15598" y="18350"/>
                    <a:pt x="16310" y="16001"/>
                  </a:cubicBezTo>
                  <a:cubicBezTo>
                    <a:pt x="16803" y="14369"/>
                    <a:pt x="16844" y="12695"/>
                    <a:pt x="16828" y="11004"/>
                  </a:cubicBezTo>
                  <a:cubicBezTo>
                    <a:pt x="16819" y="10197"/>
                    <a:pt x="16801" y="9347"/>
                    <a:pt x="16729" y="8498"/>
                  </a:cubicBezTo>
                  <a:cubicBezTo>
                    <a:pt x="16720" y="8370"/>
                    <a:pt x="16708" y="8244"/>
                    <a:pt x="16694" y="8116"/>
                  </a:cubicBezTo>
                  <a:cubicBezTo>
                    <a:pt x="16692" y="8090"/>
                    <a:pt x="16688" y="8062"/>
                    <a:pt x="16686" y="8037"/>
                  </a:cubicBezTo>
                  <a:cubicBezTo>
                    <a:pt x="16563" y="6853"/>
                    <a:pt x="16322" y="5683"/>
                    <a:pt x="15863" y="4635"/>
                  </a:cubicBezTo>
                  <a:cubicBezTo>
                    <a:pt x="15475" y="3752"/>
                    <a:pt x="14952" y="2967"/>
                    <a:pt x="14251" y="2298"/>
                  </a:cubicBezTo>
                  <a:cubicBezTo>
                    <a:pt x="13133" y="1234"/>
                    <a:pt x="11715" y="514"/>
                    <a:pt x="10208" y="195"/>
                  </a:cubicBezTo>
                  <a:cubicBezTo>
                    <a:pt x="9678" y="85"/>
                    <a:pt x="9140" y="21"/>
                    <a:pt x="8600" y="5"/>
                  </a:cubicBezTo>
                  <a:cubicBezTo>
                    <a:pt x="8533" y="1"/>
                    <a:pt x="8463" y="1"/>
                    <a:pt x="8396" y="1"/>
                  </a:cubicBez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a:off x="2581825" y="1075550"/>
              <a:ext cx="68800" cy="116875"/>
            </a:xfrm>
            <a:custGeom>
              <a:avLst/>
              <a:gdLst/>
              <a:ahLst/>
              <a:cxnLst/>
              <a:rect l="l" t="t" r="r" b="b"/>
              <a:pathLst>
                <a:path w="2752" h="4675" fill="none" extrusionOk="0">
                  <a:moveTo>
                    <a:pt x="973" y="1"/>
                  </a:moveTo>
                  <a:cubicBezTo>
                    <a:pt x="973" y="1"/>
                    <a:pt x="2752" y="3724"/>
                    <a:pt x="2086" y="4200"/>
                  </a:cubicBezTo>
                  <a:cubicBezTo>
                    <a:pt x="1419" y="4675"/>
                    <a:pt x="1" y="4353"/>
                    <a:pt x="1" y="4353"/>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a:off x="2581100" y="1175825"/>
              <a:ext cx="17700" cy="9575"/>
            </a:xfrm>
            <a:custGeom>
              <a:avLst/>
              <a:gdLst/>
              <a:ahLst/>
              <a:cxnLst/>
              <a:rect l="l" t="t" r="r" b="b"/>
              <a:pathLst>
                <a:path w="708" h="383" fill="none" extrusionOk="0">
                  <a:moveTo>
                    <a:pt x="708" y="383"/>
                  </a:moveTo>
                  <a:cubicBezTo>
                    <a:pt x="679" y="312"/>
                    <a:pt x="641" y="243"/>
                    <a:pt x="596" y="177"/>
                  </a:cubicBezTo>
                  <a:cubicBezTo>
                    <a:pt x="553" y="113"/>
                    <a:pt x="498" y="49"/>
                    <a:pt x="415" y="27"/>
                  </a:cubicBezTo>
                  <a:cubicBezTo>
                    <a:pt x="322" y="1"/>
                    <a:pt x="218" y="38"/>
                    <a:pt x="148" y="97"/>
                  </a:cubicBezTo>
                  <a:cubicBezTo>
                    <a:pt x="80" y="155"/>
                    <a:pt x="40" y="234"/>
                    <a:pt x="1" y="30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a:off x="2483475" y="1096525"/>
              <a:ext cx="37150" cy="36775"/>
            </a:xfrm>
            <a:custGeom>
              <a:avLst/>
              <a:gdLst/>
              <a:ahLst/>
              <a:cxnLst/>
              <a:rect l="l" t="t" r="r" b="b"/>
              <a:pathLst>
                <a:path w="1486" h="1471" extrusionOk="0">
                  <a:moveTo>
                    <a:pt x="730" y="0"/>
                  </a:moveTo>
                  <a:cubicBezTo>
                    <a:pt x="695" y="0"/>
                    <a:pt x="660" y="3"/>
                    <a:pt x="625" y="9"/>
                  </a:cubicBezTo>
                  <a:cubicBezTo>
                    <a:pt x="251" y="69"/>
                    <a:pt x="1" y="444"/>
                    <a:pt x="67" y="846"/>
                  </a:cubicBezTo>
                  <a:cubicBezTo>
                    <a:pt x="126" y="1209"/>
                    <a:pt x="424" y="1470"/>
                    <a:pt x="758" y="1470"/>
                  </a:cubicBezTo>
                  <a:cubicBezTo>
                    <a:pt x="792" y="1470"/>
                    <a:pt x="827" y="1467"/>
                    <a:pt x="862" y="1462"/>
                  </a:cubicBezTo>
                  <a:cubicBezTo>
                    <a:pt x="1235" y="1401"/>
                    <a:pt x="1486" y="1026"/>
                    <a:pt x="1420" y="624"/>
                  </a:cubicBezTo>
                  <a:cubicBezTo>
                    <a:pt x="1361" y="261"/>
                    <a:pt x="1063" y="0"/>
                    <a:pt x="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a:off x="2638375" y="1081925"/>
              <a:ext cx="37125" cy="36775"/>
            </a:xfrm>
            <a:custGeom>
              <a:avLst/>
              <a:gdLst/>
              <a:ahLst/>
              <a:cxnLst/>
              <a:rect l="l" t="t" r="r" b="b"/>
              <a:pathLst>
                <a:path w="1485" h="1471" extrusionOk="0">
                  <a:moveTo>
                    <a:pt x="729" y="0"/>
                  </a:moveTo>
                  <a:cubicBezTo>
                    <a:pt x="694" y="0"/>
                    <a:pt x="659" y="3"/>
                    <a:pt x="624" y="9"/>
                  </a:cubicBezTo>
                  <a:cubicBezTo>
                    <a:pt x="250" y="69"/>
                    <a:pt x="1" y="444"/>
                    <a:pt x="67" y="846"/>
                  </a:cubicBezTo>
                  <a:cubicBezTo>
                    <a:pt x="126" y="1210"/>
                    <a:pt x="424" y="1471"/>
                    <a:pt x="758" y="1471"/>
                  </a:cubicBezTo>
                  <a:cubicBezTo>
                    <a:pt x="792" y="1471"/>
                    <a:pt x="827" y="1468"/>
                    <a:pt x="861" y="1463"/>
                  </a:cubicBezTo>
                  <a:cubicBezTo>
                    <a:pt x="1235" y="1401"/>
                    <a:pt x="1485" y="1026"/>
                    <a:pt x="1420" y="625"/>
                  </a:cubicBezTo>
                  <a:cubicBezTo>
                    <a:pt x="1360" y="261"/>
                    <a:pt x="1062"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a:off x="2557675" y="1193850"/>
              <a:ext cx="61825" cy="19400"/>
            </a:xfrm>
            <a:custGeom>
              <a:avLst/>
              <a:gdLst/>
              <a:ahLst/>
              <a:cxnLst/>
              <a:rect l="l" t="t" r="r" b="b"/>
              <a:pathLst>
                <a:path w="2473" h="776" fill="none" extrusionOk="0">
                  <a:moveTo>
                    <a:pt x="1" y="1"/>
                  </a:moveTo>
                  <a:cubicBezTo>
                    <a:pt x="662" y="580"/>
                    <a:pt x="1638" y="775"/>
                    <a:pt x="2472" y="495"/>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a:off x="2460925" y="1053975"/>
              <a:ext cx="43900" cy="22500"/>
            </a:xfrm>
            <a:custGeom>
              <a:avLst/>
              <a:gdLst/>
              <a:ahLst/>
              <a:cxnLst/>
              <a:rect l="l" t="t" r="r" b="b"/>
              <a:pathLst>
                <a:path w="1756" h="900" fill="none" extrusionOk="0">
                  <a:moveTo>
                    <a:pt x="0" y="899"/>
                  </a:moveTo>
                  <a:cubicBezTo>
                    <a:pt x="136" y="574"/>
                    <a:pt x="400" y="303"/>
                    <a:pt x="722" y="160"/>
                  </a:cubicBezTo>
                  <a:cubicBezTo>
                    <a:pt x="1045" y="16"/>
                    <a:pt x="1422" y="1"/>
                    <a:pt x="1755" y="118"/>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a:off x="2636550" y="1047450"/>
              <a:ext cx="47200" cy="15500"/>
            </a:xfrm>
            <a:custGeom>
              <a:avLst/>
              <a:gdLst/>
              <a:ahLst/>
              <a:cxnLst/>
              <a:rect l="l" t="t" r="r" b="b"/>
              <a:pathLst>
                <a:path w="1888" h="620" fill="none" extrusionOk="0">
                  <a:moveTo>
                    <a:pt x="1888" y="620"/>
                  </a:moveTo>
                  <a:cubicBezTo>
                    <a:pt x="1681" y="334"/>
                    <a:pt x="1362" y="132"/>
                    <a:pt x="1015" y="67"/>
                  </a:cubicBezTo>
                  <a:cubicBezTo>
                    <a:pt x="669" y="1"/>
                    <a:pt x="298" y="74"/>
                    <a:pt x="1" y="265"/>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a:off x="2229800" y="1131775"/>
              <a:ext cx="148500" cy="122850"/>
            </a:xfrm>
            <a:custGeom>
              <a:avLst/>
              <a:gdLst/>
              <a:ahLst/>
              <a:cxnLst/>
              <a:rect l="l" t="t" r="r" b="b"/>
              <a:pathLst>
                <a:path w="5940" h="4914" extrusionOk="0">
                  <a:moveTo>
                    <a:pt x="2960" y="0"/>
                  </a:moveTo>
                  <a:cubicBezTo>
                    <a:pt x="2733" y="0"/>
                    <a:pt x="2505" y="28"/>
                    <a:pt x="2285" y="92"/>
                  </a:cubicBezTo>
                  <a:cubicBezTo>
                    <a:pt x="2219" y="111"/>
                    <a:pt x="2154" y="134"/>
                    <a:pt x="2089" y="161"/>
                  </a:cubicBezTo>
                  <a:cubicBezTo>
                    <a:pt x="1758" y="295"/>
                    <a:pt x="1450" y="521"/>
                    <a:pt x="1184" y="874"/>
                  </a:cubicBezTo>
                  <a:cubicBezTo>
                    <a:pt x="1" y="2445"/>
                    <a:pt x="1801" y="4914"/>
                    <a:pt x="4063" y="4914"/>
                  </a:cubicBezTo>
                  <a:cubicBezTo>
                    <a:pt x="4671" y="4914"/>
                    <a:pt x="5313" y="4735"/>
                    <a:pt x="5939" y="4313"/>
                  </a:cubicBezTo>
                  <a:lnTo>
                    <a:pt x="5588" y="924"/>
                  </a:lnTo>
                  <a:cubicBezTo>
                    <a:pt x="5588" y="924"/>
                    <a:pt x="4276" y="0"/>
                    <a:pt x="2960" y="0"/>
                  </a:cubicBez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a:off x="2282025" y="1134050"/>
              <a:ext cx="88325" cy="92450"/>
            </a:xfrm>
            <a:custGeom>
              <a:avLst/>
              <a:gdLst/>
              <a:ahLst/>
              <a:cxnLst/>
              <a:rect l="l" t="t" r="r" b="b"/>
              <a:pathLst>
                <a:path w="3533" h="3698" extrusionOk="0">
                  <a:moveTo>
                    <a:pt x="0" y="70"/>
                  </a:moveTo>
                  <a:lnTo>
                    <a:pt x="0" y="71"/>
                  </a:lnTo>
                  <a:cubicBezTo>
                    <a:pt x="0" y="71"/>
                    <a:pt x="1" y="71"/>
                    <a:pt x="1" y="71"/>
                  </a:cubicBezTo>
                  <a:lnTo>
                    <a:pt x="1" y="71"/>
                  </a:lnTo>
                  <a:cubicBezTo>
                    <a:pt x="1" y="71"/>
                    <a:pt x="0" y="71"/>
                    <a:pt x="0" y="70"/>
                  </a:cubicBezTo>
                  <a:close/>
                  <a:moveTo>
                    <a:pt x="196" y="1"/>
                  </a:moveTo>
                  <a:cubicBezTo>
                    <a:pt x="130" y="20"/>
                    <a:pt x="66" y="43"/>
                    <a:pt x="1" y="71"/>
                  </a:cubicBezTo>
                  <a:lnTo>
                    <a:pt x="1" y="71"/>
                  </a:lnTo>
                  <a:cubicBezTo>
                    <a:pt x="984" y="536"/>
                    <a:pt x="1868" y="1209"/>
                    <a:pt x="2568" y="2031"/>
                  </a:cubicBezTo>
                  <a:cubicBezTo>
                    <a:pt x="2899" y="2422"/>
                    <a:pt x="3125" y="2779"/>
                    <a:pt x="3254" y="3124"/>
                  </a:cubicBezTo>
                  <a:cubicBezTo>
                    <a:pt x="3306" y="3261"/>
                    <a:pt x="3342" y="3393"/>
                    <a:pt x="3366" y="3529"/>
                  </a:cubicBezTo>
                  <a:cubicBezTo>
                    <a:pt x="3371" y="3563"/>
                    <a:pt x="3377" y="3598"/>
                    <a:pt x="3381" y="3634"/>
                  </a:cubicBezTo>
                  <a:cubicBezTo>
                    <a:pt x="3385" y="3671"/>
                    <a:pt x="3416" y="3698"/>
                    <a:pt x="3454" y="3698"/>
                  </a:cubicBezTo>
                  <a:cubicBezTo>
                    <a:pt x="3455" y="3698"/>
                    <a:pt x="3460" y="3698"/>
                    <a:pt x="3462" y="3697"/>
                  </a:cubicBezTo>
                  <a:cubicBezTo>
                    <a:pt x="3502" y="3692"/>
                    <a:pt x="3532" y="3655"/>
                    <a:pt x="3526" y="3616"/>
                  </a:cubicBezTo>
                  <a:cubicBezTo>
                    <a:pt x="3463" y="3075"/>
                    <a:pt x="3195" y="2543"/>
                    <a:pt x="2680" y="1937"/>
                  </a:cubicBezTo>
                  <a:cubicBezTo>
                    <a:pt x="1997" y="1135"/>
                    <a:pt x="1143" y="473"/>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a:off x="2282450" y="1186475"/>
              <a:ext cx="86700" cy="36025"/>
            </a:xfrm>
            <a:custGeom>
              <a:avLst/>
              <a:gdLst/>
              <a:ahLst/>
              <a:cxnLst/>
              <a:rect l="l" t="t" r="r" b="b"/>
              <a:pathLst>
                <a:path w="3468" h="1441" extrusionOk="0">
                  <a:moveTo>
                    <a:pt x="1115" y="0"/>
                  </a:moveTo>
                  <a:cubicBezTo>
                    <a:pt x="1071" y="0"/>
                    <a:pt x="1026" y="1"/>
                    <a:pt x="981" y="4"/>
                  </a:cubicBezTo>
                  <a:cubicBezTo>
                    <a:pt x="599" y="25"/>
                    <a:pt x="282" y="128"/>
                    <a:pt x="40" y="309"/>
                  </a:cubicBezTo>
                  <a:cubicBezTo>
                    <a:pt x="8" y="334"/>
                    <a:pt x="1" y="380"/>
                    <a:pt x="26" y="412"/>
                  </a:cubicBezTo>
                  <a:cubicBezTo>
                    <a:pt x="40" y="431"/>
                    <a:pt x="62" y="442"/>
                    <a:pt x="85" y="442"/>
                  </a:cubicBezTo>
                  <a:cubicBezTo>
                    <a:pt x="100" y="442"/>
                    <a:pt x="115" y="437"/>
                    <a:pt x="129" y="427"/>
                  </a:cubicBezTo>
                  <a:cubicBezTo>
                    <a:pt x="347" y="262"/>
                    <a:pt x="637" y="169"/>
                    <a:pt x="989" y="150"/>
                  </a:cubicBezTo>
                  <a:cubicBezTo>
                    <a:pt x="1033" y="148"/>
                    <a:pt x="1076" y="147"/>
                    <a:pt x="1120" y="147"/>
                  </a:cubicBezTo>
                  <a:cubicBezTo>
                    <a:pt x="2006" y="147"/>
                    <a:pt x="2876" y="641"/>
                    <a:pt x="3320" y="1405"/>
                  </a:cubicBezTo>
                  <a:cubicBezTo>
                    <a:pt x="3333" y="1427"/>
                    <a:pt x="3358" y="1441"/>
                    <a:pt x="3383" y="1441"/>
                  </a:cubicBezTo>
                  <a:cubicBezTo>
                    <a:pt x="3396" y="1441"/>
                    <a:pt x="3408" y="1437"/>
                    <a:pt x="3419" y="1431"/>
                  </a:cubicBezTo>
                  <a:cubicBezTo>
                    <a:pt x="3455" y="1410"/>
                    <a:pt x="3467" y="1366"/>
                    <a:pt x="3446" y="1331"/>
                  </a:cubicBezTo>
                  <a:cubicBezTo>
                    <a:pt x="2976" y="521"/>
                    <a:pt x="2051" y="0"/>
                    <a:pt x="1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a:off x="2385525" y="843625"/>
              <a:ext cx="345300" cy="210825"/>
            </a:xfrm>
            <a:custGeom>
              <a:avLst/>
              <a:gdLst/>
              <a:ahLst/>
              <a:cxnLst/>
              <a:rect l="l" t="t" r="r" b="b"/>
              <a:pathLst>
                <a:path w="13812" h="8433" extrusionOk="0">
                  <a:moveTo>
                    <a:pt x="5216" y="0"/>
                  </a:moveTo>
                  <a:cubicBezTo>
                    <a:pt x="3521" y="6"/>
                    <a:pt x="1944" y="497"/>
                    <a:pt x="620" y="1339"/>
                  </a:cubicBezTo>
                  <a:cubicBezTo>
                    <a:pt x="594" y="1356"/>
                    <a:pt x="570" y="1371"/>
                    <a:pt x="544" y="1391"/>
                  </a:cubicBezTo>
                  <a:cubicBezTo>
                    <a:pt x="474" y="1436"/>
                    <a:pt x="403" y="1484"/>
                    <a:pt x="333" y="1532"/>
                  </a:cubicBezTo>
                  <a:cubicBezTo>
                    <a:pt x="242" y="1597"/>
                    <a:pt x="151" y="1663"/>
                    <a:pt x="63" y="1732"/>
                  </a:cubicBezTo>
                  <a:cubicBezTo>
                    <a:pt x="40" y="1749"/>
                    <a:pt x="20" y="1764"/>
                    <a:pt x="0" y="1779"/>
                  </a:cubicBezTo>
                  <a:cubicBezTo>
                    <a:pt x="224" y="2510"/>
                    <a:pt x="616" y="3181"/>
                    <a:pt x="1134" y="3755"/>
                  </a:cubicBezTo>
                  <a:cubicBezTo>
                    <a:pt x="1144" y="3768"/>
                    <a:pt x="1152" y="3778"/>
                    <a:pt x="1162" y="3788"/>
                  </a:cubicBezTo>
                  <a:cubicBezTo>
                    <a:pt x="1981" y="4690"/>
                    <a:pt x="3098" y="5332"/>
                    <a:pt x="4316" y="5524"/>
                  </a:cubicBezTo>
                  <a:cubicBezTo>
                    <a:pt x="4517" y="5555"/>
                    <a:pt x="4725" y="5571"/>
                    <a:pt x="4933" y="5571"/>
                  </a:cubicBezTo>
                  <a:cubicBezTo>
                    <a:pt x="5902" y="5571"/>
                    <a:pt x="6894" y="5224"/>
                    <a:pt x="7336" y="4402"/>
                  </a:cubicBezTo>
                  <a:cubicBezTo>
                    <a:pt x="8077" y="6303"/>
                    <a:pt x="9857" y="7717"/>
                    <a:pt x="11848" y="8281"/>
                  </a:cubicBezTo>
                  <a:cubicBezTo>
                    <a:pt x="12150" y="8368"/>
                    <a:pt x="12464" y="8433"/>
                    <a:pt x="12776" y="8433"/>
                  </a:cubicBezTo>
                  <a:cubicBezTo>
                    <a:pt x="12879" y="8433"/>
                    <a:pt x="12981" y="8426"/>
                    <a:pt x="13083" y="8410"/>
                  </a:cubicBezTo>
                  <a:cubicBezTo>
                    <a:pt x="13278" y="8380"/>
                    <a:pt x="13471" y="8316"/>
                    <a:pt x="13642" y="8215"/>
                  </a:cubicBezTo>
                  <a:cubicBezTo>
                    <a:pt x="13701" y="8181"/>
                    <a:pt x="13759" y="8143"/>
                    <a:pt x="13811" y="8100"/>
                  </a:cubicBezTo>
                  <a:cubicBezTo>
                    <a:pt x="13684" y="6908"/>
                    <a:pt x="13439" y="5729"/>
                    <a:pt x="12968" y="4672"/>
                  </a:cubicBezTo>
                  <a:cubicBezTo>
                    <a:pt x="12569" y="3781"/>
                    <a:pt x="12033" y="2990"/>
                    <a:pt x="11316" y="2316"/>
                  </a:cubicBezTo>
                  <a:cubicBezTo>
                    <a:pt x="10170" y="1243"/>
                    <a:pt x="8717" y="517"/>
                    <a:pt x="7170" y="197"/>
                  </a:cubicBezTo>
                  <a:cubicBezTo>
                    <a:pt x="6539" y="66"/>
                    <a:pt x="5892" y="0"/>
                    <a:pt x="5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a:off x="2300825" y="886900"/>
              <a:ext cx="122650" cy="247900"/>
            </a:xfrm>
            <a:custGeom>
              <a:avLst/>
              <a:gdLst/>
              <a:ahLst/>
              <a:cxnLst/>
              <a:rect l="l" t="t" r="r" b="b"/>
              <a:pathLst>
                <a:path w="4906" h="9916" extrusionOk="0">
                  <a:moveTo>
                    <a:pt x="3549" y="1"/>
                  </a:moveTo>
                  <a:cubicBezTo>
                    <a:pt x="3528" y="18"/>
                    <a:pt x="3510" y="35"/>
                    <a:pt x="3491" y="50"/>
                  </a:cubicBezTo>
                  <a:cubicBezTo>
                    <a:pt x="3491" y="52"/>
                    <a:pt x="3489" y="52"/>
                    <a:pt x="3489" y="52"/>
                  </a:cubicBezTo>
                  <a:cubicBezTo>
                    <a:pt x="1653" y="1686"/>
                    <a:pt x="0" y="3936"/>
                    <a:pt x="0" y="6801"/>
                  </a:cubicBezTo>
                  <a:cubicBezTo>
                    <a:pt x="0" y="7774"/>
                    <a:pt x="612" y="9009"/>
                    <a:pt x="866" y="9887"/>
                  </a:cubicBezTo>
                  <a:cubicBezTo>
                    <a:pt x="933" y="9909"/>
                    <a:pt x="1001" y="9916"/>
                    <a:pt x="1071" y="9916"/>
                  </a:cubicBezTo>
                  <a:cubicBezTo>
                    <a:pt x="1130" y="9916"/>
                    <a:pt x="1191" y="9910"/>
                    <a:pt x="1250" y="9904"/>
                  </a:cubicBezTo>
                  <a:cubicBezTo>
                    <a:pt x="2985" y="9682"/>
                    <a:pt x="4324" y="7858"/>
                    <a:pt x="4682" y="5902"/>
                  </a:cubicBezTo>
                  <a:cubicBezTo>
                    <a:pt x="4906" y="4676"/>
                    <a:pt x="4810" y="3409"/>
                    <a:pt x="4553" y="2197"/>
                  </a:cubicBezTo>
                  <a:cubicBezTo>
                    <a:pt x="4550" y="2180"/>
                    <a:pt x="4545" y="2162"/>
                    <a:pt x="4542" y="2145"/>
                  </a:cubicBezTo>
                  <a:cubicBezTo>
                    <a:pt x="4539" y="2124"/>
                    <a:pt x="4533" y="2105"/>
                    <a:pt x="4529" y="2084"/>
                  </a:cubicBezTo>
                  <a:cubicBezTo>
                    <a:pt x="4380" y="1409"/>
                    <a:pt x="4173" y="340"/>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a:off x="2327025" y="1238050"/>
              <a:ext cx="50825" cy="50800"/>
            </a:xfrm>
            <a:custGeom>
              <a:avLst/>
              <a:gdLst/>
              <a:ahLst/>
              <a:cxnLst/>
              <a:rect l="l" t="t" r="r" b="b"/>
              <a:pathLst>
                <a:path w="2033" h="2032" extrusionOk="0">
                  <a:moveTo>
                    <a:pt x="1017" y="0"/>
                  </a:moveTo>
                  <a:cubicBezTo>
                    <a:pt x="456" y="0"/>
                    <a:pt x="1" y="456"/>
                    <a:pt x="1" y="1016"/>
                  </a:cubicBezTo>
                  <a:cubicBezTo>
                    <a:pt x="1" y="1577"/>
                    <a:pt x="456" y="2031"/>
                    <a:pt x="1017" y="2031"/>
                  </a:cubicBezTo>
                  <a:cubicBezTo>
                    <a:pt x="1578" y="2031"/>
                    <a:pt x="2032" y="1577"/>
                    <a:pt x="2032" y="1016"/>
                  </a:cubicBezTo>
                  <a:cubicBezTo>
                    <a:pt x="2032" y="456"/>
                    <a:pt x="1578" y="0"/>
                    <a:pt x="10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sp>
        <p:nvSpPr>
          <p:cNvPr id="2113" name="Google Shape;2113;p34"/>
          <p:cNvSpPr/>
          <p:nvPr/>
        </p:nvSpPr>
        <p:spPr>
          <a:xfrm>
            <a:off x="1717594" y="373837"/>
            <a:ext cx="5014200" cy="670366"/>
          </a:xfrm>
          <a:prstGeom prst="round2DiagRect">
            <a:avLst>
              <a:gd name="adj1" fmla="val 20554"/>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4"/>
          <p:cNvSpPr/>
          <p:nvPr/>
        </p:nvSpPr>
        <p:spPr>
          <a:xfrm>
            <a:off x="2196776" y="771573"/>
            <a:ext cx="999548" cy="239121"/>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5" name="Google Shape;2115;p34"/>
          <p:cNvGrpSpPr/>
          <p:nvPr/>
        </p:nvGrpSpPr>
        <p:grpSpPr>
          <a:xfrm>
            <a:off x="5499247" y="436173"/>
            <a:ext cx="276944" cy="276922"/>
            <a:chOff x="1254075" y="1384000"/>
            <a:chExt cx="108900" cy="108900"/>
          </a:xfrm>
        </p:grpSpPr>
        <p:sp>
          <p:nvSpPr>
            <p:cNvPr id="2116" name="Google Shape;2116;p34"/>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4"/>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4"/>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4"/>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0" name="Google Shape;2120;p34"/>
          <p:cNvSpPr txBox="1">
            <a:spLocks noGrp="1"/>
          </p:cNvSpPr>
          <p:nvPr>
            <p:ph type="title"/>
          </p:nvPr>
        </p:nvSpPr>
        <p:spPr>
          <a:xfrm>
            <a:off x="1997009" y="142953"/>
            <a:ext cx="4524600" cy="106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t>Đây là gì? Gi</a:t>
            </a:r>
            <a:r>
              <a:rPr lang="vi-VN" sz="3000" dirty="0" smtClean="0"/>
              <a:t>ữa hồ có gì?</a:t>
            </a:r>
            <a:endParaRPr sz="3000" dirty="0"/>
          </a:p>
        </p:txBody>
      </p:sp>
      <p:grpSp>
        <p:nvGrpSpPr>
          <p:cNvPr id="2122" name="Google Shape;2122;p34"/>
          <p:cNvGrpSpPr/>
          <p:nvPr/>
        </p:nvGrpSpPr>
        <p:grpSpPr>
          <a:xfrm rot="-3497122" flipH="1">
            <a:off x="6415011" y="53814"/>
            <a:ext cx="467418" cy="868505"/>
            <a:chOff x="1312300" y="3710025"/>
            <a:chExt cx="483225" cy="929675"/>
          </a:xfrm>
        </p:grpSpPr>
        <p:sp>
          <p:nvSpPr>
            <p:cNvPr id="2123" name="Google Shape;2123;p34"/>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5" name="Google Shape;2125;p34"/>
          <p:cNvGrpSpPr/>
          <p:nvPr/>
        </p:nvGrpSpPr>
        <p:grpSpPr>
          <a:xfrm>
            <a:off x="4910697" y="4060371"/>
            <a:ext cx="1464396" cy="870692"/>
            <a:chOff x="6935925" y="2150200"/>
            <a:chExt cx="879200" cy="522750"/>
          </a:xfrm>
        </p:grpSpPr>
        <p:sp>
          <p:nvSpPr>
            <p:cNvPr id="2126" name="Google Shape;2126;p34"/>
            <p:cNvSpPr/>
            <p:nvPr/>
          </p:nvSpPr>
          <p:spPr>
            <a:xfrm>
              <a:off x="7178425" y="2214650"/>
              <a:ext cx="117625" cy="291600"/>
            </a:xfrm>
            <a:custGeom>
              <a:avLst/>
              <a:gdLst/>
              <a:ahLst/>
              <a:cxnLst/>
              <a:rect l="l" t="t" r="r" b="b"/>
              <a:pathLst>
                <a:path w="4705" h="11664" fill="none" extrusionOk="0">
                  <a:moveTo>
                    <a:pt x="1" y="1"/>
                  </a:moveTo>
                  <a:cubicBezTo>
                    <a:pt x="806" y="620"/>
                    <a:pt x="1373" y="1489"/>
                    <a:pt x="1898" y="2358"/>
                  </a:cubicBezTo>
                  <a:cubicBezTo>
                    <a:pt x="2481" y="3323"/>
                    <a:pt x="3033" y="4312"/>
                    <a:pt x="3442" y="5363"/>
                  </a:cubicBezTo>
                  <a:cubicBezTo>
                    <a:pt x="4224" y="7364"/>
                    <a:pt x="4468" y="9528"/>
                    <a:pt x="4705" y="11663"/>
                  </a:cubicBezTo>
                </a:path>
              </a:pathLst>
            </a:custGeom>
            <a:solidFill>
              <a:schemeClr val="dk1"/>
            </a:solidFill>
            <a:ln w="3500" cap="flat" cmpd="sng">
              <a:solidFill>
                <a:schemeClr val="dk1"/>
              </a:solidFill>
              <a:prstDash val="solid"/>
              <a:miter lim="11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p:cNvSpPr/>
            <p:nvPr/>
          </p:nvSpPr>
          <p:spPr>
            <a:xfrm>
              <a:off x="7064175" y="2154575"/>
              <a:ext cx="258375" cy="225250"/>
            </a:xfrm>
            <a:custGeom>
              <a:avLst/>
              <a:gdLst/>
              <a:ahLst/>
              <a:cxnLst/>
              <a:rect l="l" t="t" r="r" b="b"/>
              <a:pathLst>
                <a:path w="10335" h="9010" extrusionOk="0">
                  <a:moveTo>
                    <a:pt x="8867" y="1"/>
                  </a:moveTo>
                  <a:cubicBezTo>
                    <a:pt x="8132" y="1"/>
                    <a:pt x="5583" y="2460"/>
                    <a:pt x="5583" y="2460"/>
                  </a:cubicBezTo>
                  <a:lnTo>
                    <a:pt x="4469" y="3392"/>
                  </a:lnTo>
                  <a:cubicBezTo>
                    <a:pt x="4469" y="3392"/>
                    <a:pt x="3712" y="3279"/>
                    <a:pt x="2821" y="3279"/>
                  </a:cubicBezTo>
                  <a:cubicBezTo>
                    <a:pt x="1670" y="3279"/>
                    <a:pt x="296" y="3468"/>
                    <a:pt x="41" y="4333"/>
                  </a:cubicBezTo>
                  <a:cubicBezTo>
                    <a:pt x="41" y="4333"/>
                    <a:pt x="51" y="4535"/>
                    <a:pt x="377" y="4535"/>
                  </a:cubicBezTo>
                  <a:cubicBezTo>
                    <a:pt x="460" y="4535"/>
                    <a:pt x="563" y="4522"/>
                    <a:pt x="693" y="4489"/>
                  </a:cubicBezTo>
                  <a:cubicBezTo>
                    <a:pt x="1331" y="4329"/>
                    <a:pt x="4353" y="3678"/>
                    <a:pt x="4354" y="3677"/>
                  </a:cubicBezTo>
                  <a:lnTo>
                    <a:pt x="4354" y="3677"/>
                  </a:lnTo>
                  <a:cubicBezTo>
                    <a:pt x="4353" y="3678"/>
                    <a:pt x="1" y="6148"/>
                    <a:pt x="618" y="7249"/>
                  </a:cubicBezTo>
                  <a:cubicBezTo>
                    <a:pt x="697" y="7391"/>
                    <a:pt x="809" y="7453"/>
                    <a:pt x="943" y="7453"/>
                  </a:cubicBezTo>
                  <a:cubicBezTo>
                    <a:pt x="1851" y="7453"/>
                    <a:pt x="3791" y="4631"/>
                    <a:pt x="3792" y="4630"/>
                  </a:cubicBezTo>
                  <a:lnTo>
                    <a:pt x="3792" y="4630"/>
                  </a:lnTo>
                  <a:cubicBezTo>
                    <a:pt x="3791" y="4631"/>
                    <a:pt x="1859" y="8532"/>
                    <a:pt x="2658" y="8982"/>
                  </a:cubicBezTo>
                  <a:cubicBezTo>
                    <a:pt x="2691" y="9000"/>
                    <a:pt x="2725" y="9009"/>
                    <a:pt x="2760" y="9009"/>
                  </a:cubicBezTo>
                  <a:cubicBezTo>
                    <a:pt x="3556" y="9009"/>
                    <a:pt x="4675" y="4242"/>
                    <a:pt x="4675" y="4242"/>
                  </a:cubicBezTo>
                  <a:cubicBezTo>
                    <a:pt x="4675" y="4242"/>
                    <a:pt x="4775" y="8984"/>
                    <a:pt x="5906" y="8984"/>
                  </a:cubicBezTo>
                  <a:cubicBezTo>
                    <a:pt x="5937" y="8984"/>
                    <a:pt x="5968" y="8981"/>
                    <a:pt x="6000" y="8974"/>
                  </a:cubicBezTo>
                  <a:cubicBezTo>
                    <a:pt x="7220" y="8703"/>
                    <a:pt x="5346" y="3898"/>
                    <a:pt x="5345" y="3898"/>
                  </a:cubicBezTo>
                  <a:lnTo>
                    <a:pt x="5345" y="3898"/>
                  </a:lnTo>
                  <a:cubicBezTo>
                    <a:pt x="5346" y="3898"/>
                    <a:pt x="7726" y="6440"/>
                    <a:pt x="8942" y="6440"/>
                  </a:cubicBezTo>
                  <a:cubicBezTo>
                    <a:pt x="9133" y="6440"/>
                    <a:pt x="9296" y="6377"/>
                    <a:pt x="9416" y="6232"/>
                  </a:cubicBezTo>
                  <a:cubicBezTo>
                    <a:pt x="10297" y="5159"/>
                    <a:pt x="5821" y="3126"/>
                    <a:pt x="5821" y="3126"/>
                  </a:cubicBezTo>
                  <a:lnTo>
                    <a:pt x="5821" y="3126"/>
                  </a:lnTo>
                  <a:cubicBezTo>
                    <a:pt x="5821" y="3126"/>
                    <a:pt x="7686" y="3441"/>
                    <a:pt x="8981" y="3441"/>
                  </a:cubicBezTo>
                  <a:cubicBezTo>
                    <a:pt x="9625" y="3441"/>
                    <a:pt x="10127" y="3363"/>
                    <a:pt x="10188" y="3129"/>
                  </a:cubicBezTo>
                  <a:cubicBezTo>
                    <a:pt x="10335" y="2566"/>
                    <a:pt x="7791" y="2510"/>
                    <a:pt x="6764" y="2510"/>
                  </a:cubicBezTo>
                  <a:cubicBezTo>
                    <a:pt x="6506" y="2510"/>
                    <a:pt x="6344" y="2513"/>
                    <a:pt x="6344" y="2513"/>
                  </a:cubicBezTo>
                  <a:cubicBezTo>
                    <a:pt x="6344" y="2513"/>
                    <a:pt x="9500" y="394"/>
                    <a:pt x="8986" y="33"/>
                  </a:cubicBezTo>
                  <a:cubicBezTo>
                    <a:pt x="8955" y="11"/>
                    <a:pt x="8915" y="1"/>
                    <a:pt x="8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4"/>
            <p:cNvSpPr/>
            <p:nvPr/>
          </p:nvSpPr>
          <p:spPr>
            <a:xfrm>
              <a:off x="7137075" y="2181200"/>
              <a:ext cx="84350" cy="71875"/>
            </a:xfrm>
            <a:custGeom>
              <a:avLst/>
              <a:gdLst/>
              <a:ahLst/>
              <a:cxnLst/>
              <a:rect l="l" t="t" r="r" b="b"/>
              <a:pathLst>
                <a:path w="3374" h="2875" extrusionOk="0">
                  <a:moveTo>
                    <a:pt x="1222" y="0"/>
                  </a:moveTo>
                  <a:cubicBezTo>
                    <a:pt x="1061" y="0"/>
                    <a:pt x="914" y="50"/>
                    <a:pt x="791" y="168"/>
                  </a:cubicBezTo>
                  <a:cubicBezTo>
                    <a:pt x="1" y="928"/>
                    <a:pt x="1428" y="2874"/>
                    <a:pt x="1428" y="2874"/>
                  </a:cubicBezTo>
                  <a:cubicBezTo>
                    <a:pt x="3043" y="2618"/>
                    <a:pt x="3374" y="1473"/>
                    <a:pt x="3374" y="1473"/>
                  </a:cubicBezTo>
                  <a:cubicBezTo>
                    <a:pt x="3374" y="1473"/>
                    <a:pt x="2096" y="0"/>
                    <a:pt x="1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4"/>
            <p:cNvSpPr/>
            <p:nvPr/>
          </p:nvSpPr>
          <p:spPr>
            <a:xfrm>
              <a:off x="7523000" y="2273625"/>
              <a:ext cx="117650" cy="291575"/>
            </a:xfrm>
            <a:custGeom>
              <a:avLst/>
              <a:gdLst/>
              <a:ahLst/>
              <a:cxnLst/>
              <a:rect l="l" t="t" r="r" b="b"/>
              <a:pathLst>
                <a:path w="4706" h="11663" fill="none" extrusionOk="0">
                  <a:moveTo>
                    <a:pt x="4705" y="0"/>
                  </a:moveTo>
                  <a:cubicBezTo>
                    <a:pt x="3901" y="619"/>
                    <a:pt x="3333" y="1489"/>
                    <a:pt x="2808" y="2357"/>
                  </a:cubicBezTo>
                  <a:cubicBezTo>
                    <a:pt x="2225" y="3322"/>
                    <a:pt x="1673" y="4311"/>
                    <a:pt x="1263" y="5361"/>
                  </a:cubicBezTo>
                  <a:cubicBezTo>
                    <a:pt x="481" y="7362"/>
                    <a:pt x="237" y="9527"/>
                    <a:pt x="0" y="11662"/>
                  </a:cubicBezTo>
                </a:path>
              </a:pathLst>
            </a:custGeom>
            <a:solidFill>
              <a:schemeClr val="dk1"/>
            </a:solidFill>
            <a:ln w="3500" cap="flat" cmpd="sng">
              <a:solidFill>
                <a:schemeClr val="dk1"/>
              </a:solidFill>
              <a:prstDash val="solid"/>
              <a:miter lim="11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p:cNvSpPr/>
            <p:nvPr/>
          </p:nvSpPr>
          <p:spPr>
            <a:xfrm>
              <a:off x="7496500" y="2213525"/>
              <a:ext cx="258400" cy="225250"/>
            </a:xfrm>
            <a:custGeom>
              <a:avLst/>
              <a:gdLst/>
              <a:ahLst/>
              <a:cxnLst/>
              <a:rect l="l" t="t" r="r" b="b"/>
              <a:pathLst>
                <a:path w="10336" h="9010" extrusionOk="0">
                  <a:moveTo>
                    <a:pt x="1467" y="0"/>
                  </a:moveTo>
                  <a:cubicBezTo>
                    <a:pt x="1420" y="0"/>
                    <a:pt x="1380" y="10"/>
                    <a:pt x="1349" y="32"/>
                  </a:cubicBezTo>
                  <a:cubicBezTo>
                    <a:pt x="836" y="394"/>
                    <a:pt x="3992" y="2514"/>
                    <a:pt x="3992" y="2514"/>
                  </a:cubicBezTo>
                  <a:cubicBezTo>
                    <a:pt x="3992" y="2514"/>
                    <a:pt x="3830" y="2510"/>
                    <a:pt x="3572" y="2510"/>
                  </a:cubicBezTo>
                  <a:cubicBezTo>
                    <a:pt x="2544" y="2510"/>
                    <a:pt x="0" y="2567"/>
                    <a:pt x="147" y="3129"/>
                  </a:cubicBezTo>
                  <a:cubicBezTo>
                    <a:pt x="208" y="3363"/>
                    <a:pt x="711" y="3441"/>
                    <a:pt x="1355" y="3441"/>
                  </a:cubicBezTo>
                  <a:cubicBezTo>
                    <a:pt x="2649" y="3441"/>
                    <a:pt x="4514" y="3126"/>
                    <a:pt x="4514" y="3126"/>
                  </a:cubicBezTo>
                  <a:lnTo>
                    <a:pt x="4514" y="3126"/>
                  </a:lnTo>
                  <a:cubicBezTo>
                    <a:pt x="4514" y="3126"/>
                    <a:pt x="38" y="5158"/>
                    <a:pt x="919" y="6231"/>
                  </a:cubicBezTo>
                  <a:cubicBezTo>
                    <a:pt x="1039" y="6377"/>
                    <a:pt x="1202" y="6440"/>
                    <a:pt x="1394" y="6440"/>
                  </a:cubicBezTo>
                  <a:cubicBezTo>
                    <a:pt x="2610" y="6440"/>
                    <a:pt x="4989" y="3899"/>
                    <a:pt x="4990" y="3898"/>
                  </a:cubicBezTo>
                  <a:lnTo>
                    <a:pt x="4990" y="3898"/>
                  </a:lnTo>
                  <a:cubicBezTo>
                    <a:pt x="4990" y="3899"/>
                    <a:pt x="3115" y="8702"/>
                    <a:pt x="4335" y="8973"/>
                  </a:cubicBezTo>
                  <a:cubicBezTo>
                    <a:pt x="4367" y="8980"/>
                    <a:pt x="4399" y="8983"/>
                    <a:pt x="4429" y="8983"/>
                  </a:cubicBezTo>
                  <a:cubicBezTo>
                    <a:pt x="5561" y="8983"/>
                    <a:pt x="5660" y="4242"/>
                    <a:pt x="5660" y="4242"/>
                  </a:cubicBezTo>
                  <a:cubicBezTo>
                    <a:pt x="5660" y="4242"/>
                    <a:pt x="6779" y="9009"/>
                    <a:pt x="7575" y="9009"/>
                  </a:cubicBezTo>
                  <a:cubicBezTo>
                    <a:pt x="7610" y="9009"/>
                    <a:pt x="7644" y="9000"/>
                    <a:pt x="7677" y="8982"/>
                  </a:cubicBezTo>
                  <a:cubicBezTo>
                    <a:pt x="8476" y="8531"/>
                    <a:pt x="6544" y="4631"/>
                    <a:pt x="6543" y="4630"/>
                  </a:cubicBezTo>
                  <a:lnTo>
                    <a:pt x="6543" y="4630"/>
                  </a:lnTo>
                  <a:cubicBezTo>
                    <a:pt x="6544" y="4631"/>
                    <a:pt x="8484" y="7453"/>
                    <a:pt x="9392" y="7453"/>
                  </a:cubicBezTo>
                  <a:cubicBezTo>
                    <a:pt x="9526" y="7453"/>
                    <a:pt x="9638" y="7391"/>
                    <a:pt x="9717" y="7249"/>
                  </a:cubicBezTo>
                  <a:cubicBezTo>
                    <a:pt x="10335" y="6148"/>
                    <a:pt x="5982" y="3677"/>
                    <a:pt x="5981" y="3677"/>
                  </a:cubicBezTo>
                  <a:lnTo>
                    <a:pt x="5981" y="3677"/>
                  </a:lnTo>
                  <a:cubicBezTo>
                    <a:pt x="5982" y="3677"/>
                    <a:pt x="9006" y="4328"/>
                    <a:pt x="9642" y="4489"/>
                  </a:cubicBezTo>
                  <a:cubicBezTo>
                    <a:pt x="9772" y="4522"/>
                    <a:pt x="9875" y="4535"/>
                    <a:pt x="9958" y="4535"/>
                  </a:cubicBezTo>
                  <a:cubicBezTo>
                    <a:pt x="10285" y="4535"/>
                    <a:pt x="10295" y="4334"/>
                    <a:pt x="10295" y="4334"/>
                  </a:cubicBezTo>
                  <a:cubicBezTo>
                    <a:pt x="10040" y="3468"/>
                    <a:pt x="8665" y="3279"/>
                    <a:pt x="7514" y="3279"/>
                  </a:cubicBezTo>
                  <a:cubicBezTo>
                    <a:pt x="6623" y="3279"/>
                    <a:pt x="5866" y="3392"/>
                    <a:pt x="5866" y="3392"/>
                  </a:cubicBezTo>
                  <a:lnTo>
                    <a:pt x="5866" y="3391"/>
                  </a:lnTo>
                  <a:lnTo>
                    <a:pt x="4754" y="2459"/>
                  </a:lnTo>
                  <a:cubicBezTo>
                    <a:pt x="4754" y="2459"/>
                    <a:pt x="2202" y="0"/>
                    <a:pt x="1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4"/>
            <p:cNvSpPr/>
            <p:nvPr/>
          </p:nvSpPr>
          <p:spPr>
            <a:xfrm>
              <a:off x="7597625" y="2240125"/>
              <a:ext cx="84375" cy="71900"/>
            </a:xfrm>
            <a:custGeom>
              <a:avLst/>
              <a:gdLst/>
              <a:ahLst/>
              <a:cxnLst/>
              <a:rect l="l" t="t" r="r" b="b"/>
              <a:pathLst>
                <a:path w="3375" h="2876" extrusionOk="0">
                  <a:moveTo>
                    <a:pt x="2153" y="0"/>
                  </a:moveTo>
                  <a:cubicBezTo>
                    <a:pt x="1278" y="0"/>
                    <a:pt x="0" y="1474"/>
                    <a:pt x="0" y="1474"/>
                  </a:cubicBezTo>
                  <a:cubicBezTo>
                    <a:pt x="0" y="1474"/>
                    <a:pt x="332" y="2619"/>
                    <a:pt x="1946" y="2876"/>
                  </a:cubicBezTo>
                  <a:cubicBezTo>
                    <a:pt x="1946" y="2876"/>
                    <a:pt x="3375" y="929"/>
                    <a:pt x="2583" y="168"/>
                  </a:cubicBezTo>
                  <a:cubicBezTo>
                    <a:pt x="2460" y="50"/>
                    <a:pt x="2313" y="0"/>
                    <a:pt x="2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p:cNvSpPr/>
            <p:nvPr/>
          </p:nvSpPr>
          <p:spPr>
            <a:xfrm>
              <a:off x="7351600" y="2292550"/>
              <a:ext cx="20225" cy="162125"/>
            </a:xfrm>
            <a:custGeom>
              <a:avLst/>
              <a:gdLst/>
              <a:ahLst/>
              <a:cxnLst/>
              <a:rect l="l" t="t" r="r" b="b"/>
              <a:pathLst>
                <a:path w="809" h="6485" extrusionOk="0">
                  <a:moveTo>
                    <a:pt x="1" y="1"/>
                  </a:moveTo>
                  <a:cubicBezTo>
                    <a:pt x="2" y="117"/>
                    <a:pt x="3" y="232"/>
                    <a:pt x="5" y="349"/>
                  </a:cubicBezTo>
                  <a:cubicBezTo>
                    <a:pt x="11" y="611"/>
                    <a:pt x="19" y="873"/>
                    <a:pt x="31" y="1135"/>
                  </a:cubicBezTo>
                  <a:cubicBezTo>
                    <a:pt x="89" y="2417"/>
                    <a:pt x="227" y="3694"/>
                    <a:pt x="445" y="4959"/>
                  </a:cubicBezTo>
                  <a:cubicBezTo>
                    <a:pt x="457" y="5034"/>
                    <a:pt x="471" y="5108"/>
                    <a:pt x="484" y="5183"/>
                  </a:cubicBezTo>
                  <a:cubicBezTo>
                    <a:pt x="563" y="5618"/>
                    <a:pt x="651" y="6052"/>
                    <a:pt x="747" y="6484"/>
                  </a:cubicBezTo>
                  <a:lnTo>
                    <a:pt x="809" y="6467"/>
                  </a:lnTo>
                  <a:cubicBezTo>
                    <a:pt x="773" y="6302"/>
                    <a:pt x="737" y="6138"/>
                    <a:pt x="704" y="5973"/>
                  </a:cubicBezTo>
                  <a:cubicBezTo>
                    <a:pt x="703" y="5971"/>
                    <a:pt x="703" y="5969"/>
                    <a:pt x="703" y="5966"/>
                  </a:cubicBezTo>
                  <a:cubicBezTo>
                    <a:pt x="362" y="4325"/>
                    <a:pt x="157" y="2659"/>
                    <a:pt x="89" y="985"/>
                  </a:cubicBezTo>
                  <a:cubicBezTo>
                    <a:pt x="80" y="774"/>
                    <a:pt x="74" y="563"/>
                    <a:pt x="70" y="352"/>
                  </a:cubicBezTo>
                  <a:cubicBezTo>
                    <a:pt x="68" y="236"/>
                    <a:pt x="66" y="118"/>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4"/>
            <p:cNvSpPr/>
            <p:nvPr/>
          </p:nvSpPr>
          <p:spPr>
            <a:xfrm>
              <a:off x="7369125" y="2360125"/>
              <a:ext cx="49425" cy="82575"/>
            </a:xfrm>
            <a:custGeom>
              <a:avLst/>
              <a:gdLst/>
              <a:ahLst/>
              <a:cxnLst/>
              <a:rect l="l" t="t" r="r" b="b"/>
              <a:pathLst>
                <a:path w="1977" h="3303" extrusionOk="0">
                  <a:moveTo>
                    <a:pt x="1895" y="1"/>
                  </a:moveTo>
                  <a:cubicBezTo>
                    <a:pt x="1192" y="123"/>
                    <a:pt x="639" y="633"/>
                    <a:pt x="354" y="1287"/>
                  </a:cubicBezTo>
                  <a:cubicBezTo>
                    <a:pt x="70" y="1940"/>
                    <a:pt x="6" y="2589"/>
                    <a:pt x="0" y="3302"/>
                  </a:cubicBezTo>
                  <a:cubicBezTo>
                    <a:pt x="4" y="3113"/>
                    <a:pt x="116" y="2944"/>
                    <a:pt x="233" y="2797"/>
                  </a:cubicBezTo>
                  <a:cubicBezTo>
                    <a:pt x="584" y="2357"/>
                    <a:pt x="1018" y="1991"/>
                    <a:pt x="1366" y="1550"/>
                  </a:cubicBezTo>
                  <a:cubicBezTo>
                    <a:pt x="1714" y="1109"/>
                    <a:pt x="1977" y="556"/>
                    <a:pt x="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4"/>
            <p:cNvSpPr/>
            <p:nvPr/>
          </p:nvSpPr>
          <p:spPr>
            <a:xfrm>
              <a:off x="7307850" y="2364300"/>
              <a:ext cx="56950" cy="58675"/>
            </a:xfrm>
            <a:custGeom>
              <a:avLst/>
              <a:gdLst/>
              <a:ahLst/>
              <a:cxnLst/>
              <a:rect l="l" t="t" r="r" b="b"/>
              <a:pathLst>
                <a:path w="2278" h="2347" extrusionOk="0">
                  <a:moveTo>
                    <a:pt x="0" y="0"/>
                  </a:moveTo>
                  <a:lnTo>
                    <a:pt x="0" y="0"/>
                  </a:lnTo>
                  <a:cubicBezTo>
                    <a:pt x="104" y="559"/>
                    <a:pt x="391" y="1057"/>
                    <a:pt x="829" y="1420"/>
                  </a:cubicBezTo>
                  <a:cubicBezTo>
                    <a:pt x="1295" y="1807"/>
                    <a:pt x="1808" y="1964"/>
                    <a:pt x="2278" y="2346"/>
                  </a:cubicBezTo>
                  <a:cubicBezTo>
                    <a:pt x="1977" y="1250"/>
                    <a:pt x="1087" y="3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4"/>
            <p:cNvSpPr/>
            <p:nvPr/>
          </p:nvSpPr>
          <p:spPr>
            <a:xfrm>
              <a:off x="7295975" y="2227675"/>
              <a:ext cx="123550" cy="117150"/>
            </a:xfrm>
            <a:custGeom>
              <a:avLst/>
              <a:gdLst/>
              <a:ahLst/>
              <a:cxnLst/>
              <a:rect l="l" t="t" r="r" b="b"/>
              <a:pathLst>
                <a:path w="4942" h="4686" extrusionOk="0">
                  <a:moveTo>
                    <a:pt x="3059" y="0"/>
                  </a:moveTo>
                  <a:cubicBezTo>
                    <a:pt x="2987" y="0"/>
                    <a:pt x="2918" y="27"/>
                    <a:pt x="2855" y="62"/>
                  </a:cubicBezTo>
                  <a:cubicBezTo>
                    <a:pt x="2682" y="158"/>
                    <a:pt x="2555" y="317"/>
                    <a:pt x="2447" y="483"/>
                  </a:cubicBezTo>
                  <a:cubicBezTo>
                    <a:pt x="2165" y="917"/>
                    <a:pt x="1991" y="1421"/>
                    <a:pt x="1945" y="1937"/>
                  </a:cubicBezTo>
                  <a:cubicBezTo>
                    <a:pt x="1639" y="1660"/>
                    <a:pt x="1265" y="1455"/>
                    <a:pt x="871" y="1334"/>
                  </a:cubicBezTo>
                  <a:cubicBezTo>
                    <a:pt x="735" y="1292"/>
                    <a:pt x="591" y="1261"/>
                    <a:pt x="450" y="1261"/>
                  </a:cubicBezTo>
                  <a:cubicBezTo>
                    <a:pt x="368" y="1261"/>
                    <a:pt x="287" y="1272"/>
                    <a:pt x="209" y="1296"/>
                  </a:cubicBezTo>
                  <a:cubicBezTo>
                    <a:pt x="159" y="1312"/>
                    <a:pt x="109" y="1334"/>
                    <a:pt x="75" y="1374"/>
                  </a:cubicBezTo>
                  <a:cubicBezTo>
                    <a:pt x="1" y="1460"/>
                    <a:pt x="21" y="1591"/>
                    <a:pt x="62" y="1697"/>
                  </a:cubicBezTo>
                  <a:cubicBezTo>
                    <a:pt x="176" y="1989"/>
                    <a:pt x="409" y="2222"/>
                    <a:pt x="672" y="2392"/>
                  </a:cubicBezTo>
                  <a:cubicBezTo>
                    <a:pt x="935" y="2563"/>
                    <a:pt x="1231" y="2833"/>
                    <a:pt x="1523" y="2945"/>
                  </a:cubicBezTo>
                  <a:cubicBezTo>
                    <a:pt x="1273" y="3196"/>
                    <a:pt x="1056" y="3480"/>
                    <a:pt x="883" y="3788"/>
                  </a:cubicBezTo>
                  <a:cubicBezTo>
                    <a:pt x="802" y="3931"/>
                    <a:pt x="728" y="4083"/>
                    <a:pt x="723" y="4247"/>
                  </a:cubicBezTo>
                  <a:cubicBezTo>
                    <a:pt x="716" y="4410"/>
                    <a:pt x="792" y="4587"/>
                    <a:pt x="941" y="4655"/>
                  </a:cubicBezTo>
                  <a:cubicBezTo>
                    <a:pt x="988" y="4677"/>
                    <a:pt x="1037" y="4686"/>
                    <a:pt x="1087" y="4686"/>
                  </a:cubicBezTo>
                  <a:cubicBezTo>
                    <a:pt x="1227" y="4686"/>
                    <a:pt x="1373" y="4612"/>
                    <a:pt x="1495" y="4533"/>
                  </a:cubicBezTo>
                  <a:cubicBezTo>
                    <a:pt x="1927" y="4256"/>
                    <a:pt x="2328" y="3841"/>
                    <a:pt x="2360" y="3330"/>
                  </a:cubicBezTo>
                  <a:cubicBezTo>
                    <a:pt x="2648" y="3719"/>
                    <a:pt x="3009" y="4056"/>
                    <a:pt x="3419" y="4315"/>
                  </a:cubicBezTo>
                  <a:cubicBezTo>
                    <a:pt x="3513" y="4374"/>
                    <a:pt x="3633" y="4427"/>
                    <a:pt x="3740" y="4427"/>
                  </a:cubicBezTo>
                  <a:cubicBezTo>
                    <a:pt x="3804" y="4427"/>
                    <a:pt x="3863" y="4408"/>
                    <a:pt x="3910" y="4361"/>
                  </a:cubicBezTo>
                  <a:cubicBezTo>
                    <a:pt x="4009" y="4262"/>
                    <a:pt x="3983" y="4098"/>
                    <a:pt x="3938" y="3966"/>
                  </a:cubicBezTo>
                  <a:cubicBezTo>
                    <a:pt x="3771" y="3472"/>
                    <a:pt x="3392" y="3018"/>
                    <a:pt x="2936" y="2766"/>
                  </a:cubicBezTo>
                  <a:lnTo>
                    <a:pt x="2936" y="2766"/>
                  </a:lnTo>
                  <a:cubicBezTo>
                    <a:pt x="3277" y="2855"/>
                    <a:pt x="3625" y="2920"/>
                    <a:pt x="3976" y="2958"/>
                  </a:cubicBezTo>
                  <a:cubicBezTo>
                    <a:pt x="4075" y="2969"/>
                    <a:pt x="4176" y="2977"/>
                    <a:pt x="4275" y="2977"/>
                  </a:cubicBezTo>
                  <a:cubicBezTo>
                    <a:pt x="4383" y="2977"/>
                    <a:pt x="4490" y="2967"/>
                    <a:pt x="4594" y="2939"/>
                  </a:cubicBezTo>
                  <a:cubicBezTo>
                    <a:pt x="4737" y="2901"/>
                    <a:pt x="4887" y="2811"/>
                    <a:pt x="4914" y="2664"/>
                  </a:cubicBezTo>
                  <a:cubicBezTo>
                    <a:pt x="4941" y="2511"/>
                    <a:pt x="4821" y="2370"/>
                    <a:pt x="4697" y="2275"/>
                  </a:cubicBezTo>
                  <a:cubicBezTo>
                    <a:pt x="4350" y="2008"/>
                    <a:pt x="3879" y="1892"/>
                    <a:pt x="3421" y="1892"/>
                  </a:cubicBezTo>
                  <a:cubicBezTo>
                    <a:pt x="3246" y="1892"/>
                    <a:pt x="3072" y="1909"/>
                    <a:pt x="2907" y="1941"/>
                  </a:cubicBezTo>
                  <a:cubicBezTo>
                    <a:pt x="3037" y="1568"/>
                    <a:pt x="3167" y="1196"/>
                    <a:pt x="3297" y="824"/>
                  </a:cubicBezTo>
                  <a:cubicBezTo>
                    <a:pt x="3352" y="670"/>
                    <a:pt x="3405" y="508"/>
                    <a:pt x="3388" y="346"/>
                  </a:cubicBezTo>
                  <a:cubicBezTo>
                    <a:pt x="3368" y="184"/>
                    <a:pt x="3254" y="20"/>
                    <a:pt x="3092" y="2"/>
                  </a:cubicBezTo>
                  <a:cubicBezTo>
                    <a:pt x="3081" y="1"/>
                    <a:pt x="3070"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4"/>
            <p:cNvSpPr/>
            <p:nvPr/>
          </p:nvSpPr>
          <p:spPr>
            <a:xfrm>
              <a:off x="7342475" y="2282375"/>
              <a:ext cx="21200" cy="19000"/>
            </a:xfrm>
            <a:custGeom>
              <a:avLst/>
              <a:gdLst/>
              <a:ahLst/>
              <a:cxnLst/>
              <a:rect l="l" t="t" r="r" b="b"/>
              <a:pathLst>
                <a:path w="848" h="760" extrusionOk="0">
                  <a:moveTo>
                    <a:pt x="425" y="0"/>
                  </a:moveTo>
                  <a:cubicBezTo>
                    <a:pt x="389" y="0"/>
                    <a:pt x="353" y="5"/>
                    <a:pt x="318" y="16"/>
                  </a:cubicBezTo>
                  <a:cubicBezTo>
                    <a:pt x="116" y="75"/>
                    <a:pt x="1" y="286"/>
                    <a:pt x="60" y="487"/>
                  </a:cubicBezTo>
                  <a:cubicBezTo>
                    <a:pt x="109" y="652"/>
                    <a:pt x="260" y="759"/>
                    <a:pt x="424" y="759"/>
                  </a:cubicBezTo>
                  <a:cubicBezTo>
                    <a:pt x="459" y="759"/>
                    <a:pt x="496" y="754"/>
                    <a:pt x="531" y="744"/>
                  </a:cubicBezTo>
                  <a:cubicBezTo>
                    <a:pt x="732" y="685"/>
                    <a:pt x="847" y="474"/>
                    <a:pt x="789" y="273"/>
                  </a:cubicBezTo>
                  <a:cubicBezTo>
                    <a:pt x="740" y="108"/>
                    <a:pt x="588" y="0"/>
                    <a:pt x="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4"/>
            <p:cNvSpPr/>
            <p:nvPr/>
          </p:nvSpPr>
          <p:spPr>
            <a:xfrm>
              <a:off x="7622300" y="2434625"/>
              <a:ext cx="125825" cy="106000"/>
            </a:xfrm>
            <a:custGeom>
              <a:avLst/>
              <a:gdLst/>
              <a:ahLst/>
              <a:cxnLst/>
              <a:rect l="l" t="t" r="r" b="b"/>
              <a:pathLst>
                <a:path w="5033" h="4240" extrusionOk="0">
                  <a:moveTo>
                    <a:pt x="4997" y="0"/>
                  </a:moveTo>
                  <a:cubicBezTo>
                    <a:pt x="4900" y="64"/>
                    <a:pt x="4805" y="130"/>
                    <a:pt x="4709" y="196"/>
                  </a:cubicBezTo>
                  <a:cubicBezTo>
                    <a:pt x="4494" y="344"/>
                    <a:pt x="4279" y="496"/>
                    <a:pt x="4068" y="650"/>
                  </a:cubicBezTo>
                  <a:cubicBezTo>
                    <a:pt x="3030" y="1406"/>
                    <a:pt x="2041" y="2226"/>
                    <a:pt x="1106" y="3105"/>
                  </a:cubicBezTo>
                  <a:cubicBezTo>
                    <a:pt x="1050" y="3156"/>
                    <a:pt x="996" y="3209"/>
                    <a:pt x="942" y="3262"/>
                  </a:cubicBezTo>
                  <a:cubicBezTo>
                    <a:pt x="621" y="3567"/>
                    <a:pt x="308" y="3879"/>
                    <a:pt x="0" y="4198"/>
                  </a:cubicBezTo>
                  <a:lnTo>
                    <a:pt x="49" y="4240"/>
                  </a:lnTo>
                  <a:cubicBezTo>
                    <a:pt x="167" y="4119"/>
                    <a:pt x="285" y="3999"/>
                    <a:pt x="403" y="3879"/>
                  </a:cubicBezTo>
                  <a:cubicBezTo>
                    <a:pt x="404" y="3878"/>
                    <a:pt x="405" y="3876"/>
                    <a:pt x="408" y="3875"/>
                  </a:cubicBezTo>
                  <a:cubicBezTo>
                    <a:pt x="1588" y="2686"/>
                    <a:pt x="2867" y="1596"/>
                    <a:pt x="4225" y="616"/>
                  </a:cubicBezTo>
                  <a:cubicBezTo>
                    <a:pt x="4397" y="493"/>
                    <a:pt x="4568" y="371"/>
                    <a:pt x="4741" y="252"/>
                  </a:cubicBezTo>
                  <a:cubicBezTo>
                    <a:pt x="4839" y="185"/>
                    <a:pt x="4935" y="119"/>
                    <a:pt x="5032" y="54"/>
                  </a:cubicBezTo>
                  <a:lnTo>
                    <a:pt x="49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4"/>
            <p:cNvSpPr/>
            <p:nvPr/>
          </p:nvSpPr>
          <p:spPr>
            <a:xfrm>
              <a:off x="7631650" y="2510650"/>
              <a:ext cx="95000" cy="26000"/>
            </a:xfrm>
            <a:custGeom>
              <a:avLst/>
              <a:gdLst/>
              <a:ahLst/>
              <a:cxnLst/>
              <a:rect l="l" t="t" r="r" b="b"/>
              <a:pathLst>
                <a:path w="3800" h="1040" extrusionOk="0">
                  <a:moveTo>
                    <a:pt x="2301" y="1"/>
                  </a:moveTo>
                  <a:cubicBezTo>
                    <a:pt x="2160" y="1"/>
                    <a:pt x="2018" y="13"/>
                    <a:pt x="1877" y="38"/>
                  </a:cubicBezTo>
                  <a:cubicBezTo>
                    <a:pt x="1174" y="161"/>
                    <a:pt x="599" y="467"/>
                    <a:pt x="0" y="855"/>
                  </a:cubicBezTo>
                  <a:cubicBezTo>
                    <a:pt x="114" y="783"/>
                    <a:pt x="249" y="762"/>
                    <a:pt x="386" y="762"/>
                  </a:cubicBezTo>
                  <a:cubicBezTo>
                    <a:pt x="441" y="762"/>
                    <a:pt x="496" y="765"/>
                    <a:pt x="551" y="770"/>
                  </a:cubicBezTo>
                  <a:cubicBezTo>
                    <a:pt x="1110" y="819"/>
                    <a:pt x="1655" y="981"/>
                    <a:pt x="2215" y="1028"/>
                  </a:cubicBezTo>
                  <a:cubicBezTo>
                    <a:pt x="2305" y="1035"/>
                    <a:pt x="2397" y="1039"/>
                    <a:pt x="2489" y="1039"/>
                  </a:cubicBezTo>
                  <a:cubicBezTo>
                    <a:pt x="2966" y="1039"/>
                    <a:pt x="3449" y="928"/>
                    <a:pt x="3800" y="615"/>
                  </a:cubicBezTo>
                  <a:cubicBezTo>
                    <a:pt x="3409" y="199"/>
                    <a:pt x="2863"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4"/>
            <p:cNvSpPr/>
            <p:nvPr/>
          </p:nvSpPr>
          <p:spPr>
            <a:xfrm>
              <a:off x="7643425" y="2437675"/>
              <a:ext cx="27850" cy="79875"/>
            </a:xfrm>
            <a:custGeom>
              <a:avLst/>
              <a:gdLst/>
              <a:ahLst/>
              <a:cxnLst/>
              <a:rect l="l" t="t" r="r" b="b"/>
              <a:pathLst>
                <a:path w="1114" h="3195" extrusionOk="0">
                  <a:moveTo>
                    <a:pt x="792" y="0"/>
                  </a:moveTo>
                  <a:cubicBezTo>
                    <a:pt x="384" y="395"/>
                    <a:pt x="127" y="909"/>
                    <a:pt x="65" y="1474"/>
                  </a:cubicBezTo>
                  <a:cubicBezTo>
                    <a:pt x="0" y="2077"/>
                    <a:pt x="151" y="2591"/>
                    <a:pt x="92" y="3194"/>
                  </a:cubicBezTo>
                  <a:cubicBezTo>
                    <a:pt x="841" y="2338"/>
                    <a:pt x="1114" y="1091"/>
                    <a:pt x="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4"/>
            <p:cNvSpPr/>
            <p:nvPr/>
          </p:nvSpPr>
          <p:spPr>
            <a:xfrm>
              <a:off x="7685925" y="2372850"/>
              <a:ext cx="129200" cy="121350"/>
            </a:xfrm>
            <a:custGeom>
              <a:avLst/>
              <a:gdLst/>
              <a:ahLst/>
              <a:cxnLst/>
              <a:rect l="l" t="t" r="r" b="b"/>
              <a:pathLst>
                <a:path w="5168" h="4854" extrusionOk="0">
                  <a:moveTo>
                    <a:pt x="2261" y="1"/>
                  </a:moveTo>
                  <a:cubicBezTo>
                    <a:pt x="2159" y="1"/>
                    <a:pt x="2070" y="84"/>
                    <a:pt x="2009" y="170"/>
                  </a:cubicBezTo>
                  <a:cubicBezTo>
                    <a:pt x="1828" y="426"/>
                    <a:pt x="1762" y="749"/>
                    <a:pt x="1765" y="1062"/>
                  </a:cubicBezTo>
                  <a:cubicBezTo>
                    <a:pt x="1768" y="1375"/>
                    <a:pt x="1705" y="1770"/>
                    <a:pt x="1773" y="2077"/>
                  </a:cubicBezTo>
                  <a:cubicBezTo>
                    <a:pt x="1515" y="2025"/>
                    <a:pt x="1252" y="1998"/>
                    <a:pt x="989" y="1998"/>
                  </a:cubicBezTo>
                  <a:cubicBezTo>
                    <a:pt x="898" y="1998"/>
                    <a:pt x="807" y="2001"/>
                    <a:pt x="717" y="2008"/>
                  </a:cubicBezTo>
                  <a:cubicBezTo>
                    <a:pt x="553" y="2019"/>
                    <a:pt x="385" y="2042"/>
                    <a:pt x="245" y="2127"/>
                  </a:cubicBezTo>
                  <a:cubicBezTo>
                    <a:pt x="106" y="2213"/>
                    <a:pt x="0" y="2373"/>
                    <a:pt x="26" y="2535"/>
                  </a:cubicBezTo>
                  <a:cubicBezTo>
                    <a:pt x="56" y="2730"/>
                    <a:pt x="252" y="2851"/>
                    <a:pt x="434" y="2930"/>
                  </a:cubicBezTo>
                  <a:cubicBezTo>
                    <a:pt x="708" y="3050"/>
                    <a:pt x="1015" y="3137"/>
                    <a:pt x="1312" y="3137"/>
                  </a:cubicBezTo>
                  <a:cubicBezTo>
                    <a:pt x="1523" y="3137"/>
                    <a:pt x="1729" y="3093"/>
                    <a:pt x="1914" y="2987"/>
                  </a:cubicBezTo>
                  <a:lnTo>
                    <a:pt x="1914" y="2987"/>
                  </a:lnTo>
                  <a:cubicBezTo>
                    <a:pt x="1748" y="3443"/>
                    <a:pt x="1666" y="3929"/>
                    <a:pt x="1677" y="4414"/>
                  </a:cubicBezTo>
                  <a:cubicBezTo>
                    <a:pt x="1680" y="4592"/>
                    <a:pt x="1733" y="4815"/>
                    <a:pt x="1909" y="4849"/>
                  </a:cubicBezTo>
                  <a:cubicBezTo>
                    <a:pt x="1923" y="4852"/>
                    <a:pt x="1936" y="4854"/>
                    <a:pt x="1950" y="4854"/>
                  </a:cubicBezTo>
                  <a:cubicBezTo>
                    <a:pt x="2070" y="4854"/>
                    <a:pt x="2177" y="4753"/>
                    <a:pt x="2255" y="4655"/>
                  </a:cubicBezTo>
                  <a:cubicBezTo>
                    <a:pt x="2574" y="4243"/>
                    <a:pt x="2743" y="3677"/>
                    <a:pt x="2702" y="3157"/>
                  </a:cubicBezTo>
                  <a:lnTo>
                    <a:pt x="2702" y="3157"/>
                  </a:lnTo>
                  <a:cubicBezTo>
                    <a:pt x="2815" y="3491"/>
                    <a:pt x="2953" y="3816"/>
                    <a:pt x="3115" y="4130"/>
                  </a:cubicBezTo>
                  <a:cubicBezTo>
                    <a:pt x="3210" y="4314"/>
                    <a:pt x="3317" y="4498"/>
                    <a:pt x="3471" y="4636"/>
                  </a:cubicBezTo>
                  <a:cubicBezTo>
                    <a:pt x="3555" y="4710"/>
                    <a:pt x="3666" y="4771"/>
                    <a:pt x="3774" y="4771"/>
                  </a:cubicBezTo>
                  <a:cubicBezTo>
                    <a:pt x="3809" y="4771"/>
                    <a:pt x="3844" y="4764"/>
                    <a:pt x="3877" y="4750"/>
                  </a:cubicBezTo>
                  <a:cubicBezTo>
                    <a:pt x="4021" y="4688"/>
                    <a:pt x="4072" y="4510"/>
                    <a:pt x="4083" y="4355"/>
                  </a:cubicBezTo>
                  <a:cubicBezTo>
                    <a:pt x="4125" y="3750"/>
                    <a:pt x="3799" y="3109"/>
                    <a:pt x="3375" y="2677"/>
                  </a:cubicBezTo>
                  <a:cubicBezTo>
                    <a:pt x="3757" y="2581"/>
                    <a:pt x="4139" y="2483"/>
                    <a:pt x="4521" y="2386"/>
                  </a:cubicBezTo>
                  <a:cubicBezTo>
                    <a:pt x="4680" y="2347"/>
                    <a:pt x="4844" y="2303"/>
                    <a:pt x="4969" y="2198"/>
                  </a:cubicBezTo>
                  <a:cubicBezTo>
                    <a:pt x="5094" y="2094"/>
                    <a:pt x="5168" y="1907"/>
                    <a:pt x="5093" y="1763"/>
                  </a:cubicBezTo>
                  <a:cubicBezTo>
                    <a:pt x="5056" y="1689"/>
                    <a:pt x="4987" y="1635"/>
                    <a:pt x="4913" y="1597"/>
                  </a:cubicBezTo>
                  <a:cubicBezTo>
                    <a:pt x="4742" y="1509"/>
                    <a:pt x="4546" y="1489"/>
                    <a:pt x="4354" y="1489"/>
                  </a:cubicBezTo>
                  <a:cubicBezTo>
                    <a:pt x="4349" y="1489"/>
                    <a:pt x="4343" y="1489"/>
                    <a:pt x="4337" y="1490"/>
                  </a:cubicBezTo>
                  <a:cubicBezTo>
                    <a:pt x="3819" y="1494"/>
                    <a:pt x="3303" y="1626"/>
                    <a:pt x="2848" y="1872"/>
                  </a:cubicBezTo>
                  <a:cubicBezTo>
                    <a:pt x="2909" y="1465"/>
                    <a:pt x="2873" y="1040"/>
                    <a:pt x="2757" y="645"/>
                  </a:cubicBezTo>
                  <a:cubicBezTo>
                    <a:pt x="2693" y="430"/>
                    <a:pt x="2597" y="212"/>
                    <a:pt x="2424" y="71"/>
                  </a:cubicBezTo>
                  <a:cubicBezTo>
                    <a:pt x="2383" y="39"/>
                    <a:pt x="2336" y="10"/>
                    <a:pt x="2285" y="2"/>
                  </a:cubicBezTo>
                  <a:cubicBezTo>
                    <a:pt x="2277" y="1"/>
                    <a:pt x="2269" y="1"/>
                    <a:pt x="2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4"/>
            <p:cNvSpPr/>
            <p:nvPr/>
          </p:nvSpPr>
          <p:spPr>
            <a:xfrm>
              <a:off x="7737975" y="2425950"/>
              <a:ext cx="21275" cy="19000"/>
            </a:xfrm>
            <a:custGeom>
              <a:avLst/>
              <a:gdLst/>
              <a:ahLst/>
              <a:cxnLst/>
              <a:rect l="l" t="t" r="r" b="b"/>
              <a:pathLst>
                <a:path w="851" h="760" extrusionOk="0">
                  <a:moveTo>
                    <a:pt x="426" y="0"/>
                  </a:moveTo>
                  <a:cubicBezTo>
                    <a:pt x="318" y="0"/>
                    <a:pt x="210" y="46"/>
                    <a:pt x="136" y="136"/>
                  </a:cubicBezTo>
                  <a:cubicBezTo>
                    <a:pt x="0" y="296"/>
                    <a:pt x="20" y="535"/>
                    <a:pt x="180" y="669"/>
                  </a:cubicBezTo>
                  <a:cubicBezTo>
                    <a:pt x="252" y="730"/>
                    <a:pt x="339" y="759"/>
                    <a:pt x="425" y="759"/>
                  </a:cubicBezTo>
                  <a:cubicBezTo>
                    <a:pt x="533" y="759"/>
                    <a:pt x="640" y="713"/>
                    <a:pt x="715" y="625"/>
                  </a:cubicBezTo>
                  <a:cubicBezTo>
                    <a:pt x="851" y="465"/>
                    <a:pt x="830" y="225"/>
                    <a:pt x="669" y="90"/>
                  </a:cubicBezTo>
                  <a:cubicBezTo>
                    <a:pt x="599" y="30"/>
                    <a:pt x="512"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4"/>
            <p:cNvSpPr/>
            <p:nvPr/>
          </p:nvSpPr>
          <p:spPr>
            <a:xfrm>
              <a:off x="6935925" y="2418975"/>
              <a:ext cx="796675" cy="253975"/>
            </a:xfrm>
            <a:custGeom>
              <a:avLst/>
              <a:gdLst/>
              <a:ahLst/>
              <a:cxnLst/>
              <a:rect l="l" t="t" r="r" b="b"/>
              <a:pathLst>
                <a:path w="31867" h="10159" extrusionOk="0">
                  <a:moveTo>
                    <a:pt x="14119" y="0"/>
                  </a:moveTo>
                  <a:cubicBezTo>
                    <a:pt x="7385" y="0"/>
                    <a:pt x="1256" y="2431"/>
                    <a:pt x="171" y="2886"/>
                  </a:cubicBezTo>
                  <a:cubicBezTo>
                    <a:pt x="60" y="2932"/>
                    <a:pt x="0" y="2959"/>
                    <a:pt x="0" y="2959"/>
                  </a:cubicBezTo>
                  <a:cubicBezTo>
                    <a:pt x="0" y="2959"/>
                    <a:pt x="215" y="3276"/>
                    <a:pt x="700" y="3781"/>
                  </a:cubicBezTo>
                  <a:cubicBezTo>
                    <a:pt x="732" y="3817"/>
                    <a:pt x="770" y="3855"/>
                    <a:pt x="808" y="3894"/>
                  </a:cubicBezTo>
                  <a:cubicBezTo>
                    <a:pt x="1164" y="4256"/>
                    <a:pt x="1647" y="4700"/>
                    <a:pt x="2274" y="5183"/>
                  </a:cubicBezTo>
                  <a:cubicBezTo>
                    <a:pt x="2313" y="5213"/>
                    <a:pt x="2352" y="5244"/>
                    <a:pt x="2392" y="5272"/>
                  </a:cubicBezTo>
                  <a:cubicBezTo>
                    <a:pt x="2775" y="5563"/>
                    <a:pt x="3210" y="5867"/>
                    <a:pt x="3699" y="6174"/>
                  </a:cubicBezTo>
                  <a:cubicBezTo>
                    <a:pt x="3744" y="6203"/>
                    <a:pt x="3789" y="6231"/>
                    <a:pt x="3835" y="6259"/>
                  </a:cubicBezTo>
                  <a:cubicBezTo>
                    <a:pt x="4044" y="6389"/>
                    <a:pt x="4264" y="6519"/>
                    <a:pt x="4494" y="6649"/>
                  </a:cubicBezTo>
                  <a:cubicBezTo>
                    <a:pt x="4606" y="6713"/>
                    <a:pt x="4721" y="6776"/>
                    <a:pt x="4839" y="6840"/>
                  </a:cubicBezTo>
                  <a:cubicBezTo>
                    <a:pt x="4969" y="6911"/>
                    <a:pt x="5101" y="6981"/>
                    <a:pt x="5236" y="7049"/>
                  </a:cubicBezTo>
                  <a:lnTo>
                    <a:pt x="5388" y="7128"/>
                  </a:lnTo>
                  <a:cubicBezTo>
                    <a:pt x="5967" y="7420"/>
                    <a:pt x="6597" y="7708"/>
                    <a:pt x="7285" y="7982"/>
                  </a:cubicBezTo>
                  <a:cubicBezTo>
                    <a:pt x="7344" y="8005"/>
                    <a:pt x="7403" y="8030"/>
                    <a:pt x="7465" y="8052"/>
                  </a:cubicBezTo>
                  <a:cubicBezTo>
                    <a:pt x="7739" y="8160"/>
                    <a:pt x="8024" y="8266"/>
                    <a:pt x="8316" y="8369"/>
                  </a:cubicBezTo>
                  <a:cubicBezTo>
                    <a:pt x="8397" y="8396"/>
                    <a:pt x="8477" y="8425"/>
                    <a:pt x="8559" y="8452"/>
                  </a:cubicBezTo>
                  <a:cubicBezTo>
                    <a:pt x="8945" y="8585"/>
                    <a:pt x="9346" y="8711"/>
                    <a:pt x="9763" y="8833"/>
                  </a:cubicBezTo>
                  <a:lnTo>
                    <a:pt x="9765" y="8833"/>
                  </a:lnTo>
                  <a:cubicBezTo>
                    <a:pt x="9840" y="8856"/>
                    <a:pt x="9917" y="8877"/>
                    <a:pt x="9995" y="8899"/>
                  </a:cubicBezTo>
                  <a:cubicBezTo>
                    <a:pt x="10822" y="9133"/>
                    <a:pt x="11712" y="9347"/>
                    <a:pt x="12665" y="9528"/>
                  </a:cubicBezTo>
                  <a:lnTo>
                    <a:pt x="12667" y="9528"/>
                  </a:lnTo>
                  <a:cubicBezTo>
                    <a:pt x="12745" y="9544"/>
                    <a:pt x="12828" y="9560"/>
                    <a:pt x="12909" y="9574"/>
                  </a:cubicBezTo>
                  <a:lnTo>
                    <a:pt x="12910" y="9574"/>
                  </a:lnTo>
                  <a:cubicBezTo>
                    <a:pt x="12986" y="9589"/>
                    <a:pt x="13064" y="9603"/>
                    <a:pt x="13142" y="9617"/>
                  </a:cubicBezTo>
                  <a:cubicBezTo>
                    <a:pt x="13231" y="9633"/>
                    <a:pt x="13320" y="9648"/>
                    <a:pt x="13411" y="9663"/>
                  </a:cubicBezTo>
                  <a:cubicBezTo>
                    <a:pt x="14285" y="9811"/>
                    <a:pt x="15210" y="9934"/>
                    <a:pt x="16187" y="10024"/>
                  </a:cubicBezTo>
                  <a:cubicBezTo>
                    <a:pt x="16253" y="10032"/>
                    <a:pt x="16321" y="10037"/>
                    <a:pt x="16388" y="10043"/>
                  </a:cubicBezTo>
                  <a:cubicBezTo>
                    <a:pt x="16458" y="10050"/>
                    <a:pt x="16527" y="10056"/>
                    <a:pt x="16598" y="10061"/>
                  </a:cubicBezTo>
                  <a:cubicBezTo>
                    <a:pt x="16636" y="10065"/>
                    <a:pt x="16673" y="10068"/>
                    <a:pt x="16711" y="10071"/>
                  </a:cubicBezTo>
                  <a:cubicBezTo>
                    <a:pt x="16799" y="10078"/>
                    <a:pt x="16886" y="10085"/>
                    <a:pt x="16974" y="10090"/>
                  </a:cubicBezTo>
                  <a:cubicBezTo>
                    <a:pt x="17632" y="10137"/>
                    <a:pt x="18274" y="10159"/>
                    <a:pt x="18896" y="10159"/>
                  </a:cubicBezTo>
                  <a:cubicBezTo>
                    <a:pt x="19143" y="10159"/>
                    <a:pt x="19387" y="10155"/>
                    <a:pt x="19627" y="10149"/>
                  </a:cubicBezTo>
                  <a:cubicBezTo>
                    <a:pt x="19669" y="10147"/>
                    <a:pt x="19710" y="10146"/>
                    <a:pt x="19750" y="10145"/>
                  </a:cubicBezTo>
                  <a:cubicBezTo>
                    <a:pt x="19769" y="10145"/>
                    <a:pt x="19790" y="10144"/>
                    <a:pt x="19808" y="10144"/>
                  </a:cubicBezTo>
                  <a:lnTo>
                    <a:pt x="19809" y="10144"/>
                  </a:lnTo>
                  <a:cubicBezTo>
                    <a:pt x="19921" y="10140"/>
                    <a:pt x="20029" y="10136"/>
                    <a:pt x="20138" y="10130"/>
                  </a:cubicBezTo>
                  <a:lnTo>
                    <a:pt x="20139" y="10130"/>
                  </a:lnTo>
                  <a:cubicBezTo>
                    <a:pt x="20926" y="10093"/>
                    <a:pt x="21676" y="10023"/>
                    <a:pt x="22391" y="9925"/>
                  </a:cubicBezTo>
                  <a:cubicBezTo>
                    <a:pt x="22446" y="9919"/>
                    <a:pt x="22499" y="9912"/>
                    <a:pt x="22551" y="9903"/>
                  </a:cubicBezTo>
                  <a:cubicBezTo>
                    <a:pt x="23502" y="9769"/>
                    <a:pt x="24387" y="9590"/>
                    <a:pt x="25206" y="9382"/>
                  </a:cubicBezTo>
                  <a:cubicBezTo>
                    <a:pt x="25255" y="9370"/>
                    <a:pt x="25303" y="9357"/>
                    <a:pt x="25351" y="9344"/>
                  </a:cubicBezTo>
                  <a:cubicBezTo>
                    <a:pt x="25613" y="9277"/>
                    <a:pt x="25867" y="9206"/>
                    <a:pt x="26114" y="9132"/>
                  </a:cubicBezTo>
                  <a:cubicBezTo>
                    <a:pt x="26272" y="9085"/>
                    <a:pt x="26427" y="9038"/>
                    <a:pt x="26578" y="8991"/>
                  </a:cubicBezTo>
                  <a:cubicBezTo>
                    <a:pt x="26580" y="8991"/>
                    <a:pt x="26581" y="8990"/>
                    <a:pt x="26581" y="8990"/>
                  </a:cubicBezTo>
                  <a:cubicBezTo>
                    <a:pt x="27102" y="8826"/>
                    <a:pt x="27585" y="8651"/>
                    <a:pt x="28032" y="8476"/>
                  </a:cubicBezTo>
                  <a:cubicBezTo>
                    <a:pt x="28075" y="8460"/>
                    <a:pt x="28118" y="8443"/>
                    <a:pt x="28159" y="8426"/>
                  </a:cubicBezTo>
                  <a:cubicBezTo>
                    <a:pt x="29011" y="8087"/>
                    <a:pt x="29726" y="7742"/>
                    <a:pt x="30294" y="7439"/>
                  </a:cubicBezTo>
                  <a:cubicBezTo>
                    <a:pt x="30338" y="7415"/>
                    <a:pt x="30383" y="7391"/>
                    <a:pt x="30426" y="7369"/>
                  </a:cubicBezTo>
                  <a:cubicBezTo>
                    <a:pt x="31368" y="6855"/>
                    <a:pt x="31866" y="6477"/>
                    <a:pt x="31866" y="6477"/>
                  </a:cubicBezTo>
                  <a:cubicBezTo>
                    <a:pt x="31866" y="6477"/>
                    <a:pt x="31865" y="6476"/>
                    <a:pt x="31863" y="6475"/>
                  </a:cubicBezTo>
                  <a:cubicBezTo>
                    <a:pt x="31825" y="6436"/>
                    <a:pt x="31512" y="6117"/>
                    <a:pt x="30908" y="5637"/>
                  </a:cubicBezTo>
                  <a:cubicBezTo>
                    <a:pt x="30876" y="5610"/>
                    <a:pt x="30842" y="5584"/>
                    <a:pt x="30806" y="5555"/>
                  </a:cubicBezTo>
                  <a:cubicBezTo>
                    <a:pt x="30378" y="5222"/>
                    <a:pt x="29813" y="4814"/>
                    <a:pt x="29113" y="4373"/>
                  </a:cubicBezTo>
                  <a:cubicBezTo>
                    <a:pt x="29075" y="4351"/>
                    <a:pt x="29037" y="4327"/>
                    <a:pt x="29000" y="4303"/>
                  </a:cubicBezTo>
                  <a:cubicBezTo>
                    <a:pt x="28400" y="3931"/>
                    <a:pt x="27705" y="3537"/>
                    <a:pt x="26909" y="3141"/>
                  </a:cubicBezTo>
                  <a:cubicBezTo>
                    <a:pt x="26869" y="3122"/>
                    <a:pt x="26828" y="3101"/>
                    <a:pt x="26787" y="3082"/>
                  </a:cubicBezTo>
                  <a:cubicBezTo>
                    <a:pt x="26405" y="2895"/>
                    <a:pt x="26001" y="2707"/>
                    <a:pt x="25575" y="2522"/>
                  </a:cubicBezTo>
                  <a:cubicBezTo>
                    <a:pt x="25532" y="2503"/>
                    <a:pt x="25488" y="2483"/>
                    <a:pt x="25444" y="2465"/>
                  </a:cubicBezTo>
                  <a:cubicBezTo>
                    <a:pt x="23999" y="1846"/>
                    <a:pt x="22299" y="1255"/>
                    <a:pt x="20330" y="776"/>
                  </a:cubicBezTo>
                  <a:cubicBezTo>
                    <a:pt x="20279" y="764"/>
                    <a:pt x="20226" y="750"/>
                    <a:pt x="20175" y="739"/>
                  </a:cubicBezTo>
                  <a:cubicBezTo>
                    <a:pt x="19726" y="631"/>
                    <a:pt x="19265" y="531"/>
                    <a:pt x="18789" y="436"/>
                  </a:cubicBezTo>
                  <a:cubicBezTo>
                    <a:pt x="17236" y="128"/>
                    <a:pt x="15662" y="0"/>
                    <a:pt x="14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4"/>
            <p:cNvSpPr/>
            <p:nvPr/>
          </p:nvSpPr>
          <p:spPr>
            <a:xfrm>
              <a:off x="6953400" y="2484075"/>
              <a:ext cx="743175" cy="120875"/>
            </a:xfrm>
            <a:custGeom>
              <a:avLst/>
              <a:gdLst/>
              <a:ahLst/>
              <a:cxnLst/>
              <a:rect l="l" t="t" r="r" b="b"/>
              <a:pathLst>
                <a:path w="29727" h="4835" extrusionOk="0">
                  <a:moveTo>
                    <a:pt x="11416" y="0"/>
                  </a:moveTo>
                  <a:cubicBezTo>
                    <a:pt x="10955" y="0"/>
                    <a:pt x="10489" y="7"/>
                    <a:pt x="10017" y="21"/>
                  </a:cubicBezTo>
                  <a:cubicBezTo>
                    <a:pt x="9936" y="23"/>
                    <a:pt x="9855" y="27"/>
                    <a:pt x="9773" y="29"/>
                  </a:cubicBezTo>
                  <a:cubicBezTo>
                    <a:pt x="8809" y="61"/>
                    <a:pt x="7825" y="122"/>
                    <a:pt x="6817" y="211"/>
                  </a:cubicBezTo>
                  <a:lnTo>
                    <a:pt x="6814" y="211"/>
                  </a:lnTo>
                  <a:cubicBezTo>
                    <a:pt x="6501" y="238"/>
                    <a:pt x="6188" y="270"/>
                    <a:pt x="5871" y="302"/>
                  </a:cubicBezTo>
                  <a:cubicBezTo>
                    <a:pt x="5773" y="312"/>
                    <a:pt x="5672" y="322"/>
                    <a:pt x="5572" y="334"/>
                  </a:cubicBezTo>
                  <a:cubicBezTo>
                    <a:pt x="5105" y="385"/>
                    <a:pt x="4632" y="442"/>
                    <a:pt x="4153" y="505"/>
                  </a:cubicBezTo>
                  <a:cubicBezTo>
                    <a:pt x="4134" y="509"/>
                    <a:pt x="4115" y="511"/>
                    <a:pt x="4095" y="512"/>
                  </a:cubicBezTo>
                  <a:cubicBezTo>
                    <a:pt x="2771" y="689"/>
                    <a:pt x="1407" y="911"/>
                    <a:pt x="1" y="1177"/>
                  </a:cubicBezTo>
                  <a:cubicBezTo>
                    <a:pt x="33" y="1213"/>
                    <a:pt x="71" y="1251"/>
                    <a:pt x="109" y="1290"/>
                  </a:cubicBezTo>
                  <a:cubicBezTo>
                    <a:pt x="577" y="1201"/>
                    <a:pt x="1042" y="1117"/>
                    <a:pt x="1501" y="1040"/>
                  </a:cubicBezTo>
                  <a:cubicBezTo>
                    <a:pt x="1547" y="1032"/>
                    <a:pt x="1594" y="1024"/>
                    <a:pt x="1642" y="1014"/>
                  </a:cubicBezTo>
                  <a:cubicBezTo>
                    <a:pt x="2470" y="875"/>
                    <a:pt x="3283" y="753"/>
                    <a:pt x="4083" y="647"/>
                  </a:cubicBezTo>
                  <a:cubicBezTo>
                    <a:pt x="4128" y="640"/>
                    <a:pt x="4175" y="633"/>
                    <a:pt x="4222" y="628"/>
                  </a:cubicBezTo>
                  <a:cubicBezTo>
                    <a:pt x="4586" y="580"/>
                    <a:pt x="4950" y="536"/>
                    <a:pt x="5311" y="494"/>
                  </a:cubicBezTo>
                  <a:lnTo>
                    <a:pt x="5312" y="494"/>
                  </a:lnTo>
                  <a:cubicBezTo>
                    <a:pt x="5414" y="482"/>
                    <a:pt x="5514" y="471"/>
                    <a:pt x="5615" y="461"/>
                  </a:cubicBezTo>
                  <a:cubicBezTo>
                    <a:pt x="5996" y="418"/>
                    <a:pt x="6373" y="381"/>
                    <a:pt x="6747" y="348"/>
                  </a:cubicBezTo>
                  <a:cubicBezTo>
                    <a:pt x="6792" y="343"/>
                    <a:pt x="6839" y="340"/>
                    <a:pt x="6888" y="334"/>
                  </a:cubicBezTo>
                  <a:cubicBezTo>
                    <a:pt x="7796" y="255"/>
                    <a:pt x="8687" y="199"/>
                    <a:pt x="9560" y="165"/>
                  </a:cubicBezTo>
                  <a:cubicBezTo>
                    <a:pt x="9644" y="163"/>
                    <a:pt x="9727" y="160"/>
                    <a:pt x="9810" y="158"/>
                  </a:cubicBezTo>
                  <a:cubicBezTo>
                    <a:pt x="9912" y="153"/>
                    <a:pt x="10014" y="151"/>
                    <a:pt x="10114" y="149"/>
                  </a:cubicBezTo>
                  <a:cubicBezTo>
                    <a:pt x="10164" y="148"/>
                    <a:pt x="10212" y="145"/>
                    <a:pt x="10260" y="144"/>
                  </a:cubicBezTo>
                  <a:cubicBezTo>
                    <a:pt x="10648" y="135"/>
                    <a:pt x="11032" y="130"/>
                    <a:pt x="11413" y="130"/>
                  </a:cubicBezTo>
                  <a:cubicBezTo>
                    <a:pt x="11961" y="130"/>
                    <a:pt x="12502" y="140"/>
                    <a:pt x="13036" y="159"/>
                  </a:cubicBezTo>
                  <a:cubicBezTo>
                    <a:pt x="13114" y="161"/>
                    <a:pt x="13192" y="164"/>
                    <a:pt x="13268" y="168"/>
                  </a:cubicBezTo>
                  <a:cubicBezTo>
                    <a:pt x="13306" y="169"/>
                    <a:pt x="13342" y="171"/>
                    <a:pt x="13379" y="172"/>
                  </a:cubicBezTo>
                  <a:cubicBezTo>
                    <a:pt x="13430" y="174"/>
                    <a:pt x="13481" y="177"/>
                    <a:pt x="13531" y="180"/>
                  </a:cubicBezTo>
                  <a:cubicBezTo>
                    <a:pt x="14165" y="209"/>
                    <a:pt x="14788" y="253"/>
                    <a:pt x="15405" y="310"/>
                  </a:cubicBezTo>
                  <a:cubicBezTo>
                    <a:pt x="15770" y="343"/>
                    <a:pt x="16132" y="383"/>
                    <a:pt x="16493" y="426"/>
                  </a:cubicBezTo>
                  <a:cubicBezTo>
                    <a:pt x="16558" y="434"/>
                    <a:pt x="16623" y="442"/>
                    <a:pt x="16686" y="450"/>
                  </a:cubicBezTo>
                  <a:cubicBezTo>
                    <a:pt x="16807" y="465"/>
                    <a:pt x="16928" y="481"/>
                    <a:pt x="17048" y="498"/>
                  </a:cubicBezTo>
                  <a:lnTo>
                    <a:pt x="17049" y="498"/>
                  </a:lnTo>
                  <a:cubicBezTo>
                    <a:pt x="17099" y="505"/>
                    <a:pt x="17151" y="511"/>
                    <a:pt x="17201" y="519"/>
                  </a:cubicBezTo>
                  <a:cubicBezTo>
                    <a:pt x="18210" y="660"/>
                    <a:pt x="19200" y="841"/>
                    <a:pt x="20168" y="1061"/>
                  </a:cubicBezTo>
                  <a:cubicBezTo>
                    <a:pt x="20228" y="1073"/>
                    <a:pt x="20288" y="1087"/>
                    <a:pt x="20346" y="1101"/>
                  </a:cubicBezTo>
                  <a:cubicBezTo>
                    <a:pt x="20452" y="1125"/>
                    <a:pt x="20556" y="1149"/>
                    <a:pt x="20660" y="1175"/>
                  </a:cubicBezTo>
                  <a:cubicBezTo>
                    <a:pt x="20715" y="1187"/>
                    <a:pt x="20768" y="1202"/>
                    <a:pt x="20822" y="1214"/>
                  </a:cubicBezTo>
                  <a:cubicBezTo>
                    <a:pt x="21410" y="1359"/>
                    <a:pt x="21989" y="1517"/>
                    <a:pt x="22559" y="1692"/>
                  </a:cubicBezTo>
                  <a:cubicBezTo>
                    <a:pt x="22611" y="1706"/>
                    <a:pt x="22662" y="1721"/>
                    <a:pt x="22712" y="1738"/>
                  </a:cubicBezTo>
                  <a:cubicBezTo>
                    <a:pt x="23227" y="1897"/>
                    <a:pt x="23733" y="2066"/>
                    <a:pt x="24231" y="2249"/>
                  </a:cubicBezTo>
                  <a:cubicBezTo>
                    <a:pt x="24278" y="2265"/>
                    <a:pt x="24324" y="2282"/>
                    <a:pt x="24370" y="2300"/>
                  </a:cubicBezTo>
                  <a:cubicBezTo>
                    <a:pt x="24489" y="2343"/>
                    <a:pt x="24604" y="2387"/>
                    <a:pt x="24721" y="2433"/>
                  </a:cubicBezTo>
                  <a:cubicBezTo>
                    <a:pt x="24795" y="2460"/>
                    <a:pt x="24869" y="2489"/>
                    <a:pt x="24942" y="2517"/>
                  </a:cubicBezTo>
                  <a:cubicBezTo>
                    <a:pt x="25494" y="2733"/>
                    <a:pt x="26033" y="2964"/>
                    <a:pt x="26563" y="3209"/>
                  </a:cubicBezTo>
                  <a:cubicBezTo>
                    <a:pt x="26606" y="3228"/>
                    <a:pt x="26651" y="3248"/>
                    <a:pt x="26694" y="3270"/>
                  </a:cubicBezTo>
                  <a:cubicBezTo>
                    <a:pt x="27362" y="3581"/>
                    <a:pt x="28011" y="3915"/>
                    <a:pt x="28641" y="4271"/>
                  </a:cubicBezTo>
                  <a:cubicBezTo>
                    <a:pt x="28681" y="4293"/>
                    <a:pt x="28722" y="4317"/>
                    <a:pt x="28762" y="4340"/>
                  </a:cubicBezTo>
                  <a:cubicBezTo>
                    <a:pt x="29044" y="4500"/>
                    <a:pt x="29322" y="4665"/>
                    <a:pt x="29594" y="4835"/>
                  </a:cubicBezTo>
                  <a:cubicBezTo>
                    <a:pt x="29639" y="4811"/>
                    <a:pt x="29684" y="4787"/>
                    <a:pt x="29727" y="4765"/>
                  </a:cubicBezTo>
                  <a:cubicBezTo>
                    <a:pt x="29445" y="4589"/>
                    <a:pt x="29158" y="4416"/>
                    <a:pt x="28868" y="4252"/>
                  </a:cubicBezTo>
                  <a:cubicBezTo>
                    <a:pt x="28828" y="4227"/>
                    <a:pt x="28789" y="4205"/>
                    <a:pt x="28748" y="4182"/>
                  </a:cubicBezTo>
                  <a:cubicBezTo>
                    <a:pt x="28121" y="3825"/>
                    <a:pt x="27473" y="3490"/>
                    <a:pt x="26807" y="3177"/>
                  </a:cubicBezTo>
                  <a:cubicBezTo>
                    <a:pt x="26764" y="3157"/>
                    <a:pt x="26720" y="3137"/>
                    <a:pt x="26677" y="3118"/>
                  </a:cubicBezTo>
                  <a:cubicBezTo>
                    <a:pt x="26067" y="2834"/>
                    <a:pt x="25442" y="2570"/>
                    <a:pt x="24803" y="2323"/>
                  </a:cubicBezTo>
                  <a:lnTo>
                    <a:pt x="24802" y="2323"/>
                  </a:lnTo>
                  <a:cubicBezTo>
                    <a:pt x="24766" y="2310"/>
                    <a:pt x="24733" y="2296"/>
                    <a:pt x="24697" y="2283"/>
                  </a:cubicBezTo>
                  <a:cubicBezTo>
                    <a:pt x="24626" y="2255"/>
                    <a:pt x="24555" y="2229"/>
                    <a:pt x="24483" y="2201"/>
                  </a:cubicBezTo>
                  <a:cubicBezTo>
                    <a:pt x="24436" y="2185"/>
                    <a:pt x="24391" y="2168"/>
                    <a:pt x="24344" y="2152"/>
                  </a:cubicBezTo>
                  <a:cubicBezTo>
                    <a:pt x="23851" y="1970"/>
                    <a:pt x="23347" y="1800"/>
                    <a:pt x="22838" y="1642"/>
                  </a:cubicBezTo>
                  <a:cubicBezTo>
                    <a:pt x="22786" y="1624"/>
                    <a:pt x="22736" y="1608"/>
                    <a:pt x="22686" y="1595"/>
                  </a:cubicBezTo>
                  <a:cubicBezTo>
                    <a:pt x="21970" y="1373"/>
                    <a:pt x="21240" y="1176"/>
                    <a:pt x="20496" y="1002"/>
                  </a:cubicBezTo>
                  <a:cubicBezTo>
                    <a:pt x="20437" y="987"/>
                    <a:pt x="20380" y="975"/>
                    <a:pt x="20322" y="961"/>
                  </a:cubicBezTo>
                  <a:cubicBezTo>
                    <a:pt x="19284" y="722"/>
                    <a:pt x="18221" y="527"/>
                    <a:pt x="17136" y="377"/>
                  </a:cubicBezTo>
                  <a:cubicBezTo>
                    <a:pt x="17104" y="374"/>
                    <a:pt x="17070" y="368"/>
                    <a:pt x="17038" y="365"/>
                  </a:cubicBezTo>
                  <a:lnTo>
                    <a:pt x="17037" y="365"/>
                  </a:lnTo>
                  <a:cubicBezTo>
                    <a:pt x="16972" y="356"/>
                    <a:pt x="16909" y="348"/>
                    <a:pt x="16844" y="338"/>
                  </a:cubicBezTo>
                  <a:cubicBezTo>
                    <a:pt x="16782" y="330"/>
                    <a:pt x="16718" y="323"/>
                    <a:pt x="16654" y="315"/>
                  </a:cubicBezTo>
                  <a:cubicBezTo>
                    <a:pt x="16244" y="263"/>
                    <a:pt x="15833" y="219"/>
                    <a:pt x="15416" y="180"/>
                  </a:cubicBezTo>
                  <a:cubicBezTo>
                    <a:pt x="14776" y="120"/>
                    <a:pt x="14125" y="76"/>
                    <a:pt x="13464" y="46"/>
                  </a:cubicBezTo>
                  <a:cubicBezTo>
                    <a:pt x="13463" y="46"/>
                    <a:pt x="13461" y="46"/>
                    <a:pt x="13460" y="45"/>
                  </a:cubicBezTo>
                  <a:cubicBezTo>
                    <a:pt x="13441" y="45"/>
                    <a:pt x="13419" y="43"/>
                    <a:pt x="13400" y="43"/>
                  </a:cubicBezTo>
                  <a:lnTo>
                    <a:pt x="13399" y="43"/>
                  </a:lnTo>
                  <a:cubicBezTo>
                    <a:pt x="13343" y="41"/>
                    <a:pt x="13288" y="38"/>
                    <a:pt x="13233" y="37"/>
                  </a:cubicBezTo>
                  <a:cubicBezTo>
                    <a:pt x="12635" y="12"/>
                    <a:pt x="12030" y="0"/>
                    <a:pt x="11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4"/>
            <p:cNvSpPr/>
            <p:nvPr/>
          </p:nvSpPr>
          <p:spPr>
            <a:xfrm>
              <a:off x="6990200" y="2507200"/>
              <a:ext cx="66700" cy="82800"/>
            </a:xfrm>
            <a:custGeom>
              <a:avLst/>
              <a:gdLst/>
              <a:ahLst/>
              <a:cxnLst/>
              <a:rect l="l" t="t" r="r" b="b"/>
              <a:pathLst>
                <a:path w="2668" h="3312" extrusionOk="0">
                  <a:moveTo>
                    <a:pt x="110" y="0"/>
                  </a:moveTo>
                  <a:lnTo>
                    <a:pt x="1" y="72"/>
                  </a:lnTo>
                  <a:cubicBezTo>
                    <a:pt x="10" y="87"/>
                    <a:pt x="19" y="101"/>
                    <a:pt x="28" y="113"/>
                  </a:cubicBezTo>
                  <a:cubicBezTo>
                    <a:pt x="292" y="514"/>
                    <a:pt x="565" y="907"/>
                    <a:pt x="851" y="1292"/>
                  </a:cubicBezTo>
                  <a:cubicBezTo>
                    <a:pt x="875" y="1327"/>
                    <a:pt x="901" y="1363"/>
                    <a:pt x="929" y="1397"/>
                  </a:cubicBezTo>
                  <a:cubicBezTo>
                    <a:pt x="1214" y="1782"/>
                    <a:pt x="1511" y="2159"/>
                    <a:pt x="1817" y="2527"/>
                  </a:cubicBezTo>
                  <a:cubicBezTo>
                    <a:pt x="1844" y="2562"/>
                    <a:pt x="1873" y="2596"/>
                    <a:pt x="1905" y="2631"/>
                  </a:cubicBezTo>
                  <a:cubicBezTo>
                    <a:pt x="2041" y="2796"/>
                    <a:pt x="2180" y="2959"/>
                    <a:pt x="2323" y="3120"/>
                  </a:cubicBezTo>
                  <a:cubicBezTo>
                    <a:pt x="2435" y="3184"/>
                    <a:pt x="2550" y="3247"/>
                    <a:pt x="2668" y="3311"/>
                  </a:cubicBezTo>
                  <a:cubicBezTo>
                    <a:pt x="2450" y="3072"/>
                    <a:pt x="2237" y="2828"/>
                    <a:pt x="2031" y="2579"/>
                  </a:cubicBezTo>
                  <a:cubicBezTo>
                    <a:pt x="2000" y="2544"/>
                    <a:pt x="1971" y="2510"/>
                    <a:pt x="1944" y="2475"/>
                  </a:cubicBezTo>
                  <a:cubicBezTo>
                    <a:pt x="1634" y="2105"/>
                    <a:pt x="1335" y="1725"/>
                    <a:pt x="1046" y="1338"/>
                  </a:cubicBezTo>
                  <a:cubicBezTo>
                    <a:pt x="1019" y="1302"/>
                    <a:pt x="993" y="1266"/>
                    <a:pt x="968" y="1230"/>
                  </a:cubicBezTo>
                  <a:cubicBezTo>
                    <a:pt x="691" y="858"/>
                    <a:pt x="426" y="478"/>
                    <a:pt x="170" y="89"/>
                  </a:cubicBezTo>
                  <a:cubicBezTo>
                    <a:pt x="150" y="61"/>
                    <a:pt x="129" y="31"/>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4"/>
            <p:cNvSpPr/>
            <p:nvPr/>
          </p:nvSpPr>
          <p:spPr>
            <a:xfrm>
              <a:off x="7054125" y="2496200"/>
              <a:ext cx="95800" cy="134075"/>
            </a:xfrm>
            <a:custGeom>
              <a:avLst/>
              <a:gdLst/>
              <a:ahLst/>
              <a:cxnLst/>
              <a:rect l="l" t="t" r="r" b="b"/>
              <a:pathLst>
                <a:path w="3832" h="5363" extrusionOk="0">
                  <a:moveTo>
                    <a:pt x="114" y="1"/>
                  </a:moveTo>
                  <a:lnTo>
                    <a:pt x="66" y="27"/>
                  </a:lnTo>
                  <a:lnTo>
                    <a:pt x="0" y="63"/>
                  </a:lnTo>
                  <a:cubicBezTo>
                    <a:pt x="18" y="96"/>
                    <a:pt x="35" y="128"/>
                    <a:pt x="53" y="161"/>
                  </a:cubicBezTo>
                  <a:cubicBezTo>
                    <a:pt x="133" y="309"/>
                    <a:pt x="215" y="456"/>
                    <a:pt x="299" y="603"/>
                  </a:cubicBezTo>
                  <a:cubicBezTo>
                    <a:pt x="319" y="641"/>
                    <a:pt x="341" y="679"/>
                    <a:pt x="364" y="716"/>
                  </a:cubicBezTo>
                  <a:cubicBezTo>
                    <a:pt x="632" y="1186"/>
                    <a:pt x="913" y="1647"/>
                    <a:pt x="1208" y="2099"/>
                  </a:cubicBezTo>
                  <a:cubicBezTo>
                    <a:pt x="1231" y="2136"/>
                    <a:pt x="1256" y="2172"/>
                    <a:pt x="1279" y="2209"/>
                  </a:cubicBezTo>
                  <a:cubicBezTo>
                    <a:pt x="1524" y="2585"/>
                    <a:pt x="1780" y="2953"/>
                    <a:pt x="2043" y="3318"/>
                  </a:cubicBezTo>
                  <a:cubicBezTo>
                    <a:pt x="2068" y="3354"/>
                    <a:pt x="2094" y="3391"/>
                    <a:pt x="2120" y="3427"/>
                  </a:cubicBezTo>
                  <a:cubicBezTo>
                    <a:pt x="2432" y="3856"/>
                    <a:pt x="2756" y="4276"/>
                    <a:pt x="3091" y="4687"/>
                  </a:cubicBezTo>
                  <a:cubicBezTo>
                    <a:pt x="3118" y="4721"/>
                    <a:pt x="3148" y="4757"/>
                    <a:pt x="3179" y="4792"/>
                  </a:cubicBezTo>
                  <a:cubicBezTo>
                    <a:pt x="3311" y="4957"/>
                    <a:pt x="3447" y="5119"/>
                    <a:pt x="3588" y="5280"/>
                  </a:cubicBezTo>
                  <a:cubicBezTo>
                    <a:pt x="3669" y="5307"/>
                    <a:pt x="3749" y="5336"/>
                    <a:pt x="3831" y="5363"/>
                  </a:cubicBezTo>
                  <a:cubicBezTo>
                    <a:pt x="3652" y="5159"/>
                    <a:pt x="3476" y="4952"/>
                    <a:pt x="3306" y="4743"/>
                  </a:cubicBezTo>
                  <a:cubicBezTo>
                    <a:pt x="3275" y="4707"/>
                    <a:pt x="3246" y="4672"/>
                    <a:pt x="3219" y="4638"/>
                  </a:cubicBezTo>
                  <a:cubicBezTo>
                    <a:pt x="2881" y="4225"/>
                    <a:pt x="2556" y="3804"/>
                    <a:pt x="2243" y="3374"/>
                  </a:cubicBezTo>
                  <a:cubicBezTo>
                    <a:pt x="2216" y="3338"/>
                    <a:pt x="2189" y="3302"/>
                    <a:pt x="2164" y="3265"/>
                  </a:cubicBezTo>
                  <a:cubicBezTo>
                    <a:pt x="1899" y="2900"/>
                    <a:pt x="1644" y="2529"/>
                    <a:pt x="1396" y="2152"/>
                  </a:cubicBezTo>
                  <a:cubicBezTo>
                    <a:pt x="1372" y="2115"/>
                    <a:pt x="1349" y="2079"/>
                    <a:pt x="1326" y="2042"/>
                  </a:cubicBezTo>
                  <a:cubicBezTo>
                    <a:pt x="1030" y="1585"/>
                    <a:pt x="745" y="1122"/>
                    <a:pt x="476" y="649"/>
                  </a:cubicBezTo>
                  <a:cubicBezTo>
                    <a:pt x="453" y="611"/>
                    <a:pt x="431" y="574"/>
                    <a:pt x="411" y="536"/>
                  </a:cubicBezTo>
                  <a:cubicBezTo>
                    <a:pt x="337" y="406"/>
                    <a:pt x="263" y="274"/>
                    <a:pt x="193" y="143"/>
                  </a:cubicBezTo>
                  <a:cubicBezTo>
                    <a:pt x="169" y="102"/>
                    <a:pt x="147" y="61"/>
                    <a:pt x="124" y="20"/>
                  </a:cubicBezTo>
                  <a:cubicBezTo>
                    <a:pt x="121" y="13"/>
                    <a:pt x="118" y="7"/>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4"/>
            <p:cNvSpPr/>
            <p:nvPr/>
          </p:nvSpPr>
          <p:spPr>
            <a:xfrm>
              <a:off x="7120950" y="2489300"/>
              <a:ext cx="137700" cy="169050"/>
            </a:xfrm>
            <a:custGeom>
              <a:avLst/>
              <a:gdLst/>
              <a:ahLst/>
              <a:cxnLst/>
              <a:rect l="l" t="t" r="r" b="b"/>
              <a:pathLst>
                <a:path w="5508" h="6762" extrusionOk="0">
                  <a:moveTo>
                    <a:pt x="114" y="0"/>
                  </a:moveTo>
                  <a:lnTo>
                    <a:pt x="112" y="2"/>
                  </a:lnTo>
                  <a:lnTo>
                    <a:pt x="1" y="64"/>
                  </a:lnTo>
                  <a:cubicBezTo>
                    <a:pt x="15" y="89"/>
                    <a:pt x="30" y="113"/>
                    <a:pt x="43" y="139"/>
                  </a:cubicBezTo>
                  <a:cubicBezTo>
                    <a:pt x="256" y="514"/>
                    <a:pt x="478" y="883"/>
                    <a:pt x="709" y="1249"/>
                  </a:cubicBezTo>
                  <a:cubicBezTo>
                    <a:pt x="732" y="1285"/>
                    <a:pt x="755" y="1322"/>
                    <a:pt x="780" y="1358"/>
                  </a:cubicBezTo>
                  <a:cubicBezTo>
                    <a:pt x="1040" y="1767"/>
                    <a:pt x="1313" y="2169"/>
                    <a:pt x="1598" y="2564"/>
                  </a:cubicBezTo>
                  <a:cubicBezTo>
                    <a:pt x="1623" y="2600"/>
                    <a:pt x="1648" y="2636"/>
                    <a:pt x="1674" y="2671"/>
                  </a:cubicBezTo>
                  <a:cubicBezTo>
                    <a:pt x="2012" y="3137"/>
                    <a:pt x="2366" y="3594"/>
                    <a:pt x="2734" y="4038"/>
                  </a:cubicBezTo>
                  <a:cubicBezTo>
                    <a:pt x="2762" y="4074"/>
                    <a:pt x="2792" y="4109"/>
                    <a:pt x="2821" y="4142"/>
                  </a:cubicBezTo>
                  <a:cubicBezTo>
                    <a:pt x="3204" y="4605"/>
                    <a:pt x="3604" y="5051"/>
                    <a:pt x="4017" y="5484"/>
                  </a:cubicBezTo>
                  <a:cubicBezTo>
                    <a:pt x="4049" y="5519"/>
                    <a:pt x="4082" y="5555"/>
                    <a:pt x="4116" y="5588"/>
                  </a:cubicBezTo>
                  <a:cubicBezTo>
                    <a:pt x="4488" y="5976"/>
                    <a:pt x="4870" y="6352"/>
                    <a:pt x="5264" y="6715"/>
                  </a:cubicBezTo>
                  <a:lnTo>
                    <a:pt x="5265" y="6715"/>
                  </a:lnTo>
                  <a:cubicBezTo>
                    <a:pt x="5344" y="6731"/>
                    <a:pt x="5426" y="6747"/>
                    <a:pt x="5506" y="6761"/>
                  </a:cubicBezTo>
                  <a:lnTo>
                    <a:pt x="5506" y="6761"/>
                  </a:lnTo>
                  <a:cubicBezTo>
                    <a:pt x="5075" y="6368"/>
                    <a:pt x="4657" y="5961"/>
                    <a:pt x="4251" y="5541"/>
                  </a:cubicBezTo>
                  <a:lnTo>
                    <a:pt x="4250" y="5541"/>
                  </a:lnTo>
                  <a:cubicBezTo>
                    <a:pt x="4217" y="5508"/>
                    <a:pt x="4185" y="5473"/>
                    <a:pt x="4151" y="5437"/>
                  </a:cubicBezTo>
                  <a:cubicBezTo>
                    <a:pt x="3735" y="5002"/>
                    <a:pt x="3332" y="4552"/>
                    <a:pt x="2946" y="4091"/>
                  </a:cubicBezTo>
                  <a:cubicBezTo>
                    <a:pt x="2915" y="4056"/>
                    <a:pt x="2887" y="4021"/>
                    <a:pt x="2859" y="3987"/>
                  </a:cubicBezTo>
                  <a:cubicBezTo>
                    <a:pt x="2489" y="3541"/>
                    <a:pt x="2133" y="3081"/>
                    <a:pt x="1793" y="2614"/>
                  </a:cubicBezTo>
                  <a:cubicBezTo>
                    <a:pt x="1767" y="2578"/>
                    <a:pt x="1740" y="2542"/>
                    <a:pt x="1714" y="2506"/>
                  </a:cubicBezTo>
                  <a:cubicBezTo>
                    <a:pt x="1430" y="2110"/>
                    <a:pt x="1156" y="1705"/>
                    <a:pt x="893" y="1294"/>
                  </a:cubicBezTo>
                  <a:cubicBezTo>
                    <a:pt x="868" y="1258"/>
                    <a:pt x="846" y="1221"/>
                    <a:pt x="822" y="1185"/>
                  </a:cubicBezTo>
                  <a:cubicBezTo>
                    <a:pt x="602" y="836"/>
                    <a:pt x="389" y="482"/>
                    <a:pt x="186" y="125"/>
                  </a:cubicBezTo>
                  <a:cubicBezTo>
                    <a:pt x="161" y="85"/>
                    <a:pt x="137" y="44"/>
                    <a:pt x="115" y="2"/>
                  </a:cubicBezTo>
                  <a:lnTo>
                    <a:pt x="114" y="2"/>
                  </a:lnTo>
                  <a:lnTo>
                    <a:pt x="114" y="0"/>
                  </a:lnTo>
                  <a:close/>
                  <a:moveTo>
                    <a:pt x="5506" y="6761"/>
                  </a:moveTo>
                  <a:cubicBezTo>
                    <a:pt x="5506" y="6761"/>
                    <a:pt x="5506" y="6761"/>
                    <a:pt x="5506" y="6761"/>
                  </a:cubicBezTo>
                  <a:lnTo>
                    <a:pt x="5508" y="6761"/>
                  </a:lnTo>
                  <a:cubicBezTo>
                    <a:pt x="5507" y="6761"/>
                    <a:pt x="5507" y="6761"/>
                    <a:pt x="5506" y="67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4"/>
            <p:cNvSpPr/>
            <p:nvPr/>
          </p:nvSpPr>
          <p:spPr>
            <a:xfrm>
              <a:off x="7205650" y="2485175"/>
              <a:ext cx="140000" cy="184900"/>
            </a:xfrm>
            <a:custGeom>
              <a:avLst/>
              <a:gdLst/>
              <a:ahLst/>
              <a:cxnLst/>
              <a:rect l="l" t="t" r="r" b="b"/>
              <a:pathLst>
                <a:path w="5600" h="7396" extrusionOk="0">
                  <a:moveTo>
                    <a:pt x="116" y="1"/>
                  </a:moveTo>
                  <a:lnTo>
                    <a:pt x="1" y="62"/>
                  </a:lnTo>
                  <a:lnTo>
                    <a:pt x="24" y="105"/>
                  </a:lnTo>
                  <a:cubicBezTo>
                    <a:pt x="258" y="540"/>
                    <a:pt x="504" y="972"/>
                    <a:pt x="761" y="1397"/>
                  </a:cubicBezTo>
                  <a:cubicBezTo>
                    <a:pt x="782" y="1434"/>
                    <a:pt x="806" y="1471"/>
                    <a:pt x="828" y="1508"/>
                  </a:cubicBezTo>
                  <a:cubicBezTo>
                    <a:pt x="1150" y="2038"/>
                    <a:pt x="1487" y="2559"/>
                    <a:pt x="1841" y="3072"/>
                  </a:cubicBezTo>
                  <a:cubicBezTo>
                    <a:pt x="1865" y="3108"/>
                    <a:pt x="1891" y="3142"/>
                    <a:pt x="1916" y="3179"/>
                  </a:cubicBezTo>
                  <a:lnTo>
                    <a:pt x="1917" y="3179"/>
                  </a:lnTo>
                  <a:cubicBezTo>
                    <a:pt x="2283" y="3705"/>
                    <a:pt x="2665" y="4220"/>
                    <a:pt x="3062" y="4725"/>
                  </a:cubicBezTo>
                  <a:cubicBezTo>
                    <a:pt x="3090" y="4761"/>
                    <a:pt x="3119" y="4796"/>
                    <a:pt x="3146" y="4831"/>
                  </a:cubicBezTo>
                  <a:cubicBezTo>
                    <a:pt x="3531" y="5316"/>
                    <a:pt x="3930" y="5788"/>
                    <a:pt x="4342" y="6249"/>
                  </a:cubicBezTo>
                  <a:cubicBezTo>
                    <a:pt x="4373" y="6284"/>
                    <a:pt x="4404" y="6318"/>
                    <a:pt x="4434" y="6351"/>
                  </a:cubicBezTo>
                  <a:cubicBezTo>
                    <a:pt x="4748" y="6701"/>
                    <a:pt x="5069" y="7042"/>
                    <a:pt x="5398" y="7376"/>
                  </a:cubicBezTo>
                  <a:cubicBezTo>
                    <a:pt x="5464" y="7384"/>
                    <a:pt x="5532" y="7389"/>
                    <a:pt x="5599" y="7395"/>
                  </a:cubicBezTo>
                  <a:cubicBezTo>
                    <a:pt x="5246" y="7039"/>
                    <a:pt x="4900" y="6673"/>
                    <a:pt x="4562" y="6301"/>
                  </a:cubicBezTo>
                  <a:cubicBezTo>
                    <a:pt x="4531" y="6267"/>
                    <a:pt x="4501" y="6231"/>
                    <a:pt x="4470" y="6198"/>
                  </a:cubicBezTo>
                  <a:cubicBezTo>
                    <a:pt x="4057" y="5737"/>
                    <a:pt x="3657" y="5262"/>
                    <a:pt x="3271" y="4779"/>
                  </a:cubicBezTo>
                  <a:cubicBezTo>
                    <a:pt x="3242" y="4743"/>
                    <a:pt x="3214" y="4708"/>
                    <a:pt x="3186" y="4671"/>
                  </a:cubicBezTo>
                  <a:cubicBezTo>
                    <a:pt x="2785" y="4166"/>
                    <a:pt x="2403" y="3648"/>
                    <a:pt x="2034" y="3121"/>
                  </a:cubicBezTo>
                  <a:cubicBezTo>
                    <a:pt x="2009" y="3084"/>
                    <a:pt x="1984" y="3049"/>
                    <a:pt x="1959" y="3012"/>
                  </a:cubicBezTo>
                  <a:cubicBezTo>
                    <a:pt x="1605" y="2499"/>
                    <a:pt x="1264" y="1977"/>
                    <a:pt x="942" y="1444"/>
                  </a:cubicBezTo>
                  <a:cubicBezTo>
                    <a:pt x="919" y="1409"/>
                    <a:pt x="897" y="1371"/>
                    <a:pt x="875" y="1334"/>
                  </a:cubicBezTo>
                  <a:cubicBezTo>
                    <a:pt x="629" y="927"/>
                    <a:pt x="395" y="517"/>
                    <a:pt x="170" y="100"/>
                  </a:cubicBezTo>
                  <a:cubicBezTo>
                    <a:pt x="152" y="67"/>
                    <a:pt x="134" y="34"/>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p:nvPr/>
          </p:nvSpPr>
          <p:spPr>
            <a:xfrm>
              <a:off x="7286625" y="2484525"/>
              <a:ext cx="144500" cy="188175"/>
            </a:xfrm>
            <a:custGeom>
              <a:avLst/>
              <a:gdLst/>
              <a:ahLst/>
              <a:cxnLst/>
              <a:rect l="l" t="t" r="r" b="b"/>
              <a:pathLst>
                <a:path w="5780" h="7527" extrusionOk="0">
                  <a:moveTo>
                    <a:pt x="116" y="1"/>
                  </a:moveTo>
                  <a:lnTo>
                    <a:pt x="70" y="25"/>
                  </a:lnTo>
                  <a:lnTo>
                    <a:pt x="69" y="25"/>
                  </a:lnTo>
                  <a:lnTo>
                    <a:pt x="1" y="61"/>
                  </a:lnTo>
                  <a:cubicBezTo>
                    <a:pt x="6" y="75"/>
                    <a:pt x="13" y="86"/>
                    <a:pt x="20" y="99"/>
                  </a:cubicBezTo>
                  <a:cubicBezTo>
                    <a:pt x="30" y="117"/>
                    <a:pt x="40" y="135"/>
                    <a:pt x="50" y="154"/>
                  </a:cubicBezTo>
                  <a:cubicBezTo>
                    <a:pt x="347" y="710"/>
                    <a:pt x="662" y="1259"/>
                    <a:pt x="995" y="1797"/>
                  </a:cubicBezTo>
                  <a:cubicBezTo>
                    <a:pt x="1018" y="1833"/>
                    <a:pt x="1041" y="1870"/>
                    <a:pt x="1064" y="1906"/>
                  </a:cubicBezTo>
                  <a:cubicBezTo>
                    <a:pt x="1436" y="2501"/>
                    <a:pt x="1830" y="3084"/>
                    <a:pt x="2245" y="3654"/>
                  </a:cubicBezTo>
                  <a:cubicBezTo>
                    <a:pt x="2271" y="3690"/>
                    <a:pt x="2296" y="3726"/>
                    <a:pt x="2322" y="3761"/>
                  </a:cubicBezTo>
                  <a:cubicBezTo>
                    <a:pt x="2690" y="4262"/>
                    <a:pt x="3073" y="4751"/>
                    <a:pt x="3472" y="5228"/>
                  </a:cubicBezTo>
                  <a:cubicBezTo>
                    <a:pt x="3501" y="5263"/>
                    <a:pt x="3529" y="5297"/>
                    <a:pt x="3558" y="5331"/>
                  </a:cubicBezTo>
                  <a:cubicBezTo>
                    <a:pt x="3891" y="5729"/>
                    <a:pt x="4236" y="6117"/>
                    <a:pt x="4591" y="6497"/>
                  </a:cubicBezTo>
                  <a:cubicBezTo>
                    <a:pt x="4621" y="6530"/>
                    <a:pt x="4652" y="6563"/>
                    <a:pt x="4684" y="6595"/>
                  </a:cubicBezTo>
                  <a:cubicBezTo>
                    <a:pt x="4981" y="6913"/>
                    <a:pt x="5287" y="7223"/>
                    <a:pt x="5599" y="7527"/>
                  </a:cubicBezTo>
                  <a:cubicBezTo>
                    <a:pt x="5641" y="7525"/>
                    <a:pt x="5682" y="7524"/>
                    <a:pt x="5722" y="7523"/>
                  </a:cubicBezTo>
                  <a:cubicBezTo>
                    <a:pt x="5741" y="7523"/>
                    <a:pt x="5762" y="7521"/>
                    <a:pt x="5780" y="7521"/>
                  </a:cubicBezTo>
                  <a:lnTo>
                    <a:pt x="5764" y="7505"/>
                  </a:lnTo>
                  <a:cubicBezTo>
                    <a:pt x="5436" y="7189"/>
                    <a:pt x="5115" y="6865"/>
                    <a:pt x="4801" y="6532"/>
                  </a:cubicBezTo>
                  <a:cubicBezTo>
                    <a:pt x="4770" y="6499"/>
                    <a:pt x="4740" y="6466"/>
                    <a:pt x="4710" y="6433"/>
                  </a:cubicBezTo>
                  <a:cubicBezTo>
                    <a:pt x="4356" y="6055"/>
                    <a:pt x="4011" y="5669"/>
                    <a:pt x="3679" y="5272"/>
                  </a:cubicBezTo>
                  <a:cubicBezTo>
                    <a:pt x="3650" y="5239"/>
                    <a:pt x="3619" y="5204"/>
                    <a:pt x="3593" y="5169"/>
                  </a:cubicBezTo>
                  <a:cubicBezTo>
                    <a:pt x="3193" y="4694"/>
                    <a:pt x="2810" y="4205"/>
                    <a:pt x="2442" y="3703"/>
                  </a:cubicBezTo>
                  <a:cubicBezTo>
                    <a:pt x="2415" y="3667"/>
                    <a:pt x="2388" y="3632"/>
                    <a:pt x="2362" y="3595"/>
                  </a:cubicBezTo>
                  <a:cubicBezTo>
                    <a:pt x="1945" y="3025"/>
                    <a:pt x="1550" y="2439"/>
                    <a:pt x="1176" y="1840"/>
                  </a:cubicBezTo>
                  <a:cubicBezTo>
                    <a:pt x="1153" y="1804"/>
                    <a:pt x="1130" y="1767"/>
                    <a:pt x="1108" y="1731"/>
                  </a:cubicBezTo>
                  <a:cubicBezTo>
                    <a:pt x="790" y="1216"/>
                    <a:pt x="487" y="694"/>
                    <a:pt x="202" y="162"/>
                  </a:cubicBezTo>
                  <a:cubicBezTo>
                    <a:pt x="179" y="117"/>
                    <a:pt x="155" y="74"/>
                    <a:pt x="132" y="29"/>
                  </a:cubicBezTo>
                  <a:cubicBezTo>
                    <a:pt x="131" y="28"/>
                    <a:pt x="131" y="28"/>
                    <a:pt x="131" y="27"/>
                  </a:cubicBezTo>
                  <a:cubicBezTo>
                    <a:pt x="125" y="18"/>
                    <a:pt x="122" y="10"/>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4"/>
            <p:cNvSpPr/>
            <p:nvPr/>
          </p:nvSpPr>
          <p:spPr>
            <a:xfrm>
              <a:off x="7378275" y="2492275"/>
              <a:ext cx="121425" cy="174825"/>
            </a:xfrm>
            <a:custGeom>
              <a:avLst/>
              <a:gdLst/>
              <a:ahLst/>
              <a:cxnLst/>
              <a:rect l="l" t="t" r="r" b="b"/>
              <a:pathLst>
                <a:path w="4857" h="6993" extrusionOk="0">
                  <a:moveTo>
                    <a:pt x="119" y="1"/>
                  </a:moveTo>
                  <a:lnTo>
                    <a:pt x="43" y="37"/>
                  </a:lnTo>
                  <a:lnTo>
                    <a:pt x="41" y="37"/>
                  </a:lnTo>
                  <a:lnTo>
                    <a:pt x="0" y="55"/>
                  </a:lnTo>
                  <a:cubicBezTo>
                    <a:pt x="18" y="94"/>
                    <a:pt x="36" y="131"/>
                    <a:pt x="53" y="170"/>
                  </a:cubicBezTo>
                  <a:lnTo>
                    <a:pt x="54" y="170"/>
                  </a:lnTo>
                  <a:cubicBezTo>
                    <a:pt x="344" y="811"/>
                    <a:pt x="665" y="1440"/>
                    <a:pt x="1012" y="2054"/>
                  </a:cubicBezTo>
                  <a:cubicBezTo>
                    <a:pt x="1033" y="2092"/>
                    <a:pt x="1056" y="2131"/>
                    <a:pt x="1077" y="2169"/>
                  </a:cubicBezTo>
                  <a:cubicBezTo>
                    <a:pt x="1380" y="2697"/>
                    <a:pt x="1704" y="3216"/>
                    <a:pt x="2046" y="3722"/>
                  </a:cubicBezTo>
                  <a:cubicBezTo>
                    <a:pt x="2071" y="3758"/>
                    <a:pt x="2094" y="3795"/>
                    <a:pt x="2120" y="3830"/>
                  </a:cubicBezTo>
                  <a:cubicBezTo>
                    <a:pt x="2396" y="4233"/>
                    <a:pt x="2683" y="4628"/>
                    <a:pt x="2983" y="5014"/>
                  </a:cubicBezTo>
                  <a:cubicBezTo>
                    <a:pt x="3009" y="5049"/>
                    <a:pt x="3037" y="5083"/>
                    <a:pt x="3064" y="5117"/>
                  </a:cubicBezTo>
                  <a:cubicBezTo>
                    <a:pt x="3389" y="5533"/>
                    <a:pt x="3729" y="5937"/>
                    <a:pt x="4081" y="6330"/>
                  </a:cubicBezTo>
                  <a:cubicBezTo>
                    <a:pt x="4110" y="6364"/>
                    <a:pt x="4140" y="6397"/>
                    <a:pt x="4172" y="6430"/>
                  </a:cubicBezTo>
                  <a:cubicBezTo>
                    <a:pt x="4343" y="6621"/>
                    <a:pt x="4518" y="6808"/>
                    <a:pt x="4697" y="6993"/>
                  </a:cubicBezTo>
                  <a:cubicBezTo>
                    <a:pt x="4752" y="6987"/>
                    <a:pt x="4805" y="6980"/>
                    <a:pt x="4857" y="6971"/>
                  </a:cubicBezTo>
                  <a:cubicBezTo>
                    <a:pt x="4665" y="6774"/>
                    <a:pt x="4477" y="6575"/>
                    <a:pt x="4294" y="6372"/>
                  </a:cubicBezTo>
                  <a:cubicBezTo>
                    <a:pt x="4262" y="6339"/>
                    <a:pt x="4232" y="6305"/>
                    <a:pt x="4203" y="6272"/>
                  </a:cubicBezTo>
                  <a:cubicBezTo>
                    <a:pt x="3846" y="5876"/>
                    <a:pt x="3505" y="5468"/>
                    <a:pt x="3176" y="5049"/>
                  </a:cubicBezTo>
                  <a:cubicBezTo>
                    <a:pt x="3149" y="5014"/>
                    <a:pt x="3121" y="4980"/>
                    <a:pt x="3095" y="4946"/>
                  </a:cubicBezTo>
                  <a:cubicBezTo>
                    <a:pt x="2795" y="4561"/>
                    <a:pt x="2507" y="4166"/>
                    <a:pt x="2231" y="3764"/>
                  </a:cubicBezTo>
                  <a:cubicBezTo>
                    <a:pt x="2208" y="3729"/>
                    <a:pt x="2183" y="3692"/>
                    <a:pt x="2159" y="3656"/>
                  </a:cubicBezTo>
                  <a:cubicBezTo>
                    <a:pt x="1816" y="3151"/>
                    <a:pt x="1492" y="2632"/>
                    <a:pt x="1190" y="2104"/>
                  </a:cubicBezTo>
                  <a:cubicBezTo>
                    <a:pt x="1167" y="2066"/>
                    <a:pt x="1146" y="2027"/>
                    <a:pt x="1125" y="1989"/>
                  </a:cubicBezTo>
                  <a:cubicBezTo>
                    <a:pt x="793" y="1402"/>
                    <a:pt x="486" y="802"/>
                    <a:pt x="206" y="191"/>
                  </a:cubicBezTo>
                  <a:cubicBezTo>
                    <a:pt x="184" y="144"/>
                    <a:pt x="162" y="96"/>
                    <a:pt x="141" y="49"/>
                  </a:cubicBezTo>
                  <a:cubicBezTo>
                    <a:pt x="134" y="33"/>
                    <a:pt x="127" y="17"/>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4"/>
            <p:cNvSpPr/>
            <p:nvPr/>
          </p:nvSpPr>
          <p:spPr>
            <a:xfrm>
              <a:off x="7469875" y="2512075"/>
              <a:ext cx="99850" cy="141450"/>
            </a:xfrm>
            <a:custGeom>
              <a:avLst/>
              <a:gdLst/>
              <a:ahLst/>
              <a:cxnLst/>
              <a:rect l="l" t="t" r="r" b="b"/>
              <a:pathLst>
                <a:path w="3994" h="5658" extrusionOk="0">
                  <a:moveTo>
                    <a:pt x="118" y="0"/>
                  </a:moveTo>
                  <a:lnTo>
                    <a:pt x="1" y="56"/>
                  </a:lnTo>
                  <a:cubicBezTo>
                    <a:pt x="222" y="525"/>
                    <a:pt x="460" y="985"/>
                    <a:pt x="716" y="1437"/>
                  </a:cubicBezTo>
                  <a:cubicBezTo>
                    <a:pt x="736" y="1475"/>
                    <a:pt x="757" y="1513"/>
                    <a:pt x="780" y="1550"/>
                  </a:cubicBezTo>
                  <a:cubicBezTo>
                    <a:pt x="1014" y="1960"/>
                    <a:pt x="1262" y="2361"/>
                    <a:pt x="1523" y="2753"/>
                  </a:cubicBezTo>
                  <a:cubicBezTo>
                    <a:pt x="1546" y="2789"/>
                    <a:pt x="1571" y="2826"/>
                    <a:pt x="1596" y="2861"/>
                  </a:cubicBezTo>
                  <a:cubicBezTo>
                    <a:pt x="1935" y="3365"/>
                    <a:pt x="2295" y="3851"/>
                    <a:pt x="2677" y="4324"/>
                  </a:cubicBezTo>
                  <a:cubicBezTo>
                    <a:pt x="2704" y="4357"/>
                    <a:pt x="2731" y="4391"/>
                    <a:pt x="2760" y="4426"/>
                  </a:cubicBezTo>
                  <a:cubicBezTo>
                    <a:pt x="3106" y="4850"/>
                    <a:pt x="3469" y="5262"/>
                    <a:pt x="3848" y="5658"/>
                  </a:cubicBezTo>
                  <a:cubicBezTo>
                    <a:pt x="3897" y="5646"/>
                    <a:pt x="3945" y="5633"/>
                    <a:pt x="3993" y="5620"/>
                  </a:cubicBezTo>
                  <a:cubicBezTo>
                    <a:pt x="3604" y="5215"/>
                    <a:pt x="3229" y="4794"/>
                    <a:pt x="2873" y="4357"/>
                  </a:cubicBezTo>
                  <a:cubicBezTo>
                    <a:pt x="2844" y="4325"/>
                    <a:pt x="2817" y="4291"/>
                    <a:pt x="2790" y="4255"/>
                  </a:cubicBezTo>
                  <a:cubicBezTo>
                    <a:pt x="2406" y="3782"/>
                    <a:pt x="2043" y="3290"/>
                    <a:pt x="1701" y="2785"/>
                  </a:cubicBezTo>
                  <a:cubicBezTo>
                    <a:pt x="1676" y="2748"/>
                    <a:pt x="1653" y="2713"/>
                    <a:pt x="1629" y="2676"/>
                  </a:cubicBezTo>
                  <a:cubicBezTo>
                    <a:pt x="1368" y="2286"/>
                    <a:pt x="1120" y="1885"/>
                    <a:pt x="886" y="1476"/>
                  </a:cubicBezTo>
                  <a:cubicBezTo>
                    <a:pt x="865" y="1438"/>
                    <a:pt x="844" y="1401"/>
                    <a:pt x="822" y="1363"/>
                  </a:cubicBezTo>
                  <a:cubicBezTo>
                    <a:pt x="588" y="947"/>
                    <a:pt x="368" y="525"/>
                    <a:pt x="163" y="94"/>
                  </a:cubicBezTo>
                  <a:cubicBezTo>
                    <a:pt x="147" y="63"/>
                    <a:pt x="132" y="3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4"/>
            <p:cNvSpPr/>
            <p:nvPr/>
          </p:nvSpPr>
          <p:spPr>
            <a:xfrm>
              <a:off x="7569450" y="2540250"/>
              <a:ext cx="70475" cy="90650"/>
            </a:xfrm>
            <a:custGeom>
              <a:avLst/>
              <a:gdLst/>
              <a:ahLst/>
              <a:cxnLst/>
              <a:rect l="l" t="t" r="r" b="b"/>
              <a:pathLst>
                <a:path w="2819" h="3626" extrusionOk="0">
                  <a:moveTo>
                    <a:pt x="105" y="0"/>
                  </a:moveTo>
                  <a:lnTo>
                    <a:pt x="55" y="36"/>
                  </a:lnTo>
                  <a:lnTo>
                    <a:pt x="0" y="75"/>
                  </a:lnTo>
                  <a:cubicBezTo>
                    <a:pt x="26" y="111"/>
                    <a:pt x="54" y="149"/>
                    <a:pt x="79" y="186"/>
                  </a:cubicBezTo>
                  <a:cubicBezTo>
                    <a:pt x="416" y="654"/>
                    <a:pt x="755" y="1124"/>
                    <a:pt x="1101" y="1593"/>
                  </a:cubicBezTo>
                  <a:cubicBezTo>
                    <a:pt x="1127" y="1628"/>
                    <a:pt x="1153" y="1661"/>
                    <a:pt x="1179" y="1696"/>
                  </a:cubicBezTo>
                  <a:cubicBezTo>
                    <a:pt x="1564" y="2214"/>
                    <a:pt x="1958" y="2729"/>
                    <a:pt x="2367" y="3233"/>
                  </a:cubicBezTo>
                  <a:cubicBezTo>
                    <a:pt x="2393" y="3267"/>
                    <a:pt x="2421" y="3301"/>
                    <a:pt x="2449" y="3333"/>
                  </a:cubicBezTo>
                  <a:cubicBezTo>
                    <a:pt x="2528" y="3432"/>
                    <a:pt x="2609" y="3529"/>
                    <a:pt x="2691" y="3625"/>
                  </a:cubicBezTo>
                  <a:cubicBezTo>
                    <a:pt x="2734" y="3609"/>
                    <a:pt x="2777" y="3592"/>
                    <a:pt x="2818" y="3575"/>
                  </a:cubicBezTo>
                  <a:cubicBezTo>
                    <a:pt x="2730" y="3470"/>
                    <a:pt x="2643" y="3365"/>
                    <a:pt x="2557" y="3259"/>
                  </a:cubicBezTo>
                  <a:cubicBezTo>
                    <a:pt x="2528" y="3225"/>
                    <a:pt x="2501" y="3192"/>
                    <a:pt x="2474" y="3159"/>
                  </a:cubicBezTo>
                  <a:cubicBezTo>
                    <a:pt x="2064" y="2654"/>
                    <a:pt x="1669" y="2138"/>
                    <a:pt x="1283" y="1619"/>
                  </a:cubicBezTo>
                  <a:cubicBezTo>
                    <a:pt x="1257" y="1583"/>
                    <a:pt x="1231" y="1549"/>
                    <a:pt x="1207" y="1515"/>
                  </a:cubicBezTo>
                  <a:cubicBezTo>
                    <a:pt x="900" y="1099"/>
                    <a:pt x="598" y="684"/>
                    <a:pt x="300" y="270"/>
                  </a:cubicBezTo>
                  <a:cubicBezTo>
                    <a:pt x="253" y="205"/>
                    <a:pt x="206" y="141"/>
                    <a:pt x="161" y="76"/>
                  </a:cubicBezTo>
                  <a:lnTo>
                    <a:pt x="160" y="76"/>
                  </a:lnTo>
                  <a:cubicBezTo>
                    <a:pt x="141" y="51"/>
                    <a:pt x="123" y="26"/>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4"/>
            <p:cNvSpPr/>
            <p:nvPr/>
          </p:nvSpPr>
          <p:spPr>
            <a:xfrm>
              <a:off x="6992750" y="2491600"/>
              <a:ext cx="107450" cy="59200"/>
            </a:xfrm>
            <a:custGeom>
              <a:avLst/>
              <a:gdLst/>
              <a:ahLst/>
              <a:cxnLst/>
              <a:rect l="l" t="t" r="r" b="b"/>
              <a:pathLst>
                <a:path w="4298" h="2368" extrusionOk="0">
                  <a:moveTo>
                    <a:pt x="4297" y="1"/>
                  </a:moveTo>
                  <a:cubicBezTo>
                    <a:pt x="4198" y="11"/>
                    <a:pt x="4098" y="21"/>
                    <a:pt x="3998" y="33"/>
                  </a:cubicBezTo>
                  <a:cubicBezTo>
                    <a:pt x="3911" y="87"/>
                    <a:pt x="3825" y="140"/>
                    <a:pt x="3738" y="193"/>
                  </a:cubicBezTo>
                  <a:lnTo>
                    <a:pt x="3737" y="193"/>
                  </a:lnTo>
                  <a:cubicBezTo>
                    <a:pt x="3447" y="371"/>
                    <a:pt x="3157" y="547"/>
                    <a:pt x="2866" y="720"/>
                  </a:cubicBezTo>
                  <a:cubicBezTo>
                    <a:pt x="2828" y="743"/>
                    <a:pt x="2792" y="765"/>
                    <a:pt x="2754" y="788"/>
                  </a:cubicBezTo>
                  <a:cubicBezTo>
                    <a:pt x="2521" y="925"/>
                    <a:pt x="2288" y="1062"/>
                    <a:pt x="2054" y="1197"/>
                  </a:cubicBezTo>
                  <a:cubicBezTo>
                    <a:pt x="1678" y="1415"/>
                    <a:pt x="1281" y="1638"/>
                    <a:pt x="866" y="1854"/>
                  </a:cubicBezTo>
                  <a:cubicBezTo>
                    <a:pt x="827" y="1876"/>
                    <a:pt x="789" y="1895"/>
                    <a:pt x="749" y="1916"/>
                  </a:cubicBezTo>
                  <a:cubicBezTo>
                    <a:pt x="504" y="2041"/>
                    <a:pt x="255" y="2163"/>
                    <a:pt x="1" y="2278"/>
                  </a:cubicBezTo>
                  <a:cubicBezTo>
                    <a:pt x="39" y="2308"/>
                    <a:pt x="78" y="2338"/>
                    <a:pt x="118" y="2367"/>
                  </a:cubicBezTo>
                  <a:cubicBezTo>
                    <a:pt x="360" y="2256"/>
                    <a:pt x="597" y="2141"/>
                    <a:pt x="827" y="2021"/>
                  </a:cubicBezTo>
                  <a:cubicBezTo>
                    <a:pt x="866" y="2001"/>
                    <a:pt x="905" y="1981"/>
                    <a:pt x="944" y="1962"/>
                  </a:cubicBezTo>
                  <a:cubicBezTo>
                    <a:pt x="1355" y="1746"/>
                    <a:pt x="1748" y="1523"/>
                    <a:pt x="2119" y="1308"/>
                  </a:cubicBezTo>
                  <a:cubicBezTo>
                    <a:pt x="2353" y="1174"/>
                    <a:pt x="2586" y="1037"/>
                    <a:pt x="2819" y="901"/>
                  </a:cubicBezTo>
                  <a:cubicBezTo>
                    <a:pt x="2856" y="877"/>
                    <a:pt x="2893" y="855"/>
                    <a:pt x="2931" y="833"/>
                  </a:cubicBezTo>
                  <a:cubicBezTo>
                    <a:pt x="3302" y="612"/>
                    <a:pt x="3672" y="387"/>
                    <a:pt x="4041" y="160"/>
                  </a:cubicBezTo>
                  <a:cubicBezTo>
                    <a:pt x="4127" y="107"/>
                    <a:pt x="4211" y="54"/>
                    <a:pt x="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4"/>
            <p:cNvSpPr/>
            <p:nvPr/>
          </p:nvSpPr>
          <p:spPr>
            <a:xfrm>
              <a:off x="7028400" y="2484600"/>
              <a:ext cx="175425" cy="90850"/>
            </a:xfrm>
            <a:custGeom>
              <a:avLst/>
              <a:gdLst/>
              <a:ahLst/>
              <a:cxnLst/>
              <a:rect l="l" t="t" r="r" b="b"/>
              <a:pathLst>
                <a:path w="7017" h="3634" extrusionOk="0">
                  <a:moveTo>
                    <a:pt x="7017" y="0"/>
                  </a:moveTo>
                  <a:cubicBezTo>
                    <a:pt x="6936" y="2"/>
                    <a:pt x="6855" y="5"/>
                    <a:pt x="6773" y="8"/>
                  </a:cubicBezTo>
                  <a:cubicBezTo>
                    <a:pt x="6702" y="53"/>
                    <a:pt x="6631" y="99"/>
                    <a:pt x="6560" y="144"/>
                  </a:cubicBezTo>
                  <a:cubicBezTo>
                    <a:pt x="5893" y="575"/>
                    <a:pt x="5215" y="985"/>
                    <a:pt x="4524" y="1372"/>
                  </a:cubicBezTo>
                  <a:cubicBezTo>
                    <a:pt x="4487" y="1395"/>
                    <a:pt x="4449" y="1416"/>
                    <a:pt x="4411" y="1436"/>
                  </a:cubicBezTo>
                  <a:cubicBezTo>
                    <a:pt x="3739" y="1813"/>
                    <a:pt x="3052" y="2170"/>
                    <a:pt x="2355" y="2506"/>
                  </a:cubicBezTo>
                  <a:cubicBezTo>
                    <a:pt x="2316" y="2526"/>
                    <a:pt x="2276" y="2545"/>
                    <a:pt x="2237" y="2563"/>
                  </a:cubicBezTo>
                  <a:cubicBezTo>
                    <a:pt x="1637" y="2851"/>
                    <a:pt x="1030" y="3123"/>
                    <a:pt x="416" y="3379"/>
                  </a:cubicBezTo>
                  <a:cubicBezTo>
                    <a:pt x="373" y="3397"/>
                    <a:pt x="332" y="3414"/>
                    <a:pt x="289" y="3431"/>
                  </a:cubicBezTo>
                  <a:cubicBezTo>
                    <a:pt x="193" y="3471"/>
                    <a:pt x="97" y="3510"/>
                    <a:pt x="0" y="3549"/>
                  </a:cubicBezTo>
                  <a:cubicBezTo>
                    <a:pt x="44" y="3577"/>
                    <a:pt x="90" y="3606"/>
                    <a:pt x="136" y="3633"/>
                  </a:cubicBezTo>
                  <a:cubicBezTo>
                    <a:pt x="216" y="3601"/>
                    <a:pt x="297" y="3568"/>
                    <a:pt x="377" y="3535"/>
                  </a:cubicBezTo>
                  <a:cubicBezTo>
                    <a:pt x="418" y="3518"/>
                    <a:pt x="460" y="3500"/>
                    <a:pt x="502" y="3483"/>
                  </a:cubicBezTo>
                  <a:cubicBezTo>
                    <a:pt x="1112" y="3228"/>
                    <a:pt x="1714" y="2958"/>
                    <a:pt x="2308" y="2673"/>
                  </a:cubicBezTo>
                  <a:cubicBezTo>
                    <a:pt x="2348" y="2654"/>
                    <a:pt x="2386" y="2635"/>
                    <a:pt x="2425" y="2616"/>
                  </a:cubicBezTo>
                  <a:cubicBezTo>
                    <a:pt x="3122" y="2280"/>
                    <a:pt x="3807" y="1923"/>
                    <a:pt x="4482" y="1546"/>
                  </a:cubicBezTo>
                  <a:cubicBezTo>
                    <a:pt x="4520" y="1526"/>
                    <a:pt x="4557" y="1504"/>
                    <a:pt x="4595" y="1482"/>
                  </a:cubicBezTo>
                  <a:cubicBezTo>
                    <a:pt x="5348" y="1059"/>
                    <a:pt x="6086" y="610"/>
                    <a:pt x="6810" y="137"/>
                  </a:cubicBezTo>
                  <a:cubicBezTo>
                    <a:pt x="6879" y="91"/>
                    <a:pt x="6949" y="46"/>
                    <a:pt x="7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4"/>
            <p:cNvSpPr/>
            <p:nvPr/>
          </p:nvSpPr>
          <p:spPr>
            <a:xfrm>
              <a:off x="7066825" y="2484525"/>
              <a:ext cx="223200" cy="112650"/>
            </a:xfrm>
            <a:custGeom>
              <a:avLst/>
              <a:gdLst/>
              <a:ahLst/>
              <a:cxnLst/>
              <a:rect l="l" t="t" r="r" b="b"/>
              <a:pathLst>
                <a:path w="8928" h="4506" extrusionOk="0">
                  <a:moveTo>
                    <a:pt x="8908" y="1"/>
                  </a:moveTo>
                  <a:lnTo>
                    <a:pt x="8863" y="25"/>
                  </a:lnTo>
                  <a:lnTo>
                    <a:pt x="8861" y="25"/>
                  </a:lnTo>
                  <a:cubicBezTo>
                    <a:pt x="8805" y="22"/>
                    <a:pt x="8751" y="20"/>
                    <a:pt x="8696" y="19"/>
                  </a:cubicBezTo>
                  <a:cubicBezTo>
                    <a:pt x="8631" y="59"/>
                    <a:pt x="8566" y="100"/>
                    <a:pt x="8499" y="141"/>
                  </a:cubicBezTo>
                  <a:cubicBezTo>
                    <a:pt x="7818" y="562"/>
                    <a:pt x="7127" y="968"/>
                    <a:pt x="6428" y="1358"/>
                  </a:cubicBezTo>
                  <a:cubicBezTo>
                    <a:pt x="6390" y="1380"/>
                    <a:pt x="6352" y="1402"/>
                    <a:pt x="6314" y="1422"/>
                  </a:cubicBezTo>
                  <a:cubicBezTo>
                    <a:pt x="5512" y="1869"/>
                    <a:pt x="4701" y="2294"/>
                    <a:pt x="3879" y="2697"/>
                  </a:cubicBezTo>
                  <a:cubicBezTo>
                    <a:pt x="3840" y="2717"/>
                    <a:pt x="3801" y="2736"/>
                    <a:pt x="3763" y="2755"/>
                  </a:cubicBezTo>
                  <a:cubicBezTo>
                    <a:pt x="3067" y="3096"/>
                    <a:pt x="2365" y="3422"/>
                    <a:pt x="1656" y="3732"/>
                  </a:cubicBezTo>
                  <a:cubicBezTo>
                    <a:pt x="1615" y="3751"/>
                    <a:pt x="1575" y="3768"/>
                    <a:pt x="1535" y="3785"/>
                  </a:cubicBezTo>
                  <a:cubicBezTo>
                    <a:pt x="1025" y="4008"/>
                    <a:pt x="515" y="4220"/>
                    <a:pt x="0" y="4427"/>
                  </a:cubicBezTo>
                  <a:lnTo>
                    <a:pt x="152" y="4506"/>
                  </a:lnTo>
                  <a:cubicBezTo>
                    <a:pt x="643" y="4309"/>
                    <a:pt x="1128" y="4105"/>
                    <a:pt x="1612" y="3895"/>
                  </a:cubicBezTo>
                  <a:cubicBezTo>
                    <a:pt x="1652" y="3876"/>
                    <a:pt x="1694" y="3859"/>
                    <a:pt x="1734" y="3841"/>
                  </a:cubicBezTo>
                  <a:cubicBezTo>
                    <a:pt x="2443" y="3530"/>
                    <a:pt x="3145" y="3204"/>
                    <a:pt x="3839" y="2862"/>
                  </a:cubicBezTo>
                  <a:cubicBezTo>
                    <a:pt x="3878" y="2844"/>
                    <a:pt x="3919" y="2824"/>
                    <a:pt x="3958" y="2805"/>
                  </a:cubicBezTo>
                  <a:cubicBezTo>
                    <a:pt x="4775" y="2402"/>
                    <a:pt x="5583" y="1977"/>
                    <a:pt x="6381" y="1534"/>
                  </a:cubicBezTo>
                  <a:cubicBezTo>
                    <a:pt x="6419" y="1514"/>
                    <a:pt x="6457" y="1492"/>
                    <a:pt x="6495" y="1470"/>
                  </a:cubicBezTo>
                  <a:cubicBezTo>
                    <a:pt x="7251" y="1048"/>
                    <a:pt x="7996" y="607"/>
                    <a:pt x="8731" y="150"/>
                  </a:cubicBezTo>
                  <a:cubicBezTo>
                    <a:pt x="8759" y="133"/>
                    <a:pt x="8785" y="116"/>
                    <a:pt x="8812" y="99"/>
                  </a:cubicBezTo>
                  <a:cubicBezTo>
                    <a:pt x="8850" y="76"/>
                    <a:pt x="8886" y="52"/>
                    <a:pt x="8924" y="29"/>
                  </a:cubicBezTo>
                  <a:cubicBezTo>
                    <a:pt x="8924" y="29"/>
                    <a:pt x="8925" y="28"/>
                    <a:pt x="8927" y="28"/>
                  </a:cubicBezTo>
                  <a:cubicBezTo>
                    <a:pt x="8925" y="28"/>
                    <a:pt x="8924" y="28"/>
                    <a:pt x="8923" y="27"/>
                  </a:cubicBezTo>
                  <a:cubicBezTo>
                    <a:pt x="8917" y="18"/>
                    <a:pt x="8914" y="10"/>
                    <a:pt x="8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4"/>
            <p:cNvSpPr/>
            <p:nvPr/>
          </p:nvSpPr>
          <p:spPr>
            <a:xfrm>
              <a:off x="7118050" y="2491925"/>
              <a:ext cx="256475" cy="128350"/>
            </a:xfrm>
            <a:custGeom>
              <a:avLst/>
              <a:gdLst/>
              <a:ahLst/>
              <a:cxnLst/>
              <a:rect l="l" t="t" r="r" b="b"/>
              <a:pathLst>
                <a:path w="10259" h="5134" extrusionOk="0">
                  <a:moveTo>
                    <a:pt x="10068" y="0"/>
                  </a:moveTo>
                  <a:cubicBezTo>
                    <a:pt x="10015" y="38"/>
                    <a:pt x="9962" y="76"/>
                    <a:pt x="9907" y="112"/>
                  </a:cubicBezTo>
                  <a:cubicBezTo>
                    <a:pt x="9236" y="576"/>
                    <a:pt x="8551" y="1015"/>
                    <a:pt x="7852" y="1434"/>
                  </a:cubicBezTo>
                  <a:cubicBezTo>
                    <a:pt x="7814" y="1456"/>
                    <a:pt x="7776" y="1479"/>
                    <a:pt x="7739" y="1501"/>
                  </a:cubicBezTo>
                  <a:cubicBezTo>
                    <a:pt x="6995" y="1942"/>
                    <a:pt x="6237" y="2355"/>
                    <a:pt x="5463" y="2742"/>
                  </a:cubicBezTo>
                  <a:cubicBezTo>
                    <a:pt x="5424" y="2764"/>
                    <a:pt x="5385" y="2783"/>
                    <a:pt x="5345" y="2801"/>
                  </a:cubicBezTo>
                  <a:cubicBezTo>
                    <a:pt x="5011" y="2969"/>
                    <a:pt x="4674" y="3130"/>
                    <a:pt x="4335" y="3286"/>
                  </a:cubicBezTo>
                  <a:cubicBezTo>
                    <a:pt x="3888" y="3491"/>
                    <a:pt x="3432" y="3690"/>
                    <a:pt x="2977" y="3882"/>
                  </a:cubicBezTo>
                  <a:cubicBezTo>
                    <a:pt x="2935" y="3900"/>
                    <a:pt x="2893" y="3916"/>
                    <a:pt x="2850" y="3933"/>
                  </a:cubicBezTo>
                  <a:cubicBezTo>
                    <a:pt x="2123" y="4238"/>
                    <a:pt x="1388" y="4526"/>
                    <a:pt x="662" y="4809"/>
                  </a:cubicBezTo>
                  <a:cubicBezTo>
                    <a:pt x="619" y="4824"/>
                    <a:pt x="578" y="4841"/>
                    <a:pt x="534" y="4858"/>
                  </a:cubicBezTo>
                  <a:cubicBezTo>
                    <a:pt x="363" y="4923"/>
                    <a:pt x="193" y="4989"/>
                    <a:pt x="24" y="5054"/>
                  </a:cubicBezTo>
                  <a:cubicBezTo>
                    <a:pt x="16" y="5057"/>
                    <a:pt x="8" y="5060"/>
                    <a:pt x="0" y="5063"/>
                  </a:cubicBezTo>
                  <a:cubicBezTo>
                    <a:pt x="59" y="5086"/>
                    <a:pt x="118" y="5111"/>
                    <a:pt x="180" y="5133"/>
                  </a:cubicBezTo>
                  <a:cubicBezTo>
                    <a:pt x="326" y="5077"/>
                    <a:pt x="475" y="5020"/>
                    <a:pt x="622" y="4963"/>
                  </a:cubicBezTo>
                  <a:cubicBezTo>
                    <a:pt x="664" y="4946"/>
                    <a:pt x="708" y="4931"/>
                    <a:pt x="749" y="4914"/>
                  </a:cubicBezTo>
                  <a:cubicBezTo>
                    <a:pt x="1476" y="4632"/>
                    <a:pt x="2209" y="4343"/>
                    <a:pt x="2937" y="4037"/>
                  </a:cubicBezTo>
                  <a:cubicBezTo>
                    <a:pt x="2979" y="4022"/>
                    <a:pt x="3020" y="4004"/>
                    <a:pt x="3062" y="3986"/>
                  </a:cubicBezTo>
                  <a:cubicBezTo>
                    <a:pt x="3508" y="3799"/>
                    <a:pt x="3951" y="3605"/>
                    <a:pt x="4389" y="3404"/>
                  </a:cubicBezTo>
                  <a:cubicBezTo>
                    <a:pt x="4737" y="3244"/>
                    <a:pt x="5080" y="3079"/>
                    <a:pt x="5421" y="2909"/>
                  </a:cubicBezTo>
                  <a:lnTo>
                    <a:pt x="5422" y="2909"/>
                  </a:lnTo>
                  <a:cubicBezTo>
                    <a:pt x="5460" y="2890"/>
                    <a:pt x="5499" y="2871"/>
                    <a:pt x="5538" y="2850"/>
                  </a:cubicBezTo>
                  <a:cubicBezTo>
                    <a:pt x="6310" y="2464"/>
                    <a:pt x="7066" y="2050"/>
                    <a:pt x="7807" y="1610"/>
                  </a:cubicBezTo>
                  <a:cubicBezTo>
                    <a:pt x="7845" y="1590"/>
                    <a:pt x="7883" y="1566"/>
                    <a:pt x="7919" y="1544"/>
                  </a:cubicBezTo>
                  <a:cubicBezTo>
                    <a:pt x="8662" y="1101"/>
                    <a:pt x="9391" y="632"/>
                    <a:pt x="10100" y="136"/>
                  </a:cubicBezTo>
                  <a:cubicBezTo>
                    <a:pt x="10154" y="100"/>
                    <a:pt x="10206" y="63"/>
                    <a:pt x="10258" y="24"/>
                  </a:cubicBezTo>
                  <a:cubicBezTo>
                    <a:pt x="10196" y="16"/>
                    <a:pt x="10132" y="8"/>
                    <a:pt x="10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4"/>
            <p:cNvSpPr/>
            <p:nvPr/>
          </p:nvSpPr>
          <p:spPr>
            <a:xfrm>
              <a:off x="7180025" y="2508100"/>
              <a:ext cx="285800" cy="133375"/>
            </a:xfrm>
            <a:custGeom>
              <a:avLst/>
              <a:gdLst/>
              <a:ahLst/>
              <a:cxnLst/>
              <a:rect l="l" t="t" r="r" b="b"/>
              <a:pathLst>
                <a:path w="11432" h="5335" extrusionOk="0">
                  <a:moveTo>
                    <a:pt x="11257" y="0"/>
                  </a:moveTo>
                  <a:cubicBezTo>
                    <a:pt x="11205" y="34"/>
                    <a:pt x="11154" y="67"/>
                    <a:pt x="11103" y="100"/>
                  </a:cubicBezTo>
                  <a:cubicBezTo>
                    <a:pt x="10434" y="539"/>
                    <a:pt x="9750" y="958"/>
                    <a:pt x="9055" y="1356"/>
                  </a:cubicBezTo>
                  <a:cubicBezTo>
                    <a:pt x="9018" y="1379"/>
                    <a:pt x="8980" y="1401"/>
                    <a:pt x="8942" y="1421"/>
                  </a:cubicBezTo>
                  <a:cubicBezTo>
                    <a:pt x="8184" y="1857"/>
                    <a:pt x="7412" y="2268"/>
                    <a:pt x="6628" y="2652"/>
                  </a:cubicBezTo>
                  <a:cubicBezTo>
                    <a:pt x="6588" y="2673"/>
                    <a:pt x="6549" y="2692"/>
                    <a:pt x="6509" y="2711"/>
                  </a:cubicBezTo>
                  <a:cubicBezTo>
                    <a:pt x="5753" y="3083"/>
                    <a:pt x="4988" y="3431"/>
                    <a:pt x="4211" y="3754"/>
                  </a:cubicBezTo>
                  <a:cubicBezTo>
                    <a:pt x="4170" y="3773"/>
                    <a:pt x="4128" y="3790"/>
                    <a:pt x="4087" y="3808"/>
                  </a:cubicBezTo>
                  <a:cubicBezTo>
                    <a:pt x="3329" y="4122"/>
                    <a:pt x="2561" y="4417"/>
                    <a:pt x="1788" y="4685"/>
                  </a:cubicBezTo>
                  <a:cubicBezTo>
                    <a:pt x="1744" y="4702"/>
                    <a:pt x="1698" y="4718"/>
                    <a:pt x="1654" y="4732"/>
                  </a:cubicBezTo>
                  <a:cubicBezTo>
                    <a:pt x="1106" y="4924"/>
                    <a:pt x="556" y="5102"/>
                    <a:pt x="1" y="5268"/>
                  </a:cubicBezTo>
                  <a:cubicBezTo>
                    <a:pt x="76" y="5290"/>
                    <a:pt x="153" y="5312"/>
                    <a:pt x="231" y="5334"/>
                  </a:cubicBezTo>
                  <a:cubicBezTo>
                    <a:pt x="742" y="5179"/>
                    <a:pt x="1249" y="5013"/>
                    <a:pt x="1753" y="4836"/>
                  </a:cubicBezTo>
                  <a:cubicBezTo>
                    <a:pt x="1797" y="4822"/>
                    <a:pt x="1843" y="4806"/>
                    <a:pt x="1887" y="4789"/>
                  </a:cubicBezTo>
                  <a:lnTo>
                    <a:pt x="1889" y="4789"/>
                  </a:lnTo>
                  <a:cubicBezTo>
                    <a:pt x="2658" y="4520"/>
                    <a:pt x="3419" y="4228"/>
                    <a:pt x="4171" y="3914"/>
                  </a:cubicBezTo>
                  <a:cubicBezTo>
                    <a:pt x="4212" y="3896"/>
                    <a:pt x="4255" y="3879"/>
                    <a:pt x="4296" y="3862"/>
                  </a:cubicBezTo>
                  <a:cubicBezTo>
                    <a:pt x="5070" y="3536"/>
                    <a:pt x="5834" y="3189"/>
                    <a:pt x="6587" y="2818"/>
                  </a:cubicBezTo>
                  <a:cubicBezTo>
                    <a:pt x="6628" y="2801"/>
                    <a:pt x="6668" y="2782"/>
                    <a:pt x="6706" y="2760"/>
                  </a:cubicBezTo>
                  <a:cubicBezTo>
                    <a:pt x="7486" y="2375"/>
                    <a:pt x="8254" y="1967"/>
                    <a:pt x="9007" y="1536"/>
                  </a:cubicBezTo>
                  <a:cubicBezTo>
                    <a:pt x="9045" y="1515"/>
                    <a:pt x="9083" y="1492"/>
                    <a:pt x="9120" y="1470"/>
                  </a:cubicBezTo>
                  <a:cubicBezTo>
                    <a:pt x="9854" y="1049"/>
                    <a:pt x="10575" y="605"/>
                    <a:pt x="11281" y="140"/>
                  </a:cubicBezTo>
                  <a:cubicBezTo>
                    <a:pt x="11331" y="108"/>
                    <a:pt x="11382" y="74"/>
                    <a:pt x="11431" y="41"/>
                  </a:cubicBezTo>
                  <a:cubicBezTo>
                    <a:pt x="11372" y="26"/>
                    <a:pt x="11315" y="13"/>
                    <a:pt x="11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4"/>
            <p:cNvSpPr/>
            <p:nvPr/>
          </p:nvSpPr>
          <p:spPr>
            <a:xfrm>
              <a:off x="7264475" y="2523925"/>
              <a:ext cx="259875" cy="136625"/>
            </a:xfrm>
            <a:custGeom>
              <a:avLst/>
              <a:gdLst/>
              <a:ahLst/>
              <a:cxnLst/>
              <a:rect l="l" t="t" r="r" b="b"/>
              <a:pathLst>
                <a:path w="10395" h="5465" extrusionOk="0">
                  <a:moveTo>
                    <a:pt x="10243" y="1"/>
                  </a:moveTo>
                  <a:cubicBezTo>
                    <a:pt x="10201" y="34"/>
                    <a:pt x="10159" y="67"/>
                    <a:pt x="10116" y="98"/>
                  </a:cubicBezTo>
                  <a:cubicBezTo>
                    <a:pt x="9762" y="369"/>
                    <a:pt x="9403" y="633"/>
                    <a:pt x="9038" y="889"/>
                  </a:cubicBezTo>
                  <a:cubicBezTo>
                    <a:pt x="9004" y="915"/>
                    <a:pt x="8968" y="940"/>
                    <a:pt x="8932" y="963"/>
                  </a:cubicBezTo>
                  <a:cubicBezTo>
                    <a:pt x="8211" y="1468"/>
                    <a:pt x="7469" y="1944"/>
                    <a:pt x="6711" y="2390"/>
                  </a:cubicBezTo>
                  <a:cubicBezTo>
                    <a:pt x="6673" y="2413"/>
                    <a:pt x="6635" y="2434"/>
                    <a:pt x="6598" y="2456"/>
                  </a:cubicBezTo>
                  <a:cubicBezTo>
                    <a:pt x="5906" y="2860"/>
                    <a:pt x="5199" y="3240"/>
                    <a:pt x="4479" y="3593"/>
                  </a:cubicBezTo>
                  <a:cubicBezTo>
                    <a:pt x="4438" y="3615"/>
                    <a:pt x="4398" y="3634"/>
                    <a:pt x="4358" y="3652"/>
                  </a:cubicBezTo>
                  <a:cubicBezTo>
                    <a:pt x="3623" y="4012"/>
                    <a:pt x="2875" y="4343"/>
                    <a:pt x="2117" y="4648"/>
                  </a:cubicBezTo>
                  <a:cubicBezTo>
                    <a:pt x="2073" y="4666"/>
                    <a:pt x="2032" y="4682"/>
                    <a:pt x="1989" y="4698"/>
                  </a:cubicBezTo>
                  <a:cubicBezTo>
                    <a:pt x="1332" y="4960"/>
                    <a:pt x="670" y="5200"/>
                    <a:pt x="0" y="5419"/>
                  </a:cubicBezTo>
                  <a:cubicBezTo>
                    <a:pt x="89" y="5435"/>
                    <a:pt x="178" y="5450"/>
                    <a:pt x="269" y="5465"/>
                  </a:cubicBezTo>
                  <a:cubicBezTo>
                    <a:pt x="879" y="5261"/>
                    <a:pt x="1483" y="5041"/>
                    <a:pt x="2081" y="4801"/>
                  </a:cubicBezTo>
                  <a:cubicBezTo>
                    <a:pt x="2124" y="4784"/>
                    <a:pt x="2166" y="4768"/>
                    <a:pt x="2209" y="4751"/>
                  </a:cubicBezTo>
                  <a:cubicBezTo>
                    <a:pt x="2965" y="4445"/>
                    <a:pt x="3711" y="4114"/>
                    <a:pt x="4444" y="3755"/>
                  </a:cubicBezTo>
                  <a:cubicBezTo>
                    <a:pt x="4484" y="3736"/>
                    <a:pt x="4524" y="3715"/>
                    <a:pt x="4565" y="3696"/>
                  </a:cubicBezTo>
                  <a:cubicBezTo>
                    <a:pt x="5280" y="3343"/>
                    <a:pt x="5983" y="2966"/>
                    <a:pt x="6672" y="2564"/>
                  </a:cubicBezTo>
                  <a:cubicBezTo>
                    <a:pt x="6708" y="2541"/>
                    <a:pt x="6746" y="2521"/>
                    <a:pt x="6783" y="2498"/>
                  </a:cubicBezTo>
                  <a:cubicBezTo>
                    <a:pt x="7540" y="2054"/>
                    <a:pt x="8277" y="1580"/>
                    <a:pt x="8996" y="1076"/>
                  </a:cubicBezTo>
                  <a:cubicBezTo>
                    <a:pt x="9032" y="1055"/>
                    <a:pt x="9067" y="1029"/>
                    <a:pt x="9102" y="1002"/>
                  </a:cubicBezTo>
                  <a:cubicBezTo>
                    <a:pt x="9497" y="727"/>
                    <a:pt x="9888" y="439"/>
                    <a:pt x="10269" y="144"/>
                  </a:cubicBezTo>
                  <a:cubicBezTo>
                    <a:pt x="10311" y="114"/>
                    <a:pt x="10353" y="81"/>
                    <a:pt x="10395" y="47"/>
                  </a:cubicBezTo>
                  <a:cubicBezTo>
                    <a:pt x="10343" y="30"/>
                    <a:pt x="10293" y="14"/>
                    <a:pt x="10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4"/>
            <p:cNvSpPr/>
            <p:nvPr/>
          </p:nvSpPr>
          <p:spPr>
            <a:xfrm>
              <a:off x="7353675" y="2537875"/>
              <a:ext cx="211825" cy="133350"/>
            </a:xfrm>
            <a:custGeom>
              <a:avLst/>
              <a:gdLst/>
              <a:ahLst/>
              <a:cxnLst/>
              <a:rect l="l" t="t" r="r" b="b"/>
              <a:pathLst>
                <a:path w="8473" h="5334" extrusionOk="0">
                  <a:moveTo>
                    <a:pt x="8333" y="0"/>
                  </a:moveTo>
                  <a:cubicBezTo>
                    <a:pt x="8295" y="33"/>
                    <a:pt x="8258" y="65"/>
                    <a:pt x="8220" y="97"/>
                  </a:cubicBezTo>
                  <a:cubicBezTo>
                    <a:pt x="7608" y="630"/>
                    <a:pt x="6959" y="1146"/>
                    <a:pt x="6278" y="1644"/>
                  </a:cubicBezTo>
                  <a:cubicBezTo>
                    <a:pt x="6243" y="1671"/>
                    <a:pt x="6207" y="1696"/>
                    <a:pt x="6171" y="1721"/>
                  </a:cubicBezTo>
                  <a:cubicBezTo>
                    <a:pt x="5506" y="2205"/>
                    <a:pt x="4809" y="2672"/>
                    <a:pt x="4079" y="3122"/>
                  </a:cubicBezTo>
                  <a:cubicBezTo>
                    <a:pt x="4043" y="3144"/>
                    <a:pt x="4005" y="3168"/>
                    <a:pt x="3968" y="3190"/>
                  </a:cubicBezTo>
                  <a:cubicBezTo>
                    <a:pt x="3344" y="3573"/>
                    <a:pt x="2698" y="3943"/>
                    <a:pt x="2028" y="4299"/>
                  </a:cubicBezTo>
                  <a:cubicBezTo>
                    <a:pt x="1989" y="4323"/>
                    <a:pt x="1949" y="4343"/>
                    <a:pt x="1910" y="4363"/>
                  </a:cubicBezTo>
                  <a:cubicBezTo>
                    <a:pt x="1328" y="4672"/>
                    <a:pt x="731" y="4972"/>
                    <a:pt x="118" y="5259"/>
                  </a:cubicBezTo>
                  <a:cubicBezTo>
                    <a:pt x="79" y="5278"/>
                    <a:pt x="40" y="5296"/>
                    <a:pt x="1" y="5314"/>
                  </a:cubicBezTo>
                  <a:cubicBezTo>
                    <a:pt x="89" y="5322"/>
                    <a:pt x="176" y="5329"/>
                    <a:pt x="264" y="5333"/>
                  </a:cubicBezTo>
                  <a:cubicBezTo>
                    <a:pt x="859" y="5051"/>
                    <a:pt x="1438" y="4760"/>
                    <a:pt x="2002" y="4461"/>
                  </a:cubicBezTo>
                  <a:cubicBezTo>
                    <a:pt x="2041" y="4441"/>
                    <a:pt x="2081" y="4419"/>
                    <a:pt x="2120" y="4398"/>
                  </a:cubicBezTo>
                  <a:cubicBezTo>
                    <a:pt x="2784" y="4042"/>
                    <a:pt x="3428" y="3673"/>
                    <a:pt x="4048" y="3293"/>
                  </a:cubicBezTo>
                  <a:cubicBezTo>
                    <a:pt x="4086" y="3270"/>
                    <a:pt x="4123" y="3247"/>
                    <a:pt x="4160" y="3223"/>
                  </a:cubicBezTo>
                  <a:cubicBezTo>
                    <a:pt x="4885" y="2777"/>
                    <a:pt x="5581" y="2311"/>
                    <a:pt x="6244" y="1829"/>
                  </a:cubicBezTo>
                  <a:cubicBezTo>
                    <a:pt x="6279" y="1804"/>
                    <a:pt x="6314" y="1780"/>
                    <a:pt x="6349" y="1753"/>
                  </a:cubicBezTo>
                  <a:cubicBezTo>
                    <a:pt x="7056" y="1238"/>
                    <a:pt x="7727" y="702"/>
                    <a:pt x="8359" y="148"/>
                  </a:cubicBezTo>
                  <a:cubicBezTo>
                    <a:pt x="8397" y="116"/>
                    <a:pt x="8435" y="83"/>
                    <a:pt x="8472" y="49"/>
                  </a:cubicBezTo>
                  <a:cubicBezTo>
                    <a:pt x="8426" y="33"/>
                    <a:pt x="8380" y="16"/>
                    <a:pt x="8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4"/>
            <p:cNvSpPr/>
            <p:nvPr/>
          </p:nvSpPr>
          <p:spPr>
            <a:xfrm>
              <a:off x="7429675" y="2562000"/>
              <a:ext cx="193900" cy="110625"/>
            </a:xfrm>
            <a:custGeom>
              <a:avLst/>
              <a:gdLst/>
              <a:ahLst/>
              <a:cxnLst/>
              <a:rect l="l" t="t" r="r" b="b"/>
              <a:pathLst>
                <a:path w="7756" h="4425" extrusionOk="0">
                  <a:moveTo>
                    <a:pt x="7626" y="1"/>
                  </a:moveTo>
                  <a:cubicBezTo>
                    <a:pt x="7588" y="31"/>
                    <a:pt x="7549" y="61"/>
                    <a:pt x="7512" y="92"/>
                  </a:cubicBezTo>
                  <a:cubicBezTo>
                    <a:pt x="7275" y="281"/>
                    <a:pt x="7038" y="463"/>
                    <a:pt x="6798" y="645"/>
                  </a:cubicBezTo>
                  <a:lnTo>
                    <a:pt x="6692" y="723"/>
                  </a:lnTo>
                  <a:cubicBezTo>
                    <a:pt x="5953" y="1271"/>
                    <a:pt x="5187" y="1783"/>
                    <a:pt x="4398" y="2260"/>
                  </a:cubicBezTo>
                  <a:cubicBezTo>
                    <a:pt x="4360" y="2282"/>
                    <a:pt x="4322" y="2304"/>
                    <a:pt x="4285" y="2327"/>
                  </a:cubicBezTo>
                  <a:cubicBezTo>
                    <a:pt x="3588" y="2741"/>
                    <a:pt x="2875" y="3127"/>
                    <a:pt x="2147" y="3483"/>
                  </a:cubicBezTo>
                  <a:cubicBezTo>
                    <a:pt x="2107" y="3503"/>
                    <a:pt x="2067" y="3523"/>
                    <a:pt x="2025" y="3541"/>
                  </a:cubicBezTo>
                  <a:cubicBezTo>
                    <a:pt x="1375" y="3856"/>
                    <a:pt x="713" y="4144"/>
                    <a:pt x="42" y="4406"/>
                  </a:cubicBezTo>
                  <a:cubicBezTo>
                    <a:pt x="28" y="4413"/>
                    <a:pt x="15" y="4419"/>
                    <a:pt x="0" y="4424"/>
                  </a:cubicBezTo>
                  <a:cubicBezTo>
                    <a:pt x="21" y="4424"/>
                    <a:pt x="40" y="4422"/>
                    <a:pt x="58" y="4422"/>
                  </a:cubicBezTo>
                  <a:lnTo>
                    <a:pt x="59" y="4422"/>
                  </a:lnTo>
                  <a:cubicBezTo>
                    <a:pt x="171" y="4419"/>
                    <a:pt x="279" y="4414"/>
                    <a:pt x="388" y="4409"/>
                  </a:cubicBezTo>
                  <a:lnTo>
                    <a:pt x="389" y="4409"/>
                  </a:lnTo>
                  <a:cubicBezTo>
                    <a:pt x="972" y="4172"/>
                    <a:pt x="1549" y="3917"/>
                    <a:pt x="2116" y="3641"/>
                  </a:cubicBezTo>
                  <a:cubicBezTo>
                    <a:pt x="2157" y="3622"/>
                    <a:pt x="2197" y="3602"/>
                    <a:pt x="2238" y="3583"/>
                  </a:cubicBezTo>
                  <a:cubicBezTo>
                    <a:pt x="2963" y="3227"/>
                    <a:pt x="3675" y="2842"/>
                    <a:pt x="4368" y="2429"/>
                  </a:cubicBezTo>
                  <a:cubicBezTo>
                    <a:pt x="4406" y="2405"/>
                    <a:pt x="4443" y="2383"/>
                    <a:pt x="4481" y="2360"/>
                  </a:cubicBezTo>
                  <a:cubicBezTo>
                    <a:pt x="5269" y="1885"/>
                    <a:pt x="6033" y="1372"/>
                    <a:pt x="6771" y="827"/>
                  </a:cubicBezTo>
                  <a:cubicBezTo>
                    <a:pt x="6805" y="800"/>
                    <a:pt x="6840" y="774"/>
                    <a:pt x="6874" y="749"/>
                  </a:cubicBezTo>
                  <a:cubicBezTo>
                    <a:pt x="7134" y="555"/>
                    <a:pt x="7391" y="356"/>
                    <a:pt x="7643" y="153"/>
                  </a:cubicBezTo>
                  <a:cubicBezTo>
                    <a:pt x="7681" y="123"/>
                    <a:pt x="7718" y="92"/>
                    <a:pt x="7756" y="60"/>
                  </a:cubicBezTo>
                  <a:cubicBezTo>
                    <a:pt x="7713" y="40"/>
                    <a:pt x="7669" y="20"/>
                    <a:pt x="7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4"/>
            <p:cNvSpPr/>
            <p:nvPr/>
          </p:nvSpPr>
          <p:spPr>
            <a:xfrm>
              <a:off x="7588775" y="2588625"/>
              <a:ext cx="86350" cy="58675"/>
            </a:xfrm>
            <a:custGeom>
              <a:avLst/>
              <a:gdLst/>
              <a:ahLst/>
              <a:cxnLst/>
              <a:rect l="l" t="t" r="r" b="b"/>
              <a:pathLst>
                <a:path w="3454" h="2347" extrusionOk="0">
                  <a:moveTo>
                    <a:pt x="3333" y="0"/>
                  </a:moveTo>
                  <a:cubicBezTo>
                    <a:pt x="3298" y="31"/>
                    <a:pt x="3262" y="60"/>
                    <a:pt x="3226" y="89"/>
                  </a:cubicBezTo>
                  <a:cubicBezTo>
                    <a:pt x="2722" y="495"/>
                    <a:pt x="2210" y="872"/>
                    <a:pt x="1701" y="1224"/>
                  </a:cubicBezTo>
                  <a:cubicBezTo>
                    <a:pt x="1666" y="1248"/>
                    <a:pt x="1629" y="1273"/>
                    <a:pt x="1594" y="1299"/>
                  </a:cubicBezTo>
                  <a:cubicBezTo>
                    <a:pt x="1331" y="1479"/>
                    <a:pt x="1072" y="1653"/>
                    <a:pt x="815" y="1822"/>
                  </a:cubicBezTo>
                  <a:cubicBezTo>
                    <a:pt x="547" y="1999"/>
                    <a:pt x="275" y="2175"/>
                    <a:pt x="0" y="2346"/>
                  </a:cubicBezTo>
                  <a:cubicBezTo>
                    <a:pt x="157" y="2299"/>
                    <a:pt x="313" y="2252"/>
                    <a:pt x="463" y="2205"/>
                  </a:cubicBezTo>
                  <a:cubicBezTo>
                    <a:pt x="466" y="2205"/>
                    <a:pt x="467" y="2204"/>
                    <a:pt x="467" y="2204"/>
                  </a:cubicBezTo>
                  <a:cubicBezTo>
                    <a:pt x="609" y="2113"/>
                    <a:pt x="749" y="2023"/>
                    <a:pt x="887" y="1931"/>
                  </a:cubicBezTo>
                  <a:cubicBezTo>
                    <a:pt x="1146" y="1761"/>
                    <a:pt x="1410" y="1583"/>
                    <a:pt x="1676" y="1398"/>
                  </a:cubicBezTo>
                  <a:cubicBezTo>
                    <a:pt x="1713" y="1375"/>
                    <a:pt x="1748" y="1350"/>
                    <a:pt x="1784" y="1324"/>
                  </a:cubicBezTo>
                  <a:cubicBezTo>
                    <a:pt x="2304" y="963"/>
                    <a:pt x="2832" y="576"/>
                    <a:pt x="3347" y="158"/>
                  </a:cubicBezTo>
                  <a:cubicBezTo>
                    <a:pt x="3384" y="129"/>
                    <a:pt x="3419" y="99"/>
                    <a:pt x="3453" y="70"/>
                  </a:cubicBezTo>
                  <a:cubicBezTo>
                    <a:pt x="3413" y="45"/>
                    <a:pt x="3374" y="23"/>
                    <a:pt x="3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4"/>
            <p:cNvSpPr/>
            <p:nvPr/>
          </p:nvSpPr>
          <p:spPr>
            <a:xfrm>
              <a:off x="6940175" y="2418975"/>
              <a:ext cx="792325" cy="161875"/>
            </a:xfrm>
            <a:custGeom>
              <a:avLst/>
              <a:gdLst/>
              <a:ahLst/>
              <a:cxnLst/>
              <a:rect l="l" t="t" r="r" b="b"/>
              <a:pathLst>
                <a:path w="31693" h="6475" extrusionOk="0">
                  <a:moveTo>
                    <a:pt x="13917" y="0"/>
                  </a:moveTo>
                  <a:cubicBezTo>
                    <a:pt x="13066" y="0"/>
                    <a:pt x="12225" y="40"/>
                    <a:pt x="11401" y="110"/>
                  </a:cubicBezTo>
                  <a:cubicBezTo>
                    <a:pt x="6919" y="488"/>
                    <a:pt x="2992" y="1755"/>
                    <a:pt x="1076" y="2464"/>
                  </a:cubicBezTo>
                  <a:cubicBezTo>
                    <a:pt x="567" y="2652"/>
                    <a:pt x="200" y="2802"/>
                    <a:pt x="1" y="2885"/>
                  </a:cubicBezTo>
                  <a:lnTo>
                    <a:pt x="7" y="2936"/>
                  </a:lnTo>
                  <a:cubicBezTo>
                    <a:pt x="7" y="2936"/>
                    <a:pt x="367" y="2797"/>
                    <a:pt x="1090" y="2615"/>
                  </a:cubicBezTo>
                  <a:cubicBezTo>
                    <a:pt x="2498" y="2258"/>
                    <a:pt x="5289" y="1733"/>
                    <a:pt x="9506" y="1733"/>
                  </a:cubicBezTo>
                  <a:cubicBezTo>
                    <a:pt x="11245" y="1733"/>
                    <a:pt x="13227" y="1823"/>
                    <a:pt x="15454" y="2050"/>
                  </a:cubicBezTo>
                  <a:cubicBezTo>
                    <a:pt x="23446" y="2867"/>
                    <a:pt x="28746" y="5041"/>
                    <a:pt x="30772" y="6006"/>
                  </a:cubicBezTo>
                  <a:cubicBezTo>
                    <a:pt x="31342" y="6277"/>
                    <a:pt x="31654" y="6453"/>
                    <a:pt x="31693" y="6474"/>
                  </a:cubicBezTo>
                  <a:cubicBezTo>
                    <a:pt x="31657" y="6438"/>
                    <a:pt x="31382" y="6156"/>
                    <a:pt x="30850" y="5725"/>
                  </a:cubicBezTo>
                  <a:cubicBezTo>
                    <a:pt x="29241" y="4423"/>
                    <a:pt x="25286" y="1759"/>
                    <a:pt x="18619" y="436"/>
                  </a:cubicBezTo>
                  <a:cubicBezTo>
                    <a:pt x="17293" y="173"/>
                    <a:pt x="15950" y="41"/>
                    <a:pt x="14624" y="9"/>
                  </a:cubicBezTo>
                  <a:cubicBezTo>
                    <a:pt x="14388" y="3"/>
                    <a:pt x="14152" y="0"/>
                    <a:pt x="13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4"/>
            <p:cNvSpPr/>
            <p:nvPr/>
          </p:nvSpPr>
          <p:spPr>
            <a:xfrm>
              <a:off x="6966625" y="2376850"/>
              <a:ext cx="749175" cy="192300"/>
            </a:xfrm>
            <a:custGeom>
              <a:avLst/>
              <a:gdLst/>
              <a:ahLst/>
              <a:cxnLst/>
              <a:rect l="l" t="t" r="r" b="b"/>
              <a:pathLst>
                <a:path w="29967" h="7692" extrusionOk="0">
                  <a:moveTo>
                    <a:pt x="18591" y="1"/>
                  </a:moveTo>
                  <a:cubicBezTo>
                    <a:pt x="17657" y="1"/>
                    <a:pt x="16714" y="504"/>
                    <a:pt x="16328" y="1351"/>
                  </a:cubicBezTo>
                  <a:cubicBezTo>
                    <a:pt x="16038" y="1031"/>
                    <a:pt x="15615" y="883"/>
                    <a:pt x="15183" y="883"/>
                  </a:cubicBezTo>
                  <a:cubicBezTo>
                    <a:pt x="14845" y="883"/>
                    <a:pt x="14501" y="973"/>
                    <a:pt x="14211" y="1143"/>
                  </a:cubicBezTo>
                  <a:cubicBezTo>
                    <a:pt x="13964" y="1287"/>
                    <a:pt x="13751" y="1475"/>
                    <a:pt x="13566" y="1693"/>
                  </a:cubicBezTo>
                  <a:cubicBezTo>
                    <a:pt x="13260" y="2059"/>
                    <a:pt x="13037" y="2505"/>
                    <a:pt x="12883" y="2960"/>
                  </a:cubicBezTo>
                  <a:cubicBezTo>
                    <a:pt x="12698" y="2328"/>
                    <a:pt x="12030" y="1933"/>
                    <a:pt x="11382" y="1933"/>
                  </a:cubicBezTo>
                  <a:cubicBezTo>
                    <a:pt x="11064" y="1933"/>
                    <a:pt x="10752" y="2028"/>
                    <a:pt x="10504" y="2235"/>
                  </a:cubicBezTo>
                  <a:cubicBezTo>
                    <a:pt x="10462" y="2085"/>
                    <a:pt x="10408" y="1938"/>
                    <a:pt x="10343" y="1795"/>
                  </a:cubicBezTo>
                  <a:cubicBezTo>
                    <a:pt x="9993" y="1017"/>
                    <a:pt x="9323" y="376"/>
                    <a:pt x="8496" y="191"/>
                  </a:cubicBezTo>
                  <a:cubicBezTo>
                    <a:pt x="8351" y="159"/>
                    <a:pt x="8202" y="143"/>
                    <a:pt x="8053" y="143"/>
                  </a:cubicBezTo>
                  <a:cubicBezTo>
                    <a:pt x="7197" y="143"/>
                    <a:pt x="6333" y="663"/>
                    <a:pt x="6083" y="1480"/>
                  </a:cubicBezTo>
                  <a:cubicBezTo>
                    <a:pt x="5705" y="927"/>
                    <a:pt x="5035" y="603"/>
                    <a:pt x="4369" y="603"/>
                  </a:cubicBezTo>
                  <a:cubicBezTo>
                    <a:pt x="4143" y="603"/>
                    <a:pt x="3917" y="641"/>
                    <a:pt x="3704" y="720"/>
                  </a:cubicBezTo>
                  <a:cubicBezTo>
                    <a:pt x="2863" y="1031"/>
                    <a:pt x="2292" y="1951"/>
                    <a:pt x="2389" y="2842"/>
                  </a:cubicBezTo>
                  <a:cubicBezTo>
                    <a:pt x="2136" y="2663"/>
                    <a:pt x="1827" y="2574"/>
                    <a:pt x="1519" y="2574"/>
                  </a:cubicBezTo>
                  <a:cubicBezTo>
                    <a:pt x="1200" y="2574"/>
                    <a:pt x="882" y="2669"/>
                    <a:pt x="626" y="2857"/>
                  </a:cubicBezTo>
                  <a:cubicBezTo>
                    <a:pt x="226" y="3153"/>
                    <a:pt x="0" y="3656"/>
                    <a:pt x="18" y="4149"/>
                  </a:cubicBezTo>
                  <a:cubicBezTo>
                    <a:pt x="19" y="4199"/>
                    <a:pt x="24" y="4248"/>
                    <a:pt x="32" y="4300"/>
                  </a:cubicBezTo>
                  <a:cubicBezTo>
                    <a:pt x="1440" y="3943"/>
                    <a:pt x="4231" y="3418"/>
                    <a:pt x="8448" y="3418"/>
                  </a:cubicBezTo>
                  <a:cubicBezTo>
                    <a:pt x="10187" y="3418"/>
                    <a:pt x="12169" y="3508"/>
                    <a:pt x="14396" y="3735"/>
                  </a:cubicBezTo>
                  <a:cubicBezTo>
                    <a:pt x="18267" y="4131"/>
                    <a:pt x="21509" y="4845"/>
                    <a:pt x="24050" y="5587"/>
                  </a:cubicBezTo>
                  <a:cubicBezTo>
                    <a:pt x="25875" y="6119"/>
                    <a:pt x="27341" y="6664"/>
                    <a:pt x="28421" y="7116"/>
                  </a:cubicBezTo>
                  <a:cubicBezTo>
                    <a:pt x="28943" y="7334"/>
                    <a:pt x="29375" y="7530"/>
                    <a:pt x="29714" y="7691"/>
                  </a:cubicBezTo>
                  <a:cubicBezTo>
                    <a:pt x="29746" y="7601"/>
                    <a:pt x="29772" y="7507"/>
                    <a:pt x="29792" y="7410"/>
                  </a:cubicBezTo>
                  <a:cubicBezTo>
                    <a:pt x="29967" y="6573"/>
                    <a:pt x="29670" y="5624"/>
                    <a:pt x="29052" y="5006"/>
                  </a:cubicBezTo>
                  <a:cubicBezTo>
                    <a:pt x="28969" y="4923"/>
                    <a:pt x="28882" y="4846"/>
                    <a:pt x="28789" y="4773"/>
                  </a:cubicBezTo>
                  <a:cubicBezTo>
                    <a:pt x="28406" y="4472"/>
                    <a:pt x="27955" y="4266"/>
                    <a:pt x="27475" y="4149"/>
                  </a:cubicBezTo>
                  <a:cubicBezTo>
                    <a:pt x="27439" y="4140"/>
                    <a:pt x="27405" y="4131"/>
                    <a:pt x="27370" y="4125"/>
                  </a:cubicBezTo>
                  <a:cubicBezTo>
                    <a:pt x="27072" y="4059"/>
                    <a:pt x="26764" y="4028"/>
                    <a:pt x="26457" y="4028"/>
                  </a:cubicBezTo>
                  <a:cubicBezTo>
                    <a:pt x="26244" y="4028"/>
                    <a:pt x="26031" y="4043"/>
                    <a:pt x="25821" y="4073"/>
                  </a:cubicBezTo>
                  <a:cubicBezTo>
                    <a:pt x="25974" y="3710"/>
                    <a:pt x="25966" y="3317"/>
                    <a:pt x="25846" y="2952"/>
                  </a:cubicBezTo>
                  <a:cubicBezTo>
                    <a:pt x="25642" y="2337"/>
                    <a:pt x="25117" y="1795"/>
                    <a:pt x="24487" y="1586"/>
                  </a:cubicBezTo>
                  <a:cubicBezTo>
                    <a:pt x="24210" y="1494"/>
                    <a:pt x="23925" y="1453"/>
                    <a:pt x="23639" y="1453"/>
                  </a:cubicBezTo>
                  <a:cubicBezTo>
                    <a:pt x="22885" y="1453"/>
                    <a:pt x="22119" y="1738"/>
                    <a:pt x="21468" y="2142"/>
                  </a:cubicBezTo>
                  <a:cubicBezTo>
                    <a:pt x="21049" y="1126"/>
                    <a:pt x="20167" y="271"/>
                    <a:pt x="19091" y="50"/>
                  </a:cubicBezTo>
                  <a:cubicBezTo>
                    <a:pt x="18927" y="17"/>
                    <a:pt x="18759" y="1"/>
                    <a:pt x="18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4"/>
            <p:cNvSpPr/>
            <p:nvPr/>
          </p:nvSpPr>
          <p:spPr>
            <a:xfrm>
              <a:off x="6966625" y="2380425"/>
              <a:ext cx="334100" cy="103925"/>
            </a:xfrm>
            <a:custGeom>
              <a:avLst/>
              <a:gdLst/>
              <a:ahLst/>
              <a:cxnLst/>
              <a:rect l="l" t="t" r="r" b="b"/>
              <a:pathLst>
                <a:path w="13364" h="4157" extrusionOk="0">
                  <a:moveTo>
                    <a:pt x="8054" y="0"/>
                  </a:moveTo>
                  <a:cubicBezTo>
                    <a:pt x="7198" y="0"/>
                    <a:pt x="6333" y="519"/>
                    <a:pt x="6083" y="1337"/>
                  </a:cubicBezTo>
                  <a:cubicBezTo>
                    <a:pt x="5705" y="785"/>
                    <a:pt x="5036" y="461"/>
                    <a:pt x="4371" y="461"/>
                  </a:cubicBezTo>
                  <a:cubicBezTo>
                    <a:pt x="4144" y="461"/>
                    <a:pt x="3918" y="499"/>
                    <a:pt x="3704" y="578"/>
                  </a:cubicBezTo>
                  <a:cubicBezTo>
                    <a:pt x="2863" y="888"/>
                    <a:pt x="2292" y="1809"/>
                    <a:pt x="2389" y="2699"/>
                  </a:cubicBezTo>
                  <a:cubicBezTo>
                    <a:pt x="2136" y="2520"/>
                    <a:pt x="1827" y="2431"/>
                    <a:pt x="1519" y="2431"/>
                  </a:cubicBezTo>
                  <a:cubicBezTo>
                    <a:pt x="1200" y="2431"/>
                    <a:pt x="882" y="2526"/>
                    <a:pt x="625" y="2714"/>
                  </a:cubicBezTo>
                  <a:cubicBezTo>
                    <a:pt x="226" y="3010"/>
                    <a:pt x="0" y="3513"/>
                    <a:pt x="18" y="4006"/>
                  </a:cubicBezTo>
                  <a:cubicBezTo>
                    <a:pt x="19" y="4056"/>
                    <a:pt x="24" y="4105"/>
                    <a:pt x="32" y="4157"/>
                  </a:cubicBezTo>
                  <a:cubicBezTo>
                    <a:pt x="1439" y="3800"/>
                    <a:pt x="4231" y="3275"/>
                    <a:pt x="8451" y="3275"/>
                  </a:cubicBezTo>
                  <a:cubicBezTo>
                    <a:pt x="9521" y="3275"/>
                    <a:pt x="10684" y="3309"/>
                    <a:pt x="11939" y="3388"/>
                  </a:cubicBezTo>
                  <a:cubicBezTo>
                    <a:pt x="12317" y="3413"/>
                    <a:pt x="12704" y="3441"/>
                    <a:pt x="13097" y="3473"/>
                  </a:cubicBezTo>
                  <a:cubicBezTo>
                    <a:pt x="13177" y="2928"/>
                    <a:pt x="13265" y="2375"/>
                    <a:pt x="13364" y="1821"/>
                  </a:cubicBezTo>
                  <a:lnTo>
                    <a:pt x="13364" y="1821"/>
                  </a:lnTo>
                  <a:cubicBezTo>
                    <a:pt x="13158" y="2127"/>
                    <a:pt x="13001" y="2469"/>
                    <a:pt x="12883" y="2817"/>
                  </a:cubicBezTo>
                  <a:cubicBezTo>
                    <a:pt x="12774" y="2447"/>
                    <a:pt x="12500" y="2158"/>
                    <a:pt x="12162" y="1982"/>
                  </a:cubicBezTo>
                  <a:cubicBezTo>
                    <a:pt x="11922" y="1859"/>
                    <a:pt x="11650" y="1791"/>
                    <a:pt x="11381" y="1791"/>
                  </a:cubicBezTo>
                  <a:cubicBezTo>
                    <a:pt x="11064" y="1791"/>
                    <a:pt x="10752" y="1885"/>
                    <a:pt x="10504" y="2092"/>
                  </a:cubicBezTo>
                  <a:cubicBezTo>
                    <a:pt x="10462" y="1942"/>
                    <a:pt x="10408" y="1795"/>
                    <a:pt x="10343" y="1652"/>
                  </a:cubicBezTo>
                  <a:cubicBezTo>
                    <a:pt x="9993" y="875"/>
                    <a:pt x="9322" y="233"/>
                    <a:pt x="8496" y="48"/>
                  </a:cubicBezTo>
                  <a:cubicBezTo>
                    <a:pt x="8351" y="16"/>
                    <a:pt x="8203" y="0"/>
                    <a:pt x="8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4"/>
            <p:cNvSpPr/>
            <p:nvPr/>
          </p:nvSpPr>
          <p:spPr>
            <a:xfrm>
              <a:off x="7257725" y="2150200"/>
              <a:ext cx="243750" cy="374650"/>
            </a:xfrm>
            <a:custGeom>
              <a:avLst/>
              <a:gdLst/>
              <a:ahLst/>
              <a:cxnLst/>
              <a:rect l="l" t="t" r="r" b="b"/>
              <a:pathLst>
                <a:path w="9750" h="14986" extrusionOk="0">
                  <a:moveTo>
                    <a:pt x="5966" y="1"/>
                  </a:moveTo>
                  <a:cubicBezTo>
                    <a:pt x="5955" y="1"/>
                    <a:pt x="5944" y="1"/>
                    <a:pt x="5933" y="1"/>
                  </a:cubicBezTo>
                  <a:cubicBezTo>
                    <a:pt x="3985" y="24"/>
                    <a:pt x="2448" y="2522"/>
                    <a:pt x="1231" y="7638"/>
                  </a:cubicBezTo>
                  <a:cubicBezTo>
                    <a:pt x="976" y="8705"/>
                    <a:pt x="764" y="9780"/>
                    <a:pt x="593" y="10759"/>
                  </a:cubicBezTo>
                  <a:cubicBezTo>
                    <a:pt x="567" y="10906"/>
                    <a:pt x="541" y="11050"/>
                    <a:pt x="519" y="11191"/>
                  </a:cubicBezTo>
                  <a:cubicBezTo>
                    <a:pt x="433" y="11696"/>
                    <a:pt x="359" y="12170"/>
                    <a:pt x="295" y="12597"/>
                  </a:cubicBezTo>
                  <a:cubicBezTo>
                    <a:pt x="96" y="13942"/>
                    <a:pt x="4" y="14849"/>
                    <a:pt x="1" y="14867"/>
                  </a:cubicBezTo>
                  <a:lnTo>
                    <a:pt x="1165" y="14986"/>
                  </a:lnTo>
                  <a:cubicBezTo>
                    <a:pt x="1240" y="14250"/>
                    <a:pt x="1336" y="13473"/>
                    <a:pt x="1453" y="12682"/>
                  </a:cubicBezTo>
                  <a:cubicBezTo>
                    <a:pt x="1533" y="12137"/>
                    <a:pt x="1621" y="11584"/>
                    <a:pt x="1720" y="11030"/>
                  </a:cubicBezTo>
                  <a:cubicBezTo>
                    <a:pt x="1736" y="10939"/>
                    <a:pt x="1752" y="10848"/>
                    <a:pt x="1769" y="10756"/>
                  </a:cubicBezTo>
                  <a:cubicBezTo>
                    <a:pt x="2641" y="5956"/>
                    <a:pt x="4160" y="1191"/>
                    <a:pt x="5945" y="1171"/>
                  </a:cubicBezTo>
                  <a:cubicBezTo>
                    <a:pt x="5951" y="1171"/>
                    <a:pt x="5956" y="1171"/>
                    <a:pt x="5962" y="1171"/>
                  </a:cubicBezTo>
                  <a:cubicBezTo>
                    <a:pt x="6312" y="1171"/>
                    <a:pt x="6609" y="1311"/>
                    <a:pt x="6891" y="1610"/>
                  </a:cubicBezTo>
                  <a:cubicBezTo>
                    <a:pt x="8143" y="2932"/>
                    <a:pt x="8486" y="6683"/>
                    <a:pt x="8518" y="9577"/>
                  </a:cubicBezTo>
                  <a:cubicBezTo>
                    <a:pt x="9007" y="9910"/>
                    <a:pt x="9411" y="10381"/>
                    <a:pt x="9687" y="10914"/>
                  </a:cubicBezTo>
                  <a:cubicBezTo>
                    <a:pt x="9749" y="8169"/>
                    <a:pt x="9614" y="2787"/>
                    <a:pt x="7740" y="805"/>
                  </a:cubicBezTo>
                  <a:cubicBezTo>
                    <a:pt x="7237" y="273"/>
                    <a:pt x="6640" y="1"/>
                    <a:pt x="5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4"/>
            <p:cNvSpPr/>
            <p:nvPr/>
          </p:nvSpPr>
          <p:spPr>
            <a:xfrm>
              <a:off x="7151475" y="2372075"/>
              <a:ext cx="76900" cy="63775"/>
            </a:xfrm>
            <a:custGeom>
              <a:avLst/>
              <a:gdLst/>
              <a:ahLst/>
              <a:cxnLst/>
              <a:rect l="l" t="t" r="r" b="b"/>
              <a:pathLst>
                <a:path w="3076" h="2551" extrusionOk="0">
                  <a:moveTo>
                    <a:pt x="2886" y="1"/>
                  </a:moveTo>
                  <a:cubicBezTo>
                    <a:pt x="2169" y="1"/>
                    <a:pt x="1419" y="194"/>
                    <a:pt x="961" y="736"/>
                  </a:cubicBezTo>
                  <a:cubicBezTo>
                    <a:pt x="518" y="1261"/>
                    <a:pt x="427" y="2012"/>
                    <a:pt x="1" y="2550"/>
                  </a:cubicBezTo>
                  <a:cubicBezTo>
                    <a:pt x="452" y="2446"/>
                    <a:pt x="1002" y="2330"/>
                    <a:pt x="1453" y="2226"/>
                  </a:cubicBezTo>
                  <a:cubicBezTo>
                    <a:pt x="1637" y="2183"/>
                    <a:pt x="1824" y="2141"/>
                    <a:pt x="1992" y="2053"/>
                  </a:cubicBezTo>
                  <a:cubicBezTo>
                    <a:pt x="2346" y="1869"/>
                    <a:pt x="2576" y="1509"/>
                    <a:pt x="2727" y="1139"/>
                  </a:cubicBezTo>
                  <a:cubicBezTo>
                    <a:pt x="2879" y="770"/>
                    <a:pt x="2914" y="371"/>
                    <a:pt x="3076" y="5"/>
                  </a:cubicBezTo>
                  <a:cubicBezTo>
                    <a:pt x="3013" y="2"/>
                    <a:pt x="2950" y="1"/>
                    <a:pt x="2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4"/>
            <p:cNvSpPr/>
            <p:nvPr/>
          </p:nvSpPr>
          <p:spPr>
            <a:xfrm>
              <a:off x="7396550" y="2353825"/>
              <a:ext cx="59300" cy="82125"/>
            </a:xfrm>
            <a:custGeom>
              <a:avLst/>
              <a:gdLst/>
              <a:ahLst/>
              <a:cxnLst/>
              <a:rect l="l" t="t" r="r" b="b"/>
              <a:pathLst>
                <a:path w="2372" h="3285" extrusionOk="0">
                  <a:moveTo>
                    <a:pt x="103" y="1"/>
                  </a:moveTo>
                  <a:lnTo>
                    <a:pt x="103" y="1"/>
                  </a:lnTo>
                  <a:cubicBezTo>
                    <a:pt x="0" y="768"/>
                    <a:pt x="103" y="1623"/>
                    <a:pt x="648" y="2171"/>
                  </a:cubicBezTo>
                  <a:cubicBezTo>
                    <a:pt x="1132" y="2658"/>
                    <a:pt x="1873" y="2812"/>
                    <a:pt x="2372" y="3285"/>
                  </a:cubicBezTo>
                  <a:cubicBezTo>
                    <a:pt x="2307" y="2826"/>
                    <a:pt x="2239" y="2268"/>
                    <a:pt x="2175" y="1811"/>
                  </a:cubicBezTo>
                  <a:cubicBezTo>
                    <a:pt x="2148" y="1623"/>
                    <a:pt x="2121" y="1432"/>
                    <a:pt x="2048" y="1258"/>
                  </a:cubicBezTo>
                  <a:cubicBezTo>
                    <a:pt x="1896" y="888"/>
                    <a:pt x="1557" y="628"/>
                    <a:pt x="1202" y="446"/>
                  </a:cubicBezTo>
                  <a:cubicBezTo>
                    <a:pt x="848" y="264"/>
                    <a:pt x="452" y="193"/>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4"/>
            <p:cNvSpPr/>
            <p:nvPr/>
          </p:nvSpPr>
          <p:spPr>
            <a:xfrm>
              <a:off x="7620750" y="2447175"/>
              <a:ext cx="48700" cy="97225"/>
            </a:xfrm>
            <a:custGeom>
              <a:avLst/>
              <a:gdLst/>
              <a:ahLst/>
              <a:cxnLst/>
              <a:rect l="l" t="t" r="r" b="b"/>
              <a:pathLst>
                <a:path w="1948" h="3889" extrusionOk="0">
                  <a:moveTo>
                    <a:pt x="597" y="1"/>
                  </a:moveTo>
                  <a:cubicBezTo>
                    <a:pt x="220" y="676"/>
                    <a:pt x="1" y="1508"/>
                    <a:pt x="305" y="2219"/>
                  </a:cubicBezTo>
                  <a:cubicBezTo>
                    <a:pt x="576" y="2850"/>
                    <a:pt x="1207" y="3267"/>
                    <a:pt x="1497" y="3889"/>
                  </a:cubicBezTo>
                  <a:cubicBezTo>
                    <a:pt x="1607" y="3439"/>
                    <a:pt x="1748" y="2896"/>
                    <a:pt x="1857" y="2446"/>
                  </a:cubicBezTo>
                  <a:cubicBezTo>
                    <a:pt x="1902" y="2261"/>
                    <a:pt x="1947" y="2076"/>
                    <a:pt x="1944" y="1885"/>
                  </a:cubicBezTo>
                  <a:cubicBezTo>
                    <a:pt x="1938" y="1487"/>
                    <a:pt x="1719" y="1120"/>
                    <a:pt x="1456" y="819"/>
                  </a:cubicBezTo>
                  <a:cubicBezTo>
                    <a:pt x="1193" y="519"/>
                    <a:pt x="852" y="308"/>
                    <a:pt x="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4"/>
            <p:cNvSpPr/>
            <p:nvPr/>
          </p:nvSpPr>
          <p:spPr>
            <a:xfrm>
              <a:off x="7008275" y="2417125"/>
              <a:ext cx="94550" cy="44325"/>
            </a:xfrm>
            <a:custGeom>
              <a:avLst/>
              <a:gdLst/>
              <a:ahLst/>
              <a:cxnLst/>
              <a:rect l="l" t="t" r="r" b="b"/>
              <a:pathLst>
                <a:path w="3782" h="1773" extrusionOk="0">
                  <a:moveTo>
                    <a:pt x="1567" y="0"/>
                  </a:moveTo>
                  <a:cubicBezTo>
                    <a:pt x="1427" y="0"/>
                    <a:pt x="1285" y="14"/>
                    <a:pt x="1148" y="38"/>
                  </a:cubicBezTo>
                  <a:cubicBezTo>
                    <a:pt x="754" y="104"/>
                    <a:pt x="396" y="283"/>
                    <a:pt x="1" y="337"/>
                  </a:cubicBezTo>
                  <a:cubicBezTo>
                    <a:pt x="376" y="1013"/>
                    <a:pt x="969" y="1638"/>
                    <a:pt x="1733" y="1752"/>
                  </a:cubicBezTo>
                  <a:cubicBezTo>
                    <a:pt x="1828" y="1766"/>
                    <a:pt x="1923" y="1772"/>
                    <a:pt x="2017" y="1772"/>
                  </a:cubicBezTo>
                  <a:cubicBezTo>
                    <a:pt x="2527" y="1772"/>
                    <a:pt x="3039" y="1602"/>
                    <a:pt x="3550" y="1602"/>
                  </a:cubicBezTo>
                  <a:cubicBezTo>
                    <a:pt x="3627" y="1602"/>
                    <a:pt x="3704" y="1606"/>
                    <a:pt x="3782" y="1615"/>
                  </a:cubicBezTo>
                  <a:cubicBezTo>
                    <a:pt x="3456" y="1285"/>
                    <a:pt x="3069" y="879"/>
                    <a:pt x="2743" y="550"/>
                  </a:cubicBezTo>
                  <a:cubicBezTo>
                    <a:pt x="2610" y="416"/>
                    <a:pt x="2474" y="279"/>
                    <a:pt x="2311" y="182"/>
                  </a:cubicBezTo>
                  <a:cubicBezTo>
                    <a:pt x="2088" y="49"/>
                    <a:pt x="1829" y="0"/>
                    <a:pt x="1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4"/>
            <p:cNvSpPr/>
            <p:nvPr/>
          </p:nvSpPr>
          <p:spPr>
            <a:xfrm>
              <a:off x="7493225" y="2429575"/>
              <a:ext cx="86250" cy="52350"/>
            </a:xfrm>
            <a:custGeom>
              <a:avLst/>
              <a:gdLst/>
              <a:ahLst/>
              <a:cxnLst/>
              <a:rect l="l" t="t" r="r" b="b"/>
              <a:pathLst>
                <a:path w="3450" h="2094" extrusionOk="0">
                  <a:moveTo>
                    <a:pt x="2670" y="0"/>
                  </a:moveTo>
                  <a:cubicBezTo>
                    <a:pt x="2148" y="0"/>
                    <a:pt x="1636" y="128"/>
                    <a:pt x="1244" y="462"/>
                  </a:cubicBezTo>
                  <a:cubicBezTo>
                    <a:pt x="721" y="906"/>
                    <a:pt x="509" y="1632"/>
                    <a:pt x="0" y="2094"/>
                  </a:cubicBezTo>
                  <a:cubicBezTo>
                    <a:pt x="462" y="2065"/>
                    <a:pt x="1022" y="2040"/>
                    <a:pt x="1484" y="2012"/>
                  </a:cubicBezTo>
                  <a:cubicBezTo>
                    <a:pt x="1673" y="2000"/>
                    <a:pt x="1865" y="1987"/>
                    <a:pt x="2045" y="1929"/>
                  </a:cubicBezTo>
                  <a:cubicBezTo>
                    <a:pt x="2426" y="1805"/>
                    <a:pt x="2711" y="1488"/>
                    <a:pt x="2920" y="1148"/>
                  </a:cubicBezTo>
                  <a:cubicBezTo>
                    <a:pt x="3130" y="809"/>
                    <a:pt x="3231" y="420"/>
                    <a:pt x="3450" y="87"/>
                  </a:cubicBezTo>
                  <a:cubicBezTo>
                    <a:pt x="3197" y="33"/>
                    <a:pt x="2932" y="0"/>
                    <a:pt x="2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4"/>
            <p:cNvSpPr/>
            <p:nvPr/>
          </p:nvSpPr>
          <p:spPr>
            <a:xfrm>
              <a:off x="7307425" y="2419675"/>
              <a:ext cx="88050" cy="49725"/>
            </a:xfrm>
            <a:custGeom>
              <a:avLst/>
              <a:gdLst/>
              <a:ahLst/>
              <a:cxnLst/>
              <a:rect l="l" t="t" r="r" b="b"/>
              <a:pathLst>
                <a:path w="3522" h="1989" extrusionOk="0">
                  <a:moveTo>
                    <a:pt x="1190" y="0"/>
                  </a:moveTo>
                  <a:cubicBezTo>
                    <a:pt x="1187" y="0"/>
                    <a:pt x="1184" y="0"/>
                    <a:pt x="1181" y="0"/>
                  </a:cubicBezTo>
                  <a:cubicBezTo>
                    <a:pt x="798" y="2"/>
                    <a:pt x="430" y="110"/>
                    <a:pt x="50" y="110"/>
                  </a:cubicBezTo>
                  <a:cubicBezTo>
                    <a:pt x="33" y="110"/>
                    <a:pt x="17" y="109"/>
                    <a:pt x="0" y="109"/>
                  </a:cubicBezTo>
                  <a:lnTo>
                    <a:pt x="0" y="109"/>
                  </a:lnTo>
                  <a:cubicBezTo>
                    <a:pt x="260" y="838"/>
                    <a:pt x="744" y="1551"/>
                    <a:pt x="1479" y="1788"/>
                  </a:cubicBezTo>
                  <a:cubicBezTo>
                    <a:pt x="1795" y="1890"/>
                    <a:pt x="2128" y="1896"/>
                    <a:pt x="2463" y="1896"/>
                  </a:cubicBezTo>
                  <a:cubicBezTo>
                    <a:pt x="2504" y="1896"/>
                    <a:pt x="2544" y="1896"/>
                    <a:pt x="2584" y="1896"/>
                  </a:cubicBezTo>
                  <a:cubicBezTo>
                    <a:pt x="2902" y="1896"/>
                    <a:pt x="3219" y="1900"/>
                    <a:pt x="3522" y="1988"/>
                  </a:cubicBezTo>
                  <a:cubicBezTo>
                    <a:pt x="3254" y="1610"/>
                    <a:pt x="2938" y="1147"/>
                    <a:pt x="2671" y="768"/>
                  </a:cubicBezTo>
                  <a:cubicBezTo>
                    <a:pt x="2561" y="614"/>
                    <a:pt x="2450" y="457"/>
                    <a:pt x="2306" y="334"/>
                  </a:cubicBezTo>
                  <a:cubicBezTo>
                    <a:pt x="2003" y="78"/>
                    <a:pt x="1587" y="0"/>
                    <a:pt x="1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4"/>
            <p:cNvSpPr/>
            <p:nvPr/>
          </p:nvSpPr>
          <p:spPr>
            <a:xfrm>
              <a:off x="7024450" y="2312150"/>
              <a:ext cx="62700" cy="151550"/>
            </a:xfrm>
            <a:custGeom>
              <a:avLst/>
              <a:gdLst/>
              <a:ahLst/>
              <a:cxnLst/>
              <a:rect l="l" t="t" r="r" b="b"/>
              <a:pathLst>
                <a:path w="2508" h="6062" extrusionOk="0">
                  <a:moveTo>
                    <a:pt x="57" y="0"/>
                  </a:moveTo>
                  <a:lnTo>
                    <a:pt x="1" y="30"/>
                  </a:lnTo>
                  <a:cubicBezTo>
                    <a:pt x="55" y="133"/>
                    <a:pt x="110" y="237"/>
                    <a:pt x="164" y="342"/>
                  </a:cubicBezTo>
                  <a:cubicBezTo>
                    <a:pt x="261" y="528"/>
                    <a:pt x="357" y="717"/>
                    <a:pt x="451" y="906"/>
                  </a:cubicBezTo>
                  <a:cubicBezTo>
                    <a:pt x="1193" y="2408"/>
                    <a:pt x="1812" y="3969"/>
                    <a:pt x="2298" y="5572"/>
                  </a:cubicBezTo>
                  <a:cubicBezTo>
                    <a:pt x="2300" y="5574"/>
                    <a:pt x="2301" y="5576"/>
                    <a:pt x="2301" y="5578"/>
                  </a:cubicBezTo>
                  <a:cubicBezTo>
                    <a:pt x="2350" y="5740"/>
                    <a:pt x="2397" y="5901"/>
                    <a:pt x="2444" y="6062"/>
                  </a:cubicBezTo>
                  <a:lnTo>
                    <a:pt x="2508" y="6049"/>
                  </a:lnTo>
                  <a:cubicBezTo>
                    <a:pt x="2386" y="5623"/>
                    <a:pt x="2255" y="5200"/>
                    <a:pt x="2115" y="4780"/>
                  </a:cubicBezTo>
                  <a:cubicBezTo>
                    <a:pt x="2090" y="4708"/>
                    <a:pt x="2067" y="4636"/>
                    <a:pt x="2042" y="4564"/>
                  </a:cubicBezTo>
                  <a:cubicBezTo>
                    <a:pt x="1628" y="3350"/>
                    <a:pt x="1137" y="2163"/>
                    <a:pt x="573" y="1010"/>
                  </a:cubicBezTo>
                  <a:cubicBezTo>
                    <a:pt x="458" y="774"/>
                    <a:pt x="340" y="540"/>
                    <a:pt x="219" y="307"/>
                  </a:cubicBezTo>
                  <a:cubicBezTo>
                    <a:pt x="165" y="205"/>
                    <a:pt x="111" y="102"/>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4"/>
            <p:cNvSpPr/>
            <p:nvPr/>
          </p:nvSpPr>
          <p:spPr>
            <a:xfrm>
              <a:off x="7001250" y="2400025"/>
              <a:ext cx="81175" cy="52300"/>
            </a:xfrm>
            <a:custGeom>
              <a:avLst/>
              <a:gdLst/>
              <a:ahLst/>
              <a:cxnLst/>
              <a:rect l="l" t="t" r="r" b="b"/>
              <a:pathLst>
                <a:path w="3247" h="2092" extrusionOk="0">
                  <a:moveTo>
                    <a:pt x="606" y="1"/>
                  </a:moveTo>
                  <a:cubicBezTo>
                    <a:pt x="403" y="1"/>
                    <a:pt x="200" y="33"/>
                    <a:pt x="1" y="100"/>
                  </a:cubicBezTo>
                  <a:cubicBezTo>
                    <a:pt x="196" y="627"/>
                    <a:pt x="691" y="987"/>
                    <a:pt x="1208" y="1207"/>
                  </a:cubicBezTo>
                  <a:cubicBezTo>
                    <a:pt x="1724" y="1428"/>
                    <a:pt x="2282" y="1541"/>
                    <a:pt x="2799" y="1759"/>
                  </a:cubicBezTo>
                  <a:cubicBezTo>
                    <a:pt x="2973" y="1833"/>
                    <a:pt x="3153" y="1927"/>
                    <a:pt x="3247" y="2091"/>
                  </a:cubicBezTo>
                  <a:cubicBezTo>
                    <a:pt x="2900" y="1468"/>
                    <a:pt x="2534" y="929"/>
                    <a:pt x="1970" y="491"/>
                  </a:cubicBezTo>
                  <a:cubicBezTo>
                    <a:pt x="1572" y="183"/>
                    <a:pt x="1092" y="1"/>
                    <a:pt x="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4"/>
            <p:cNvSpPr/>
            <p:nvPr/>
          </p:nvSpPr>
          <p:spPr>
            <a:xfrm>
              <a:off x="7070225" y="2354150"/>
              <a:ext cx="32850" cy="78775"/>
            </a:xfrm>
            <a:custGeom>
              <a:avLst/>
              <a:gdLst/>
              <a:ahLst/>
              <a:cxnLst/>
              <a:rect l="l" t="t" r="r" b="b"/>
              <a:pathLst>
                <a:path w="1314" h="3151" extrusionOk="0">
                  <a:moveTo>
                    <a:pt x="1138" y="0"/>
                  </a:moveTo>
                  <a:cubicBezTo>
                    <a:pt x="342" y="814"/>
                    <a:pt x="1" y="2044"/>
                    <a:pt x="262" y="3151"/>
                  </a:cubicBezTo>
                  <a:cubicBezTo>
                    <a:pt x="491" y="2589"/>
                    <a:pt x="866" y="2206"/>
                    <a:pt x="1090" y="1643"/>
                  </a:cubicBezTo>
                  <a:cubicBezTo>
                    <a:pt x="1300" y="1115"/>
                    <a:pt x="1314" y="541"/>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4"/>
            <p:cNvSpPr/>
            <p:nvPr/>
          </p:nvSpPr>
          <p:spPr>
            <a:xfrm>
              <a:off x="6965250" y="2259250"/>
              <a:ext cx="115950" cy="112050"/>
            </a:xfrm>
            <a:custGeom>
              <a:avLst/>
              <a:gdLst/>
              <a:ahLst/>
              <a:cxnLst/>
              <a:rect l="l" t="t" r="r" b="b"/>
              <a:pathLst>
                <a:path w="4638" h="4482" extrusionOk="0">
                  <a:moveTo>
                    <a:pt x="3649" y="0"/>
                  </a:moveTo>
                  <a:cubicBezTo>
                    <a:pt x="3623" y="0"/>
                    <a:pt x="3598" y="4"/>
                    <a:pt x="3573" y="9"/>
                  </a:cubicBezTo>
                  <a:cubicBezTo>
                    <a:pt x="3352" y="52"/>
                    <a:pt x="3167" y="199"/>
                    <a:pt x="3009" y="359"/>
                  </a:cubicBezTo>
                  <a:cubicBezTo>
                    <a:pt x="2721" y="653"/>
                    <a:pt x="2491" y="1013"/>
                    <a:pt x="2355" y="1402"/>
                  </a:cubicBezTo>
                  <a:cubicBezTo>
                    <a:pt x="2068" y="971"/>
                    <a:pt x="1672" y="613"/>
                    <a:pt x="1217" y="367"/>
                  </a:cubicBezTo>
                  <a:cubicBezTo>
                    <a:pt x="1043" y="273"/>
                    <a:pt x="855" y="194"/>
                    <a:pt x="658" y="192"/>
                  </a:cubicBezTo>
                  <a:cubicBezTo>
                    <a:pt x="576" y="192"/>
                    <a:pt x="489" y="206"/>
                    <a:pt x="421" y="254"/>
                  </a:cubicBezTo>
                  <a:cubicBezTo>
                    <a:pt x="288" y="348"/>
                    <a:pt x="266" y="546"/>
                    <a:pt x="327" y="697"/>
                  </a:cubicBezTo>
                  <a:cubicBezTo>
                    <a:pt x="389" y="848"/>
                    <a:pt x="514" y="963"/>
                    <a:pt x="635" y="1073"/>
                  </a:cubicBezTo>
                  <a:cubicBezTo>
                    <a:pt x="927" y="1337"/>
                    <a:pt x="1219" y="1602"/>
                    <a:pt x="1512" y="1867"/>
                  </a:cubicBezTo>
                  <a:cubicBezTo>
                    <a:pt x="935" y="2050"/>
                    <a:pt x="346" y="2464"/>
                    <a:pt x="101" y="3017"/>
                  </a:cubicBezTo>
                  <a:cubicBezTo>
                    <a:pt x="38" y="3160"/>
                    <a:pt x="0" y="3341"/>
                    <a:pt x="98" y="3463"/>
                  </a:cubicBezTo>
                  <a:cubicBezTo>
                    <a:pt x="160" y="3541"/>
                    <a:pt x="261" y="3571"/>
                    <a:pt x="364" y="3571"/>
                  </a:cubicBezTo>
                  <a:cubicBezTo>
                    <a:pt x="413" y="3571"/>
                    <a:pt x="464" y="3564"/>
                    <a:pt x="511" y="3552"/>
                  </a:cubicBezTo>
                  <a:cubicBezTo>
                    <a:pt x="712" y="3503"/>
                    <a:pt x="891" y="3390"/>
                    <a:pt x="1061" y="3271"/>
                  </a:cubicBezTo>
                  <a:cubicBezTo>
                    <a:pt x="1351" y="3071"/>
                    <a:pt x="1627" y="2847"/>
                    <a:pt x="1882" y="2605"/>
                  </a:cubicBezTo>
                  <a:lnTo>
                    <a:pt x="1882" y="2605"/>
                  </a:lnTo>
                  <a:cubicBezTo>
                    <a:pt x="1603" y="3045"/>
                    <a:pt x="1488" y="3625"/>
                    <a:pt x="1577" y="4139"/>
                  </a:cubicBezTo>
                  <a:cubicBezTo>
                    <a:pt x="1601" y="4276"/>
                    <a:pt x="1658" y="4432"/>
                    <a:pt x="1791" y="4472"/>
                  </a:cubicBezTo>
                  <a:cubicBezTo>
                    <a:pt x="1812" y="4479"/>
                    <a:pt x="1833" y="4481"/>
                    <a:pt x="1853" y="4481"/>
                  </a:cubicBezTo>
                  <a:cubicBezTo>
                    <a:pt x="1999" y="4481"/>
                    <a:pt x="2124" y="4332"/>
                    <a:pt x="2201" y="4196"/>
                  </a:cubicBezTo>
                  <a:cubicBezTo>
                    <a:pt x="2436" y="3773"/>
                    <a:pt x="2593" y="3305"/>
                    <a:pt x="2657" y="2825"/>
                  </a:cubicBezTo>
                  <a:cubicBezTo>
                    <a:pt x="2932" y="3258"/>
                    <a:pt x="3482" y="3429"/>
                    <a:pt x="3994" y="3466"/>
                  </a:cubicBezTo>
                  <a:cubicBezTo>
                    <a:pt x="4030" y="3469"/>
                    <a:pt x="4067" y="3470"/>
                    <a:pt x="4105" y="3470"/>
                  </a:cubicBezTo>
                  <a:cubicBezTo>
                    <a:pt x="4271" y="3470"/>
                    <a:pt x="4442" y="3437"/>
                    <a:pt x="4539" y="3307"/>
                  </a:cubicBezTo>
                  <a:cubicBezTo>
                    <a:pt x="4637" y="3176"/>
                    <a:pt x="4619" y="2986"/>
                    <a:pt x="4535" y="2845"/>
                  </a:cubicBezTo>
                  <a:cubicBezTo>
                    <a:pt x="4452" y="2704"/>
                    <a:pt x="4314" y="2605"/>
                    <a:pt x="4175" y="2518"/>
                  </a:cubicBezTo>
                  <a:cubicBezTo>
                    <a:pt x="3874" y="2331"/>
                    <a:pt x="3548" y="2186"/>
                    <a:pt x="3208" y="2086"/>
                  </a:cubicBezTo>
                  <a:cubicBezTo>
                    <a:pt x="3412" y="1846"/>
                    <a:pt x="3540" y="1468"/>
                    <a:pt x="3690" y="1193"/>
                  </a:cubicBezTo>
                  <a:cubicBezTo>
                    <a:pt x="3839" y="918"/>
                    <a:pt x="3932" y="601"/>
                    <a:pt x="3892" y="290"/>
                  </a:cubicBezTo>
                  <a:cubicBezTo>
                    <a:pt x="3879" y="178"/>
                    <a:pt x="3834" y="51"/>
                    <a:pt x="3726" y="13"/>
                  </a:cubicBezTo>
                  <a:cubicBezTo>
                    <a:pt x="3702" y="4"/>
                    <a:pt x="3675"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4"/>
            <p:cNvSpPr/>
            <p:nvPr/>
          </p:nvSpPr>
          <p:spPr>
            <a:xfrm>
              <a:off x="7013300" y="2303100"/>
              <a:ext cx="21500" cy="19000"/>
            </a:xfrm>
            <a:custGeom>
              <a:avLst/>
              <a:gdLst/>
              <a:ahLst/>
              <a:cxnLst/>
              <a:rect l="l" t="t" r="r" b="b"/>
              <a:pathLst>
                <a:path w="860" h="760" extrusionOk="0">
                  <a:moveTo>
                    <a:pt x="431" y="1"/>
                  </a:moveTo>
                  <a:cubicBezTo>
                    <a:pt x="384" y="1"/>
                    <a:pt x="337" y="9"/>
                    <a:pt x="291" y="28"/>
                  </a:cubicBezTo>
                  <a:cubicBezTo>
                    <a:pt x="95" y="105"/>
                    <a:pt x="0" y="325"/>
                    <a:pt x="77" y="520"/>
                  </a:cubicBezTo>
                  <a:cubicBezTo>
                    <a:pt x="136" y="669"/>
                    <a:pt x="280" y="760"/>
                    <a:pt x="431" y="760"/>
                  </a:cubicBezTo>
                  <a:cubicBezTo>
                    <a:pt x="477" y="760"/>
                    <a:pt x="524" y="752"/>
                    <a:pt x="570" y="734"/>
                  </a:cubicBezTo>
                  <a:cubicBezTo>
                    <a:pt x="765" y="657"/>
                    <a:pt x="860" y="436"/>
                    <a:pt x="784" y="241"/>
                  </a:cubicBezTo>
                  <a:cubicBezTo>
                    <a:pt x="725" y="92"/>
                    <a:pt x="582" y="1"/>
                    <a:pt x="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34"/>
          <p:cNvGrpSpPr/>
          <p:nvPr/>
        </p:nvGrpSpPr>
        <p:grpSpPr>
          <a:xfrm>
            <a:off x="7462722" y="2538035"/>
            <a:ext cx="276944" cy="276922"/>
            <a:chOff x="1254075" y="1384000"/>
            <a:chExt cx="108900" cy="108900"/>
          </a:xfrm>
        </p:grpSpPr>
        <p:sp>
          <p:nvSpPr>
            <p:cNvPr id="2177" name="Google Shape;2177;p34"/>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4"/>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4"/>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4"/>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1" name="Google Shape;2181;p34"/>
          <p:cNvGrpSpPr/>
          <p:nvPr/>
        </p:nvGrpSpPr>
        <p:grpSpPr>
          <a:xfrm>
            <a:off x="4086222" y="3683935"/>
            <a:ext cx="276944" cy="276922"/>
            <a:chOff x="1254075" y="1384000"/>
            <a:chExt cx="108900" cy="108900"/>
          </a:xfrm>
        </p:grpSpPr>
        <p:sp>
          <p:nvSpPr>
            <p:cNvPr id="2182" name="Google Shape;2182;p34"/>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4"/>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4"/>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4"/>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7" name="Google Shape;2187;p34"/>
          <p:cNvGrpSpPr/>
          <p:nvPr/>
        </p:nvGrpSpPr>
        <p:grpSpPr>
          <a:xfrm rot="3599956">
            <a:off x="6322070" y="2866060"/>
            <a:ext cx="310293" cy="333043"/>
            <a:chOff x="1546325" y="2453600"/>
            <a:chExt cx="310300" cy="333050"/>
          </a:xfrm>
        </p:grpSpPr>
        <p:sp>
          <p:nvSpPr>
            <p:cNvPr id="2188" name="Google Shape;2188;p34"/>
            <p:cNvSpPr/>
            <p:nvPr/>
          </p:nvSpPr>
          <p:spPr>
            <a:xfrm>
              <a:off x="1823625" y="2568050"/>
              <a:ext cx="33000" cy="33600"/>
            </a:xfrm>
            <a:custGeom>
              <a:avLst/>
              <a:gdLst/>
              <a:ahLst/>
              <a:cxnLst/>
              <a:rect l="l" t="t" r="r" b="b"/>
              <a:pathLst>
                <a:path w="1320" h="1344" extrusionOk="0">
                  <a:moveTo>
                    <a:pt x="1319" y="1"/>
                  </a:moveTo>
                  <a:lnTo>
                    <a:pt x="0" y="785"/>
                  </a:lnTo>
                  <a:lnTo>
                    <a:pt x="361" y="1343"/>
                  </a:lnTo>
                  <a:lnTo>
                    <a:pt x="1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4"/>
            <p:cNvSpPr/>
            <p:nvPr/>
          </p:nvSpPr>
          <p:spPr>
            <a:xfrm>
              <a:off x="1546325" y="2453600"/>
              <a:ext cx="202050" cy="184975"/>
            </a:xfrm>
            <a:custGeom>
              <a:avLst/>
              <a:gdLst/>
              <a:ahLst/>
              <a:cxnLst/>
              <a:rect l="l" t="t" r="r" b="b"/>
              <a:pathLst>
                <a:path w="8082" h="7399" fill="none" extrusionOk="0">
                  <a:moveTo>
                    <a:pt x="6421" y="7398"/>
                  </a:moveTo>
                  <a:cubicBezTo>
                    <a:pt x="6421" y="7398"/>
                    <a:pt x="0" y="6202"/>
                    <a:pt x="1411" y="3954"/>
                  </a:cubicBezTo>
                  <a:cubicBezTo>
                    <a:pt x="2824" y="1705"/>
                    <a:pt x="6813" y="6576"/>
                    <a:pt x="6813" y="6576"/>
                  </a:cubicBezTo>
                  <a:cubicBezTo>
                    <a:pt x="6813" y="6576"/>
                    <a:pt x="3614" y="2011"/>
                    <a:pt x="5264" y="1006"/>
                  </a:cubicBezTo>
                  <a:cubicBezTo>
                    <a:pt x="6914" y="1"/>
                    <a:pt x="8081" y="6292"/>
                    <a:pt x="8081" y="6292"/>
                  </a:cubicBezTo>
                  <a:close/>
                </a:path>
              </a:pathLst>
            </a:custGeom>
            <a:noFill/>
            <a:ln w="3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4"/>
            <p:cNvSpPr/>
            <p:nvPr/>
          </p:nvSpPr>
          <p:spPr>
            <a:xfrm>
              <a:off x="1673925" y="2572550"/>
              <a:ext cx="177875" cy="157075"/>
            </a:xfrm>
            <a:custGeom>
              <a:avLst/>
              <a:gdLst/>
              <a:ahLst/>
              <a:cxnLst/>
              <a:rect l="l" t="t" r="r" b="b"/>
              <a:pathLst>
                <a:path w="7115" h="6283" extrusionOk="0">
                  <a:moveTo>
                    <a:pt x="4805" y="1"/>
                  </a:moveTo>
                  <a:cubicBezTo>
                    <a:pt x="4601" y="1"/>
                    <a:pt x="4397" y="28"/>
                    <a:pt x="4198" y="83"/>
                  </a:cubicBezTo>
                  <a:cubicBezTo>
                    <a:pt x="3955" y="152"/>
                    <a:pt x="3721" y="264"/>
                    <a:pt x="3505" y="418"/>
                  </a:cubicBezTo>
                  <a:lnTo>
                    <a:pt x="995" y="2222"/>
                  </a:lnTo>
                  <a:cubicBezTo>
                    <a:pt x="494" y="2582"/>
                    <a:pt x="186" y="3113"/>
                    <a:pt x="93" y="3681"/>
                  </a:cubicBezTo>
                  <a:cubicBezTo>
                    <a:pt x="1" y="4248"/>
                    <a:pt x="121" y="4849"/>
                    <a:pt x="480" y="5350"/>
                  </a:cubicBezTo>
                  <a:cubicBezTo>
                    <a:pt x="917" y="5958"/>
                    <a:pt x="1608" y="6282"/>
                    <a:pt x="2307" y="6282"/>
                  </a:cubicBezTo>
                  <a:cubicBezTo>
                    <a:pt x="2760" y="6282"/>
                    <a:pt x="3217" y="6146"/>
                    <a:pt x="3610" y="5864"/>
                  </a:cubicBezTo>
                  <a:lnTo>
                    <a:pt x="6121" y="4060"/>
                  </a:lnTo>
                  <a:cubicBezTo>
                    <a:pt x="6394" y="3864"/>
                    <a:pt x="6610" y="3616"/>
                    <a:pt x="6765" y="3340"/>
                  </a:cubicBezTo>
                  <a:cubicBezTo>
                    <a:pt x="6895" y="3109"/>
                    <a:pt x="6980" y="2859"/>
                    <a:pt x="7021" y="2602"/>
                  </a:cubicBezTo>
                  <a:cubicBezTo>
                    <a:pt x="7115" y="2034"/>
                    <a:pt x="6992" y="1432"/>
                    <a:pt x="6633" y="931"/>
                  </a:cubicBezTo>
                  <a:cubicBezTo>
                    <a:pt x="6196" y="324"/>
                    <a:pt x="5505" y="1"/>
                    <a:pt x="4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4"/>
            <p:cNvSpPr/>
            <p:nvPr/>
          </p:nvSpPr>
          <p:spPr>
            <a:xfrm>
              <a:off x="1592125" y="2631300"/>
              <a:ext cx="179325" cy="155350"/>
            </a:xfrm>
            <a:custGeom>
              <a:avLst/>
              <a:gdLst/>
              <a:ahLst/>
              <a:cxnLst/>
              <a:rect l="l" t="t" r="r" b="b"/>
              <a:pathLst>
                <a:path w="7173" h="6214" extrusionOk="0">
                  <a:moveTo>
                    <a:pt x="3724" y="1"/>
                  </a:moveTo>
                  <a:cubicBezTo>
                    <a:pt x="3065" y="1"/>
                    <a:pt x="2391" y="204"/>
                    <a:pt x="1804" y="625"/>
                  </a:cubicBezTo>
                  <a:cubicBezTo>
                    <a:pt x="367" y="1657"/>
                    <a:pt x="0" y="3605"/>
                    <a:pt x="984" y="4976"/>
                  </a:cubicBezTo>
                  <a:cubicBezTo>
                    <a:pt x="1567" y="5787"/>
                    <a:pt x="2492" y="6214"/>
                    <a:pt x="3447" y="6214"/>
                  </a:cubicBezTo>
                  <a:cubicBezTo>
                    <a:pt x="4107" y="6214"/>
                    <a:pt x="4781" y="6010"/>
                    <a:pt x="5368" y="5589"/>
                  </a:cubicBezTo>
                  <a:cubicBezTo>
                    <a:pt x="6805" y="4557"/>
                    <a:pt x="7172" y="2609"/>
                    <a:pt x="6188" y="1239"/>
                  </a:cubicBezTo>
                  <a:cubicBezTo>
                    <a:pt x="5605" y="428"/>
                    <a:pt x="4680" y="1"/>
                    <a:pt x="3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4"/>
            <p:cNvSpPr/>
            <p:nvPr/>
          </p:nvSpPr>
          <p:spPr>
            <a:xfrm>
              <a:off x="1711075" y="2604125"/>
              <a:ext cx="90125" cy="103250"/>
            </a:xfrm>
            <a:custGeom>
              <a:avLst/>
              <a:gdLst/>
              <a:ahLst/>
              <a:cxnLst/>
              <a:rect l="l" t="t" r="r" b="b"/>
              <a:pathLst>
                <a:path w="3605" h="4130" extrusionOk="0">
                  <a:moveTo>
                    <a:pt x="842" y="1"/>
                  </a:moveTo>
                  <a:lnTo>
                    <a:pt x="1" y="607"/>
                  </a:lnTo>
                  <a:cubicBezTo>
                    <a:pt x="154" y="677"/>
                    <a:pt x="301" y="769"/>
                    <a:pt x="439" y="865"/>
                  </a:cubicBezTo>
                  <a:cubicBezTo>
                    <a:pt x="1553" y="1636"/>
                    <a:pt x="2399" y="2829"/>
                    <a:pt x="2781" y="4130"/>
                  </a:cubicBezTo>
                  <a:lnTo>
                    <a:pt x="3604" y="3538"/>
                  </a:lnTo>
                  <a:cubicBezTo>
                    <a:pt x="3040" y="2126"/>
                    <a:pt x="2068" y="903"/>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4"/>
            <p:cNvSpPr/>
            <p:nvPr/>
          </p:nvSpPr>
          <p:spPr>
            <a:xfrm>
              <a:off x="1755025" y="2574625"/>
              <a:ext cx="88050" cy="101150"/>
            </a:xfrm>
            <a:custGeom>
              <a:avLst/>
              <a:gdLst/>
              <a:ahLst/>
              <a:cxnLst/>
              <a:rect l="l" t="t" r="r" b="b"/>
              <a:pathLst>
                <a:path w="3522" h="4046" extrusionOk="0">
                  <a:moveTo>
                    <a:pt x="954" y="0"/>
                  </a:moveTo>
                  <a:cubicBezTo>
                    <a:pt x="711" y="69"/>
                    <a:pt x="477" y="181"/>
                    <a:pt x="261" y="335"/>
                  </a:cubicBezTo>
                  <a:lnTo>
                    <a:pt x="1" y="523"/>
                  </a:lnTo>
                  <a:cubicBezTo>
                    <a:pt x="153" y="595"/>
                    <a:pt x="301" y="685"/>
                    <a:pt x="439" y="781"/>
                  </a:cubicBezTo>
                  <a:cubicBezTo>
                    <a:pt x="1553" y="1553"/>
                    <a:pt x="2400" y="2745"/>
                    <a:pt x="2781" y="4046"/>
                  </a:cubicBezTo>
                  <a:lnTo>
                    <a:pt x="2877" y="3977"/>
                  </a:lnTo>
                  <a:cubicBezTo>
                    <a:pt x="3150" y="3781"/>
                    <a:pt x="3366" y="3533"/>
                    <a:pt x="3521" y="3257"/>
                  </a:cubicBezTo>
                  <a:cubicBezTo>
                    <a:pt x="2966" y="1970"/>
                    <a:pt x="2070" y="849"/>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4"/>
            <p:cNvSpPr/>
            <p:nvPr/>
          </p:nvSpPr>
          <p:spPr>
            <a:xfrm>
              <a:off x="1679975" y="2716975"/>
              <a:ext cx="21675" cy="19125"/>
            </a:xfrm>
            <a:custGeom>
              <a:avLst/>
              <a:gdLst/>
              <a:ahLst/>
              <a:cxnLst/>
              <a:rect l="l" t="t" r="r" b="b"/>
              <a:pathLst>
                <a:path w="867" h="765" extrusionOk="0">
                  <a:moveTo>
                    <a:pt x="434" y="0"/>
                  </a:moveTo>
                  <a:cubicBezTo>
                    <a:pt x="356" y="0"/>
                    <a:pt x="278" y="24"/>
                    <a:pt x="210" y="72"/>
                  </a:cubicBezTo>
                  <a:cubicBezTo>
                    <a:pt x="40" y="195"/>
                    <a:pt x="0" y="434"/>
                    <a:pt x="123" y="604"/>
                  </a:cubicBezTo>
                  <a:cubicBezTo>
                    <a:pt x="198" y="709"/>
                    <a:pt x="315" y="764"/>
                    <a:pt x="434" y="764"/>
                  </a:cubicBezTo>
                  <a:cubicBezTo>
                    <a:pt x="511" y="764"/>
                    <a:pt x="589" y="741"/>
                    <a:pt x="656" y="693"/>
                  </a:cubicBezTo>
                  <a:cubicBezTo>
                    <a:pt x="827" y="569"/>
                    <a:pt x="867" y="331"/>
                    <a:pt x="744" y="159"/>
                  </a:cubicBezTo>
                  <a:cubicBezTo>
                    <a:pt x="669" y="55"/>
                    <a:pt x="55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800" y="1193822"/>
            <a:ext cx="5237018" cy="39277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2" name="Google Shape;2012;p32"/>
          <p:cNvSpPr txBox="1">
            <a:spLocks noGrp="1"/>
          </p:cNvSpPr>
          <p:nvPr>
            <p:ph type="subTitle" idx="3"/>
          </p:nvPr>
        </p:nvSpPr>
        <p:spPr>
          <a:xfrm>
            <a:off x="2084553" y="3722033"/>
            <a:ext cx="21975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sz="1600"/>
          </a:p>
        </p:txBody>
      </p:sp>
      <p:sp>
        <p:nvSpPr>
          <p:cNvPr id="2014" name="Google Shape;2014;p32"/>
          <p:cNvSpPr txBox="1">
            <a:spLocks noGrp="1"/>
          </p:cNvSpPr>
          <p:nvPr>
            <p:ph type="subTitle" idx="14"/>
          </p:nvPr>
        </p:nvSpPr>
        <p:spPr>
          <a:xfrm>
            <a:off x="2084553" y="3196748"/>
            <a:ext cx="21975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clients</a:t>
            </a:r>
            <a:endParaRPr/>
          </a:p>
        </p:txBody>
      </p:sp>
      <p:sp>
        <p:nvSpPr>
          <p:cNvPr id="2017" name="Google Shape;2017;p32"/>
          <p:cNvSpPr txBox="1">
            <a:spLocks noGrp="1"/>
          </p:cNvSpPr>
          <p:nvPr>
            <p:ph type="title" idx="8"/>
          </p:nvPr>
        </p:nvSpPr>
        <p:spPr>
          <a:xfrm>
            <a:off x="4895539" y="3196748"/>
            <a:ext cx="734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018" name="Google Shape;2018;p32"/>
          <p:cNvSpPr txBox="1">
            <a:spLocks noGrp="1"/>
          </p:cNvSpPr>
          <p:nvPr>
            <p:ph type="subTitle" idx="15"/>
          </p:nvPr>
        </p:nvSpPr>
        <p:spPr>
          <a:xfrm>
            <a:off x="5630240" y="3196748"/>
            <a:ext cx="21975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team</a:t>
            </a:r>
            <a:endParaRPr/>
          </a:p>
        </p:txBody>
      </p:sp>
      <p:sp>
        <p:nvSpPr>
          <p:cNvPr id="2019" name="Google Shape;2019;p32"/>
          <p:cNvSpPr/>
          <p:nvPr/>
        </p:nvSpPr>
        <p:spPr>
          <a:xfrm>
            <a:off x="7500298" y="1486294"/>
            <a:ext cx="1181296" cy="173550"/>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21" name="Google Shape;2021;p32"/>
          <p:cNvSpPr txBox="1">
            <a:spLocks noGrp="1"/>
          </p:cNvSpPr>
          <p:nvPr>
            <p:ph type="title" idx="7"/>
          </p:nvPr>
        </p:nvSpPr>
        <p:spPr>
          <a:xfrm>
            <a:off x="4895539" y="1743146"/>
            <a:ext cx="734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2023" name="Google Shape;2023;p32"/>
          <p:cNvGrpSpPr/>
          <p:nvPr/>
        </p:nvGrpSpPr>
        <p:grpSpPr>
          <a:xfrm>
            <a:off x="1535318" y="542875"/>
            <a:ext cx="6027015" cy="734100"/>
            <a:chOff x="639900" y="542875"/>
            <a:chExt cx="7864200" cy="734100"/>
          </a:xfrm>
        </p:grpSpPr>
        <p:sp>
          <p:nvSpPr>
            <p:cNvPr id="2024" name="Google Shape;2024;p32"/>
            <p:cNvSpPr/>
            <p:nvPr/>
          </p:nvSpPr>
          <p:spPr>
            <a:xfrm>
              <a:off x="639900" y="542875"/>
              <a:ext cx="7864200" cy="734100"/>
            </a:xfrm>
            <a:prstGeom prst="round2DiagRect">
              <a:avLst>
                <a:gd name="adj1" fmla="val 50000"/>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25" name="Google Shape;2025;p32"/>
            <p:cNvCxnSpPr/>
            <p:nvPr/>
          </p:nvCxnSpPr>
          <p:spPr>
            <a:xfrm>
              <a:off x="802825" y="1141575"/>
              <a:ext cx="7384200" cy="0"/>
            </a:xfrm>
            <a:prstGeom prst="straightConnector1">
              <a:avLst/>
            </a:prstGeom>
            <a:noFill/>
            <a:ln w="9525" cap="flat" cmpd="sng">
              <a:solidFill>
                <a:schemeClr val="dk1"/>
              </a:solidFill>
              <a:prstDash val="solid"/>
              <a:round/>
              <a:headEnd type="none" w="med" len="med"/>
              <a:tailEnd type="none" w="med" len="med"/>
            </a:ln>
          </p:spPr>
        </p:cxnSp>
      </p:grpSp>
      <p:sp>
        <p:nvSpPr>
          <p:cNvPr id="2028" name="Google Shape;2028;p32"/>
          <p:cNvSpPr/>
          <p:nvPr/>
        </p:nvSpPr>
        <p:spPr>
          <a:xfrm>
            <a:off x="354023" y="2539369"/>
            <a:ext cx="1181296" cy="173550"/>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4209260" y="51267"/>
            <a:ext cx="725496" cy="173551"/>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txBox="1">
            <a:spLocks noGrp="1"/>
          </p:cNvSpPr>
          <p:nvPr>
            <p:ph type="subTitle" idx="1"/>
          </p:nvPr>
        </p:nvSpPr>
        <p:spPr>
          <a:xfrm>
            <a:off x="2084553" y="2273024"/>
            <a:ext cx="21975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2036" name="Google Shape;2036;p32"/>
          <p:cNvSpPr txBox="1">
            <a:spLocks noGrp="1"/>
          </p:cNvSpPr>
          <p:nvPr>
            <p:ph type="subTitle" idx="9"/>
          </p:nvPr>
        </p:nvSpPr>
        <p:spPr>
          <a:xfrm>
            <a:off x="2084553" y="1743146"/>
            <a:ext cx="21975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About us</a:t>
            </a:r>
            <a:endParaRPr/>
          </a:p>
        </p:txBody>
      </p:sp>
      <p:grpSp>
        <p:nvGrpSpPr>
          <p:cNvPr id="2038" name="Google Shape;2038;p32"/>
          <p:cNvGrpSpPr/>
          <p:nvPr/>
        </p:nvGrpSpPr>
        <p:grpSpPr>
          <a:xfrm>
            <a:off x="1350939" y="4150692"/>
            <a:ext cx="524879" cy="1009720"/>
            <a:chOff x="1312300" y="3710025"/>
            <a:chExt cx="483225" cy="929675"/>
          </a:xfrm>
        </p:grpSpPr>
        <p:sp>
          <p:nvSpPr>
            <p:cNvPr id="2039" name="Google Shape;2039;p32"/>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itle 3"/>
          <p:cNvSpPr>
            <a:spLocks noGrp="1"/>
          </p:cNvSpPr>
          <p:nvPr>
            <p:ph type="title"/>
          </p:nvPr>
        </p:nvSpPr>
        <p:spPr/>
        <p:txBody>
          <a:bodyPr/>
          <a:lstStyle/>
          <a:p>
            <a:pPr algn="ctr"/>
            <a:r>
              <a:rPr lang="vi-VN" sz="2600" dirty="0" smtClean="0"/>
              <a:t>Chúng mình có biết đây là đâu không?</a:t>
            </a:r>
            <a:endParaRPr lang="en-US" sz="2600" dirty="0"/>
          </a:p>
        </p:txBody>
      </p:sp>
      <p:sp>
        <p:nvSpPr>
          <p:cNvPr id="36" name="Google Shape;2024;p32"/>
          <p:cNvSpPr/>
          <p:nvPr/>
        </p:nvSpPr>
        <p:spPr>
          <a:xfrm>
            <a:off x="261049" y="1329033"/>
            <a:ext cx="1547272" cy="2671468"/>
          </a:xfrm>
          <a:prstGeom prst="round2DiagRect">
            <a:avLst>
              <a:gd name="adj1" fmla="val 50000"/>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19;p32"/>
          <p:cNvSpPr/>
          <p:nvPr/>
        </p:nvSpPr>
        <p:spPr>
          <a:xfrm>
            <a:off x="720000" y="1097994"/>
            <a:ext cx="1181296" cy="173550"/>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Rectangle 10"/>
          <p:cNvSpPr/>
          <p:nvPr/>
        </p:nvSpPr>
        <p:spPr>
          <a:xfrm>
            <a:off x="197271" y="1669038"/>
            <a:ext cx="1590268" cy="1692771"/>
          </a:xfrm>
          <a:prstGeom prst="rect">
            <a:avLst/>
          </a:prstGeom>
        </p:spPr>
        <p:txBody>
          <a:bodyPr wrap="square">
            <a:spAutoFit/>
          </a:bodyPr>
          <a:lstStyle/>
          <a:p>
            <a:pPr lvl="0" algn="ctr">
              <a:buClr>
                <a:srgbClr val="00044F"/>
              </a:buClr>
              <a:buSzPts val="3500"/>
            </a:pPr>
            <a:r>
              <a:rPr lang="vi-VN" sz="2600" dirty="0" smtClean="0">
                <a:solidFill>
                  <a:srgbClr val="00044F"/>
                </a:solidFill>
                <a:latin typeface="Abril Fatface"/>
                <a:sym typeface="Abril Fatface"/>
              </a:rPr>
              <a:t>Chú công an đang làm gì?</a:t>
            </a:r>
            <a:endParaRPr lang="en-US" sz="2600" dirty="0">
              <a:solidFill>
                <a:srgbClr val="00044F"/>
              </a:solidFill>
              <a:latin typeface="Abril Fatface"/>
              <a:sym typeface="Abril Fatface"/>
            </a:endParaRPr>
          </a:p>
        </p:txBody>
      </p:sp>
      <p:sp>
        <p:nvSpPr>
          <p:cNvPr id="46" name="Google Shape;2024;p32"/>
          <p:cNvSpPr/>
          <p:nvPr/>
        </p:nvSpPr>
        <p:spPr>
          <a:xfrm>
            <a:off x="7383840" y="1292965"/>
            <a:ext cx="1507186" cy="2671468"/>
          </a:xfrm>
          <a:prstGeom prst="round2DiagRect">
            <a:avLst>
              <a:gd name="adj1" fmla="val 50000"/>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296" y="1335420"/>
            <a:ext cx="5389569" cy="3786834"/>
          </a:xfrm>
          <a:prstGeom prst="rect">
            <a:avLst/>
          </a:prstGeom>
        </p:spPr>
      </p:pic>
      <p:sp>
        <p:nvSpPr>
          <p:cNvPr id="17" name="Rectangle 16"/>
          <p:cNvSpPr/>
          <p:nvPr/>
        </p:nvSpPr>
        <p:spPr>
          <a:xfrm>
            <a:off x="7361262" y="1575749"/>
            <a:ext cx="1573124" cy="2092881"/>
          </a:xfrm>
          <a:prstGeom prst="rect">
            <a:avLst/>
          </a:prstGeom>
        </p:spPr>
        <p:txBody>
          <a:bodyPr wrap="square">
            <a:spAutoFit/>
          </a:bodyPr>
          <a:lstStyle/>
          <a:p>
            <a:pPr lvl="0" algn="ctr">
              <a:buClr>
                <a:srgbClr val="00044F"/>
              </a:buClr>
              <a:buSzPts val="3500"/>
            </a:pPr>
            <a:r>
              <a:rPr lang="vi-VN" sz="2600" dirty="0" smtClean="0">
                <a:solidFill>
                  <a:srgbClr val="00044F"/>
                </a:solidFill>
                <a:latin typeface="Abril Fatface"/>
                <a:sym typeface="Abril Fatface"/>
              </a:rPr>
              <a:t>Quanh lăng Bác con có những gì?</a:t>
            </a:r>
            <a:endParaRPr lang="en-US" sz="2600" dirty="0">
              <a:solidFill>
                <a:srgbClr val="00044F"/>
              </a:solidFill>
              <a:latin typeface="Abril Fatface"/>
              <a:sym typeface="Abril Fatfac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grpSp>
        <p:nvGrpSpPr>
          <p:cNvPr id="2084" name="Google Shape;2084;p33"/>
          <p:cNvGrpSpPr/>
          <p:nvPr/>
        </p:nvGrpSpPr>
        <p:grpSpPr>
          <a:xfrm>
            <a:off x="8224634" y="2856635"/>
            <a:ext cx="276944" cy="276922"/>
            <a:chOff x="1254075" y="1384000"/>
            <a:chExt cx="108900" cy="108900"/>
          </a:xfrm>
        </p:grpSpPr>
        <p:sp>
          <p:nvSpPr>
            <p:cNvPr id="2085" name="Google Shape;2085;p33"/>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3"/>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3"/>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3"/>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9" name="Google Shape;2089;p33"/>
          <p:cNvGrpSpPr/>
          <p:nvPr/>
        </p:nvGrpSpPr>
        <p:grpSpPr>
          <a:xfrm>
            <a:off x="7874397" y="1459285"/>
            <a:ext cx="276944" cy="276922"/>
            <a:chOff x="1254075" y="1384000"/>
            <a:chExt cx="108900" cy="108900"/>
          </a:xfrm>
        </p:grpSpPr>
        <p:sp>
          <p:nvSpPr>
            <p:cNvPr id="2090" name="Google Shape;2090;p33"/>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3"/>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3"/>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3"/>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4" name="Google Shape;2094;p33"/>
          <p:cNvSpPr/>
          <p:nvPr/>
        </p:nvSpPr>
        <p:spPr>
          <a:xfrm>
            <a:off x="1709801" y="2743034"/>
            <a:ext cx="1880597" cy="276288"/>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95" name="Google Shape;2095;p33"/>
          <p:cNvSpPr/>
          <p:nvPr/>
        </p:nvSpPr>
        <p:spPr>
          <a:xfrm>
            <a:off x="6970048" y="2040594"/>
            <a:ext cx="1181296" cy="173550"/>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2096" name="Google Shape;2096;p33"/>
          <p:cNvGrpSpPr/>
          <p:nvPr/>
        </p:nvGrpSpPr>
        <p:grpSpPr>
          <a:xfrm>
            <a:off x="6850600" y="1072400"/>
            <a:ext cx="310300" cy="333050"/>
            <a:chOff x="1546325" y="2453600"/>
            <a:chExt cx="310300" cy="333050"/>
          </a:xfrm>
        </p:grpSpPr>
        <p:sp>
          <p:nvSpPr>
            <p:cNvPr id="2097" name="Google Shape;2097;p33"/>
            <p:cNvSpPr/>
            <p:nvPr/>
          </p:nvSpPr>
          <p:spPr>
            <a:xfrm>
              <a:off x="1823625" y="2568050"/>
              <a:ext cx="33000" cy="33600"/>
            </a:xfrm>
            <a:custGeom>
              <a:avLst/>
              <a:gdLst/>
              <a:ahLst/>
              <a:cxnLst/>
              <a:rect l="l" t="t" r="r" b="b"/>
              <a:pathLst>
                <a:path w="1320" h="1344" extrusionOk="0">
                  <a:moveTo>
                    <a:pt x="1319" y="1"/>
                  </a:moveTo>
                  <a:lnTo>
                    <a:pt x="0" y="785"/>
                  </a:lnTo>
                  <a:lnTo>
                    <a:pt x="361" y="1343"/>
                  </a:lnTo>
                  <a:lnTo>
                    <a:pt x="1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3"/>
            <p:cNvSpPr/>
            <p:nvPr/>
          </p:nvSpPr>
          <p:spPr>
            <a:xfrm>
              <a:off x="1546325" y="2453600"/>
              <a:ext cx="202050" cy="184975"/>
            </a:xfrm>
            <a:custGeom>
              <a:avLst/>
              <a:gdLst/>
              <a:ahLst/>
              <a:cxnLst/>
              <a:rect l="l" t="t" r="r" b="b"/>
              <a:pathLst>
                <a:path w="8082" h="7399" fill="none" extrusionOk="0">
                  <a:moveTo>
                    <a:pt x="6421" y="7398"/>
                  </a:moveTo>
                  <a:cubicBezTo>
                    <a:pt x="6421" y="7398"/>
                    <a:pt x="0" y="6202"/>
                    <a:pt x="1411" y="3954"/>
                  </a:cubicBezTo>
                  <a:cubicBezTo>
                    <a:pt x="2824" y="1705"/>
                    <a:pt x="6813" y="6576"/>
                    <a:pt x="6813" y="6576"/>
                  </a:cubicBezTo>
                  <a:cubicBezTo>
                    <a:pt x="6813" y="6576"/>
                    <a:pt x="3614" y="2011"/>
                    <a:pt x="5264" y="1006"/>
                  </a:cubicBezTo>
                  <a:cubicBezTo>
                    <a:pt x="6914" y="1"/>
                    <a:pt x="8081" y="6292"/>
                    <a:pt x="8081" y="6292"/>
                  </a:cubicBezTo>
                  <a:close/>
                </a:path>
              </a:pathLst>
            </a:custGeom>
            <a:noFill/>
            <a:ln w="3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3"/>
            <p:cNvSpPr/>
            <p:nvPr/>
          </p:nvSpPr>
          <p:spPr>
            <a:xfrm>
              <a:off x="1673925" y="2572550"/>
              <a:ext cx="177875" cy="157075"/>
            </a:xfrm>
            <a:custGeom>
              <a:avLst/>
              <a:gdLst/>
              <a:ahLst/>
              <a:cxnLst/>
              <a:rect l="l" t="t" r="r" b="b"/>
              <a:pathLst>
                <a:path w="7115" h="6283" extrusionOk="0">
                  <a:moveTo>
                    <a:pt x="4805" y="1"/>
                  </a:moveTo>
                  <a:cubicBezTo>
                    <a:pt x="4601" y="1"/>
                    <a:pt x="4397" y="28"/>
                    <a:pt x="4198" y="83"/>
                  </a:cubicBezTo>
                  <a:cubicBezTo>
                    <a:pt x="3955" y="152"/>
                    <a:pt x="3721" y="264"/>
                    <a:pt x="3505" y="418"/>
                  </a:cubicBezTo>
                  <a:lnTo>
                    <a:pt x="995" y="2222"/>
                  </a:lnTo>
                  <a:cubicBezTo>
                    <a:pt x="494" y="2582"/>
                    <a:pt x="186" y="3113"/>
                    <a:pt x="93" y="3681"/>
                  </a:cubicBezTo>
                  <a:cubicBezTo>
                    <a:pt x="1" y="4248"/>
                    <a:pt x="121" y="4849"/>
                    <a:pt x="480" y="5350"/>
                  </a:cubicBezTo>
                  <a:cubicBezTo>
                    <a:pt x="917" y="5958"/>
                    <a:pt x="1608" y="6282"/>
                    <a:pt x="2307" y="6282"/>
                  </a:cubicBezTo>
                  <a:cubicBezTo>
                    <a:pt x="2760" y="6282"/>
                    <a:pt x="3217" y="6146"/>
                    <a:pt x="3610" y="5864"/>
                  </a:cubicBezTo>
                  <a:lnTo>
                    <a:pt x="6121" y="4060"/>
                  </a:lnTo>
                  <a:cubicBezTo>
                    <a:pt x="6394" y="3864"/>
                    <a:pt x="6610" y="3616"/>
                    <a:pt x="6765" y="3340"/>
                  </a:cubicBezTo>
                  <a:cubicBezTo>
                    <a:pt x="6895" y="3109"/>
                    <a:pt x="6980" y="2859"/>
                    <a:pt x="7021" y="2602"/>
                  </a:cubicBezTo>
                  <a:cubicBezTo>
                    <a:pt x="7115" y="2034"/>
                    <a:pt x="6992" y="1432"/>
                    <a:pt x="6633" y="931"/>
                  </a:cubicBezTo>
                  <a:cubicBezTo>
                    <a:pt x="6196" y="324"/>
                    <a:pt x="5505" y="1"/>
                    <a:pt x="4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3"/>
            <p:cNvSpPr/>
            <p:nvPr/>
          </p:nvSpPr>
          <p:spPr>
            <a:xfrm>
              <a:off x="1592125" y="2631300"/>
              <a:ext cx="179325" cy="155350"/>
            </a:xfrm>
            <a:custGeom>
              <a:avLst/>
              <a:gdLst/>
              <a:ahLst/>
              <a:cxnLst/>
              <a:rect l="l" t="t" r="r" b="b"/>
              <a:pathLst>
                <a:path w="7173" h="6214" extrusionOk="0">
                  <a:moveTo>
                    <a:pt x="3724" y="1"/>
                  </a:moveTo>
                  <a:cubicBezTo>
                    <a:pt x="3065" y="1"/>
                    <a:pt x="2391" y="204"/>
                    <a:pt x="1804" y="625"/>
                  </a:cubicBezTo>
                  <a:cubicBezTo>
                    <a:pt x="367" y="1657"/>
                    <a:pt x="0" y="3605"/>
                    <a:pt x="984" y="4976"/>
                  </a:cubicBezTo>
                  <a:cubicBezTo>
                    <a:pt x="1567" y="5787"/>
                    <a:pt x="2492" y="6214"/>
                    <a:pt x="3447" y="6214"/>
                  </a:cubicBezTo>
                  <a:cubicBezTo>
                    <a:pt x="4107" y="6214"/>
                    <a:pt x="4781" y="6010"/>
                    <a:pt x="5368" y="5589"/>
                  </a:cubicBezTo>
                  <a:cubicBezTo>
                    <a:pt x="6805" y="4557"/>
                    <a:pt x="7172" y="2609"/>
                    <a:pt x="6188" y="1239"/>
                  </a:cubicBezTo>
                  <a:cubicBezTo>
                    <a:pt x="5605" y="428"/>
                    <a:pt x="4680" y="1"/>
                    <a:pt x="3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3"/>
            <p:cNvSpPr/>
            <p:nvPr/>
          </p:nvSpPr>
          <p:spPr>
            <a:xfrm>
              <a:off x="1711075" y="2604125"/>
              <a:ext cx="90125" cy="103250"/>
            </a:xfrm>
            <a:custGeom>
              <a:avLst/>
              <a:gdLst/>
              <a:ahLst/>
              <a:cxnLst/>
              <a:rect l="l" t="t" r="r" b="b"/>
              <a:pathLst>
                <a:path w="3605" h="4130" extrusionOk="0">
                  <a:moveTo>
                    <a:pt x="842" y="1"/>
                  </a:moveTo>
                  <a:lnTo>
                    <a:pt x="1" y="607"/>
                  </a:lnTo>
                  <a:cubicBezTo>
                    <a:pt x="154" y="677"/>
                    <a:pt x="301" y="769"/>
                    <a:pt x="439" y="865"/>
                  </a:cubicBezTo>
                  <a:cubicBezTo>
                    <a:pt x="1553" y="1636"/>
                    <a:pt x="2399" y="2829"/>
                    <a:pt x="2781" y="4130"/>
                  </a:cubicBezTo>
                  <a:lnTo>
                    <a:pt x="3604" y="3538"/>
                  </a:lnTo>
                  <a:cubicBezTo>
                    <a:pt x="3040" y="2126"/>
                    <a:pt x="2068" y="903"/>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3"/>
            <p:cNvSpPr/>
            <p:nvPr/>
          </p:nvSpPr>
          <p:spPr>
            <a:xfrm>
              <a:off x="1755025" y="2574625"/>
              <a:ext cx="88050" cy="101150"/>
            </a:xfrm>
            <a:custGeom>
              <a:avLst/>
              <a:gdLst/>
              <a:ahLst/>
              <a:cxnLst/>
              <a:rect l="l" t="t" r="r" b="b"/>
              <a:pathLst>
                <a:path w="3522" h="4046" extrusionOk="0">
                  <a:moveTo>
                    <a:pt x="954" y="0"/>
                  </a:moveTo>
                  <a:cubicBezTo>
                    <a:pt x="711" y="69"/>
                    <a:pt x="477" y="181"/>
                    <a:pt x="261" y="335"/>
                  </a:cubicBezTo>
                  <a:lnTo>
                    <a:pt x="1" y="523"/>
                  </a:lnTo>
                  <a:cubicBezTo>
                    <a:pt x="153" y="595"/>
                    <a:pt x="301" y="685"/>
                    <a:pt x="439" y="781"/>
                  </a:cubicBezTo>
                  <a:cubicBezTo>
                    <a:pt x="1553" y="1553"/>
                    <a:pt x="2400" y="2745"/>
                    <a:pt x="2781" y="4046"/>
                  </a:cubicBezTo>
                  <a:lnTo>
                    <a:pt x="2877" y="3977"/>
                  </a:lnTo>
                  <a:cubicBezTo>
                    <a:pt x="3150" y="3781"/>
                    <a:pt x="3366" y="3533"/>
                    <a:pt x="3521" y="3257"/>
                  </a:cubicBezTo>
                  <a:cubicBezTo>
                    <a:pt x="2966" y="1970"/>
                    <a:pt x="2070" y="849"/>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3"/>
            <p:cNvSpPr/>
            <p:nvPr/>
          </p:nvSpPr>
          <p:spPr>
            <a:xfrm>
              <a:off x="1679975" y="2716975"/>
              <a:ext cx="21675" cy="19125"/>
            </a:xfrm>
            <a:custGeom>
              <a:avLst/>
              <a:gdLst/>
              <a:ahLst/>
              <a:cxnLst/>
              <a:rect l="l" t="t" r="r" b="b"/>
              <a:pathLst>
                <a:path w="867" h="765" extrusionOk="0">
                  <a:moveTo>
                    <a:pt x="434" y="0"/>
                  </a:moveTo>
                  <a:cubicBezTo>
                    <a:pt x="356" y="0"/>
                    <a:pt x="278" y="24"/>
                    <a:pt x="210" y="72"/>
                  </a:cubicBezTo>
                  <a:cubicBezTo>
                    <a:pt x="40" y="195"/>
                    <a:pt x="0" y="434"/>
                    <a:pt x="123" y="604"/>
                  </a:cubicBezTo>
                  <a:cubicBezTo>
                    <a:pt x="198" y="709"/>
                    <a:pt x="315" y="764"/>
                    <a:pt x="434" y="764"/>
                  </a:cubicBezTo>
                  <a:cubicBezTo>
                    <a:pt x="511" y="764"/>
                    <a:pt x="589" y="741"/>
                    <a:pt x="656" y="693"/>
                  </a:cubicBezTo>
                  <a:cubicBezTo>
                    <a:pt x="827" y="569"/>
                    <a:pt x="867" y="331"/>
                    <a:pt x="744" y="159"/>
                  </a:cubicBezTo>
                  <a:cubicBezTo>
                    <a:pt x="669" y="55"/>
                    <a:pt x="55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33"/>
          <p:cNvGrpSpPr/>
          <p:nvPr/>
        </p:nvGrpSpPr>
        <p:grpSpPr>
          <a:xfrm>
            <a:off x="3912109" y="3544360"/>
            <a:ext cx="276944" cy="276922"/>
            <a:chOff x="1254075" y="1384000"/>
            <a:chExt cx="108900" cy="108900"/>
          </a:xfrm>
        </p:grpSpPr>
        <p:sp>
          <p:nvSpPr>
            <p:cNvPr id="2105" name="Google Shape;2105;p33"/>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3"/>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3"/>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3"/>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500" y="0"/>
            <a:ext cx="6366163" cy="5143500"/>
          </a:xfrm>
          <a:prstGeom prst="rect">
            <a:avLst/>
          </a:prstGeom>
        </p:spPr>
      </p:pic>
      <p:sp>
        <p:nvSpPr>
          <p:cNvPr id="67" name="Google Shape;2079;p33"/>
          <p:cNvSpPr/>
          <p:nvPr/>
        </p:nvSpPr>
        <p:spPr>
          <a:xfrm>
            <a:off x="0" y="1562988"/>
            <a:ext cx="2748567" cy="955212"/>
          </a:xfrm>
          <a:prstGeom prst="round2DiagRect">
            <a:avLst>
              <a:gd name="adj1" fmla="val 28323"/>
              <a:gd name="adj2" fmla="val 0"/>
            </a:avLst>
          </a:prstGeom>
          <a:solidFill>
            <a:srgbClr val="B6DFA0"/>
          </a:solidFill>
          <a:ln>
            <a:noFill/>
          </a:ln>
        </p:spPr>
        <p:txBody>
          <a:bodyPr spcFirstLastPara="1" wrap="square" lIns="91425" tIns="91425" rIns="91425" bIns="91425" anchor="ctr" anchorCtr="0">
            <a:noAutofit/>
          </a:bodyPr>
          <a:lstStyle/>
          <a:p>
            <a:pPr lvl="0" algn="ctr"/>
            <a:r>
              <a:rPr lang="vi-VN" sz="2800" dirty="0" smtClean="0">
                <a:solidFill>
                  <a:srgbClr val="00044F"/>
                </a:solidFill>
                <a:latin typeface="Abril Fatface"/>
                <a:sym typeface="Abril Fatface"/>
              </a:rPr>
              <a:t>Đây là đâu?</a:t>
            </a:r>
            <a:endParaRPr sz="2800" dirty="0"/>
          </a:p>
        </p:txBody>
      </p:sp>
      <p:sp>
        <p:nvSpPr>
          <p:cNvPr id="70" name="Google Shape;2079;p33"/>
          <p:cNvSpPr/>
          <p:nvPr/>
        </p:nvSpPr>
        <p:spPr>
          <a:xfrm>
            <a:off x="0" y="2655951"/>
            <a:ext cx="2747841" cy="955212"/>
          </a:xfrm>
          <a:prstGeom prst="round2DiagRect">
            <a:avLst>
              <a:gd name="adj1" fmla="val 28323"/>
              <a:gd name="adj2" fmla="val 0"/>
            </a:avLst>
          </a:prstGeom>
          <a:solidFill>
            <a:srgbClr val="B6DFA0"/>
          </a:solidFill>
          <a:ln>
            <a:noFill/>
          </a:ln>
        </p:spPr>
        <p:txBody>
          <a:bodyPr spcFirstLastPara="1" wrap="square" lIns="91425" tIns="91425" rIns="91425" bIns="91425" anchor="ctr" anchorCtr="0">
            <a:noAutofit/>
          </a:bodyPr>
          <a:lstStyle/>
          <a:p>
            <a:pPr lvl="0"/>
            <a:r>
              <a:rPr lang="vi-VN" sz="2800" dirty="0" smtClean="0">
                <a:solidFill>
                  <a:srgbClr val="00044F"/>
                </a:solidFill>
                <a:latin typeface="Abril Fatface"/>
                <a:sym typeface="Abril Fatface"/>
              </a:rPr>
              <a:t>Vì sao gọi là chùa Một Cột?</a:t>
            </a:r>
            <a:endParaRP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1"/>
        <p:cNvGrpSpPr/>
        <p:nvPr/>
      </p:nvGrpSpPr>
      <p:grpSpPr>
        <a:xfrm>
          <a:off x="0" y="0"/>
          <a:ext cx="0" cy="0"/>
          <a:chOff x="0" y="0"/>
          <a:chExt cx="0" cy="0"/>
        </a:xfrm>
      </p:grpSpPr>
      <p:sp>
        <p:nvSpPr>
          <p:cNvPr id="2232" name="Google Shape;2232;p36"/>
          <p:cNvSpPr/>
          <p:nvPr/>
        </p:nvSpPr>
        <p:spPr>
          <a:xfrm>
            <a:off x="5892979" y="3222624"/>
            <a:ext cx="2081700" cy="1319852"/>
          </a:xfrm>
          <a:prstGeom prst="round2DiagRect">
            <a:avLst>
              <a:gd name="adj1" fmla="val 28323"/>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6"/>
          <p:cNvSpPr txBox="1"/>
          <p:nvPr/>
        </p:nvSpPr>
        <p:spPr>
          <a:xfrm flipH="1">
            <a:off x="6027080" y="3230625"/>
            <a:ext cx="1813500" cy="384900"/>
          </a:xfrm>
          <a:prstGeom prst="rect">
            <a:avLst/>
          </a:prstGeom>
          <a:noFill/>
          <a:ln>
            <a:noFill/>
          </a:ln>
        </p:spPr>
        <p:txBody>
          <a:bodyPr spcFirstLastPara="1" wrap="square" lIns="91425" tIns="91425" rIns="91425" bIns="91425" anchor="b" anchorCtr="0">
            <a:noAutofit/>
          </a:bodyPr>
          <a:lstStyle/>
          <a:p>
            <a:pPr lvl="0" algn="ctr"/>
            <a:r>
              <a:rPr lang="vi-VN" sz="1800" b="1" dirty="0" smtClean="0">
                <a:solidFill>
                  <a:schemeClr val="dk1"/>
                </a:solidFill>
                <a:effectLst>
                  <a:outerShdw blurRad="38100" dist="38100" dir="2700000" algn="tl">
                    <a:srgbClr val="000000">
                      <a:alpha val="43137"/>
                    </a:srgbClr>
                  </a:outerShdw>
                </a:effectLst>
                <a:latin typeface="Abril Fatface"/>
                <a:ea typeface="Abril Fatface"/>
                <a:cs typeface="Abril Fatface"/>
                <a:sym typeface="Abril Fatface"/>
              </a:rPr>
              <a:t>Cột cờ </a:t>
            </a:r>
            <a:endParaRPr lang="vi-VN" sz="1800" b="1" dirty="0">
              <a:solidFill>
                <a:schemeClr val="dk1"/>
              </a:solidFill>
              <a:effectLst>
                <a:outerShdw blurRad="38100" dist="38100" dir="2700000" algn="tl">
                  <a:srgbClr val="000000">
                    <a:alpha val="43137"/>
                  </a:srgbClr>
                </a:outerShdw>
              </a:effectLst>
              <a:latin typeface="Abril Fatface"/>
              <a:ea typeface="Abril Fatface"/>
              <a:cs typeface="Abril Fatface"/>
              <a:sym typeface="Abril Fatface"/>
            </a:endParaRPr>
          </a:p>
        </p:txBody>
      </p:sp>
      <p:sp>
        <p:nvSpPr>
          <p:cNvPr id="2235" name="Google Shape;2235;p36"/>
          <p:cNvSpPr/>
          <p:nvPr/>
        </p:nvSpPr>
        <p:spPr>
          <a:xfrm>
            <a:off x="2743875" y="3222624"/>
            <a:ext cx="2081700" cy="1319852"/>
          </a:xfrm>
          <a:prstGeom prst="round2DiagRect">
            <a:avLst>
              <a:gd name="adj1" fmla="val 28323"/>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6"/>
          <p:cNvSpPr/>
          <p:nvPr/>
        </p:nvSpPr>
        <p:spPr>
          <a:xfrm>
            <a:off x="4318426" y="1348337"/>
            <a:ext cx="2081700" cy="1303088"/>
          </a:xfrm>
          <a:prstGeom prst="round2DiagRect">
            <a:avLst>
              <a:gd name="adj1" fmla="val 28323"/>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6"/>
          <p:cNvSpPr txBox="1"/>
          <p:nvPr/>
        </p:nvSpPr>
        <p:spPr>
          <a:xfrm flipH="1">
            <a:off x="4318425" y="1402218"/>
            <a:ext cx="2081699" cy="38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1800" b="1" dirty="0" smtClean="0">
                <a:solidFill>
                  <a:schemeClr val="dk1"/>
                </a:solidFill>
                <a:effectLst>
                  <a:outerShdw blurRad="38100" dist="38100" dir="2700000" algn="tl">
                    <a:srgbClr val="000000">
                      <a:alpha val="43137"/>
                    </a:srgbClr>
                  </a:outerShdw>
                </a:effectLst>
                <a:latin typeface="Abril Fatface"/>
                <a:ea typeface="Abril Fatface"/>
                <a:cs typeface="Abril Fatface"/>
                <a:sym typeface="Abril Fatface"/>
              </a:rPr>
              <a:t>Văn Miếu</a:t>
            </a:r>
            <a:endParaRPr sz="1800" b="1" dirty="0">
              <a:solidFill>
                <a:schemeClr val="dk1"/>
              </a:solidFill>
              <a:effectLst>
                <a:outerShdw blurRad="38100" dist="38100" dir="2700000" algn="tl">
                  <a:srgbClr val="000000">
                    <a:alpha val="43137"/>
                  </a:srgbClr>
                </a:outerShdw>
              </a:effectLst>
              <a:latin typeface="Abril Fatface"/>
              <a:ea typeface="Abril Fatface"/>
              <a:cs typeface="Abril Fatface"/>
              <a:sym typeface="Abril Fatface"/>
            </a:endParaRPr>
          </a:p>
        </p:txBody>
      </p:sp>
      <p:sp>
        <p:nvSpPr>
          <p:cNvPr id="2240" name="Google Shape;2240;p36"/>
          <p:cNvSpPr/>
          <p:nvPr/>
        </p:nvSpPr>
        <p:spPr>
          <a:xfrm>
            <a:off x="639900" y="342900"/>
            <a:ext cx="7864200" cy="934075"/>
          </a:xfrm>
          <a:prstGeom prst="round2DiagRect">
            <a:avLst>
              <a:gd name="adj1" fmla="val 50000"/>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6"/>
          <p:cNvSpPr/>
          <p:nvPr/>
        </p:nvSpPr>
        <p:spPr>
          <a:xfrm>
            <a:off x="1169325" y="1348337"/>
            <a:ext cx="2081700" cy="1303088"/>
          </a:xfrm>
          <a:prstGeom prst="round2DiagRect">
            <a:avLst>
              <a:gd name="adj1" fmla="val 28323"/>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6"/>
          <p:cNvSpPr txBox="1"/>
          <p:nvPr/>
        </p:nvSpPr>
        <p:spPr>
          <a:xfrm flipH="1">
            <a:off x="1303418" y="1370026"/>
            <a:ext cx="1813500" cy="38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1800" b="1" dirty="0" smtClean="0">
                <a:solidFill>
                  <a:schemeClr val="dk1"/>
                </a:solidFill>
                <a:effectLst>
                  <a:outerShdw blurRad="38100" dist="38100" dir="2700000" algn="tl">
                    <a:srgbClr val="000000">
                      <a:alpha val="43137"/>
                    </a:srgbClr>
                  </a:outerShdw>
                </a:effectLst>
                <a:latin typeface="Abril Fatface"/>
                <a:ea typeface="Abril Fatface"/>
                <a:cs typeface="Abril Fatface"/>
                <a:sym typeface="Abril Fatface"/>
              </a:rPr>
              <a:t>Hồ Tây</a:t>
            </a:r>
            <a:endParaRPr sz="1800" b="1" dirty="0">
              <a:solidFill>
                <a:schemeClr val="dk1"/>
              </a:solidFill>
              <a:effectLst>
                <a:outerShdw blurRad="38100" dist="38100" dir="2700000" algn="tl">
                  <a:srgbClr val="000000">
                    <a:alpha val="43137"/>
                  </a:srgbClr>
                </a:outerShdw>
              </a:effectLst>
              <a:latin typeface="Abril Fatface"/>
              <a:ea typeface="Abril Fatface"/>
              <a:cs typeface="Abril Fatface"/>
              <a:sym typeface="Abril Fatface"/>
            </a:endParaRPr>
          </a:p>
        </p:txBody>
      </p:sp>
      <p:sp>
        <p:nvSpPr>
          <p:cNvPr id="2245" name="Google Shape;2245;p36"/>
          <p:cNvSpPr txBox="1">
            <a:spLocks noGrp="1"/>
          </p:cNvSpPr>
          <p:nvPr>
            <p:ph type="title"/>
          </p:nvPr>
        </p:nvSpPr>
        <p:spPr>
          <a:xfrm>
            <a:off x="639900" y="372498"/>
            <a:ext cx="7864200" cy="82578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dirty="0" smtClean="0"/>
              <a:t>Ngoài những danh lam thắng cảnh ở trên, thì Hà Nội còn rất nhiều địa danh đẹp khác như:</a:t>
            </a:r>
            <a:endParaRPr sz="2400" dirty="0"/>
          </a:p>
        </p:txBody>
      </p:sp>
      <p:sp>
        <p:nvSpPr>
          <p:cNvPr id="2246" name="Google Shape;2246;p36"/>
          <p:cNvSpPr txBox="1"/>
          <p:nvPr/>
        </p:nvSpPr>
        <p:spPr>
          <a:xfrm flipH="1">
            <a:off x="2877972" y="3200837"/>
            <a:ext cx="1813500" cy="384900"/>
          </a:xfrm>
          <a:prstGeom prst="rect">
            <a:avLst/>
          </a:prstGeom>
          <a:noFill/>
          <a:ln>
            <a:noFill/>
          </a:ln>
        </p:spPr>
        <p:txBody>
          <a:bodyPr spcFirstLastPara="1" wrap="square" lIns="91425" tIns="91425" rIns="91425" bIns="91425" anchor="b" anchorCtr="0">
            <a:noAutofit/>
          </a:bodyPr>
          <a:lstStyle/>
          <a:p>
            <a:pPr lvl="0" algn="ctr"/>
            <a:r>
              <a:rPr lang="vi-VN" sz="1800" b="1" dirty="0" smtClean="0">
                <a:solidFill>
                  <a:schemeClr val="dk1"/>
                </a:solidFill>
                <a:effectLst>
                  <a:outerShdw blurRad="38100" dist="38100" dir="2700000" algn="tl">
                    <a:srgbClr val="000000">
                      <a:alpha val="43137"/>
                    </a:srgbClr>
                  </a:outerShdw>
                </a:effectLst>
                <a:latin typeface="Abril Fatface"/>
                <a:ea typeface="Abril Fatface"/>
                <a:cs typeface="Abril Fatface"/>
                <a:sym typeface="Abril Fatface"/>
              </a:rPr>
              <a:t>Bát Tràng</a:t>
            </a:r>
            <a:endParaRPr lang="vi-VN" sz="1800" b="1" dirty="0">
              <a:solidFill>
                <a:schemeClr val="dk1"/>
              </a:solidFill>
              <a:effectLst>
                <a:outerShdw blurRad="38100" dist="38100" dir="2700000" algn="tl">
                  <a:srgbClr val="000000">
                    <a:alpha val="43137"/>
                  </a:srgbClr>
                </a:outerShdw>
              </a:effectLst>
              <a:latin typeface="Abril Fatface"/>
              <a:ea typeface="Abril Fatface"/>
              <a:cs typeface="Abril Fatface"/>
              <a:sym typeface="Abril Fatface"/>
            </a:endParaRPr>
          </a:p>
        </p:txBody>
      </p:sp>
      <p:cxnSp>
        <p:nvCxnSpPr>
          <p:cNvPr id="2248" name="Google Shape;2248;p36"/>
          <p:cNvCxnSpPr/>
          <p:nvPr/>
        </p:nvCxnSpPr>
        <p:spPr>
          <a:xfrm>
            <a:off x="6027080" y="3514795"/>
            <a:ext cx="1813500" cy="0"/>
          </a:xfrm>
          <a:prstGeom prst="straightConnector1">
            <a:avLst/>
          </a:prstGeom>
          <a:noFill/>
          <a:ln w="9525" cap="flat" cmpd="sng">
            <a:solidFill>
              <a:schemeClr val="dk1"/>
            </a:solidFill>
            <a:prstDash val="solid"/>
            <a:round/>
            <a:headEnd type="none" w="med" len="med"/>
            <a:tailEnd type="none" w="med" len="med"/>
          </a:ln>
        </p:spPr>
      </p:cxnSp>
      <p:cxnSp>
        <p:nvCxnSpPr>
          <p:cNvPr id="2249" name="Google Shape;2249;p36"/>
          <p:cNvCxnSpPr/>
          <p:nvPr/>
        </p:nvCxnSpPr>
        <p:spPr>
          <a:xfrm>
            <a:off x="2877972" y="3514795"/>
            <a:ext cx="1813500" cy="0"/>
          </a:xfrm>
          <a:prstGeom prst="straightConnector1">
            <a:avLst/>
          </a:prstGeom>
          <a:noFill/>
          <a:ln w="9525" cap="flat" cmpd="sng">
            <a:solidFill>
              <a:schemeClr val="dk1"/>
            </a:solidFill>
            <a:prstDash val="solid"/>
            <a:round/>
            <a:headEnd type="none" w="med" len="med"/>
            <a:tailEnd type="none" w="med" len="med"/>
          </a:ln>
        </p:spPr>
      </p:cxnSp>
      <p:cxnSp>
        <p:nvCxnSpPr>
          <p:cNvPr id="2250" name="Google Shape;2250;p36"/>
          <p:cNvCxnSpPr/>
          <p:nvPr/>
        </p:nvCxnSpPr>
        <p:spPr>
          <a:xfrm>
            <a:off x="4452527" y="1676358"/>
            <a:ext cx="1813500" cy="0"/>
          </a:xfrm>
          <a:prstGeom prst="straightConnector1">
            <a:avLst/>
          </a:prstGeom>
          <a:noFill/>
          <a:ln w="9525" cap="flat" cmpd="sng">
            <a:solidFill>
              <a:schemeClr val="dk1"/>
            </a:solidFill>
            <a:prstDash val="solid"/>
            <a:round/>
            <a:headEnd type="none" w="med" len="med"/>
            <a:tailEnd type="none" w="med" len="med"/>
          </a:ln>
        </p:spPr>
      </p:cxnSp>
      <p:cxnSp>
        <p:nvCxnSpPr>
          <p:cNvPr id="2251" name="Google Shape;2251;p36"/>
          <p:cNvCxnSpPr/>
          <p:nvPr/>
        </p:nvCxnSpPr>
        <p:spPr>
          <a:xfrm>
            <a:off x="1289931" y="1661407"/>
            <a:ext cx="1813500" cy="0"/>
          </a:xfrm>
          <a:prstGeom prst="straightConnector1">
            <a:avLst/>
          </a:prstGeom>
          <a:noFill/>
          <a:ln w="9525" cap="flat" cmpd="sng">
            <a:solidFill>
              <a:schemeClr val="dk1"/>
            </a:solidFill>
            <a:prstDash val="solid"/>
            <a:round/>
            <a:headEnd type="none" w="med" len="med"/>
            <a:tailEnd type="none" w="med" len="med"/>
          </a:ln>
        </p:spPr>
      </p:cxnSp>
      <p:cxnSp>
        <p:nvCxnSpPr>
          <p:cNvPr id="2252" name="Google Shape;2252;p36"/>
          <p:cNvCxnSpPr/>
          <p:nvPr/>
        </p:nvCxnSpPr>
        <p:spPr>
          <a:xfrm>
            <a:off x="2210175" y="2651425"/>
            <a:ext cx="0" cy="250200"/>
          </a:xfrm>
          <a:prstGeom prst="straightConnector1">
            <a:avLst/>
          </a:prstGeom>
          <a:noFill/>
          <a:ln w="19050" cap="flat" cmpd="sng">
            <a:solidFill>
              <a:schemeClr val="dk1"/>
            </a:solidFill>
            <a:prstDash val="solid"/>
            <a:round/>
            <a:headEnd type="none" w="med" len="med"/>
            <a:tailEnd type="none" w="med" len="med"/>
          </a:ln>
        </p:spPr>
      </p:cxnSp>
      <p:cxnSp>
        <p:nvCxnSpPr>
          <p:cNvPr id="2253" name="Google Shape;2253;p36"/>
          <p:cNvCxnSpPr/>
          <p:nvPr/>
        </p:nvCxnSpPr>
        <p:spPr>
          <a:xfrm rot="10800000">
            <a:off x="694175" y="2909725"/>
            <a:ext cx="7746900" cy="0"/>
          </a:xfrm>
          <a:prstGeom prst="straightConnector1">
            <a:avLst/>
          </a:prstGeom>
          <a:noFill/>
          <a:ln w="19050" cap="flat" cmpd="sng">
            <a:solidFill>
              <a:schemeClr val="dk1"/>
            </a:solidFill>
            <a:prstDash val="solid"/>
            <a:round/>
            <a:headEnd type="none" w="med" len="med"/>
            <a:tailEnd type="none" w="med" len="med"/>
          </a:ln>
        </p:spPr>
      </p:cxnSp>
      <p:cxnSp>
        <p:nvCxnSpPr>
          <p:cNvPr id="2254" name="Google Shape;2254;p36"/>
          <p:cNvCxnSpPr>
            <a:endCxn id="2235" idx="3"/>
          </p:cNvCxnSpPr>
          <p:nvPr/>
        </p:nvCxnSpPr>
        <p:spPr>
          <a:xfrm>
            <a:off x="3784725" y="2901624"/>
            <a:ext cx="0" cy="321000"/>
          </a:xfrm>
          <a:prstGeom prst="straightConnector1">
            <a:avLst/>
          </a:prstGeom>
          <a:noFill/>
          <a:ln w="19050" cap="flat" cmpd="sng">
            <a:solidFill>
              <a:schemeClr val="dk1"/>
            </a:solidFill>
            <a:prstDash val="solid"/>
            <a:round/>
            <a:headEnd type="none" w="med" len="med"/>
            <a:tailEnd type="none" w="med" len="med"/>
          </a:ln>
        </p:spPr>
      </p:cxnSp>
      <p:cxnSp>
        <p:nvCxnSpPr>
          <p:cNvPr id="2255" name="Google Shape;2255;p36"/>
          <p:cNvCxnSpPr/>
          <p:nvPr/>
        </p:nvCxnSpPr>
        <p:spPr>
          <a:xfrm>
            <a:off x="5359275" y="2651425"/>
            <a:ext cx="0" cy="250200"/>
          </a:xfrm>
          <a:prstGeom prst="straightConnector1">
            <a:avLst/>
          </a:prstGeom>
          <a:noFill/>
          <a:ln w="19050" cap="flat" cmpd="sng">
            <a:solidFill>
              <a:schemeClr val="dk1"/>
            </a:solidFill>
            <a:prstDash val="solid"/>
            <a:round/>
            <a:headEnd type="none" w="med" len="med"/>
            <a:tailEnd type="none" w="med" len="med"/>
          </a:ln>
        </p:spPr>
      </p:cxnSp>
      <p:cxnSp>
        <p:nvCxnSpPr>
          <p:cNvPr id="2256" name="Google Shape;2256;p36"/>
          <p:cNvCxnSpPr>
            <a:endCxn id="2232" idx="3"/>
          </p:cNvCxnSpPr>
          <p:nvPr/>
        </p:nvCxnSpPr>
        <p:spPr>
          <a:xfrm>
            <a:off x="6933829" y="2901624"/>
            <a:ext cx="0" cy="321000"/>
          </a:xfrm>
          <a:prstGeom prst="straightConnector1">
            <a:avLst/>
          </a:prstGeom>
          <a:noFill/>
          <a:ln w="19050" cap="flat" cmpd="sng">
            <a:solidFill>
              <a:schemeClr val="dk1"/>
            </a:solidFill>
            <a:prstDash val="solid"/>
            <a:round/>
            <a:headEnd type="none" w="med" len="med"/>
            <a:tailEnd type="none" w="med" len="med"/>
          </a:ln>
        </p:spPr>
      </p:cxnSp>
      <p:grpSp>
        <p:nvGrpSpPr>
          <p:cNvPr id="2257" name="Google Shape;2257;p36"/>
          <p:cNvGrpSpPr/>
          <p:nvPr/>
        </p:nvGrpSpPr>
        <p:grpSpPr>
          <a:xfrm>
            <a:off x="7337147" y="2111348"/>
            <a:ext cx="276944" cy="276922"/>
            <a:chOff x="1254075" y="1384000"/>
            <a:chExt cx="108900" cy="108900"/>
          </a:xfrm>
        </p:grpSpPr>
        <p:sp>
          <p:nvSpPr>
            <p:cNvPr id="2258" name="Google Shape;2258;p36"/>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6"/>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6"/>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6"/>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2" name="Google Shape;2262;p36"/>
          <p:cNvSpPr/>
          <p:nvPr/>
        </p:nvSpPr>
        <p:spPr>
          <a:xfrm>
            <a:off x="465448" y="3222619"/>
            <a:ext cx="1181296" cy="173550"/>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2263" name="Google Shape;2263;p36"/>
          <p:cNvGrpSpPr/>
          <p:nvPr/>
        </p:nvGrpSpPr>
        <p:grpSpPr>
          <a:xfrm>
            <a:off x="1791659" y="3551535"/>
            <a:ext cx="276944" cy="276922"/>
            <a:chOff x="1254075" y="1384000"/>
            <a:chExt cx="108900" cy="108900"/>
          </a:xfrm>
        </p:grpSpPr>
        <p:sp>
          <p:nvSpPr>
            <p:cNvPr id="2264" name="Google Shape;2264;p36"/>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6"/>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6"/>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6"/>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8" name="Google Shape;2268;p36"/>
          <p:cNvGrpSpPr/>
          <p:nvPr/>
        </p:nvGrpSpPr>
        <p:grpSpPr>
          <a:xfrm>
            <a:off x="3579209" y="2089035"/>
            <a:ext cx="276944" cy="276922"/>
            <a:chOff x="1254075" y="1384000"/>
            <a:chExt cx="108900" cy="108900"/>
          </a:xfrm>
        </p:grpSpPr>
        <p:sp>
          <p:nvSpPr>
            <p:cNvPr id="2269" name="Google Shape;2269;p36"/>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6"/>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6"/>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6"/>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3" name="Google Shape;2273;p36"/>
          <p:cNvGrpSpPr/>
          <p:nvPr/>
        </p:nvGrpSpPr>
        <p:grpSpPr>
          <a:xfrm>
            <a:off x="2012497" y="2659925"/>
            <a:ext cx="310300" cy="333050"/>
            <a:chOff x="1546325" y="2453600"/>
            <a:chExt cx="310300" cy="333050"/>
          </a:xfrm>
        </p:grpSpPr>
        <p:sp>
          <p:nvSpPr>
            <p:cNvPr id="2274" name="Google Shape;2274;p36"/>
            <p:cNvSpPr/>
            <p:nvPr/>
          </p:nvSpPr>
          <p:spPr>
            <a:xfrm>
              <a:off x="1823625" y="2568050"/>
              <a:ext cx="33000" cy="33600"/>
            </a:xfrm>
            <a:custGeom>
              <a:avLst/>
              <a:gdLst/>
              <a:ahLst/>
              <a:cxnLst/>
              <a:rect l="l" t="t" r="r" b="b"/>
              <a:pathLst>
                <a:path w="1320" h="1344" extrusionOk="0">
                  <a:moveTo>
                    <a:pt x="1319" y="1"/>
                  </a:moveTo>
                  <a:lnTo>
                    <a:pt x="0" y="785"/>
                  </a:lnTo>
                  <a:lnTo>
                    <a:pt x="361" y="1343"/>
                  </a:lnTo>
                  <a:lnTo>
                    <a:pt x="1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6"/>
            <p:cNvSpPr/>
            <p:nvPr/>
          </p:nvSpPr>
          <p:spPr>
            <a:xfrm>
              <a:off x="1546325" y="2453600"/>
              <a:ext cx="202050" cy="184975"/>
            </a:xfrm>
            <a:custGeom>
              <a:avLst/>
              <a:gdLst/>
              <a:ahLst/>
              <a:cxnLst/>
              <a:rect l="l" t="t" r="r" b="b"/>
              <a:pathLst>
                <a:path w="8082" h="7399" fill="none" extrusionOk="0">
                  <a:moveTo>
                    <a:pt x="6421" y="7398"/>
                  </a:moveTo>
                  <a:cubicBezTo>
                    <a:pt x="6421" y="7398"/>
                    <a:pt x="0" y="6202"/>
                    <a:pt x="1411" y="3954"/>
                  </a:cubicBezTo>
                  <a:cubicBezTo>
                    <a:pt x="2824" y="1705"/>
                    <a:pt x="6813" y="6576"/>
                    <a:pt x="6813" y="6576"/>
                  </a:cubicBezTo>
                  <a:cubicBezTo>
                    <a:pt x="6813" y="6576"/>
                    <a:pt x="3614" y="2011"/>
                    <a:pt x="5264" y="1006"/>
                  </a:cubicBezTo>
                  <a:cubicBezTo>
                    <a:pt x="6914" y="1"/>
                    <a:pt x="8081" y="6292"/>
                    <a:pt x="8081" y="6292"/>
                  </a:cubicBezTo>
                  <a:close/>
                </a:path>
              </a:pathLst>
            </a:custGeom>
            <a:noFill/>
            <a:ln w="3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6"/>
            <p:cNvSpPr/>
            <p:nvPr/>
          </p:nvSpPr>
          <p:spPr>
            <a:xfrm>
              <a:off x="1673925" y="2572550"/>
              <a:ext cx="177875" cy="157075"/>
            </a:xfrm>
            <a:custGeom>
              <a:avLst/>
              <a:gdLst/>
              <a:ahLst/>
              <a:cxnLst/>
              <a:rect l="l" t="t" r="r" b="b"/>
              <a:pathLst>
                <a:path w="7115" h="6283" extrusionOk="0">
                  <a:moveTo>
                    <a:pt x="4805" y="1"/>
                  </a:moveTo>
                  <a:cubicBezTo>
                    <a:pt x="4601" y="1"/>
                    <a:pt x="4397" y="28"/>
                    <a:pt x="4198" y="83"/>
                  </a:cubicBezTo>
                  <a:cubicBezTo>
                    <a:pt x="3955" y="152"/>
                    <a:pt x="3721" y="264"/>
                    <a:pt x="3505" y="418"/>
                  </a:cubicBezTo>
                  <a:lnTo>
                    <a:pt x="995" y="2222"/>
                  </a:lnTo>
                  <a:cubicBezTo>
                    <a:pt x="494" y="2582"/>
                    <a:pt x="186" y="3113"/>
                    <a:pt x="93" y="3681"/>
                  </a:cubicBezTo>
                  <a:cubicBezTo>
                    <a:pt x="1" y="4248"/>
                    <a:pt x="121" y="4849"/>
                    <a:pt x="480" y="5350"/>
                  </a:cubicBezTo>
                  <a:cubicBezTo>
                    <a:pt x="917" y="5958"/>
                    <a:pt x="1608" y="6282"/>
                    <a:pt x="2307" y="6282"/>
                  </a:cubicBezTo>
                  <a:cubicBezTo>
                    <a:pt x="2760" y="6282"/>
                    <a:pt x="3217" y="6146"/>
                    <a:pt x="3610" y="5864"/>
                  </a:cubicBezTo>
                  <a:lnTo>
                    <a:pt x="6121" y="4060"/>
                  </a:lnTo>
                  <a:cubicBezTo>
                    <a:pt x="6394" y="3864"/>
                    <a:pt x="6610" y="3616"/>
                    <a:pt x="6765" y="3340"/>
                  </a:cubicBezTo>
                  <a:cubicBezTo>
                    <a:pt x="6895" y="3109"/>
                    <a:pt x="6980" y="2859"/>
                    <a:pt x="7021" y="2602"/>
                  </a:cubicBezTo>
                  <a:cubicBezTo>
                    <a:pt x="7115" y="2034"/>
                    <a:pt x="6992" y="1432"/>
                    <a:pt x="6633" y="931"/>
                  </a:cubicBezTo>
                  <a:cubicBezTo>
                    <a:pt x="6196" y="324"/>
                    <a:pt x="5505" y="1"/>
                    <a:pt x="4805"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6"/>
            <p:cNvSpPr/>
            <p:nvPr/>
          </p:nvSpPr>
          <p:spPr>
            <a:xfrm>
              <a:off x="1592125" y="2631300"/>
              <a:ext cx="179325" cy="155350"/>
            </a:xfrm>
            <a:custGeom>
              <a:avLst/>
              <a:gdLst/>
              <a:ahLst/>
              <a:cxnLst/>
              <a:rect l="l" t="t" r="r" b="b"/>
              <a:pathLst>
                <a:path w="7173" h="6214" extrusionOk="0">
                  <a:moveTo>
                    <a:pt x="3724" y="1"/>
                  </a:moveTo>
                  <a:cubicBezTo>
                    <a:pt x="3065" y="1"/>
                    <a:pt x="2391" y="204"/>
                    <a:pt x="1804" y="625"/>
                  </a:cubicBezTo>
                  <a:cubicBezTo>
                    <a:pt x="367" y="1657"/>
                    <a:pt x="0" y="3605"/>
                    <a:pt x="984" y="4976"/>
                  </a:cubicBezTo>
                  <a:cubicBezTo>
                    <a:pt x="1567" y="5787"/>
                    <a:pt x="2492" y="6214"/>
                    <a:pt x="3447" y="6214"/>
                  </a:cubicBezTo>
                  <a:cubicBezTo>
                    <a:pt x="4107" y="6214"/>
                    <a:pt x="4781" y="6010"/>
                    <a:pt x="5368" y="5589"/>
                  </a:cubicBezTo>
                  <a:cubicBezTo>
                    <a:pt x="6805" y="4557"/>
                    <a:pt x="7172" y="2609"/>
                    <a:pt x="6188" y="1239"/>
                  </a:cubicBezTo>
                  <a:cubicBezTo>
                    <a:pt x="5605" y="428"/>
                    <a:pt x="4680" y="1"/>
                    <a:pt x="3724"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6"/>
            <p:cNvSpPr/>
            <p:nvPr/>
          </p:nvSpPr>
          <p:spPr>
            <a:xfrm>
              <a:off x="1711075" y="2604125"/>
              <a:ext cx="90125" cy="103250"/>
            </a:xfrm>
            <a:custGeom>
              <a:avLst/>
              <a:gdLst/>
              <a:ahLst/>
              <a:cxnLst/>
              <a:rect l="l" t="t" r="r" b="b"/>
              <a:pathLst>
                <a:path w="3605" h="4130" extrusionOk="0">
                  <a:moveTo>
                    <a:pt x="842" y="1"/>
                  </a:moveTo>
                  <a:lnTo>
                    <a:pt x="1" y="607"/>
                  </a:lnTo>
                  <a:cubicBezTo>
                    <a:pt x="154" y="677"/>
                    <a:pt x="301" y="769"/>
                    <a:pt x="439" y="865"/>
                  </a:cubicBezTo>
                  <a:cubicBezTo>
                    <a:pt x="1553" y="1636"/>
                    <a:pt x="2399" y="2829"/>
                    <a:pt x="2781" y="4130"/>
                  </a:cubicBezTo>
                  <a:lnTo>
                    <a:pt x="3604" y="3538"/>
                  </a:lnTo>
                  <a:cubicBezTo>
                    <a:pt x="3040" y="2126"/>
                    <a:pt x="2068" y="903"/>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6"/>
            <p:cNvSpPr/>
            <p:nvPr/>
          </p:nvSpPr>
          <p:spPr>
            <a:xfrm>
              <a:off x="1755025" y="2574625"/>
              <a:ext cx="88050" cy="101150"/>
            </a:xfrm>
            <a:custGeom>
              <a:avLst/>
              <a:gdLst/>
              <a:ahLst/>
              <a:cxnLst/>
              <a:rect l="l" t="t" r="r" b="b"/>
              <a:pathLst>
                <a:path w="3522" h="4046" extrusionOk="0">
                  <a:moveTo>
                    <a:pt x="954" y="0"/>
                  </a:moveTo>
                  <a:cubicBezTo>
                    <a:pt x="711" y="69"/>
                    <a:pt x="477" y="181"/>
                    <a:pt x="261" y="335"/>
                  </a:cubicBezTo>
                  <a:lnTo>
                    <a:pt x="1" y="523"/>
                  </a:lnTo>
                  <a:cubicBezTo>
                    <a:pt x="153" y="595"/>
                    <a:pt x="301" y="685"/>
                    <a:pt x="439" y="781"/>
                  </a:cubicBezTo>
                  <a:cubicBezTo>
                    <a:pt x="1553" y="1553"/>
                    <a:pt x="2400" y="2745"/>
                    <a:pt x="2781" y="4046"/>
                  </a:cubicBezTo>
                  <a:lnTo>
                    <a:pt x="2877" y="3977"/>
                  </a:lnTo>
                  <a:cubicBezTo>
                    <a:pt x="3150" y="3781"/>
                    <a:pt x="3366" y="3533"/>
                    <a:pt x="3521" y="3257"/>
                  </a:cubicBezTo>
                  <a:cubicBezTo>
                    <a:pt x="2966" y="1970"/>
                    <a:pt x="2070" y="849"/>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6"/>
            <p:cNvSpPr/>
            <p:nvPr/>
          </p:nvSpPr>
          <p:spPr>
            <a:xfrm>
              <a:off x="1679975" y="2716975"/>
              <a:ext cx="21675" cy="19125"/>
            </a:xfrm>
            <a:custGeom>
              <a:avLst/>
              <a:gdLst/>
              <a:ahLst/>
              <a:cxnLst/>
              <a:rect l="l" t="t" r="r" b="b"/>
              <a:pathLst>
                <a:path w="867" h="765" extrusionOk="0">
                  <a:moveTo>
                    <a:pt x="434" y="0"/>
                  </a:moveTo>
                  <a:cubicBezTo>
                    <a:pt x="356" y="0"/>
                    <a:pt x="278" y="24"/>
                    <a:pt x="210" y="72"/>
                  </a:cubicBezTo>
                  <a:cubicBezTo>
                    <a:pt x="40" y="195"/>
                    <a:pt x="0" y="434"/>
                    <a:pt x="123" y="604"/>
                  </a:cubicBezTo>
                  <a:cubicBezTo>
                    <a:pt x="198" y="709"/>
                    <a:pt x="315" y="764"/>
                    <a:pt x="434" y="764"/>
                  </a:cubicBezTo>
                  <a:cubicBezTo>
                    <a:pt x="511" y="764"/>
                    <a:pt x="589" y="741"/>
                    <a:pt x="656" y="693"/>
                  </a:cubicBezTo>
                  <a:cubicBezTo>
                    <a:pt x="827" y="569"/>
                    <a:pt x="867" y="331"/>
                    <a:pt x="744" y="159"/>
                  </a:cubicBezTo>
                  <a:cubicBezTo>
                    <a:pt x="669" y="55"/>
                    <a:pt x="55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1" name="Google Shape;2281;p36"/>
          <p:cNvGrpSpPr/>
          <p:nvPr/>
        </p:nvGrpSpPr>
        <p:grpSpPr>
          <a:xfrm flipH="1">
            <a:off x="6809825" y="2687838"/>
            <a:ext cx="310300" cy="333050"/>
            <a:chOff x="1546325" y="2453600"/>
            <a:chExt cx="310300" cy="333050"/>
          </a:xfrm>
        </p:grpSpPr>
        <p:sp>
          <p:nvSpPr>
            <p:cNvPr id="2282" name="Google Shape;2282;p36"/>
            <p:cNvSpPr/>
            <p:nvPr/>
          </p:nvSpPr>
          <p:spPr>
            <a:xfrm>
              <a:off x="1823625" y="2568050"/>
              <a:ext cx="33000" cy="33600"/>
            </a:xfrm>
            <a:custGeom>
              <a:avLst/>
              <a:gdLst/>
              <a:ahLst/>
              <a:cxnLst/>
              <a:rect l="l" t="t" r="r" b="b"/>
              <a:pathLst>
                <a:path w="1320" h="1344" extrusionOk="0">
                  <a:moveTo>
                    <a:pt x="1319" y="1"/>
                  </a:moveTo>
                  <a:lnTo>
                    <a:pt x="0" y="785"/>
                  </a:lnTo>
                  <a:lnTo>
                    <a:pt x="361" y="1343"/>
                  </a:lnTo>
                  <a:lnTo>
                    <a:pt x="1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6"/>
            <p:cNvSpPr/>
            <p:nvPr/>
          </p:nvSpPr>
          <p:spPr>
            <a:xfrm>
              <a:off x="1546325" y="2453600"/>
              <a:ext cx="202050" cy="184975"/>
            </a:xfrm>
            <a:custGeom>
              <a:avLst/>
              <a:gdLst/>
              <a:ahLst/>
              <a:cxnLst/>
              <a:rect l="l" t="t" r="r" b="b"/>
              <a:pathLst>
                <a:path w="8082" h="7399" fill="none" extrusionOk="0">
                  <a:moveTo>
                    <a:pt x="6421" y="7398"/>
                  </a:moveTo>
                  <a:cubicBezTo>
                    <a:pt x="6421" y="7398"/>
                    <a:pt x="0" y="6202"/>
                    <a:pt x="1411" y="3954"/>
                  </a:cubicBezTo>
                  <a:cubicBezTo>
                    <a:pt x="2824" y="1705"/>
                    <a:pt x="6813" y="6576"/>
                    <a:pt x="6813" y="6576"/>
                  </a:cubicBezTo>
                  <a:cubicBezTo>
                    <a:pt x="6813" y="6576"/>
                    <a:pt x="3614" y="2011"/>
                    <a:pt x="5264" y="1006"/>
                  </a:cubicBezTo>
                  <a:cubicBezTo>
                    <a:pt x="6914" y="1"/>
                    <a:pt x="8081" y="6292"/>
                    <a:pt x="8081" y="6292"/>
                  </a:cubicBezTo>
                  <a:close/>
                </a:path>
              </a:pathLst>
            </a:custGeom>
            <a:noFill/>
            <a:ln w="3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6"/>
            <p:cNvSpPr/>
            <p:nvPr/>
          </p:nvSpPr>
          <p:spPr>
            <a:xfrm>
              <a:off x="1673925" y="2572550"/>
              <a:ext cx="177875" cy="157075"/>
            </a:xfrm>
            <a:custGeom>
              <a:avLst/>
              <a:gdLst/>
              <a:ahLst/>
              <a:cxnLst/>
              <a:rect l="l" t="t" r="r" b="b"/>
              <a:pathLst>
                <a:path w="7115" h="6283" extrusionOk="0">
                  <a:moveTo>
                    <a:pt x="4805" y="1"/>
                  </a:moveTo>
                  <a:cubicBezTo>
                    <a:pt x="4601" y="1"/>
                    <a:pt x="4397" y="28"/>
                    <a:pt x="4198" y="83"/>
                  </a:cubicBezTo>
                  <a:cubicBezTo>
                    <a:pt x="3955" y="152"/>
                    <a:pt x="3721" y="264"/>
                    <a:pt x="3505" y="418"/>
                  </a:cubicBezTo>
                  <a:lnTo>
                    <a:pt x="995" y="2222"/>
                  </a:lnTo>
                  <a:cubicBezTo>
                    <a:pt x="494" y="2582"/>
                    <a:pt x="186" y="3113"/>
                    <a:pt x="93" y="3681"/>
                  </a:cubicBezTo>
                  <a:cubicBezTo>
                    <a:pt x="1" y="4248"/>
                    <a:pt x="121" y="4849"/>
                    <a:pt x="480" y="5350"/>
                  </a:cubicBezTo>
                  <a:cubicBezTo>
                    <a:pt x="917" y="5958"/>
                    <a:pt x="1608" y="6282"/>
                    <a:pt x="2307" y="6282"/>
                  </a:cubicBezTo>
                  <a:cubicBezTo>
                    <a:pt x="2760" y="6282"/>
                    <a:pt x="3217" y="6146"/>
                    <a:pt x="3610" y="5864"/>
                  </a:cubicBezTo>
                  <a:lnTo>
                    <a:pt x="6121" y="4060"/>
                  </a:lnTo>
                  <a:cubicBezTo>
                    <a:pt x="6394" y="3864"/>
                    <a:pt x="6610" y="3616"/>
                    <a:pt x="6765" y="3340"/>
                  </a:cubicBezTo>
                  <a:cubicBezTo>
                    <a:pt x="6895" y="3109"/>
                    <a:pt x="6980" y="2859"/>
                    <a:pt x="7021" y="2602"/>
                  </a:cubicBezTo>
                  <a:cubicBezTo>
                    <a:pt x="7115" y="2034"/>
                    <a:pt x="6992" y="1432"/>
                    <a:pt x="6633" y="931"/>
                  </a:cubicBezTo>
                  <a:cubicBezTo>
                    <a:pt x="6196" y="324"/>
                    <a:pt x="5505" y="1"/>
                    <a:pt x="4805"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6"/>
            <p:cNvSpPr/>
            <p:nvPr/>
          </p:nvSpPr>
          <p:spPr>
            <a:xfrm>
              <a:off x="1592125" y="2631300"/>
              <a:ext cx="179325" cy="155350"/>
            </a:xfrm>
            <a:custGeom>
              <a:avLst/>
              <a:gdLst/>
              <a:ahLst/>
              <a:cxnLst/>
              <a:rect l="l" t="t" r="r" b="b"/>
              <a:pathLst>
                <a:path w="7173" h="6214" extrusionOk="0">
                  <a:moveTo>
                    <a:pt x="3724" y="1"/>
                  </a:moveTo>
                  <a:cubicBezTo>
                    <a:pt x="3065" y="1"/>
                    <a:pt x="2391" y="204"/>
                    <a:pt x="1804" y="625"/>
                  </a:cubicBezTo>
                  <a:cubicBezTo>
                    <a:pt x="367" y="1657"/>
                    <a:pt x="0" y="3605"/>
                    <a:pt x="984" y="4976"/>
                  </a:cubicBezTo>
                  <a:cubicBezTo>
                    <a:pt x="1567" y="5787"/>
                    <a:pt x="2492" y="6214"/>
                    <a:pt x="3447" y="6214"/>
                  </a:cubicBezTo>
                  <a:cubicBezTo>
                    <a:pt x="4107" y="6214"/>
                    <a:pt x="4781" y="6010"/>
                    <a:pt x="5368" y="5589"/>
                  </a:cubicBezTo>
                  <a:cubicBezTo>
                    <a:pt x="6805" y="4557"/>
                    <a:pt x="7172" y="2609"/>
                    <a:pt x="6188" y="1239"/>
                  </a:cubicBezTo>
                  <a:cubicBezTo>
                    <a:pt x="5605" y="428"/>
                    <a:pt x="4680" y="1"/>
                    <a:pt x="3724"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6"/>
            <p:cNvSpPr/>
            <p:nvPr/>
          </p:nvSpPr>
          <p:spPr>
            <a:xfrm>
              <a:off x="1711075" y="2604125"/>
              <a:ext cx="90125" cy="103250"/>
            </a:xfrm>
            <a:custGeom>
              <a:avLst/>
              <a:gdLst/>
              <a:ahLst/>
              <a:cxnLst/>
              <a:rect l="l" t="t" r="r" b="b"/>
              <a:pathLst>
                <a:path w="3605" h="4130" extrusionOk="0">
                  <a:moveTo>
                    <a:pt x="842" y="1"/>
                  </a:moveTo>
                  <a:lnTo>
                    <a:pt x="1" y="607"/>
                  </a:lnTo>
                  <a:cubicBezTo>
                    <a:pt x="154" y="677"/>
                    <a:pt x="301" y="769"/>
                    <a:pt x="439" y="865"/>
                  </a:cubicBezTo>
                  <a:cubicBezTo>
                    <a:pt x="1553" y="1636"/>
                    <a:pt x="2399" y="2829"/>
                    <a:pt x="2781" y="4130"/>
                  </a:cubicBezTo>
                  <a:lnTo>
                    <a:pt x="3604" y="3538"/>
                  </a:lnTo>
                  <a:cubicBezTo>
                    <a:pt x="3040" y="2126"/>
                    <a:pt x="2068" y="903"/>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6"/>
            <p:cNvSpPr/>
            <p:nvPr/>
          </p:nvSpPr>
          <p:spPr>
            <a:xfrm>
              <a:off x="1755025" y="2574625"/>
              <a:ext cx="88050" cy="101150"/>
            </a:xfrm>
            <a:custGeom>
              <a:avLst/>
              <a:gdLst/>
              <a:ahLst/>
              <a:cxnLst/>
              <a:rect l="l" t="t" r="r" b="b"/>
              <a:pathLst>
                <a:path w="3522" h="4046" extrusionOk="0">
                  <a:moveTo>
                    <a:pt x="954" y="0"/>
                  </a:moveTo>
                  <a:cubicBezTo>
                    <a:pt x="711" y="69"/>
                    <a:pt x="477" y="181"/>
                    <a:pt x="261" y="335"/>
                  </a:cubicBezTo>
                  <a:lnTo>
                    <a:pt x="1" y="523"/>
                  </a:lnTo>
                  <a:cubicBezTo>
                    <a:pt x="153" y="595"/>
                    <a:pt x="301" y="685"/>
                    <a:pt x="439" y="781"/>
                  </a:cubicBezTo>
                  <a:cubicBezTo>
                    <a:pt x="1553" y="1553"/>
                    <a:pt x="2400" y="2745"/>
                    <a:pt x="2781" y="4046"/>
                  </a:cubicBezTo>
                  <a:lnTo>
                    <a:pt x="2877" y="3977"/>
                  </a:lnTo>
                  <a:cubicBezTo>
                    <a:pt x="3150" y="3781"/>
                    <a:pt x="3366" y="3533"/>
                    <a:pt x="3521" y="3257"/>
                  </a:cubicBezTo>
                  <a:cubicBezTo>
                    <a:pt x="2966" y="1970"/>
                    <a:pt x="2070" y="849"/>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6"/>
            <p:cNvSpPr/>
            <p:nvPr/>
          </p:nvSpPr>
          <p:spPr>
            <a:xfrm>
              <a:off x="1679975" y="2716975"/>
              <a:ext cx="21675" cy="19125"/>
            </a:xfrm>
            <a:custGeom>
              <a:avLst/>
              <a:gdLst/>
              <a:ahLst/>
              <a:cxnLst/>
              <a:rect l="l" t="t" r="r" b="b"/>
              <a:pathLst>
                <a:path w="867" h="765" extrusionOk="0">
                  <a:moveTo>
                    <a:pt x="434" y="0"/>
                  </a:moveTo>
                  <a:cubicBezTo>
                    <a:pt x="356" y="0"/>
                    <a:pt x="278" y="24"/>
                    <a:pt x="210" y="72"/>
                  </a:cubicBezTo>
                  <a:cubicBezTo>
                    <a:pt x="40" y="195"/>
                    <a:pt x="0" y="434"/>
                    <a:pt x="123" y="604"/>
                  </a:cubicBezTo>
                  <a:cubicBezTo>
                    <a:pt x="198" y="709"/>
                    <a:pt x="315" y="764"/>
                    <a:pt x="434" y="764"/>
                  </a:cubicBezTo>
                  <a:cubicBezTo>
                    <a:pt x="511" y="764"/>
                    <a:pt x="589" y="741"/>
                    <a:pt x="656" y="693"/>
                  </a:cubicBezTo>
                  <a:cubicBezTo>
                    <a:pt x="827" y="569"/>
                    <a:pt x="867" y="331"/>
                    <a:pt x="744" y="159"/>
                  </a:cubicBezTo>
                  <a:cubicBezTo>
                    <a:pt x="669" y="55"/>
                    <a:pt x="55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36"/>
          <p:cNvGrpSpPr/>
          <p:nvPr/>
        </p:nvGrpSpPr>
        <p:grpSpPr>
          <a:xfrm>
            <a:off x="5175625" y="2659925"/>
            <a:ext cx="310300" cy="333050"/>
            <a:chOff x="1546325" y="2453600"/>
            <a:chExt cx="310300" cy="333050"/>
          </a:xfrm>
        </p:grpSpPr>
        <p:sp>
          <p:nvSpPr>
            <p:cNvPr id="2290" name="Google Shape;2290;p36"/>
            <p:cNvSpPr/>
            <p:nvPr/>
          </p:nvSpPr>
          <p:spPr>
            <a:xfrm>
              <a:off x="1823625" y="2568050"/>
              <a:ext cx="33000" cy="33600"/>
            </a:xfrm>
            <a:custGeom>
              <a:avLst/>
              <a:gdLst/>
              <a:ahLst/>
              <a:cxnLst/>
              <a:rect l="l" t="t" r="r" b="b"/>
              <a:pathLst>
                <a:path w="1320" h="1344" extrusionOk="0">
                  <a:moveTo>
                    <a:pt x="1319" y="1"/>
                  </a:moveTo>
                  <a:lnTo>
                    <a:pt x="0" y="785"/>
                  </a:lnTo>
                  <a:lnTo>
                    <a:pt x="361" y="1343"/>
                  </a:lnTo>
                  <a:lnTo>
                    <a:pt x="1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6"/>
            <p:cNvSpPr/>
            <p:nvPr/>
          </p:nvSpPr>
          <p:spPr>
            <a:xfrm>
              <a:off x="1546325" y="2453600"/>
              <a:ext cx="202050" cy="184975"/>
            </a:xfrm>
            <a:custGeom>
              <a:avLst/>
              <a:gdLst/>
              <a:ahLst/>
              <a:cxnLst/>
              <a:rect l="l" t="t" r="r" b="b"/>
              <a:pathLst>
                <a:path w="8082" h="7399" fill="none" extrusionOk="0">
                  <a:moveTo>
                    <a:pt x="6421" y="7398"/>
                  </a:moveTo>
                  <a:cubicBezTo>
                    <a:pt x="6421" y="7398"/>
                    <a:pt x="0" y="6202"/>
                    <a:pt x="1411" y="3954"/>
                  </a:cubicBezTo>
                  <a:cubicBezTo>
                    <a:pt x="2824" y="1705"/>
                    <a:pt x="6813" y="6576"/>
                    <a:pt x="6813" y="6576"/>
                  </a:cubicBezTo>
                  <a:cubicBezTo>
                    <a:pt x="6813" y="6576"/>
                    <a:pt x="3614" y="2011"/>
                    <a:pt x="5264" y="1006"/>
                  </a:cubicBezTo>
                  <a:cubicBezTo>
                    <a:pt x="6914" y="1"/>
                    <a:pt x="8081" y="6292"/>
                    <a:pt x="8081" y="6292"/>
                  </a:cubicBezTo>
                  <a:close/>
                </a:path>
              </a:pathLst>
            </a:custGeom>
            <a:noFill/>
            <a:ln w="3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6"/>
            <p:cNvSpPr/>
            <p:nvPr/>
          </p:nvSpPr>
          <p:spPr>
            <a:xfrm>
              <a:off x="1673925" y="2572550"/>
              <a:ext cx="177875" cy="157075"/>
            </a:xfrm>
            <a:custGeom>
              <a:avLst/>
              <a:gdLst/>
              <a:ahLst/>
              <a:cxnLst/>
              <a:rect l="l" t="t" r="r" b="b"/>
              <a:pathLst>
                <a:path w="7115" h="6283" extrusionOk="0">
                  <a:moveTo>
                    <a:pt x="4805" y="1"/>
                  </a:moveTo>
                  <a:cubicBezTo>
                    <a:pt x="4601" y="1"/>
                    <a:pt x="4397" y="28"/>
                    <a:pt x="4198" y="83"/>
                  </a:cubicBezTo>
                  <a:cubicBezTo>
                    <a:pt x="3955" y="152"/>
                    <a:pt x="3721" y="264"/>
                    <a:pt x="3505" y="418"/>
                  </a:cubicBezTo>
                  <a:lnTo>
                    <a:pt x="995" y="2222"/>
                  </a:lnTo>
                  <a:cubicBezTo>
                    <a:pt x="494" y="2582"/>
                    <a:pt x="186" y="3113"/>
                    <a:pt x="93" y="3681"/>
                  </a:cubicBezTo>
                  <a:cubicBezTo>
                    <a:pt x="1" y="4248"/>
                    <a:pt x="121" y="4849"/>
                    <a:pt x="480" y="5350"/>
                  </a:cubicBezTo>
                  <a:cubicBezTo>
                    <a:pt x="917" y="5958"/>
                    <a:pt x="1608" y="6282"/>
                    <a:pt x="2307" y="6282"/>
                  </a:cubicBezTo>
                  <a:cubicBezTo>
                    <a:pt x="2760" y="6282"/>
                    <a:pt x="3217" y="6146"/>
                    <a:pt x="3610" y="5864"/>
                  </a:cubicBezTo>
                  <a:lnTo>
                    <a:pt x="6121" y="4060"/>
                  </a:lnTo>
                  <a:cubicBezTo>
                    <a:pt x="6394" y="3864"/>
                    <a:pt x="6610" y="3616"/>
                    <a:pt x="6765" y="3340"/>
                  </a:cubicBezTo>
                  <a:cubicBezTo>
                    <a:pt x="6895" y="3109"/>
                    <a:pt x="6980" y="2859"/>
                    <a:pt x="7021" y="2602"/>
                  </a:cubicBezTo>
                  <a:cubicBezTo>
                    <a:pt x="7115" y="2034"/>
                    <a:pt x="6992" y="1432"/>
                    <a:pt x="6633" y="931"/>
                  </a:cubicBezTo>
                  <a:cubicBezTo>
                    <a:pt x="6196" y="324"/>
                    <a:pt x="5505" y="1"/>
                    <a:pt x="4805"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6"/>
            <p:cNvSpPr/>
            <p:nvPr/>
          </p:nvSpPr>
          <p:spPr>
            <a:xfrm>
              <a:off x="1592125" y="2631300"/>
              <a:ext cx="179325" cy="155350"/>
            </a:xfrm>
            <a:custGeom>
              <a:avLst/>
              <a:gdLst/>
              <a:ahLst/>
              <a:cxnLst/>
              <a:rect l="l" t="t" r="r" b="b"/>
              <a:pathLst>
                <a:path w="7173" h="6214" extrusionOk="0">
                  <a:moveTo>
                    <a:pt x="3724" y="1"/>
                  </a:moveTo>
                  <a:cubicBezTo>
                    <a:pt x="3065" y="1"/>
                    <a:pt x="2391" y="204"/>
                    <a:pt x="1804" y="625"/>
                  </a:cubicBezTo>
                  <a:cubicBezTo>
                    <a:pt x="367" y="1657"/>
                    <a:pt x="0" y="3605"/>
                    <a:pt x="984" y="4976"/>
                  </a:cubicBezTo>
                  <a:cubicBezTo>
                    <a:pt x="1567" y="5787"/>
                    <a:pt x="2492" y="6214"/>
                    <a:pt x="3447" y="6214"/>
                  </a:cubicBezTo>
                  <a:cubicBezTo>
                    <a:pt x="4107" y="6214"/>
                    <a:pt x="4781" y="6010"/>
                    <a:pt x="5368" y="5589"/>
                  </a:cubicBezTo>
                  <a:cubicBezTo>
                    <a:pt x="6805" y="4557"/>
                    <a:pt x="7172" y="2609"/>
                    <a:pt x="6188" y="1239"/>
                  </a:cubicBezTo>
                  <a:cubicBezTo>
                    <a:pt x="5605" y="428"/>
                    <a:pt x="4680" y="1"/>
                    <a:pt x="3724"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6"/>
            <p:cNvSpPr/>
            <p:nvPr/>
          </p:nvSpPr>
          <p:spPr>
            <a:xfrm>
              <a:off x="1711075" y="2604125"/>
              <a:ext cx="90125" cy="103250"/>
            </a:xfrm>
            <a:custGeom>
              <a:avLst/>
              <a:gdLst/>
              <a:ahLst/>
              <a:cxnLst/>
              <a:rect l="l" t="t" r="r" b="b"/>
              <a:pathLst>
                <a:path w="3605" h="4130" extrusionOk="0">
                  <a:moveTo>
                    <a:pt x="842" y="1"/>
                  </a:moveTo>
                  <a:lnTo>
                    <a:pt x="1" y="607"/>
                  </a:lnTo>
                  <a:cubicBezTo>
                    <a:pt x="154" y="677"/>
                    <a:pt x="301" y="769"/>
                    <a:pt x="439" y="865"/>
                  </a:cubicBezTo>
                  <a:cubicBezTo>
                    <a:pt x="1553" y="1636"/>
                    <a:pt x="2399" y="2829"/>
                    <a:pt x="2781" y="4130"/>
                  </a:cubicBezTo>
                  <a:lnTo>
                    <a:pt x="3604" y="3538"/>
                  </a:lnTo>
                  <a:cubicBezTo>
                    <a:pt x="3040" y="2126"/>
                    <a:pt x="2068" y="903"/>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6"/>
            <p:cNvSpPr/>
            <p:nvPr/>
          </p:nvSpPr>
          <p:spPr>
            <a:xfrm>
              <a:off x="1755025" y="2574625"/>
              <a:ext cx="88050" cy="101150"/>
            </a:xfrm>
            <a:custGeom>
              <a:avLst/>
              <a:gdLst/>
              <a:ahLst/>
              <a:cxnLst/>
              <a:rect l="l" t="t" r="r" b="b"/>
              <a:pathLst>
                <a:path w="3522" h="4046" extrusionOk="0">
                  <a:moveTo>
                    <a:pt x="954" y="0"/>
                  </a:moveTo>
                  <a:cubicBezTo>
                    <a:pt x="711" y="69"/>
                    <a:pt x="477" y="181"/>
                    <a:pt x="261" y="335"/>
                  </a:cubicBezTo>
                  <a:lnTo>
                    <a:pt x="1" y="523"/>
                  </a:lnTo>
                  <a:cubicBezTo>
                    <a:pt x="153" y="595"/>
                    <a:pt x="301" y="685"/>
                    <a:pt x="439" y="781"/>
                  </a:cubicBezTo>
                  <a:cubicBezTo>
                    <a:pt x="1553" y="1553"/>
                    <a:pt x="2400" y="2745"/>
                    <a:pt x="2781" y="4046"/>
                  </a:cubicBezTo>
                  <a:lnTo>
                    <a:pt x="2877" y="3977"/>
                  </a:lnTo>
                  <a:cubicBezTo>
                    <a:pt x="3150" y="3781"/>
                    <a:pt x="3366" y="3533"/>
                    <a:pt x="3521" y="3257"/>
                  </a:cubicBezTo>
                  <a:cubicBezTo>
                    <a:pt x="2966" y="1970"/>
                    <a:pt x="2070" y="849"/>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6"/>
            <p:cNvSpPr/>
            <p:nvPr/>
          </p:nvSpPr>
          <p:spPr>
            <a:xfrm>
              <a:off x="1679975" y="2716975"/>
              <a:ext cx="21675" cy="19125"/>
            </a:xfrm>
            <a:custGeom>
              <a:avLst/>
              <a:gdLst/>
              <a:ahLst/>
              <a:cxnLst/>
              <a:rect l="l" t="t" r="r" b="b"/>
              <a:pathLst>
                <a:path w="867" h="765" extrusionOk="0">
                  <a:moveTo>
                    <a:pt x="434" y="0"/>
                  </a:moveTo>
                  <a:cubicBezTo>
                    <a:pt x="356" y="0"/>
                    <a:pt x="278" y="24"/>
                    <a:pt x="210" y="72"/>
                  </a:cubicBezTo>
                  <a:cubicBezTo>
                    <a:pt x="40" y="195"/>
                    <a:pt x="0" y="434"/>
                    <a:pt x="123" y="604"/>
                  </a:cubicBezTo>
                  <a:cubicBezTo>
                    <a:pt x="198" y="709"/>
                    <a:pt x="315" y="764"/>
                    <a:pt x="434" y="764"/>
                  </a:cubicBezTo>
                  <a:cubicBezTo>
                    <a:pt x="511" y="764"/>
                    <a:pt x="589" y="741"/>
                    <a:pt x="656" y="693"/>
                  </a:cubicBezTo>
                  <a:cubicBezTo>
                    <a:pt x="827" y="569"/>
                    <a:pt x="867" y="331"/>
                    <a:pt x="744" y="159"/>
                  </a:cubicBezTo>
                  <a:cubicBezTo>
                    <a:pt x="669" y="55"/>
                    <a:pt x="55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7" name="Google Shape;2297;p36"/>
          <p:cNvGrpSpPr/>
          <p:nvPr/>
        </p:nvGrpSpPr>
        <p:grpSpPr>
          <a:xfrm flipH="1">
            <a:off x="3629575" y="2687838"/>
            <a:ext cx="310300" cy="333050"/>
            <a:chOff x="1546325" y="2453600"/>
            <a:chExt cx="310300" cy="333050"/>
          </a:xfrm>
        </p:grpSpPr>
        <p:sp>
          <p:nvSpPr>
            <p:cNvPr id="2298" name="Google Shape;2298;p36"/>
            <p:cNvSpPr/>
            <p:nvPr/>
          </p:nvSpPr>
          <p:spPr>
            <a:xfrm>
              <a:off x="1823625" y="2568050"/>
              <a:ext cx="33000" cy="33600"/>
            </a:xfrm>
            <a:custGeom>
              <a:avLst/>
              <a:gdLst/>
              <a:ahLst/>
              <a:cxnLst/>
              <a:rect l="l" t="t" r="r" b="b"/>
              <a:pathLst>
                <a:path w="1320" h="1344" extrusionOk="0">
                  <a:moveTo>
                    <a:pt x="1319" y="1"/>
                  </a:moveTo>
                  <a:lnTo>
                    <a:pt x="0" y="785"/>
                  </a:lnTo>
                  <a:lnTo>
                    <a:pt x="361" y="1343"/>
                  </a:lnTo>
                  <a:lnTo>
                    <a:pt x="1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6"/>
            <p:cNvSpPr/>
            <p:nvPr/>
          </p:nvSpPr>
          <p:spPr>
            <a:xfrm>
              <a:off x="1546325" y="2453600"/>
              <a:ext cx="202050" cy="184975"/>
            </a:xfrm>
            <a:custGeom>
              <a:avLst/>
              <a:gdLst/>
              <a:ahLst/>
              <a:cxnLst/>
              <a:rect l="l" t="t" r="r" b="b"/>
              <a:pathLst>
                <a:path w="8082" h="7399" fill="none" extrusionOk="0">
                  <a:moveTo>
                    <a:pt x="6421" y="7398"/>
                  </a:moveTo>
                  <a:cubicBezTo>
                    <a:pt x="6421" y="7398"/>
                    <a:pt x="0" y="6202"/>
                    <a:pt x="1411" y="3954"/>
                  </a:cubicBezTo>
                  <a:cubicBezTo>
                    <a:pt x="2824" y="1705"/>
                    <a:pt x="6813" y="6576"/>
                    <a:pt x="6813" y="6576"/>
                  </a:cubicBezTo>
                  <a:cubicBezTo>
                    <a:pt x="6813" y="6576"/>
                    <a:pt x="3614" y="2011"/>
                    <a:pt x="5264" y="1006"/>
                  </a:cubicBezTo>
                  <a:cubicBezTo>
                    <a:pt x="6914" y="1"/>
                    <a:pt x="8081" y="6292"/>
                    <a:pt x="8081" y="6292"/>
                  </a:cubicBezTo>
                  <a:close/>
                </a:path>
              </a:pathLst>
            </a:custGeom>
            <a:noFill/>
            <a:ln w="3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6"/>
            <p:cNvSpPr/>
            <p:nvPr/>
          </p:nvSpPr>
          <p:spPr>
            <a:xfrm>
              <a:off x="1673925" y="2572550"/>
              <a:ext cx="177875" cy="157075"/>
            </a:xfrm>
            <a:custGeom>
              <a:avLst/>
              <a:gdLst/>
              <a:ahLst/>
              <a:cxnLst/>
              <a:rect l="l" t="t" r="r" b="b"/>
              <a:pathLst>
                <a:path w="7115" h="6283" extrusionOk="0">
                  <a:moveTo>
                    <a:pt x="4805" y="1"/>
                  </a:moveTo>
                  <a:cubicBezTo>
                    <a:pt x="4601" y="1"/>
                    <a:pt x="4397" y="28"/>
                    <a:pt x="4198" y="83"/>
                  </a:cubicBezTo>
                  <a:cubicBezTo>
                    <a:pt x="3955" y="152"/>
                    <a:pt x="3721" y="264"/>
                    <a:pt x="3505" y="418"/>
                  </a:cubicBezTo>
                  <a:lnTo>
                    <a:pt x="995" y="2222"/>
                  </a:lnTo>
                  <a:cubicBezTo>
                    <a:pt x="494" y="2582"/>
                    <a:pt x="186" y="3113"/>
                    <a:pt x="93" y="3681"/>
                  </a:cubicBezTo>
                  <a:cubicBezTo>
                    <a:pt x="1" y="4248"/>
                    <a:pt x="121" y="4849"/>
                    <a:pt x="480" y="5350"/>
                  </a:cubicBezTo>
                  <a:cubicBezTo>
                    <a:pt x="917" y="5958"/>
                    <a:pt x="1608" y="6282"/>
                    <a:pt x="2307" y="6282"/>
                  </a:cubicBezTo>
                  <a:cubicBezTo>
                    <a:pt x="2760" y="6282"/>
                    <a:pt x="3217" y="6146"/>
                    <a:pt x="3610" y="5864"/>
                  </a:cubicBezTo>
                  <a:lnTo>
                    <a:pt x="6121" y="4060"/>
                  </a:lnTo>
                  <a:cubicBezTo>
                    <a:pt x="6394" y="3864"/>
                    <a:pt x="6610" y="3616"/>
                    <a:pt x="6765" y="3340"/>
                  </a:cubicBezTo>
                  <a:cubicBezTo>
                    <a:pt x="6895" y="3109"/>
                    <a:pt x="6980" y="2859"/>
                    <a:pt x="7021" y="2602"/>
                  </a:cubicBezTo>
                  <a:cubicBezTo>
                    <a:pt x="7115" y="2034"/>
                    <a:pt x="6992" y="1432"/>
                    <a:pt x="6633" y="931"/>
                  </a:cubicBezTo>
                  <a:cubicBezTo>
                    <a:pt x="6196" y="324"/>
                    <a:pt x="5505" y="1"/>
                    <a:pt x="4805"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6"/>
            <p:cNvSpPr/>
            <p:nvPr/>
          </p:nvSpPr>
          <p:spPr>
            <a:xfrm>
              <a:off x="1592125" y="2631300"/>
              <a:ext cx="179325" cy="155350"/>
            </a:xfrm>
            <a:custGeom>
              <a:avLst/>
              <a:gdLst/>
              <a:ahLst/>
              <a:cxnLst/>
              <a:rect l="l" t="t" r="r" b="b"/>
              <a:pathLst>
                <a:path w="7173" h="6214" extrusionOk="0">
                  <a:moveTo>
                    <a:pt x="3724" y="1"/>
                  </a:moveTo>
                  <a:cubicBezTo>
                    <a:pt x="3065" y="1"/>
                    <a:pt x="2391" y="204"/>
                    <a:pt x="1804" y="625"/>
                  </a:cubicBezTo>
                  <a:cubicBezTo>
                    <a:pt x="367" y="1657"/>
                    <a:pt x="0" y="3605"/>
                    <a:pt x="984" y="4976"/>
                  </a:cubicBezTo>
                  <a:cubicBezTo>
                    <a:pt x="1567" y="5787"/>
                    <a:pt x="2492" y="6214"/>
                    <a:pt x="3447" y="6214"/>
                  </a:cubicBezTo>
                  <a:cubicBezTo>
                    <a:pt x="4107" y="6214"/>
                    <a:pt x="4781" y="6010"/>
                    <a:pt x="5368" y="5589"/>
                  </a:cubicBezTo>
                  <a:cubicBezTo>
                    <a:pt x="6805" y="4557"/>
                    <a:pt x="7172" y="2609"/>
                    <a:pt x="6188" y="1239"/>
                  </a:cubicBezTo>
                  <a:cubicBezTo>
                    <a:pt x="5605" y="428"/>
                    <a:pt x="4680" y="1"/>
                    <a:pt x="3724"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6"/>
            <p:cNvSpPr/>
            <p:nvPr/>
          </p:nvSpPr>
          <p:spPr>
            <a:xfrm>
              <a:off x="1711075" y="2604125"/>
              <a:ext cx="90125" cy="103250"/>
            </a:xfrm>
            <a:custGeom>
              <a:avLst/>
              <a:gdLst/>
              <a:ahLst/>
              <a:cxnLst/>
              <a:rect l="l" t="t" r="r" b="b"/>
              <a:pathLst>
                <a:path w="3605" h="4130" extrusionOk="0">
                  <a:moveTo>
                    <a:pt x="842" y="1"/>
                  </a:moveTo>
                  <a:lnTo>
                    <a:pt x="1" y="607"/>
                  </a:lnTo>
                  <a:cubicBezTo>
                    <a:pt x="154" y="677"/>
                    <a:pt x="301" y="769"/>
                    <a:pt x="439" y="865"/>
                  </a:cubicBezTo>
                  <a:cubicBezTo>
                    <a:pt x="1553" y="1636"/>
                    <a:pt x="2399" y="2829"/>
                    <a:pt x="2781" y="4130"/>
                  </a:cubicBezTo>
                  <a:lnTo>
                    <a:pt x="3604" y="3538"/>
                  </a:lnTo>
                  <a:cubicBezTo>
                    <a:pt x="3040" y="2126"/>
                    <a:pt x="2068" y="903"/>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6"/>
            <p:cNvSpPr/>
            <p:nvPr/>
          </p:nvSpPr>
          <p:spPr>
            <a:xfrm>
              <a:off x="1755025" y="2574625"/>
              <a:ext cx="88050" cy="101150"/>
            </a:xfrm>
            <a:custGeom>
              <a:avLst/>
              <a:gdLst/>
              <a:ahLst/>
              <a:cxnLst/>
              <a:rect l="l" t="t" r="r" b="b"/>
              <a:pathLst>
                <a:path w="3522" h="4046" extrusionOk="0">
                  <a:moveTo>
                    <a:pt x="954" y="0"/>
                  </a:moveTo>
                  <a:cubicBezTo>
                    <a:pt x="711" y="69"/>
                    <a:pt x="477" y="181"/>
                    <a:pt x="261" y="335"/>
                  </a:cubicBezTo>
                  <a:lnTo>
                    <a:pt x="1" y="523"/>
                  </a:lnTo>
                  <a:cubicBezTo>
                    <a:pt x="153" y="595"/>
                    <a:pt x="301" y="685"/>
                    <a:pt x="439" y="781"/>
                  </a:cubicBezTo>
                  <a:cubicBezTo>
                    <a:pt x="1553" y="1553"/>
                    <a:pt x="2400" y="2745"/>
                    <a:pt x="2781" y="4046"/>
                  </a:cubicBezTo>
                  <a:lnTo>
                    <a:pt x="2877" y="3977"/>
                  </a:lnTo>
                  <a:cubicBezTo>
                    <a:pt x="3150" y="3781"/>
                    <a:pt x="3366" y="3533"/>
                    <a:pt x="3521" y="3257"/>
                  </a:cubicBezTo>
                  <a:cubicBezTo>
                    <a:pt x="2966" y="1970"/>
                    <a:pt x="2070" y="849"/>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6"/>
            <p:cNvSpPr/>
            <p:nvPr/>
          </p:nvSpPr>
          <p:spPr>
            <a:xfrm>
              <a:off x="1679975" y="2716975"/>
              <a:ext cx="21675" cy="19125"/>
            </a:xfrm>
            <a:custGeom>
              <a:avLst/>
              <a:gdLst/>
              <a:ahLst/>
              <a:cxnLst/>
              <a:rect l="l" t="t" r="r" b="b"/>
              <a:pathLst>
                <a:path w="867" h="765" extrusionOk="0">
                  <a:moveTo>
                    <a:pt x="434" y="0"/>
                  </a:moveTo>
                  <a:cubicBezTo>
                    <a:pt x="356" y="0"/>
                    <a:pt x="278" y="24"/>
                    <a:pt x="210" y="72"/>
                  </a:cubicBezTo>
                  <a:cubicBezTo>
                    <a:pt x="40" y="195"/>
                    <a:pt x="0" y="434"/>
                    <a:pt x="123" y="604"/>
                  </a:cubicBezTo>
                  <a:cubicBezTo>
                    <a:pt x="198" y="709"/>
                    <a:pt x="315" y="764"/>
                    <a:pt x="434" y="764"/>
                  </a:cubicBezTo>
                  <a:cubicBezTo>
                    <a:pt x="511" y="764"/>
                    <a:pt x="589" y="741"/>
                    <a:pt x="656" y="693"/>
                  </a:cubicBezTo>
                  <a:cubicBezTo>
                    <a:pt x="827" y="569"/>
                    <a:pt x="867" y="331"/>
                    <a:pt x="744" y="159"/>
                  </a:cubicBezTo>
                  <a:cubicBezTo>
                    <a:pt x="669" y="55"/>
                    <a:pt x="55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3313"/>
          <a:stretch/>
        </p:blipFill>
        <p:spPr>
          <a:xfrm>
            <a:off x="1413163" y="1724891"/>
            <a:ext cx="1565365" cy="9133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0037" t="4984" r="13142" b="9407"/>
          <a:stretch/>
        </p:blipFill>
        <p:spPr>
          <a:xfrm>
            <a:off x="4702131" y="1693718"/>
            <a:ext cx="1324949" cy="9559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8528" y="3554978"/>
            <a:ext cx="1554204" cy="97293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6072" y="3540978"/>
            <a:ext cx="1455891" cy="9869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9"/>
        <p:cNvGrpSpPr/>
        <p:nvPr/>
      </p:nvGrpSpPr>
      <p:grpSpPr>
        <a:xfrm>
          <a:off x="0" y="0"/>
          <a:ext cx="0" cy="0"/>
          <a:chOff x="0" y="0"/>
          <a:chExt cx="0" cy="0"/>
        </a:xfrm>
      </p:grpSpPr>
      <p:sp>
        <p:nvSpPr>
          <p:cNvPr id="2740" name="Google Shape;2740;p44"/>
          <p:cNvSpPr/>
          <p:nvPr/>
        </p:nvSpPr>
        <p:spPr>
          <a:xfrm>
            <a:off x="788075" y="538758"/>
            <a:ext cx="7543348" cy="2019300"/>
          </a:xfrm>
          <a:prstGeom prst="round2DiagRect">
            <a:avLst>
              <a:gd name="adj1" fmla="val 20554"/>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2" name="Google Shape;2742;p44"/>
          <p:cNvGrpSpPr/>
          <p:nvPr/>
        </p:nvGrpSpPr>
        <p:grpSpPr>
          <a:xfrm>
            <a:off x="2734429" y="3001672"/>
            <a:ext cx="1556237" cy="2141995"/>
            <a:chOff x="578600" y="911625"/>
            <a:chExt cx="970525" cy="1335825"/>
          </a:xfrm>
        </p:grpSpPr>
        <p:sp>
          <p:nvSpPr>
            <p:cNvPr id="2743" name="Google Shape;2743;p44"/>
            <p:cNvSpPr/>
            <p:nvPr/>
          </p:nvSpPr>
          <p:spPr>
            <a:xfrm>
              <a:off x="752200" y="1572225"/>
              <a:ext cx="753925" cy="675225"/>
            </a:xfrm>
            <a:custGeom>
              <a:avLst/>
              <a:gdLst/>
              <a:ahLst/>
              <a:cxnLst/>
              <a:rect l="l" t="t" r="r" b="b"/>
              <a:pathLst>
                <a:path w="30157" h="27009" extrusionOk="0">
                  <a:moveTo>
                    <a:pt x="18864" y="0"/>
                  </a:moveTo>
                  <a:cubicBezTo>
                    <a:pt x="18864" y="0"/>
                    <a:pt x="18836" y="2"/>
                    <a:pt x="18784" y="9"/>
                  </a:cubicBezTo>
                  <a:cubicBezTo>
                    <a:pt x="18077" y="79"/>
                    <a:pt x="12772" y="655"/>
                    <a:pt x="8862" y="2267"/>
                  </a:cubicBezTo>
                  <a:cubicBezTo>
                    <a:pt x="8389" y="2461"/>
                    <a:pt x="7937" y="2669"/>
                    <a:pt x="7516" y="2896"/>
                  </a:cubicBezTo>
                  <a:cubicBezTo>
                    <a:pt x="7362" y="2976"/>
                    <a:pt x="7214" y="3062"/>
                    <a:pt x="7070" y="3147"/>
                  </a:cubicBezTo>
                  <a:cubicBezTo>
                    <a:pt x="5201" y="4264"/>
                    <a:pt x="3557" y="9044"/>
                    <a:pt x="2327" y="13878"/>
                  </a:cubicBezTo>
                  <a:cubicBezTo>
                    <a:pt x="878" y="19564"/>
                    <a:pt x="0" y="26911"/>
                    <a:pt x="0" y="26911"/>
                  </a:cubicBezTo>
                  <a:lnTo>
                    <a:pt x="30157" y="27009"/>
                  </a:lnTo>
                  <a:cubicBezTo>
                    <a:pt x="29844" y="9871"/>
                    <a:pt x="28279" y="7696"/>
                    <a:pt x="26027" y="5203"/>
                  </a:cubicBezTo>
                  <a:cubicBezTo>
                    <a:pt x="24913" y="3973"/>
                    <a:pt x="23153" y="2688"/>
                    <a:pt x="21653" y="1703"/>
                  </a:cubicBezTo>
                  <a:cubicBezTo>
                    <a:pt x="20121" y="694"/>
                    <a:pt x="18864" y="0"/>
                    <a:pt x="18864" y="0"/>
                  </a:cubicBezTo>
                  <a:close/>
                </a:path>
              </a:pathLst>
            </a:custGeom>
            <a:solidFill>
              <a:srgbClr val="B48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4"/>
            <p:cNvSpPr/>
            <p:nvPr/>
          </p:nvSpPr>
          <p:spPr>
            <a:xfrm>
              <a:off x="738425" y="1572225"/>
              <a:ext cx="567625" cy="674425"/>
            </a:xfrm>
            <a:custGeom>
              <a:avLst/>
              <a:gdLst/>
              <a:ahLst/>
              <a:cxnLst/>
              <a:rect l="l" t="t" r="r" b="b"/>
              <a:pathLst>
                <a:path w="22705" h="26977" extrusionOk="0">
                  <a:moveTo>
                    <a:pt x="19414" y="0"/>
                  </a:moveTo>
                  <a:cubicBezTo>
                    <a:pt x="19414" y="0"/>
                    <a:pt x="19387" y="2"/>
                    <a:pt x="19335" y="9"/>
                  </a:cubicBezTo>
                  <a:cubicBezTo>
                    <a:pt x="19222" y="349"/>
                    <a:pt x="19072" y="794"/>
                    <a:pt x="18889" y="1319"/>
                  </a:cubicBezTo>
                  <a:cubicBezTo>
                    <a:pt x="18885" y="1330"/>
                    <a:pt x="18879" y="1341"/>
                    <a:pt x="18875" y="1354"/>
                  </a:cubicBezTo>
                  <a:cubicBezTo>
                    <a:pt x="18647" y="2007"/>
                    <a:pt x="18364" y="2780"/>
                    <a:pt x="18041" y="3620"/>
                  </a:cubicBezTo>
                  <a:cubicBezTo>
                    <a:pt x="16261" y="8248"/>
                    <a:pt x="13196" y="14964"/>
                    <a:pt x="10282" y="15291"/>
                  </a:cubicBezTo>
                  <a:cubicBezTo>
                    <a:pt x="10282" y="15292"/>
                    <a:pt x="10281" y="15292"/>
                    <a:pt x="10281" y="15292"/>
                  </a:cubicBezTo>
                  <a:cubicBezTo>
                    <a:pt x="10280" y="15292"/>
                    <a:pt x="10279" y="15291"/>
                    <a:pt x="10279" y="15291"/>
                  </a:cubicBezTo>
                  <a:cubicBezTo>
                    <a:pt x="10206" y="15300"/>
                    <a:pt x="10133" y="15304"/>
                    <a:pt x="10061" y="15304"/>
                  </a:cubicBezTo>
                  <a:cubicBezTo>
                    <a:pt x="9830" y="15304"/>
                    <a:pt x="9601" y="15262"/>
                    <a:pt x="9373" y="15175"/>
                  </a:cubicBezTo>
                  <a:cubicBezTo>
                    <a:pt x="8267" y="14747"/>
                    <a:pt x="7687" y="13803"/>
                    <a:pt x="7441" y="12604"/>
                  </a:cubicBezTo>
                  <a:cubicBezTo>
                    <a:pt x="7440" y="12601"/>
                    <a:pt x="7440" y="12597"/>
                    <a:pt x="7440" y="12593"/>
                  </a:cubicBezTo>
                  <a:cubicBezTo>
                    <a:pt x="6889" y="9833"/>
                    <a:pt x="8132" y="5750"/>
                    <a:pt x="8894" y="3620"/>
                  </a:cubicBezTo>
                  <a:cubicBezTo>
                    <a:pt x="9084" y="3092"/>
                    <a:pt x="9245" y="2683"/>
                    <a:pt x="9340" y="2446"/>
                  </a:cubicBezTo>
                  <a:cubicBezTo>
                    <a:pt x="9372" y="2367"/>
                    <a:pt x="9396" y="2307"/>
                    <a:pt x="9413" y="2267"/>
                  </a:cubicBezTo>
                  <a:lnTo>
                    <a:pt x="9413" y="2267"/>
                  </a:lnTo>
                  <a:cubicBezTo>
                    <a:pt x="9393" y="2277"/>
                    <a:pt x="9369" y="2285"/>
                    <a:pt x="9348" y="2294"/>
                  </a:cubicBezTo>
                  <a:cubicBezTo>
                    <a:pt x="8896" y="2480"/>
                    <a:pt x="8469" y="2679"/>
                    <a:pt x="8067" y="2896"/>
                  </a:cubicBezTo>
                  <a:cubicBezTo>
                    <a:pt x="7965" y="3101"/>
                    <a:pt x="7844" y="3345"/>
                    <a:pt x="7707" y="3620"/>
                  </a:cubicBezTo>
                  <a:cubicBezTo>
                    <a:pt x="6775" y="5519"/>
                    <a:pt x="5102" y="8961"/>
                    <a:pt x="3647" y="12164"/>
                  </a:cubicBezTo>
                  <a:cubicBezTo>
                    <a:pt x="3380" y="12746"/>
                    <a:pt x="3124" y="13322"/>
                    <a:pt x="2878" y="13877"/>
                  </a:cubicBezTo>
                  <a:cubicBezTo>
                    <a:pt x="1893" y="16112"/>
                    <a:pt x="1117" y="18046"/>
                    <a:pt x="926" y="18977"/>
                  </a:cubicBezTo>
                  <a:cubicBezTo>
                    <a:pt x="394" y="21569"/>
                    <a:pt x="90" y="25645"/>
                    <a:pt x="9" y="26815"/>
                  </a:cubicBezTo>
                  <a:cubicBezTo>
                    <a:pt x="6" y="26879"/>
                    <a:pt x="1" y="26933"/>
                    <a:pt x="0" y="26976"/>
                  </a:cubicBezTo>
                  <a:lnTo>
                    <a:pt x="22704" y="26976"/>
                  </a:lnTo>
                  <a:cubicBezTo>
                    <a:pt x="22612" y="26714"/>
                    <a:pt x="22423" y="26142"/>
                    <a:pt x="22189" y="25332"/>
                  </a:cubicBezTo>
                  <a:cubicBezTo>
                    <a:pt x="21550" y="23105"/>
                    <a:pt x="20592" y="19066"/>
                    <a:pt x="20510" y="14613"/>
                  </a:cubicBezTo>
                  <a:cubicBezTo>
                    <a:pt x="20433" y="10445"/>
                    <a:pt x="21171" y="6227"/>
                    <a:pt x="21744" y="3620"/>
                  </a:cubicBezTo>
                  <a:cubicBezTo>
                    <a:pt x="21924" y="2807"/>
                    <a:pt x="22087" y="2151"/>
                    <a:pt x="22204" y="1702"/>
                  </a:cubicBezTo>
                  <a:cubicBezTo>
                    <a:pt x="20672" y="694"/>
                    <a:pt x="19414" y="0"/>
                    <a:pt x="19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4"/>
            <p:cNvSpPr/>
            <p:nvPr/>
          </p:nvSpPr>
          <p:spPr>
            <a:xfrm>
              <a:off x="1280850" y="1948450"/>
              <a:ext cx="12325" cy="257100"/>
            </a:xfrm>
            <a:custGeom>
              <a:avLst/>
              <a:gdLst/>
              <a:ahLst/>
              <a:cxnLst/>
              <a:rect l="l" t="t" r="r" b="b"/>
              <a:pathLst>
                <a:path w="493" h="10284" fill="none" extrusionOk="0">
                  <a:moveTo>
                    <a:pt x="1" y="1"/>
                  </a:moveTo>
                  <a:cubicBezTo>
                    <a:pt x="1" y="188"/>
                    <a:pt x="492" y="10283"/>
                    <a:pt x="492" y="10283"/>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4"/>
            <p:cNvSpPr/>
            <p:nvPr/>
          </p:nvSpPr>
          <p:spPr>
            <a:xfrm>
              <a:off x="869475" y="1398075"/>
              <a:ext cx="354325" cy="560550"/>
            </a:xfrm>
            <a:custGeom>
              <a:avLst/>
              <a:gdLst/>
              <a:ahLst/>
              <a:cxnLst/>
              <a:rect l="l" t="t" r="r" b="b"/>
              <a:pathLst>
                <a:path w="14173" h="22422" extrusionOk="0">
                  <a:moveTo>
                    <a:pt x="11545" y="0"/>
                  </a:moveTo>
                  <a:lnTo>
                    <a:pt x="10815" y="170"/>
                  </a:lnTo>
                  <a:lnTo>
                    <a:pt x="5886" y="1314"/>
                  </a:lnTo>
                  <a:lnTo>
                    <a:pt x="3287" y="1918"/>
                  </a:lnTo>
                  <a:cubicBezTo>
                    <a:pt x="3287" y="1918"/>
                    <a:pt x="3312" y="2040"/>
                    <a:pt x="3353" y="2254"/>
                  </a:cubicBezTo>
                  <a:cubicBezTo>
                    <a:pt x="3475" y="2903"/>
                    <a:pt x="3741" y="4394"/>
                    <a:pt x="3925" y="5962"/>
                  </a:cubicBezTo>
                  <a:cubicBezTo>
                    <a:pt x="4077" y="7263"/>
                    <a:pt x="4175" y="8615"/>
                    <a:pt x="4085" y="9582"/>
                  </a:cubicBezTo>
                  <a:cubicBezTo>
                    <a:pt x="3850" y="12106"/>
                    <a:pt x="1" y="21549"/>
                    <a:pt x="3991" y="22390"/>
                  </a:cubicBezTo>
                  <a:cubicBezTo>
                    <a:pt x="4092" y="22411"/>
                    <a:pt x="4194" y="22421"/>
                    <a:pt x="4297" y="22421"/>
                  </a:cubicBezTo>
                  <a:cubicBezTo>
                    <a:pt x="8287" y="22421"/>
                    <a:pt x="14173" y="6966"/>
                    <a:pt x="14173" y="6966"/>
                  </a:cubicBezTo>
                  <a:cubicBezTo>
                    <a:pt x="14173" y="6966"/>
                    <a:pt x="11967" y="2665"/>
                    <a:pt x="11545" y="0"/>
                  </a:cubicBezTo>
                  <a:close/>
                </a:path>
              </a:pathLst>
            </a:custGeom>
            <a:solidFill>
              <a:srgbClr val="B48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4"/>
            <p:cNvSpPr/>
            <p:nvPr/>
          </p:nvSpPr>
          <p:spPr>
            <a:xfrm>
              <a:off x="953275" y="1402325"/>
              <a:ext cx="186575" cy="144825"/>
            </a:xfrm>
            <a:custGeom>
              <a:avLst/>
              <a:gdLst/>
              <a:ahLst/>
              <a:cxnLst/>
              <a:rect l="l" t="t" r="r" b="b"/>
              <a:pathLst>
                <a:path w="7463" h="5793" extrusionOk="0">
                  <a:moveTo>
                    <a:pt x="7463" y="0"/>
                  </a:moveTo>
                  <a:lnTo>
                    <a:pt x="2534" y="1145"/>
                  </a:lnTo>
                  <a:cubicBezTo>
                    <a:pt x="1690" y="1460"/>
                    <a:pt x="845" y="1773"/>
                    <a:pt x="1" y="2084"/>
                  </a:cubicBezTo>
                  <a:cubicBezTo>
                    <a:pt x="123" y="2733"/>
                    <a:pt x="389" y="4224"/>
                    <a:pt x="573" y="5792"/>
                  </a:cubicBezTo>
                  <a:cubicBezTo>
                    <a:pt x="3466" y="4772"/>
                    <a:pt x="5961" y="2669"/>
                    <a:pt x="7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4"/>
            <p:cNvSpPr/>
            <p:nvPr/>
          </p:nvSpPr>
          <p:spPr>
            <a:xfrm>
              <a:off x="867150" y="1023025"/>
              <a:ext cx="197100" cy="196325"/>
            </a:xfrm>
            <a:custGeom>
              <a:avLst/>
              <a:gdLst/>
              <a:ahLst/>
              <a:cxnLst/>
              <a:rect l="l" t="t" r="r" b="b"/>
              <a:pathLst>
                <a:path w="7884" h="7853" extrusionOk="0">
                  <a:moveTo>
                    <a:pt x="7134" y="0"/>
                  </a:moveTo>
                  <a:cubicBezTo>
                    <a:pt x="7134" y="0"/>
                    <a:pt x="3474" y="140"/>
                    <a:pt x="1925" y="2477"/>
                  </a:cubicBezTo>
                  <a:cubicBezTo>
                    <a:pt x="377" y="4814"/>
                    <a:pt x="1" y="7853"/>
                    <a:pt x="1" y="7853"/>
                  </a:cubicBezTo>
                  <a:lnTo>
                    <a:pt x="7884" y="935"/>
                  </a:lnTo>
                  <a:lnTo>
                    <a:pt x="7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4"/>
            <p:cNvSpPr/>
            <p:nvPr/>
          </p:nvSpPr>
          <p:spPr>
            <a:xfrm>
              <a:off x="797250" y="1035475"/>
              <a:ext cx="464875" cy="444200"/>
            </a:xfrm>
            <a:custGeom>
              <a:avLst/>
              <a:gdLst/>
              <a:ahLst/>
              <a:cxnLst/>
              <a:rect l="l" t="t" r="r" b="b"/>
              <a:pathLst>
                <a:path w="18595" h="17768" extrusionOk="0">
                  <a:moveTo>
                    <a:pt x="10962" y="0"/>
                  </a:moveTo>
                  <a:cubicBezTo>
                    <a:pt x="7865" y="0"/>
                    <a:pt x="5200" y="1839"/>
                    <a:pt x="4004" y="4480"/>
                  </a:cubicBezTo>
                  <a:cubicBezTo>
                    <a:pt x="2705" y="6722"/>
                    <a:pt x="0" y="12002"/>
                    <a:pt x="1453" y="14895"/>
                  </a:cubicBezTo>
                  <a:cubicBezTo>
                    <a:pt x="2527" y="17036"/>
                    <a:pt x="4587" y="17767"/>
                    <a:pt x="6667" y="17767"/>
                  </a:cubicBezTo>
                  <a:cubicBezTo>
                    <a:pt x="8220" y="17767"/>
                    <a:pt x="9785" y="17360"/>
                    <a:pt x="10962" y="16827"/>
                  </a:cubicBezTo>
                  <a:cubicBezTo>
                    <a:pt x="12296" y="16222"/>
                    <a:pt x="13571" y="15208"/>
                    <a:pt x="14531" y="14324"/>
                  </a:cubicBezTo>
                  <a:cubicBezTo>
                    <a:pt x="16947" y="13048"/>
                    <a:pt x="18595" y="10518"/>
                    <a:pt x="18595" y="7603"/>
                  </a:cubicBezTo>
                  <a:cubicBezTo>
                    <a:pt x="18595" y="3405"/>
                    <a:pt x="15177" y="0"/>
                    <a:pt x="10962" y="0"/>
                  </a:cubicBezTo>
                  <a:close/>
                </a:path>
              </a:pathLst>
            </a:custGeom>
            <a:solidFill>
              <a:srgbClr val="B48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4"/>
            <p:cNvSpPr/>
            <p:nvPr/>
          </p:nvSpPr>
          <p:spPr>
            <a:xfrm>
              <a:off x="939425" y="1174850"/>
              <a:ext cx="164750" cy="131450"/>
            </a:xfrm>
            <a:custGeom>
              <a:avLst/>
              <a:gdLst/>
              <a:ahLst/>
              <a:cxnLst/>
              <a:rect l="l" t="t" r="r" b="b"/>
              <a:pathLst>
                <a:path w="6590" h="5258" extrusionOk="0">
                  <a:moveTo>
                    <a:pt x="2245" y="0"/>
                  </a:moveTo>
                  <a:cubicBezTo>
                    <a:pt x="1888" y="0"/>
                    <a:pt x="1560" y="210"/>
                    <a:pt x="1413" y="538"/>
                  </a:cubicBezTo>
                  <a:cubicBezTo>
                    <a:pt x="895" y="1696"/>
                    <a:pt x="1" y="4386"/>
                    <a:pt x="2460" y="5114"/>
                  </a:cubicBezTo>
                  <a:cubicBezTo>
                    <a:pt x="2796" y="5213"/>
                    <a:pt x="3108" y="5258"/>
                    <a:pt x="3397" y="5258"/>
                  </a:cubicBezTo>
                  <a:cubicBezTo>
                    <a:pt x="5147" y="5258"/>
                    <a:pt x="6064" y="3630"/>
                    <a:pt x="6441" y="2720"/>
                  </a:cubicBezTo>
                  <a:cubicBezTo>
                    <a:pt x="6590" y="2359"/>
                    <a:pt x="6485" y="1943"/>
                    <a:pt x="6189" y="1686"/>
                  </a:cubicBezTo>
                  <a:cubicBezTo>
                    <a:pt x="4673" y="360"/>
                    <a:pt x="3139" y="59"/>
                    <a:pt x="2309" y="2"/>
                  </a:cubicBezTo>
                  <a:cubicBezTo>
                    <a:pt x="2287" y="1"/>
                    <a:pt x="2266"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4"/>
            <p:cNvSpPr/>
            <p:nvPr/>
          </p:nvSpPr>
          <p:spPr>
            <a:xfrm>
              <a:off x="802275" y="1142550"/>
              <a:ext cx="147475" cy="120475"/>
            </a:xfrm>
            <a:custGeom>
              <a:avLst/>
              <a:gdLst/>
              <a:ahLst/>
              <a:cxnLst/>
              <a:rect l="l" t="t" r="r" b="b"/>
              <a:pathLst>
                <a:path w="5899" h="4819" extrusionOk="0">
                  <a:moveTo>
                    <a:pt x="2423" y="1"/>
                  </a:moveTo>
                  <a:cubicBezTo>
                    <a:pt x="2303" y="1"/>
                    <a:pt x="2196" y="5"/>
                    <a:pt x="2100" y="13"/>
                  </a:cubicBezTo>
                  <a:lnTo>
                    <a:pt x="2100" y="12"/>
                  </a:lnTo>
                  <a:cubicBezTo>
                    <a:pt x="1752" y="39"/>
                    <a:pt x="1454" y="267"/>
                    <a:pt x="1326" y="591"/>
                  </a:cubicBezTo>
                  <a:cubicBezTo>
                    <a:pt x="869" y="1744"/>
                    <a:pt x="0" y="4590"/>
                    <a:pt x="2443" y="4804"/>
                  </a:cubicBezTo>
                  <a:cubicBezTo>
                    <a:pt x="2553" y="4814"/>
                    <a:pt x="2659" y="4818"/>
                    <a:pt x="2762" y="4818"/>
                  </a:cubicBezTo>
                  <a:cubicBezTo>
                    <a:pt x="4917" y="4818"/>
                    <a:pt x="5602" y="2791"/>
                    <a:pt x="5817" y="1673"/>
                  </a:cubicBezTo>
                  <a:cubicBezTo>
                    <a:pt x="5899" y="1250"/>
                    <a:pt x="5669" y="826"/>
                    <a:pt x="5271" y="659"/>
                  </a:cubicBezTo>
                  <a:cubicBezTo>
                    <a:pt x="4010" y="129"/>
                    <a:pt x="3053"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4"/>
            <p:cNvSpPr/>
            <p:nvPr/>
          </p:nvSpPr>
          <p:spPr>
            <a:xfrm>
              <a:off x="1093950" y="1253600"/>
              <a:ext cx="97775" cy="62350"/>
            </a:xfrm>
            <a:custGeom>
              <a:avLst/>
              <a:gdLst/>
              <a:ahLst/>
              <a:cxnLst/>
              <a:rect l="l" t="t" r="r" b="b"/>
              <a:pathLst>
                <a:path w="3911" h="2494" fill="none" extrusionOk="0">
                  <a:moveTo>
                    <a:pt x="0" y="1"/>
                  </a:moveTo>
                  <a:lnTo>
                    <a:pt x="3911" y="2493"/>
                  </a:lnTo>
                </a:path>
              </a:pathLst>
            </a:custGeom>
            <a:noFill/>
            <a:ln w="3500" cap="flat" cmpd="sng">
              <a:solidFill>
                <a:schemeClr val="dk1"/>
              </a:solidFill>
              <a:prstDash val="solid"/>
              <a:miter lim="11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4"/>
            <p:cNvSpPr/>
            <p:nvPr/>
          </p:nvSpPr>
          <p:spPr>
            <a:xfrm>
              <a:off x="868725" y="1188950"/>
              <a:ext cx="78225" cy="104375"/>
            </a:xfrm>
            <a:custGeom>
              <a:avLst/>
              <a:gdLst/>
              <a:ahLst/>
              <a:cxnLst/>
              <a:rect l="l" t="t" r="r" b="b"/>
              <a:pathLst>
                <a:path w="3129" h="4175" extrusionOk="0">
                  <a:moveTo>
                    <a:pt x="3129" y="0"/>
                  </a:moveTo>
                  <a:cubicBezTo>
                    <a:pt x="3129" y="0"/>
                    <a:pt x="1" y="3022"/>
                    <a:pt x="126" y="3334"/>
                  </a:cubicBezTo>
                  <a:cubicBezTo>
                    <a:pt x="251" y="3646"/>
                    <a:pt x="2378" y="4175"/>
                    <a:pt x="2378" y="4175"/>
                  </a:cubicBezTo>
                  <a:lnTo>
                    <a:pt x="3129" y="0"/>
                  </a:lnTo>
                  <a:close/>
                </a:path>
              </a:pathLst>
            </a:custGeom>
            <a:solidFill>
              <a:srgbClr val="B48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4"/>
            <p:cNvSpPr/>
            <p:nvPr/>
          </p:nvSpPr>
          <p:spPr>
            <a:xfrm>
              <a:off x="928150" y="1195850"/>
              <a:ext cx="45650" cy="17875"/>
            </a:xfrm>
            <a:custGeom>
              <a:avLst/>
              <a:gdLst/>
              <a:ahLst/>
              <a:cxnLst/>
              <a:rect l="l" t="t" r="r" b="b"/>
              <a:pathLst>
                <a:path w="1826" h="715" fill="none" extrusionOk="0">
                  <a:moveTo>
                    <a:pt x="1" y="129"/>
                  </a:moveTo>
                  <a:cubicBezTo>
                    <a:pt x="559" y="1"/>
                    <a:pt x="1498" y="246"/>
                    <a:pt x="1825" y="715"/>
                  </a:cubicBezTo>
                </a:path>
              </a:pathLst>
            </a:custGeom>
            <a:noFill/>
            <a:ln w="3500" cap="flat" cmpd="sng">
              <a:solidFill>
                <a:schemeClr val="dk1"/>
              </a:solidFill>
              <a:prstDash val="solid"/>
              <a:miter lim="11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4"/>
            <p:cNvSpPr/>
            <p:nvPr/>
          </p:nvSpPr>
          <p:spPr>
            <a:xfrm>
              <a:off x="864050" y="1184275"/>
              <a:ext cx="87600" cy="112200"/>
            </a:xfrm>
            <a:custGeom>
              <a:avLst/>
              <a:gdLst/>
              <a:ahLst/>
              <a:cxnLst/>
              <a:rect l="l" t="t" r="r" b="b"/>
              <a:pathLst>
                <a:path w="3504" h="4488" fill="none" extrusionOk="0">
                  <a:moveTo>
                    <a:pt x="3504" y="0"/>
                  </a:moveTo>
                  <a:cubicBezTo>
                    <a:pt x="3504" y="0"/>
                    <a:pt x="1" y="2929"/>
                    <a:pt x="313" y="3708"/>
                  </a:cubicBezTo>
                  <a:cubicBezTo>
                    <a:pt x="626" y="4487"/>
                    <a:pt x="2541" y="4288"/>
                    <a:pt x="2541" y="4288"/>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4"/>
            <p:cNvSpPr/>
            <p:nvPr/>
          </p:nvSpPr>
          <p:spPr>
            <a:xfrm>
              <a:off x="892175" y="1310550"/>
              <a:ext cx="57800" cy="16200"/>
            </a:xfrm>
            <a:custGeom>
              <a:avLst/>
              <a:gdLst/>
              <a:ahLst/>
              <a:cxnLst/>
              <a:rect l="l" t="t" r="r" b="b"/>
              <a:pathLst>
                <a:path w="2312" h="648" fill="none" extrusionOk="0">
                  <a:moveTo>
                    <a:pt x="1" y="194"/>
                  </a:moveTo>
                  <a:cubicBezTo>
                    <a:pt x="317" y="492"/>
                    <a:pt x="765" y="647"/>
                    <a:pt x="1199" y="610"/>
                  </a:cubicBezTo>
                  <a:cubicBezTo>
                    <a:pt x="1634" y="575"/>
                    <a:pt x="2049" y="346"/>
                    <a:pt x="2312" y="0"/>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4"/>
            <p:cNvSpPr/>
            <p:nvPr/>
          </p:nvSpPr>
          <p:spPr>
            <a:xfrm>
              <a:off x="908600" y="1280800"/>
              <a:ext cx="17150" cy="10225"/>
            </a:xfrm>
            <a:custGeom>
              <a:avLst/>
              <a:gdLst/>
              <a:ahLst/>
              <a:cxnLst/>
              <a:rect l="l" t="t" r="r" b="b"/>
              <a:pathLst>
                <a:path w="686" h="409" fill="none" extrusionOk="0">
                  <a:moveTo>
                    <a:pt x="1" y="408"/>
                  </a:moveTo>
                  <a:cubicBezTo>
                    <a:pt x="34" y="329"/>
                    <a:pt x="76" y="254"/>
                    <a:pt x="124" y="182"/>
                  </a:cubicBezTo>
                  <a:cubicBezTo>
                    <a:pt x="171" y="113"/>
                    <a:pt x="229" y="43"/>
                    <a:pt x="311" y="23"/>
                  </a:cubicBezTo>
                  <a:cubicBezTo>
                    <a:pt x="402" y="1"/>
                    <a:pt x="500" y="50"/>
                    <a:pt x="560" y="121"/>
                  </a:cubicBezTo>
                  <a:cubicBezTo>
                    <a:pt x="622" y="193"/>
                    <a:pt x="654" y="284"/>
                    <a:pt x="686" y="372"/>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4"/>
            <p:cNvSpPr/>
            <p:nvPr/>
          </p:nvSpPr>
          <p:spPr>
            <a:xfrm>
              <a:off x="998550" y="999575"/>
              <a:ext cx="357800" cy="411400"/>
            </a:xfrm>
            <a:custGeom>
              <a:avLst/>
              <a:gdLst/>
              <a:ahLst/>
              <a:cxnLst/>
              <a:rect l="l" t="t" r="r" b="b"/>
              <a:pathLst>
                <a:path w="14312" h="16456" extrusionOk="0">
                  <a:moveTo>
                    <a:pt x="4678" y="1"/>
                  </a:moveTo>
                  <a:cubicBezTo>
                    <a:pt x="3874" y="1"/>
                    <a:pt x="3072" y="140"/>
                    <a:pt x="2300" y="424"/>
                  </a:cubicBezTo>
                  <a:cubicBezTo>
                    <a:pt x="2300" y="424"/>
                    <a:pt x="1" y="1593"/>
                    <a:pt x="611" y="4583"/>
                  </a:cubicBezTo>
                  <a:cubicBezTo>
                    <a:pt x="1278" y="7857"/>
                    <a:pt x="5209" y="8557"/>
                    <a:pt x="5209" y="8557"/>
                  </a:cubicBezTo>
                  <a:cubicBezTo>
                    <a:pt x="5209" y="8557"/>
                    <a:pt x="4928" y="10941"/>
                    <a:pt x="6945" y="13418"/>
                  </a:cubicBezTo>
                  <a:lnTo>
                    <a:pt x="7274" y="16455"/>
                  </a:lnTo>
                  <a:cubicBezTo>
                    <a:pt x="7274" y="16455"/>
                    <a:pt x="14311" y="14679"/>
                    <a:pt x="13091" y="8230"/>
                  </a:cubicBezTo>
                  <a:cubicBezTo>
                    <a:pt x="12090" y="2934"/>
                    <a:pt x="8368" y="1"/>
                    <a:pt x="4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4"/>
            <p:cNvSpPr/>
            <p:nvPr/>
          </p:nvSpPr>
          <p:spPr>
            <a:xfrm>
              <a:off x="1153375" y="1296975"/>
              <a:ext cx="139250" cy="115225"/>
            </a:xfrm>
            <a:custGeom>
              <a:avLst/>
              <a:gdLst/>
              <a:ahLst/>
              <a:cxnLst/>
              <a:rect l="l" t="t" r="r" b="b"/>
              <a:pathLst>
                <a:path w="5570" h="4609" extrusionOk="0">
                  <a:moveTo>
                    <a:pt x="2795" y="1"/>
                  </a:moveTo>
                  <a:cubicBezTo>
                    <a:pt x="1561" y="1"/>
                    <a:pt x="330" y="867"/>
                    <a:pt x="330" y="867"/>
                  </a:cubicBezTo>
                  <a:lnTo>
                    <a:pt x="1" y="4044"/>
                  </a:lnTo>
                  <a:cubicBezTo>
                    <a:pt x="588" y="4441"/>
                    <a:pt x="1190" y="4609"/>
                    <a:pt x="1761" y="4609"/>
                  </a:cubicBezTo>
                  <a:cubicBezTo>
                    <a:pt x="3882" y="4609"/>
                    <a:pt x="5569" y="2294"/>
                    <a:pt x="4460" y="821"/>
                  </a:cubicBezTo>
                  <a:cubicBezTo>
                    <a:pt x="4209" y="490"/>
                    <a:pt x="3921" y="277"/>
                    <a:pt x="3610" y="153"/>
                  </a:cubicBezTo>
                  <a:cubicBezTo>
                    <a:pt x="3550" y="127"/>
                    <a:pt x="3489" y="106"/>
                    <a:pt x="3427" y="87"/>
                  </a:cubicBezTo>
                  <a:cubicBezTo>
                    <a:pt x="3220" y="27"/>
                    <a:pt x="3008" y="1"/>
                    <a:pt x="2795" y="1"/>
                  </a:cubicBezTo>
                  <a:close/>
                </a:path>
              </a:pathLst>
            </a:custGeom>
            <a:solidFill>
              <a:srgbClr val="B48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4"/>
            <p:cNvSpPr/>
            <p:nvPr/>
          </p:nvSpPr>
          <p:spPr>
            <a:xfrm>
              <a:off x="1160825" y="1299125"/>
              <a:ext cx="82825" cy="86725"/>
            </a:xfrm>
            <a:custGeom>
              <a:avLst/>
              <a:gdLst/>
              <a:ahLst/>
              <a:cxnLst/>
              <a:rect l="l" t="t" r="r" b="b"/>
              <a:pathLst>
                <a:path w="3313" h="3469" extrusionOk="0">
                  <a:moveTo>
                    <a:pt x="3129" y="1"/>
                  </a:moveTo>
                  <a:cubicBezTo>
                    <a:pt x="2241" y="444"/>
                    <a:pt x="1440" y="1064"/>
                    <a:pt x="801" y="1817"/>
                  </a:cubicBezTo>
                  <a:cubicBezTo>
                    <a:pt x="317" y="2385"/>
                    <a:pt x="65" y="2884"/>
                    <a:pt x="6" y="3391"/>
                  </a:cubicBezTo>
                  <a:cubicBezTo>
                    <a:pt x="0" y="3428"/>
                    <a:pt x="28" y="3463"/>
                    <a:pt x="66" y="3466"/>
                  </a:cubicBezTo>
                  <a:cubicBezTo>
                    <a:pt x="69" y="3468"/>
                    <a:pt x="72" y="3468"/>
                    <a:pt x="74" y="3468"/>
                  </a:cubicBezTo>
                  <a:cubicBezTo>
                    <a:pt x="109" y="3468"/>
                    <a:pt x="138" y="3442"/>
                    <a:pt x="142" y="3408"/>
                  </a:cubicBezTo>
                  <a:cubicBezTo>
                    <a:pt x="146" y="3375"/>
                    <a:pt x="151" y="3342"/>
                    <a:pt x="157" y="3309"/>
                  </a:cubicBezTo>
                  <a:cubicBezTo>
                    <a:pt x="179" y="3183"/>
                    <a:pt x="212" y="3057"/>
                    <a:pt x="262" y="2930"/>
                  </a:cubicBezTo>
                  <a:cubicBezTo>
                    <a:pt x="383" y="2606"/>
                    <a:pt x="595" y="2271"/>
                    <a:pt x="905" y="1905"/>
                  </a:cubicBezTo>
                  <a:cubicBezTo>
                    <a:pt x="1561" y="1134"/>
                    <a:pt x="2392" y="502"/>
                    <a:pt x="3312" y="67"/>
                  </a:cubicBezTo>
                  <a:cubicBezTo>
                    <a:pt x="3252" y="41"/>
                    <a:pt x="3191" y="20"/>
                    <a:pt x="3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4"/>
            <p:cNvSpPr/>
            <p:nvPr/>
          </p:nvSpPr>
          <p:spPr>
            <a:xfrm>
              <a:off x="1161975" y="1348300"/>
              <a:ext cx="81250" cy="33800"/>
            </a:xfrm>
            <a:custGeom>
              <a:avLst/>
              <a:gdLst/>
              <a:ahLst/>
              <a:cxnLst/>
              <a:rect l="l" t="t" r="r" b="b"/>
              <a:pathLst>
                <a:path w="3250" h="1352" extrusionOk="0">
                  <a:moveTo>
                    <a:pt x="2203" y="0"/>
                  </a:moveTo>
                  <a:cubicBezTo>
                    <a:pt x="1326" y="0"/>
                    <a:pt x="460" y="489"/>
                    <a:pt x="19" y="1248"/>
                  </a:cubicBezTo>
                  <a:cubicBezTo>
                    <a:pt x="0" y="1281"/>
                    <a:pt x="11" y="1322"/>
                    <a:pt x="45" y="1341"/>
                  </a:cubicBezTo>
                  <a:cubicBezTo>
                    <a:pt x="55" y="1348"/>
                    <a:pt x="67" y="1351"/>
                    <a:pt x="79" y="1351"/>
                  </a:cubicBezTo>
                  <a:cubicBezTo>
                    <a:pt x="103" y="1351"/>
                    <a:pt x="126" y="1339"/>
                    <a:pt x="139" y="1316"/>
                  </a:cubicBezTo>
                  <a:cubicBezTo>
                    <a:pt x="555" y="600"/>
                    <a:pt x="1370" y="137"/>
                    <a:pt x="2201" y="137"/>
                  </a:cubicBezTo>
                  <a:cubicBezTo>
                    <a:pt x="2241" y="137"/>
                    <a:pt x="2282" y="138"/>
                    <a:pt x="2323" y="140"/>
                  </a:cubicBezTo>
                  <a:cubicBezTo>
                    <a:pt x="2654" y="159"/>
                    <a:pt x="2926" y="245"/>
                    <a:pt x="3130" y="400"/>
                  </a:cubicBezTo>
                  <a:cubicBezTo>
                    <a:pt x="3142" y="409"/>
                    <a:pt x="3157" y="413"/>
                    <a:pt x="3172" y="413"/>
                  </a:cubicBezTo>
                  <a:cubicBezTo>
                    <a:pt x="3193" y="413"/>
                    <a:pt x="3213" y="404"/>
                    <a:pt x="3227" y="386"/>
                  </a:cubicBezTo>
                  <a:cubicBezTo>
                    <a:pt x="3249" y="356"/>
                    <a:pt x="3244" y="312"/>
                    <a:pt x="3214" y="290"/>
                  </a:cubicBezTo>
                  <a:cubicBezTo>
                    <a:pt x="2986" y="120"/>
                    <a:pt x="2690" y="23"/>
                    <a:pt x="2330" y="4"/>
                  </a:cubicBezTo>
                  <a:cubicBezTo>
                    <a:pt x="2288" y="1"/>
                    <a:pt x="2245" y="0"/>
                    <a:pt x="2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4"/>
            <p:cNvSpPr/>
            <p:nvPr/>
          </p:nvSpPr>
          <p:spPr>
            <a:xfrm>
              <a:off x="1247225" y="911625"/>
              <a:ext cx="301900" cy="300700"/>
            </a:xfrm>
            <a:custGeom>
              <a:avLst/>
              <a:gdLst/>
              <a:ahLst/>
              <a:cxnLst/>
              <a:rect l="l" t="t" r="r" b="b"/>
              <a:pathLst>
                <a:path w="12076" h="12028" extrusionOk="0">
                  <a:moveTo>
                    <a:pt x="6039" y="0"/>
                  </a:moveTo>
                  <a:cubicBezTo>
                    <a:pt x="4437" y="0"/>
                    <a:pt x="2902" y="634"/>
                    <a:pt x="1769" y="1762"/>
                  </a:cubicBezTo>
                  <a:cubicBezTo>
                    <a:pt x="637" y="2889"/>
                    <a:pt x="1" y="4419"/>
                    <a:pt x="1" y="6014"/>
                  </a:cubicBezTo>
                  <a:cubicBezTo>
                    <a:pt x="1" y="7609"/>
                    <a:pt x="637" y="9139"/>
                    <a:pt x="1769" y="10266"/>
                  </a:cubicBezTo>
                  <a:cubicBezTo>
                    <a:pt x="2902" y="11394"/>
                    <a:pt x="4437" y="12028"/>
                    <a:pt x="6039" y="12028"/>
                  </a:cubicBezTo>
                  <a:cubicBezTo>
                    <a:pt x="7639" y="12028"/>
                    <a:pt x="9175" y="11394"/>
                    <a:pt x="10308" y="10266"/>
                  </a:cubicBezTo>
                  <a:cubicBezTo>
                    <a:pt x="11439" y="9139"/>
                    <a:pt x="12076" y="7609"/>
                    <a:pt x="12076" y="6014"/>
                  </a:cubicBezTo>
                  <a:cubicBezTo>
                    <a:pt x="12076" y="4419"/>
                    <a:pt x="11439" y="2889"/>
                    <a:pt x="10308" y="1762"/>
                  </a:cubicBezTo>
                  <a:cubicBezTo>
                    <a:pt x="9175" y="634"/>
                    <a:pt x="7639" y="0"/>
                    <a:pt x="6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4"/>
            <p:cNvSpPr/>
            <p:nvPr/>
          </p:nvSpPr>
          <p:spPr>
            <a:xfrm>
              <a:off x="766875" y="1556375"/>
              <a:ext cx="82475" cy="184700"/>
            </a:xfrm>
            <a:custGeom>
              <a:avLst/>
              <a:gdLst/>
              <a:ahLst/>
              <a:cxnLst/>
              <a:rect l="l" t="t" r="r" b="b"/>
              <a:pathLst>
                <a:path w="3299" h="7388" extrusionOk="0">
                  <a:moveTo>
                    <a:pt x="2789" y="1"/>
                  </a:moveTo>
                  <a:cubicBezTo>
                    <a:pt x="2782" y="1"/>
                    <a:pt x="2775" y="1"/>
                    <a:pt x="2769" y="2"/>
                  </a:cubicBezTo>
                  <a:cubicBezTo>
                    <a:pt x="2229" y="73"/>
                    <a:pt x="564" y="2643"/>
                    <a:pt x="282" y="4256"/>
                  </a:cubicBezTo>
                  <a:cubicBezTo>
                    <a:pt x="1" y="5868"/>
                    <a:pt x="3261" y="7387"/>
                    <a:pt x="3261" y="7387"/>
                  </a:cubicBezTo>
                  <a:lnTo>
                    <a:pt x="3262" y="7388"/>
                  </a:lnTo>
                  <a:cubicBezTo>
                    <a:pt x="3262" y="7388"/>
                    <a:pt x="2792" y="5167"/>
                    <a:pt x="2863" y="3882"/>
                  </a:cubicBezTo>
                  <a:cubicBezTo>
                    <a:pt x="2932" y="2613"/>
                    <a:pt x="3298" y="1"/>
                    <a:pt x="2789" y="1"/>
                  </a:cubicBezTo>
                  <a:close/>
                </a:path>
              </a:pathLst>
            </a:custGeom>
            <a:solidFill>
              <a:srgbClr val="B48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4"/>
            <p:cNvSpPr/>
            <p:nvPr/>
          </p:nvSpPr>
          <p:spPr>
            <a:xfrm>
              <a:off x="710750" y="1459275"/>
              <a:ext cx="158000" cy="176050"/>
            </a:xfrm>
            <a:custGeom>
              <a:avLst/>
              <a:gdLst/>
              <a:ahLst/>
              <a:cxnLst/>
              <a:rect l="l" t="t" r="r" b="b"/>
              <a:pathLst>
                <a:path w="6320" h="7042" extrusionOk="0">
                  <a:moveTo>
                    <a:pt x="0" y="0"/>
                  </a:moveTo>
                  <a:lnTo>
                    <a:pt x="447" y="1693"/>
                  </a:lnTo>
                  <a:lnTo>
                    <a:pt x="462" y="1746"/>
                  </a:lnTo>
                  <a:lnTo>
                    <a:pt x="541" y="2045"/>
                  </a:lnTo>
                  <a:lnTo>
                    <a:pt x="581" y="2197"/>
                  </a:lnTo>
                  <a:lnTo>
                    <a:pt x="824" y="3114"/>
                  </a:lnTo>
                  <a:lnTo>
                    <a:pt x="837" y="3165"/>
                  </a:lnTo>
                  <a:lnTo>
                    <a:pt x="1063" y="4022"/>
                  </a:lnTo>
                  <a:lnTo>
                    <a:pt x="1113" y="4211"/>
                  </a:lnTo>
                  <a:lnTo>
                    <a:pt x="1236" y="4672"/>
                  </a:lnTo>
                  <a:lnTo>
                    <a:pt x="1251" y="4727"/>
                  </a:lnTo>
                  <a:lnTo>
                    <a:pt x="1726" y="6532"/>
                  </a:lnTo>
                  <a:lnTo>
                    <a:pt x="1741" y="6585"/>
                  </a:lnTo>
                  <a:lnTo>
                    <a:pt x="1800" y="6808"/>
                  </a:lnTo>
                  <a:lnTo>
                    <a:pt x="2596" y="6947"/>
                  </a:lnTo>
                  <a:lnTo>
                    <a:pt x="2653" y="6956"/>
                  </a:lnTo>
                  <a:lnTo>
                    <a:pt x="2865" y="6995"/>
                  </a:lnTo>
                  <a:lnTo>
                    <a:pt x="2917" y="7004"/>
                  </a:lnTo>
                  <a:lnTo>
                    <a:pt x="3129" y="7041"/>
                  </a:lnTo>
                  <a:lnTo>
                    <a:pt x="3169" y="6951"/>
                  </a:lnTo>
                  <a:lnTo>
                    <a:pt x="3195" y="6896"/>
                  </a:lnTo>
                  <a:lnTo>
                    <a:pt x="3406" y="6442"/>
                  </a:lnTo>
                  <a:lnTo>
                    <a:pt x="3478" y="6287"/>
                  </a:lnTo>
                  <a:lnTo>
                    <a:pt x="3948" y="5271"/>
                  </a:lnTo>
                  <a:lnTo>
                    <a:pt x="3974" y="5216"/>
                  </a:lnTo>
                  <a:lnTo>
                    <a:pt x="4601" y="3865"/>
                  </a:lnTo>
                  <a:lnTo>
                    <a:pt x="4626" y="3810"/>
                  </a:lnTo>
                  <a:lnTo>
                    <a:pt x="4918" y="3178"/>
                  </a:lnTo>
                  <a:lnTo>
                    <a:pt x="4969" y="3072"/>
                  </a:lnTo>
                  <a:lnTo>
                    <a:pt x="5365" y="2214"/>
                  </a:lnTo>
                  <a:lnTo>
                    <a:pt x="5391" y="2158"/>
                  </a:lnTo>
                  <a:lnTo>
                    <a:pt x="5817" y="1239"/>
                  </a:lnTo>
                  <a:lnTo>
                    <a:pt x="5842" y="1184"/>
                  </a:lnTo>
                  <a:lnTo>
                    <a:pt x="6320" y="156"/>
                  </a:lnTo>
                  <a:lnTo>
                    <a:pt x="6006" y="149"/>
                  </a:lnTo>
                  <a:lnTo>
                    <a:pt x="5939" y="147"/>
                  </a:lnTo>
                  <a:lnTo>
                    <a:pt x="5319" y="132"/>
                  </a:lnTo>
                  <a:lnTo>
                    <a:pt x="5266" y="130"/>
                  </a:lnTo>
                  <a:lnTo>
                    <a:pt x="4379" y="109"/>
                  </a:lnTo>
                  <a:lnTo>
                    <a:pt x="4325" y="106"/>
                  </a:lnTo>
                  <a:lnTo>
                    <a:pt x="4210" y="104"/>
                  </a:lnTo>
                  <a:lnTo>
                    <a:pt x="4139" y="103"/>
                  </a:lnTo>
                  <a:lnTo>
                    <a:pt x="2699" y="66"/>
                  </a:lnTo>
                  <a:lnTo>
                    <a:pt x="2644" y="66"/>
                  </a:lnTo>
                  <a:lnTo>
                    <a:pt x="2018" y="49"/>
                  </a:lnTo>
                  <a:lnTo>
                    <a:pt x="1956" y="48"/>
                  </a:lnTo>
                  <a:lnTo>
                    <a:pt x="1276" y="31"/>
                  </a:lnTo>
                  <a:lnTo>
                    <a:pt x="1222" y="29"/>
                  </a:lnTo>
                  <a:lnTo>
                    <a:pt x="86" y="2"/>
                  </a:lnTo>
                  <a:lnTo>
                    <a:pt x="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4"/>
            <p:cNvSpPr/>
            <p:nvPr/>
          </p:nvSpPr>
          <p:spPr>
            <a:xfrm>
              <a:off x="711500" y="1459275"/>
              <a:ext cx="149450" cy="175125"/>
            </a:xfrm>
            <a:custGeom>
              <a:avLst/>
              <a:gdLst/>
              <a:ahLst/>
              <a:cxnLst/>
              <a:rect l="l" t="t" r="r" b="b"/>
              <a:pathLst>
                <a:path w="5978" h="7005" extrusionOk="0">
                  <a:moveTo>
                    <a:pt x="1498" y="562"/>
                  </a:moveTo>
                  <a:cubicBezTo>
                    <a:pt x="1725" y="965"/>
                    <a:pt x="1950" y="1369"/>
                    <a:pt x="2171" y="1777"/>
                  </a:cubicBezTo>
                  <a:cubicBezTo>
                    <a:pt x="1931" y="1997"/>
                    <a:pt x="1691" y="2224"/>
                    <a:pt x="1452" y="2457"/>
                  </a:cubicBezTo>
                  <a:cubicBezTo>
                    <a:pt x="1241" y="2073"/>
                    <a:pt x="1028" y="1691"/>
                    <a:pt x="812" y="1311"/>
                  </a:cubicBezTo>
                  <a:cubicBezTo>
                    <a:pt x="1037" y="1058"/>
                    <a:pt x="1267" y="809"/>
                    <a:pt x="1498" y="562"/>
                  </a:cubicBezTo>
                  <a:close/>
                  <a:moveTo>
                    <a:pt x="3130" y="983"/>
                  </a:moveTo>
                  <a:cubicBezTo>
                    <a:pt x="3328" y="1345"/>
                    <a:pt x="3522" y="1710"/>
                    <a:pt x="3711" y="2076"/>
                  </a:cubicBezTo>
                  <a:cubicBezTo>
                    <a:pt x="3413" y="2358"/>
                    <a:pt x="3121" y="2644"/>
                    <a:pt x="2832" y="2935"/>
                  </a:cubicBezTo>
                  <a:cubicBezTo>
                    <a:pt x="2634" y="2551"/>
                    <a:pt x="2434" y="2168"/>
                    <a:pt x="2228" y="1788"/>
                  </a:cubicBezTo>
                  <a:cubicBezTo>
                    <a:pt x="2531" y="1511"/>
                    <a:pt x="2832" y="1244"/>
                    <a:pt x="3130" y="984"/>
                  </a:cubicBezTo>
                  <a:lnTo>
                    <a:pt x="3130" y="983"/>
                  </a:lnTo>
                  <a:close/>
                  <a:moveTo>
                    <a:pt x="2192" y="1818"/>
                  </a:moveTo>
                  <a:cubicBezTo>
                    <a:pt x="2398" y="2201"/>
                    <a:pt x="2601" y="2583"/>
                    <a:pt x="2798" y="2969"/>
                  </a:cubicBezTo>
                  <a:cubicBezTo>
                    <a:pt x="2566" y="3202"/>
                    <a:pt x="2338" y="3436"/>
                    <a:pt x="2112" y="3676"/>
                  </a:cubicBezTo>
                  <a:cubicBezTo>
                    <a:pt x="1902" y="3281"/>
                    <a:pt x="1691" y="2889"/>
                    <a:pt x="1476" y="2499"/>
                  </a:cubicBezTo>
                  <a:cubicBezTo>
                    <a:pt x="1715" y="2267"/>
                    <a:pt x="1954" y="2039"/>
                    <a:pt x="2192" y="1818"/>
                  </a:cubicBezTo>
                  <a:close/>
                  <a:moveTo>
                    <a:pt x="1441" y="2532"/>
                  </a:moveTo>
                  <a:cubicBezTo>
                    <a:pt x="1656" y="2924"/>
                    <a:pt x="1869" y="3318"/>
                    <a:pt x="2079" y="3710"/>
                  </a:cubicBezTo>
                  <a:cubicBezTo>
                    <a:pt x="1956" y="3841"/>
                    <a:pt x="1836" y="3975"/>
                    <a:pt x="1714" y="4107"/>
                  </a:cubicBezTo>
                  <a:cubicBezTo>
                    <a:pt x="1494" y="3710"/>
                    <a:pt x="1270" y="3318"/>
                    <a:pt x="1042" y="2927"/>
                  </a:cubicBezTo>
                  <a:lnTo>
                    <a:pt x="1043" y="2927"/>
                  </a:lnTo>
                  <a:cubicBezTo>
                    <a:pt x="1175" y="2794"/>
                    <a:pt x="1307" y="2662"/>
                    <a:pt x="1441" y="2532"/>
                  </a:cubicBezTo>
                  <a:close/>
                  <a:moveTo>
                    <a:pt x="3731" y="2120"/>
                  </a:moveTo>
                  <a:cubicBezTo>
                    <a:pt x="3972" y="2592"/>
                    <a:pt x="4205" y="3070"/>
                    <a:pt x="4427" y="3550"/>
                  </a:cubicBezTo>
                  <a:cubicBezTo>
                    <a:pt x="4135" y="3831"/>
                    <a:pt x="3850" y="4121"/>
                    <a:pt x="3569" y="4414"/>
                  </a:cubicBezTo>
                  <a:cubicBezTo>
                    <a:pt x="3337" y="3932"/>
                    <a:pt x="3096" y="3453"/>
                    <a:pt x="2855" y="2977"/>
                  </a:cubicBezTo>
                  <a:cubicBezTo>
                    <a:pt x="3142" y="2687"/>
                    <a:pt x="3434" y="2402"/>
                    <a:pt x="3731" y="2120"/>
                  </a:cubicBezTo>
                  <a:close/>
                  <a:moveTo>
                    <a:pt x="2819" y="3012"/>
                  </a:moveTo>
                  <a:cubicBezTo>
                    <a:pt x="3064" y="3488"/>
                    <a:pt x="3302" y="3967"/>
                    <a:pt x="3534" y="4449"/>
                  </a:cubicBezTo>
                  <a:cubicBezTo>
                    <a:pt x="3314" y="4680"/>
                    <a:pt x="3095" y="4914"/>
                    <a:pt x="2880" y="5152"/>
                  </a:cubicBezTo>
                  <a:cubicBezTo>
                    <a:pt x="2635" y="4672"/>
                    <a:pt x="2388" y="4194"/>
                    <a:pt x="2136" y="3718"/>
                  </a:cubicBezTo>
                  <a:cubicBezTo>
                    <a:pt x="2360" y="3480"/>
                    <a:pt x="2589" y="3244"/>
                    <a:pt x="2819" y="3012"/>
                  </a:cubicBezTo>
                  <a:close/>
                  <a:moveTo>
                    <a:pt x="2103" y="3755"/>
                  </a:moveTo>
                  <a:cubicBezTo>
                    <a:pt x="2354" y="4231"/>
                    <a:pt x="2603" y="4709"/>
                    <a:pt x="2847" y="5188"/>
                  </a:cubicBezTo>
                  <a:cubicBezTo>
                    <a:pt x="2732" y="5316"/>
                    <a:pt x="2615" y="5444"/>
                    <a:pt x="2501" y="5574"/>
                  </a:cubicBezTo>
                  <a:cubicBezTo>
                    <a:pt x="2254" y="5096"/>
                    <a:pt x="2000" y="4620"/>
                    <a:pt x="1739" y="4148"/>
                  </a:cubicBezTo>
                  <a:cubicBezTo>
                    <a:pt x="1859" y="4017"/>
                    <a:pt x="1979" y="3885"/>
                    <a:pt x="2103" y="3755"/>
                  </a:cubicBezTo>
                  <a:close/>
                  <a:moveTo>
                    <a:pt x="1705" y="4185"/>
                  </a:moveTo>
                  <a:cubicBezTo>
                    <a:pt x="1967" y="4657"/>
                    <a:pt x="2220" y="5133"/>
                    <a:pt x="2469" y="5613"/>
                  </a:cubicBezTo>
                  <a:cubicBezTo>
                    <a:pt x="2351" y="5748"/>
                    <a:pt x="2234" y="5884"/>
                    <a:pt x="2117" y="6022"/>
                  </a:cubicBezTo>
                  <a:cubicBezTo>
                    <a:pt x="1860" y="5544"/>
                    <a:pt x="1601" y="5066"/>
                    <a:pt x="1340" y="4586"/>
                  </a:cubicBezTo>
                  <a:cubicBezTo>
                    <a:pt x="1461" y="4452"/>
                    <a:pt x="1582" y="4319"/>
                    <a:pt x="1705" y="4185"/>
                  </a:cubicBezTo>
                  <a:close/>
                  <a:moveTo>
                    <a:pt x="2869" y="5231"/>
                  </a:moveTo>
                  <a:cubicBezTo>
                    <a:pt x="3055" y="5594"/>
                    <a:pt x="3236" y="5960"/>
                    <a:pt x="3417" y="6325"/>
                  </a:cubicBezTo>
                  <a:cubicBezTo>
                    <a:pt x="3302" y="6455"/>
                    <a:pt x="3188" y="6585"/>
                    <a:pt x="3076" y="6714"/>
                  </a:cubicBezTo>
                  <a:cubicBezTo>
                    <a:pt x="2896" y="6347"/>
                    <a:pt x="2711" y="5982"/>
                    <a:pt x="2523" y="5619"/>
                  </a:cubicBezTo>
                  <a:cubicBezTo>
                    <a:pt x="2638" y="5488"/>
                    <a:pt x="2753" y="5360"/>
                    <a:pt x="2869" y="5231"/>
                  </a:cubicBezTo>
                  <a:close/>
                  <a:moveTo>
                    <a:pt x="1" y="0"/>
                  </a:moveTo>
                  <a:lnTo>
                    <a:pt x="1" y="0"/>
                  </a:lnTo>
                  <a:cubicBezTo>
                    <a:pt x="256" y="432"/>
                    <a:pt x="508" y="866"/>
                    <a:pt x="756" y="1304"/>
                  </a:cubicBezTo>
                  <a:cubicBezTo>
                    <a:pt x="642" y="1432"/>
                    <a:pt x="528" y="1564"/>
                    <a:pt x="418" y="1693"/>
                  </a:cubicBezTo>
                  <a:lnTo>
                    <a:pt x="433" y="1746"/>
                  </a:lnTo>
                  <a:cubicBezTo>
                    <a:pt x="548" y="1613"/>
                    <a:pt x="662" y="1477"/>
                    <a:pt x="780" y="1345"/>
                  </a:cubicBezTo>
                  <a:cubicBezTo>
                    <a:pt x="995" y="1726"/>
                    <a:pt x="1208" y="2108"/>
                    <a:pt x="1419" y="2489"/>
                  </a:cubicBezTo>
                  <a:cubicBezTo>
                    <a:pt x="1286" y="2620"/>
                    <a:pt x="1151" y="2753"/>
                    <a:pt x="1018" y="2887"/>
                  </a:cubicBezTo>
                  <a:cubicBezTo>
                    <a:pt x="854" y="2603"/>
                    <a:pt x="683" y="2324"/>
                    <a:pt x="511" y="2045"/>
                  </a:cubicBezTo>
                  <a:lnTo>
                    <a:pt x="511" y="2045"/>
                  </a:lnTo>
                  <a:lnTo>
                    <a:pt x="551" y="2197"/>
                  </a:lnTo>
                  <a:cubicBezTo>
                    <a:pt x="699" y="2437"/>
                    <a:pt x="842" y="2678"/>
                    <a:pt x="983" y="2920"/>
                  </a:cubicBezTo>
                  <a:cubicBezTo>
                    <a:pt x="921" y="2984"/>
                    <a:pt x="857" y="3050"/>
                    <a:pt x="794" y="3114"/>
                  </a:cubicBezTo>
                  <a:lnTo>
                    <a:pt x="807" y="3165"/>
                  </a:lnTo>
                  <a:cubicBezTo>
                    <a:pt x="875" y="3097"/>
                    <a:pt x="941" y="3030"/>
                    <a:pt x="1009" y="2962"/>
                  </a:cubicBezTo>
                  <a:cubicBezTo>
                    <a:pt x="1237" y="3352"/>
                    <a:pt x="1461" y="3745"/>
                    <a:pt x="1682" y="4141"/>
                  </a:cubicBezTo>
                  <a:cubicBezTo>
                    <a:pt x="1561" y="4274"/>
                    <a:pt x="1438" y="4409"/>
                    <a:pt x="1318" y="4544"/>
                  </a:cubicBezTo>
                  <a:cubicBezTo>
                    <a:pt x="1223" y="4370"/>
                    <a:pt x="1127" y="4196"/>
                    <a:pt x="1034" y="4023"/>
                  </a:cubicBezTo>
                  <a:lnTo>
                    <a:pt x="1034" y="4023"/>
                  </a:lnTo>
                  <a:lnTo>
                    <a:pt x="1083" y="4211"/>
                  </a:lnTo>
                  <a:cubicBezTo>
                    <a:pt x="1151" y="4334"/>
                    <a:pt x="1218" y="4458"/>
                    <a:pt x="1286" y="4580"/>
                  </a:cubicBezTo>
                  <a:cubicBezTo>
                    <a:pt x="1258" y="4611"/>
                    <a:pt x="1232" y="4640"/>
                    <a:pt x="1206" y="4672"/>
                  </a:cubicBezTo>
                  <a:lnTo>
                    <a:pt x="1221" y="4727"/>
                  </a:lnTo>
                  <a:cubicBezTo>
                    <a:pt x="1249" y="4692"/>
                    <a:pt x="1279" y="4659"/>
                    <a:pt x="1309" y="4625"/>
                  </a:cubicBezTo>
                  <a:cubicBezTo>
                    <a:pt x="1568" y="5103"/>
                    <a:pt x="1827" y="5579"/>
                    <a:pt x="2086" y="6060"/>
                  </a:cubicBezTo>
                  <a:cubicBezTo>
                    <a:pt x="1956" y="6215"/>
                    <a:pt x="1825" y="6373"/>
                    <a:pt x="1696" y="6532"/>
                  </a:cubicBezTo>
                  <a:lnTo>
                    <a:pt x="1711" y="6585"/>
                  </a:lnTo>
                  <a:cubicBezTo>
                    <a:pt x="1844" y="6422"/>
                    <a:pt x="1976" y="6261"/>
                    <a:pt x="2110" y="6102"/>
                  </a:cubicBezTo>
                  <a:cubicBezTo>
                    <a:pt x="2260" y="6383"/>
                    <a:pt x="2413" y="6665"/>
                    <a:pt x="2566" y="6947"/>
                  </a:cubicBezTo>
                  <a:lnTo>
                    <a:pt x="2623" y="6956"/>
                  </a:lnTo>
                  <a:cubicBezTo>
                    <a:pt x="2463" y="6660"/>
                    <a:pt x="2303" y="6362"/>
                    <a:pt x="2141" y="6065"/>
                  </a:cubicBezTo>
                  <a:cubicBezTo>
                    <a:pt x="2257" y="5928"/>
                    <a:pt x="2372" y="5792"/>
                    <a:pt x="2492" y="5657"/>
                  </a:cubicBezTo>
                  <a:cubicBezTo>
                    <a:pt x="2680" y="6019"/>
                    <a:pt x="2864" y="6383"/>
                    <a:pt x="3044" y="6751"/>
                  </a:cubicBezTo>
                  <a:cubicBezTo>
                    <a:pt x="2973" y="6832"/>
                    <a:pt x="2904" y="6912"/>
                    <a:pt x="2833" y="6995"/>
                  </a:cubicBezTo>
                  <a:lnTo>
                    <a:pt x="2887" y="7004"/>
                  </a:lnTo>
                  <a:cubicBezTo>
                    <a:pt x="2944" y="6935"/>
                    <a:pt x="3005" y="6864"/>
                    <a:pt x="3065" y="6797"/>
                  </a:cubicBezTo>
                  <a:cubicBezTo>
                    <a:pt x="3091" y="6849"/>
                    <a:pt x="3116" y="6900"/>
                    <a:pt x="3139" y="6951"/>
                  </a:cubicBezTo>
                  <a:lnTo>
                    <a:pt x="3165" y="6896"/>
                  </a:lnTo>
                  <a:lnTo>
                    <a:pt x="3099" y="6759"/>
                  </a:lnTo>
                  <a:cubicBezTo>
                    <a:pt x="3190" y="6653"/>
                    <a:pt x="3282" y="6547"/>
                    <a:pt x="3376" y="6442"/>
                  </a:cubicBezTo>
                  <a:lnTo>
                    <a:pt x="3448" y="6287"/>
                  </a:lnTo>
                  <a:cubicBezTo>
                    <a:pt x="3270" y="5920"/>
                    <a:pt x="3088" y="5558"/>
                    <a:pt x="2902" y="5196"/>
                  </a:cubicBezTo>
                  <a:cubicBezTo>
                    <a:pt x="3117" y="4957"/>
                    <a:pt x="3334" y="4724"/>
                    <a:pt x="3556" y="4493"/>
                  </a:cubicBezTo>
                  <a:cubicBezTo>
                    <a:pt x="3680" y="4752"/>
                    <a:pt x="3800" y="5012"/>
                    <a:pt x="3918" y="5271"/>
                  </a:cubicBezTo>
                  <a:lnTo>
                    <a:pt x="3944" y="5216"/>
                  </a:lnTo>
                  <a:cubicBezTo>
                    <a:pt x="3828" y="4961"/>
                    <a:pt x="3709" y="4709"/>
                    <a:pt x="3589" y="4458"/>
                  </a:cubicBezTo>
                  <a:cubicBezTo>
                    <a:pt x="3871" y="4165"/>
                    <a:pt x="4155" y="3875"/>
                    <a:pt x="4447" y="3594"/>
                  </a:cubicBezTo>
                  <a:cubicBezTo>
                    <a:pt x="4490" y="3683"/>
                    <a:pt x="4532" y="3773"/>
                    <a:pt x="4571" y="3865"/>
                  </a:cubicBezTo>
                  <a:lnTo>
                    <a:pt x="4596" y="3810"/>
                  </a:lnTo>
                  <a:cubicBezTo>
                    <a:pt x="4559" y="3725"/>
                    <a:pt x="4521" y="3643"/>
                    <a:pt x="4482" y="3560"/>
                  </a:cubicBezTo>
                  <a:cubicBezTo>
                    <a:pt x="4616" y="3431"/>
                    <a:pt x="4753" y="3304"/>
                    <a:pt x="4888" y="3178"/>
                  </a:cubicBezTo>
                  <a:lnTo>
                    <a:pt x="4939" y="3071"/>
                  </a:lnTo>
                  <a:lnTo>
                    <a:pt x="4939" y="3071"/>
                  </a:lnTo>
                  <a:cubicBezTo>
                    <a:pt x="4779" y="3217"/>
                    <a:pt x="4619" y="3367"/>
                    <a:pt x="4462" y="3517"/>
                  </a:cubicBezTo>
                  <a:cubicBezTo>
                    <a:pt x="4240" y="3035"/>
                    <a:pt x="4006" y="2560"/>
                    <a:pt x="3766" y="2087"/>
                  </a:cubicBezTo>
                  <a:cubicBezTo>
                    <a:pt x="4114" y="1760"/>
                    <a:pt x="4464" y="1435"/>
                    <a:pt x="4825" y="1120"/>
                  </a:cubicBezTo>
                  <a:cubicBezTo>
                    <a:pt x="5003" y="1481"/>
                    <a:pt x="5172" y="1846"/>
                    <a:pt x="5335" y="2213"/>
                  </a:cubicBezTo>
                  <a:lnTo>
                    <a:pt x="5361" y="2158"/>
                  </a:lnTo>
                  <a:cubicBezTo>
                    <a:pt x="5200" y="1800"/>
                    <a:pt x="5034" y="1443"/>
                    <a:pt x="4859" y="1089"/>
                  </a:cubicBezTo>
                  <a:cubicBezTo>
                    <a:pt x="5060" y="916"/>
                    <a:pt x="5262" y="746"/>
                    <a:pt x="5464" y="575"/>
                  </a:cubicBezTo>
                  <a:cubicBezTo>
                    <a:pt x="5574" y="795"/>
                    <a:pt x="5681" y="1016"/>
                    <a:pt x="5787" y="1239"/>
                  </a:cubicBezTo>
                  <a:lnTo>
                    <a:pt x="5812" y="1184"/>
                  </a:lnTo>
                  <a:cubicBezTo>
                    <a:pt x="5711" y="970"/>
                    <a:pt x="5606" y="757"/>
                    <a:pt x="5499" y="544"/>
                  </a:cubicBezTo>
                  <a:cubicBezTo>
                    <a:pt x="5657" y="410"/>
                    <a:pt x="5817" y="279"/>
                    <a:pt x="5977" y="149"/>
                  </a:cubicBezTo>
                  <a:lnTo>
                    <a:pt x="5976" y="149"/>
                  </a:lnTo>
                  <a:lnTo>
                    <a:pt x="5909" y="147"/>
                  </a:lnTo>
                  <a:cubicBezTo>
                    <a:pt x="5766" y="262"/>
                    <a:pt x="5623" y="383"/>
                    <a:pt x="5478" y="502"/>
                  </a:cubicBezTo>
                  <a:cubicBezTo>
                    <a:pt x="5417" y="377"/>
                    <a:pt x="5354" y="254"/>
                    <a:pt x="5289" y="132"/>
                  </a:cubicBezTo>
                  <a:lnTo>
                    <a:pt x="5236" y="130"/>
                  </a:lnTo>
                  <a:lnTo>
                    <a:pt x="5236" y="130"/>
                  </a:lnTo>
                  <a:cubicBezTo>
                    <a:pt x="5306" y="264"/>
                    <a:pt x="5374" y="397"/>
                    <a:pt x="5442" y="533"/>
                  </a:cubicBezTo>
                  <a:cubicBezTo>
                    <a:pt x="5240" y="703"/>
                    <a:pt x="5037" y="873"/>
                    <a:pt x="4839" y="1048"/>
                  </a:cubicBezTo>
                  <a:cubicBezTo>
                    <a:pt x="4682" y="731"/>
                    <a:pt x="4519" y="418"/>
                    <a:pt x="4349" y="109"/>
                  </a:cubicBezTo>
                  <a:lnTo>
                    <a:pt x="4295" y="106"/>
                  </a:lnTo>
                  <a:lnTo>
                    <a:pt x="4295" y="106"/>
                  </a:lnTo>
                  <a:cubicBezTo>
                    <a:pt x="4472" y="427"/>
                    <a:pt x="4641" y="751"/>
                    <a:pt x="4802" y="1078"/>
                  </a:cubicBezTo>
                  <a:cubicBezTo>
                    <a:pt x="4444" y="1394"/>
                    <a:pt x="4091" y="1716"/>
                    <a:pt x="3743" y="2043"/>
                  </a:cubicBezTo>
                  <a:cubicBezTo>
                    <a:pt x="3556" y="1677"/>
                    <a:pt x="3364" y="1314"/>
                    <a:pt x="3167" y="954"/>
                  </a:cubicBezTo>
                  <a:cubicBezTo>
                    <a:pt x="3508" y="659"/>
                    <a:pt x="3849" y="375"/>
                    <a:pt x="4180" y="104"/>
                  </a:cubicBezTo>
                  <a:lnTo>
                    <a:pt x="4109" y="103"/>
                  </a:lnTo>
                  <a:cubicBezTo>
                    <a:pt x="3794" y="360"/>
                    <a:pt x="3470" y="632"/>
                    <a:pt x="3145" y="912"/>
                  </a:cubicBezTo>
                  <a:cubicBezTo>
                    <a:pt x="2989" y="628"/>
                    <a:pt x="2830" y="346"/>
                    <a:pt x="2669" y="66"/>
                  </a:cubicBezTo>
                  <a:lnTo>
                    <a:pt x="2614" y="66"/>
                  </a:lnTo>
                  <a:cubicBezTo>
                    <a:pt x="2783" y="355"/>
                    <a:pt x="2946" y="648"/>
                    <a:pt x="3108" y="944"/>
                  </a:cubicBezTo>
                  <a:cubicBezTo>
                    <a:pt x="2809" y="1201"/>
                    <a:pt x="2508" y="1469"/>
                    <a:pt x="2206" y="1745"/>
                  </a:cubicBezTo>
                  <a:cubicBezTo>
                    <a:pt x="1985" y="1336"/>
                    <a:pt x="1759" y="932"/>
                    <a:pt x="1532" y="527"/>
                  </a:cubicBezTo>
                  <a:cubicBezTo>
                    <a:pt x="1682" y="366"/>
                    <a:pt x="1834" y="207"/>
                    <a:pt x="1988" y="49"/>
                  </a:cubicBezTo>
                  <a:lnTo>
                    <a:pt x="1927" y="48"/>
                  </a:lnTo>
                  <a:cubicBezTo>
                    <a:pt x="1785" y="193"/>
                    <a:pt x="1645" y="339"/>
                    <a:pt x="1507" y="486"/>
                  </a:cubicBezTo>
                  <a:cubicBezTo>
                    <a:pt x="1421" y="334"/>
                    <a:pt x="1333" y="184"/>
                    <a:pt x="1246" y="31"/>
                  </a:cubicBezTo>
                  <a:lnTo>
                    <a:pt x="1192" y="29"/>
                  </a:lnTo>
                  <a:lnTo>
                    <a:pt x="1192" y="29"/>
                  </a:lnTo>
                  <a:cubicBezTo>
                    <a:pt x="1287" y="195"/>
                    <a:pt x="1381" y="357"/>
                    <a:pt x="1475" y="522"/>
                  </a:cubicBezTo>
                  <a:cubicBezTo>
                    <a:pt x="1243" y="767"/>
                    <a:pt x="1014" y="1016"/>
                    <a:pt x="789" y="1269"/>
                  </a:cubicBezTo>
                  <a:cubicBezTo>
                    <a:pt x="548" y="844"/>
                    <a:pt x="304" y="421"/>
                    <a:pt x="56" y="2"/>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4"/>
            <p:cNvSpPr/>
            <p:nvPr/>
          </p:nvSpPr>
          <p:spPr>
            <a:xfrm>
              <a:off x="695925" y="1354800"/>
              <a:ext cx="197475" cy="108375"/>
            </a:xfrm>
            <a:custGeom>
              <a:avLst/>
              <a:gdLst/>
              <a:ahLst/>
              <a:cxnLst/>
              <a:rect l="l" t="t" r="r" b="b"/>
              <a:pathLst>
                <a:path w="7899" h="4335" extrusionOk="0">
                  <a:moveTo>
                    <a:pt x="4144" y="0"/>
                  </a:moveTo>
                  <a:cubicBezTo>
                    <a:pt x="4086" y="0"/>
                    <a:pt x="4026" y="1"/>
                    <a:pt x="3965" y="3"/>
                  </a:cubicBezTo>
                  <a:cubicBezTo>
                    <a:pt x="0" y="143"/>
                    <a:pt x="595" y="4178"/>
                    <a:pt x="595" y="4178"/>
                  </a:cubicBezTo>
                  <a:lnTo>
                    <a:pt x="6913" y="4335"/>
                  </a:lnTo>
                  <a:cubicBezTo>
                    <a:pt x="6913" y="4335"/>
                    <a:pt x="7899" y="0"/>
                    <a:pt x="4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4"/>
            <p:cNvSpPr/>
            <p:nvPr/>
          </p:nvSpPr>
          <p:spPr>
            <a:xfrm>
              <a:off x="710775" y="1454750"/>
              <a:ext cx="159075" cy="31850"/>
            </a:xfrm>
            <a:custGeom>
              <a:avLst/>
              <a:gdLst/>
              <a:ahLst/>
              <a:cxnLst/>
              <a:rect l="l" t="t" r="r" b="b"/>
              <a:pathLst>
                <a:path w="6363" h="1274" extrusionOk="0">
                  <a:moveTo>
                    <a:pt x="6362" y="1"/>
                  </a:moveTo>
                  <a:lnTo>
                    <a:pt x="1" y="160"/>
                  </a:lnTo>
                  <a:cubicBezTo>
                    <a:pt x="1" y="160"/>
                    <a:pt x="381" y="1199"/>
                    <a:pt x="1156" y="1199"/>
                  </a:cubicBezTo>
                  <a:cubicBezTo>
                    <a:pt x="1194" y="1199"/>
                    <a:pt x="1233" y="1197"/>
                    <a:pt x="1272" y="1192"/>
                  </a:cubicBezTo>
                  <a:cubicBezTo>
                    <a:pt x="2126" y="1081"/>
                    <a:pt x="2343" y="303"/>
                    <a:pt x="2343" y="303"/>
                  </a:cubicBezTo>
                  <a:cubicBezTo>
                    <a:pt x="2343" y="303"/>
                    <a:pt x="2529" y="986"/>
                    <a:pt x="3181" y="986"/>
                  </a:cubicBezTo>
                  <a:cubicBezTo>
                    <a:pt x="3833" y="986"/>
                    <a:pt x="4113" y="383"/>
                    <a:pt x="4113" y="383"/>
                  </a:cubicBezTo>
                  <a:lnTo>
                    <a:pt x="4113" y="383"/>
                  </a:lnTo>
                  <a:cubicBezTo>
                    <a:pt x="4113" y="383"/>
                    <a:pt x="4097" y="1223"/>
                    <a:pt x="4717" y="1271"/>
                  </a:cubicBezTo>
                  <a:cubicBezTo>
                    <a:pt x="4734" y="1273"/>
                    <a:pt x="4751" y="1273"/>
                    <a:pt x="4768" y="1273"/>
                  </a:cubicBezTo>
                  <a:cubicBezTo>
                    <a:pt x="5351" y="1273"/>
                    <a:pt x="5571" y="493"/>
                    <a:pt x="5571" y="493"/>
                  </a:cubicBezTo>
                  <a:cubicBezTo>
                    <a:pt x="5571" y="493"/>
                    <a:pt x="5609" y="771"/>
                    <a:pt x="5875" y="771"/>
                  </a:cubicBezTo>
                  <a:cubicBezTo>
                    <a:pt x="5901" y="771"/>
                    <a:pt x="5928" y="769"/>
                    <a:pt x="5958" y="763"/>
                  </a:cubicBezTo>
                  <a:cubicBezTo>
                    <a:pt x="6300" y="699"/>
                    <a:pt x="6362" y="1"/>
                    <a:pt x="6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4"/>
            <p:cNvSpPr/>
            <p:nvPr/>
          </p:nvSpPr>
          <p:spPr>
            <a:xfrm>
              <a:off x="830200" y="1370975"/>
              <a:ext cx="24825" cy="37725"/>
            </a:xfrm>
            <a:custGeom>
              <a:avLst/>
              <a:gdLst/>
              <a:ahLst/>
              <a:cxnLst/>
              <a:rect l="l" t="t" r="r" b="b"/>
              <a:pathLst>
                <a:path w="993" h="1509" extrusionOk="0">
                  <a:moveTo>
                    <a:pt x="332" y="1"/>
                  </a:moveTo>
                  <a:cubicBezTo>
                    <a:pt x="329" y="1"/>
                    <a:pt x="327" y="1"/>
                    <a:pt x="324" y="1"/>
                  </a:cubicBezTo>
                  <a:cubicBezTo>
                    <a:pt x="0" y="11"/>
                    <a:pt x="9" y="464"/>
                    <a:pt x="64" y="681"/>
                  </a:cubicBezTo>
                  <a:cubicBezTo>
                    <a:pt x="108" y="852"/>
                    <a:pt x="177" y="1015"/>
                    <a:pt x="270" y="1165"/>
                  </a:cubicBezTo>
                  <a:cubicBezTo>
                    <a:pt x="351" y="1295"/>
                    <a:pt x="454" y="1418"/>
                    <a:pt x="594" y="1479"/>
                  </a:cubicBezTo>
                  <a:cubicBezTo>
                    <a:pt x="632" y="1496"/>
                    <a:pt x="675" y="1509"/>
                    <a:pt x="716" y="1509"/>
                  </a:cubicBezTo>
                  <a:cubicBezTo>
                    <a:pt x="743" y="1509"/>
                    <a:pt x="769" y="1504"/>
                    <a:pt x="793" y="1492"/>
                  </a:cubicBezTo>
                  <a:cubicBezTo>
                    <a:pt x="865" y="1458"/>
                    <a:pt x="899" y="1378"/>
                    <a:pt x="920" y="1301"/>
                  </a:cubicBezTo>
                  <a:cubicBezTo>
                    <a:pt x="992" y="1046"/>
                    <a:pt x="972" y="765"/>
                    <a:pt x="865" y="522"/>
                  </a:cubicBezTo>
                  <a:cubicBezTo>
                    <a:pt x="783" y="335"/>
                    <a:pt x="571"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4"/>
            <p:cNvSpPr/>
            <p:nvPr/>
          </p:nvSpPr>
          <p:spPr>
            <a:xfrm>
              <a:off x="845700" y="1414200"/>
              <a:ext cx="19475" cy="19425"/>
            </a:xfrm>
            <a:custGeom>
              <a:avLst/>
              <a:gdLst/>
              <a:ahLst/>
              <a:cxnLst/>
              <a:rect l="l" t="t" r="r" b="b"/>
              <a:pathLst>
                <a:path w="779" h="777" extrusionOk="0">
                  <a:moveTo>
                    <a:pt x="406" y="0"/>
                  </a:moveTo>
                  <a:cubicBezTo>
                    <a:pt x="242" y="0"/>
                    <a:pt x="70" y="105"/>
                    <a:pt x="33" y="256"/>
                  </a:cubicBezTo>
                  <a:cubicBezTo>
                    <a:pt x="1" y="384"/>
                    <a:pt x="2" y="527"/>
                    <a:pt x="76" y="636"/>
                  </a:cubicBezTo>
                  <a:cubicBezTo>
                    <a:pt x="139" y="729"/>
                    <a:pt x="251" y="776"/>
                    <a:pt x="363" y="776"/>
                  </a:cubicBezTo>
                  <a:cubicBezTo>
                    <a:pt x="442" y="776"/>
                    <a:pt x="522" y="752"/>
                    <a:pt x="585" y="704"/>
                  </a:cubicBezTo>
                  <a:cubicBezTo>
                    <a:pt x="737" y="588"/>
                    <a:pt x="778" y="358"/>
                    <a:pt x="697" y="185"/>
                  </a:cubicBezTo>
                  <a:cubicBezTo>
                    <a:pt x="680" y="149"/>
                    <a:pt x="658" y="113"/>
                    <a:pt x="628" y="85"/>
                  </a:cubicBezTo>
                  <a:cubicBezTo>
                    <a:pt x="568" y="26"/>
                    <a:pt x="488" y="0"/>
                    <a:pt x="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4"/>
            <p:cNvSpPr/>
            <p:nvPr/>
          </p:nvSpPr>
          <p:spPr>
            <a:xfrm>
              <a:off x="578600" y="1572500"/>
              <a:ext cx="290075" cy="670550"/>
            </a:xfrm>
            <a:custGeom>
              <a:avLst/>
              <a:gdLst/>
              <a:ahLst/>
              <a:cxnLst/>
              <a:rect l="l" t="t" r="r" b="b"/>
              <a:pathLst>
                <a:path w="11603" h="26822" extrusionOk="0">
                  <a:moveTo>
                    <a:pt x="7351" y="0"/>
                  </a:moveTo>
                  <a:cubicBezTo>
                    <a:pt x="6512" y="0"/>
                    <a:pt x="5655" y="176"/>
                    <a:pt x="5490" y="456"/>
                  </a:cubicBezTo>
                  <a:cubicBezTo>
                    <a:pt x="5162" y="1017"/>
                    <a:pt x="5162" y="3634"/>
                    <a:pt x="5162" y="3634"/>
                  </a:cubicBezTo>
                  <a:cubicBezTo>
                    <a:pt x="5162" y="3634"/>
                    <a:pt x="4411" y="4055"/>
                    <a:pt x="4411" y="5177"/>
                  </a:cubicBezTo>
                  <a:lnTo>
                    <a:pt x="5021" y="10458"/>
                  </a:lnTo>
                  <a:cubicBezTo>
                    <a:pt x="5021" y="10458"/>
                    <a:pt x="0" y="26537"/>
                    <a:pt x="5819" y="26816"/>
                  </a:cubicBezTo>
                  <a:cubicBezTo>
                    <a:pt x="5888" y="26820"/>
                    <a:pt x="5956" y="26821"/>
                    <a:pt x="6023" y="26821"/>
                  </a:cubicBezTo>
                  <a:cubicBezTo>
                    <a:pt x="11603" y="26821"/>
                    <a:pt x="10181" y="15385"/>
                    <a:pt x="10042" y="13123"/>
                  </a:cubicBezTo>
                  <a:cubicBezTo>
                    <a:pt x="9901" y="10831"/>
                    <a:pt x="10840" y="7654"/>
                    <a:pt x="10793" y="6485"/>
                  </a:cubicBezTo>
                  <a:cubicBezTo>
                    <a:pt x="10746" y="5317"/>
                    <a:pt x="9619" y="3214"/>
                    <a:pt x="9619" y="3214"/>
                  </a:cubicBezTo>
                  <a:cubicBezTo>
                    <a:pt x="9619" y="3214"/>
                    <a:pt x="8340" y="2257"/>
                    <a:pt x="7332" y="2257"/>
                  </a:cubicBezTo>
                  <a:cubicBezTo>
                    <a:pt x="7248" y="2257"/>
                    <a:pt x="7165" y="2264"/>
                    <a:pt x="7086" y="2278"/>
                  </a:cubicBezTo>
                  <a:lnTo>
                    <a:pt x="7086" y="1765"/>
                  </a:lnTo>
                  <a:cubicBezTo>
                    <a:pt x="7086" y="1765"/>
                    <a:pt x="9291" y="1438"/>
                    <a:pt x="9103" y="596"/>
                  </a:cubicBezTo>
                  <a:cubicBezTo>
                    <a:pt x="9010" y="175"/>
                    <a:pt x="8189" y="0"/>
                    <a:pt x="7351" y="0"/>
                  </a:cubicBezTo>
                  <a:close/>
                </a:path>
              </a:pathLst>
            </a:custGeom>
            <a:solidFill>
              <a:srgbClr val="B48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4"/>
            <p:cNvSpPr/>
            <p:nvPr/>
          </p:nvSpPr>
          <p:spPr>
            <a:xfrm>
              <a:off x="713100" y="1627125"/>
              <a:ext cx="119300" cy="63125"/>
            </a:xfrm>
            <a:custGeom>
              <a:avLst/>
              <a:gdLst/>
              <a:ahLst/>
              <a:cxnLst/>
              <a:rect l="l" t="t" r="r" b="b"/>
              <a:pathLst>
                <a:path w="4772" h="2525" fill="none" extrusionOk="0">
                  <a:moveTo>
                    <a:pt x="0" y="1232"/>
                  </a:moveTo>
                  <a:cubicBezTo>
                    <a:pt x="0" y="1232"/>
                    <a:pt x="704" y="187"/>
                    <a:pt x="1706" y="94"/>
                  </a:cubicBezTo>
                  <a:cubicBezTo>
                    <a:pt x="2707" y="0"/>
                    <a:pt x="4333" y="624"/>
                    <a:pt x="4552" y="1418"/>
                  </a:cubicBezTo>
                  <a:cubicBezTo>
                    <a:pt x="4772" y="2213"/>
                    <a:pt x="4255" y="2524"/>
                    <a:pt x="4255" y="2524"/>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4"/>
            <p:cNvSpPr/>
            <p:nvPr/>
          </p:nvSpPr>
          <p:spPr>
            <a:xfrm>
              <a:off x="721325" y="1667250"/>
              <a:ext cx="104025" cy="61950"/>
            </a:xfrm>
            <a:custGeom>
              <a:avLst/>
              <a:gdLst/>
              <a:ahLst/>
              <a:cxnLst/>
              <a:rect l="l" t="t" r="r" b="b"/>
              <a:pathLst>
                <a:path w="4161" h="2478" fill="none" extrusionOk="0">
                  <a:moveTo>
                    <a:pt x="1" y="1340"/>
                  </a:moveTo>
                  <a:cubicBezTo>
                    <a:pt x="1" y="1340"/>
                    <a:pt x="954" y="62"/>
                    <a:pt x="1768" y="32"/>
                  </a:cubicBezTo>
                  <a:cubicBezTo>
                    <a:pt x="2581" y="0"/>
                    <a:pt x="4035" y="701"/>
                    <a:pt x="4098" y="1324"/>
                  </a:cubicBezTo>
                  <a:cubicBezTo>
                    <a:pt x="4161" y="1948"/>
                    <a:pt x="3535" y="2477"/>
                    <a:pt x="3535" y="2477"/>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4"/>
            <p:cNvSpPr/>
            <p:nvPr/>
          </p:nvSpPr>
          <p:spPr>
            <a:xfrm>
              <a:off x="730625" y="1721250"/>
              <a:ext cx="88775" cy="42075"/>
            </a:xfrm>
            <a:custGeom>
              <a:avLst/>
              <a:gdLst/>
              <a:ahLst/>
              <a:cxnLst/>
              <a:rect l="l" t="t" r="r" b="b"/>
              <a:pathLst>
                <a:path w="3551" h="1683" fill="none" extrusionOk="0">
                  <a:moveTo>
                    <a:pt x="0" y="685"/>
                  </a:moveTo>
                  <a:cubicBezTo>
                    <a:pt x="0" y="685"/>
                    <a:pt x="672" y="0"/>
                    <a:pt x="1376" y="0"/>
                  </a:cubicBezTo>
                  <a:cubicBezTo>
                    <a:pt x="2080" y="0"/>
                    <a:pt x="3174" y="112"/>
                    <a:pt x="3362" y="523"/>
                  </a:cubicBezTo>
                  <a:cubicBezTo>
                    <a:pt x="3550" y="935"/>
                    <a:pt x="3394" y="1334"/>
                    <a:pt x="2909" y="1508"/>
                  </a:cubicBezTo>
                  <a:cubicBezTo>
                    <a:pt x="2424" y="1683"/>
                    <a:pt x="1283" y="1496"/>
                    <a:pt x="922" y="1620"/>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4"/>
            <p:cNvSpPr/>
            <p:nvPr/>
          </p:nvSpPr>
          <p:spPr>
            <a:xfrm>
              <a:off x="758700" y="1760600"/>
              <a:ext cx="11775" cy="10275"/>
            </a:xfrm>
            <a:custGeom>
              <a:avLst/>
              <a:gdLst/>
              <a:ahLst/>
              <a:cxnLst/>
              <a:rect l="l" t="t" r="r" b="b"/>
              <a:pathLst>
                <a:path w="471" h="411" fill="none" extrusionOk="0">
                  <a:moveTo>
                    <a:pt x="471" y="0"/>
                  </a:moveTo>
                  <a:cubicBezTo>
                    <a:pt x="266" y="64"/>
                    <a:pt x="91" y="217"/>
                    <a:pt x="1" y="411"/>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5" name="Google Shape;2775;p44"/>
          <p:cNvSpPr txBox="1">
            <a:spLocks noGrp="1"/>
          </p:cNvSpPr>
          <p:nvPr>
            <p:ph type="title"/>
          </p:nvPr>
        </p:nvSpPr>
        <p:spPr>
          <a:xfrm>
            <a:off x="788075" y="654627"/>
            <a:ext cx="7543348" cy="18357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dirty="0" smtClean="0"/>
              <a:t>Ở Hà Nội, cũng như trên đất nước Việt Nam ta, có rất nhiều danh lam thắng cảnh đẹp, chúng ta cần phải giữ gìn vệ sinh chung, bảo tồn những thắng cảnh đó nhé!</a:t>
            </a:r>
            <a:endParaRPr sz="3000" dirty="0"/>
          </a:p>
        </p:txBody>
      </p:sp>
      <p:grpSp>
        <p:nvGrpSpPr>
          <p:cNvPr id="2776" name="Google Shape;2776;p44"/>
          <p:cNvGrpSpPr/>
          <p:nvPr/>
        </p:nvGrpSpPr>
        <p:grpSpPr>
          <a:xfrm flipH="1">
            <a:off x="5233863" y="3001527"/>
            <a:ext cx="1754652" cy="2141955"/>
            <a:chOff x="1892650" y="659175"/>
            <a:chExt cx="1181425" cy="1442200"/>
          </a:xfrm>
        </p:grpSpPr>
        <p:sp>
          <p:nvSpPr>
            <p:cNvPr id="2777" name="Google Shape;2777;p44"/>
            <p:cNvSpPr/>
            <p:nvPr/>
          </p:nvSpPr>
          <p:spPr>
            <a:xfrm>
              <a:off x="2144550" y="1917850"/>
              <a:ext cx="54600" cy="90500"/>
            </a:xfrm>
            <a:custGeom>
              <a:avLst/>
              <a:gdLst/>
              <a:ahLst/>
              <a:cxnLst/>
              <a:rect l="l" t="t" r="r" b="b"/>
              <a:pathLst>
                <a:path w="2184" h="3620" extrusionOk="0">
                  <a:moveTo>
                    <a:pt x="355" y="1"/>
                  </a:moveTo>
                  <a:cubicBezTo>
                    <a:pt x="314" y="1"/>
                    <a:pt x="274" y="8"/>
                    <a:pt x="234" y="26"/>
                  </a:cubicBezTo>
                  <a:cubicBezTo>
                    <a:pt x="48" y="107"/>
                    <a:pt x="0" y="350"/>
                    <a:pt x="11" y="554"/>
                  </a:cubicBezTo>
                  <a:cubicBezTo>
                    <a:pt x="27" y="828"/>
                    <a:pt x="101" y="1097"/>
                    <a:pt x="196" y="1354"/>
                  </a:cubicBezTo>
                  <a:cubicBezTo>
                    <a:pt x="364" y="1805"/>
                    <a:pt x="601" y="2230"/>
                    <a:pt x="896" y="2613"/>
                  </a:cubicBezTo>
                  <a:cubicBezTo>
                    <a:pt x="1100" y="2880"/>
                    <a:pt x="1581" y="3540"/>
                    <a:pt x="1933" y="3614"/>
                  </a:cubicBezTo>
                  <a:cubicBezTo>
                    <a:pt x="1953" y="3618"/>
                    <a:pt x="1970" y="3620"/>
                    <a:pt x="1986" y="3620"/>
                  </a:cubicBezTo>
                  <a:cubicBezTo>
                    <a:pt x="2183" y="3620"/>
                    <a:pt x="2041" y="3300"/>
                    <a:pt x="1997" y="3131"/>
                  </a:cubicBezTo>
                  <a:cubicBezTo>
                    <a:pt x="1924" y="2853"/>
                    <a:pt x="1841" y="2576"/>
                    <a:pt x="1750" y="2303"/>
                  </a:cubicBezTo>
                  <a:cubicBezTo>
                    <a:pt x="1576" y="1792"/>
                    <a:pt x="1369" y="1291"/>
                    <a:pt x="1130" y="807"/>
                  </a:cubicBezTo>
                  <a:cubicBezTo>
                    <a:pt x="1028" y="600"/>
                    <a:pt x="918" y="394"/>
                    <a:pt x="764" y="223"/>
                  </a:cubicBezTo>
                  <a:cubicBezTo>
                    <a:pt x="658" y="105"/>
                    <a:pt x="505" y="1"/>
                    <a:pt x="355" y="1"/>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4"/>
            <p:cNvSpPr/>
            <p:nvPr/>
          </p:nvSpPr>
          <p:spPr>
            <a:xfrm>
              <a:off x="2188650" y="1918225"/>
              <a:ext cx="58250" cy="89200"/>
            </a:xfrm>
            <a:custGeom>
              <a:avLst/>
              <a:gdLst/>
              <a:ahLst/>
              <a:cxnLst/>
              <a:rect l="l" t="t" r="r" b="b"/>
              <a:pathLst>
                <a:path w="2330" h="3568" extrusionOk="0">
                  <a:moveTo>
                    <a:pt x="1977" y="0"/>
                  </a:moveTo>
                  <a:cubicBezTo>
                    <a:pt x="1841" y="0"/>
                    <a:pt x="1696" y="74"/>
                    <a:pt x="1583" y="161"/>
                  </a:cubicBezTo>
                  <a:cubicBezTo>
                    <a:pt x="1365" y="327"/>
                    <a:pt x="1185" y="540"/>
                    <a:pt x="1027" y="764"/>
                  </a:cubicBezTo>
                  <a:cubicBezTo>
                    <a:pt x="748" y="1157"/>
                    <a:pt x="530" y="1593"/>
                    <a:pt x="380" y="2051"/>
                  </a:cubicBezTo>
                  <a:cubicBezTo>
                    <a:pt x="276" y="2371"/>
                    <a:pt x="0" y="3140"/>
                    <a:pt x="138" y="3472"/>
                  </a:cubicBezTo>
                  <a:cubicBezTo>
                    <a:pt x="166" y="3540"/>
                    <a:pt x="201" y="3567"/>
                    <a:pt x="240" y="3567"/>
                  </a:cubicBezTo>
                  <a:cubicBezTo>
                    <a:pt x="347" y="3567"/>
                    <a:pt x="483" y="3357"/>
                    <a:pt x="573" y="3253"/>
                  </a:cubicBezTo>
                  <a:cubicBezTo>
                    <a:pt x="762" y="3036"/>
                    <a:pt x="944" y="2812"/>
                    <a:pt x="1117" y="2581"/>
                  </a:cubicBezTo>
                  <a:cubicBezTo>
                    <a:pt x="1443" y="2149"/>
                    <a:pt x="1739" y="1696"/>
                    <a:pt x="2005" y="1226"/>
                  </a:cubicBezTo>
                  <a:cubicBezTo>
                    <a:pt x="2117" y="1025"/>
                    <a:pt x="2225" y="819"/>
                    <a:pt x="2280" y="595"/>
                  </a:cubicBezTo>
                  <a:cubicBezTo>
                    <a:pt x="2329" y="399"/>
                    <a:pt x="2316" y="153"/>
                    <a:pt x="2145" y="46"/>
                  </a:cubicBezTo>
                  <a:cubicBezTo>
                    <a:pt x="2093" y="14"/>
                    <a:pt x="2036" y="0"/>
                    <a:pt x="1977" y="0"/>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4"/>
            <p:cNvSpPr/>
            <p:nvPr/>
          </p:nvSpPr>
          <p:spPr>
            <a:xfrm>
              <a:off x="2187875" y="1993200"/>
              <a:ext cx="103925" cy="32275"/>
            </a:xfrm>
            <a:custGeom>
              <a:avLst/>
              <a:gdLst/>
              <a:ahLst/>
              <a:cxnLst/>
              <a:rect l="l" t="t" r="r" b="b"/>
              <a:pathLst>
                <a:path w="4157" h="1291" extrusionOk="0">
                  <a:moveTo>
                    <a:pt x="1814" y="1"/>
                  </a:moveTo>
                  <a:cubicBezTo>
                    <a:pt x="1751" y="1"/>
                    <a:pt x="1687" y="2"/>
                    <a:pt x="1623" y="4"/>
                  </a:cubicBezTo>
                  <a:cubicBezTo>
                    <a:pt x="1286" y="17"/>
                    <a:pt x="470" y="27"/>
                    <a:pt x="206" y="271"/>
                  </a:cubicBezTo>
                  <a:cubicBezTo>
                    <a:pt x="1" y="461"/>
                    <a:pt x="387" y="537"/>
                    <a:pt x="562" y="603"/>
                  </a:cubicBezTo>
                  <a:cubicBezTo>
                    <a:pt x="831" y="705"/>
                    <a:pt x="1105" y="798"/>
                    <a:pt x="1381" y="880"/>
                  </a:cubicBezTo>
                  <a:cubicBezTo>
                    <a:pt x="1899" y="1035"/>
                    <a:pt x="2427" y="1156"/>
                    <a:pt x="2960" y="1241"/>
                  </a:cubicBezTo>
                  <a:cubicBezTo>
                    <a:pt x="3127" y="1267"/>
                    <a:pt x="3296" y="1291"/>
                    <a:pt x="3464" y="1291"/>
                  </a:cubicBezTo>
                  <a:cubicBezTo>
                    <a:pt x="3526" y="1291"/>
                    <a:pt x="3587" y="1288"/>
                    <a:pt x="3649" y="1280"/>
                  </a:cubicBezTo>
                  <a:cubicBezTo>
                    <a:pt x="3849" y="1258"/>
                    <a:pt x="4074" y="1161"/>
                    <a:pt x="4115" y="962"/>
                  </a:cubicBezTo>
                  <a:cubicBezTo>
                    <a:pt x="4157" y="763"/>
                    <a:pt x="3985" y="584"/>
                    <a:pt x="3813" y="476"/>
                  </a:cubicBezTo>
                  <a:cubicBezTo>
                    <a:pt x="3581" y="329"/>
                    <a:pt x="3319" y="235"/>
                    <a:pt x="3054" y="163"/>
                  </a:cubicBezTo>
                  <a:cubicBezTo>
                    <a:pt x="2650" y="55"/>
                    <a:pt x="2232" y="1"/>
                    <a:pt x="1814" y="1"/>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4"/>
            <p:cNvSpPr/>
            <p:nvPr/>
          </p:nvSpPr>
          <p:spPr>
            <a:xfrm>
              <a:off x="2189725" y="2001750"/>
              <a:ext cx="64250" cy="85150"/>
            </a:xfrm>
            <a:custGeom>
              <a:avLst/>
              <a:gdLst/>
              <a:ahLst/>
              <a:cxnLst/>
              <a:rect l="l" t="t" r="r" b="b"/>
              <a:pathLst>
                <a:path w="2570" h="3406" extrusionOk="0">
                  <a:moveTo>
                    <a:pt x="238" y="0"/>
                  </a:moveTo>
                  <a:cubicBezTo>
                    <a:pt x="0" y="0"/>
                    <a:pt x="192" y="321"/>
                    <a:pt x="258" y="488"/>
                  </a:cubicBezTo>
                  <a:cubicBezTo>
                    <a:pt x="363" y="757"/>
                    <a:pt x="479" y="1021"/>
                    <a:pt x="602" y="1282"/>
                  </a:cubicBezTo>
                  <a:cubicBezTo>
                    <a:pt x="835" y="1770"/>
                    <a:pt x="1099" y="2242"/>
                    <a:pt x="1394" y="2694"/>
                  </a:cubicBezTo>
                  <a:cubicBezTo>
                    <a:pt x="1521" y="2888"/>
                    <a:pt x="1654" y="3079"/>
                    <a:pt x="1826" y="3232"/>
                  </a:cubicBezTo>
                  <a:cubicBezTo>
                    <a:pt x="1934" y="3327"/>
                    <a:pt x="2079" y="3406"/>
                    <a:pt x="2217" y="3406"/>
                  </a:cubicBezTo>
                  <a:cubicBezTo>
                    <a:pt x="2272" y="3406"/>
                    <a:pt x="2326" y="3393"/>
                    <a:pt x="2376" y="3364"/>
                  </a:cubicBezTo>
                  <a:cubicBezTo>
                    <a:pt x="2550" y="3261"/>
                    <a:pt x="2569" y="3015"/>
                    <a:pt x="2534" y="2814"/>
                  </a:cubicBezTo>
                  <a:cubicBezTo>
                    <a:pt x="2487" y="2543"/>
                    <a:pt x="2381" y="2286"/>
                    <a:pt x="2256" y="2042"/>
                  </a:cubicBezTo>
                  <a:cubicBezTo>
                    <a:pt x="2037" y="1612"/>
                    <a:pt x="1750" y="1218"/>
                    <a:pt x="1413" y="873"/>
                  </a:cubicBezTo>
                  <a:cubicBezTo>
                    <a:pt x="1178" y="633"/>
                    <a:pt x="624" y="33"/>
                    <a:pt x="265" y="2"/>
                  </a:cubicBezTo>
                  <a:cubicBezTo>
                    <a:pt x="255" y="1"/>
                    <a:pt x="246" y="0"/>
                    <a:pt x="238" y="0"/>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4"/>
            <p:cNvSpPr/>
            <p:nvPr/>
          </p:nvSpPr>
          <p:spPr>
            <a:xfrm>
              <a:off x="2149925" y="2006075"/>
              <a:ext cx="49650" cy="93800"/>
            </a:xfrm>
            <a:custGeom>
              <a:avLst/>
              <a:gdLst/>
              <a:ahLst/>
              <a:cxnLst/>
              <a:rect l="l" t="t" r="r" b="b"/>
              <a:pathLst>
                <a:path w="1986" h="3752" extrusionOk="0">
                  <a:moveTo>
                    <a:pt x="1707" y="1"/>
                  </a:moveTo>
                  <a:cubicBezTo>
                    <a:pt x="1597" y="1"/>
                    <a:pt x="1483" y="235"/>
                    <a:pt x="1404" y="352"/>
                  </a:cubicBezTo>
                  <a:cubicBezTo>
                    <a:pt x="1241" y="591"/>
                    <a:pt x="1088" y="835"/>
                    <a:pt x="944" y="1084"/>
                  </a:cubicBezTo>
                  <a:cubicBezTo>
                    <a:pt x="672" y="1551"/>
                    <a:pt x="431" y="2037"/>
                    <a:pt x="224" y="2536"/>
                  </a:cubicBezTo>
                  <a:cubicBezTo>
                    <a:pt x="136" y="2749"/>
                    <a:pt x="53" y="2967"/>
                    <a:pt x="25" y="3195"/>
                  </a:cubicBezTo>
                  <a:cubicBezTo>
                    <a:pt x="0" y="3396"/>
                    <a:pt x="43" y="3637"/>
                    <a:pt x="225" y="3723"/>
                  </a:cubicBezTo>
                  <a:cubicBezTo>
                    <a:pt x="267" y="3743"/>
                    <a:pt x="311" y="3752"/>
                    <a:pt x="355" y="3752"/>
                  </a:cubicBezTo>
                  <a:cubicBezTo>
                    <a:pt x="504" y="3752"/>
                    <a:pt x="657" y="3653"/>
                    <a:pt x="769" y="3543"/>
                  </a:cubicBezTo>
                  <a:cubicBezTo>
                    <a:pt x="966" y="3352"/>
                    <a:pt x="1119" y="3120"/>
                    <a:pt x="1250" y="2878"/>
                  </a:cubicBezTo>
                  <a:cubicBezTo>
                    <a:pt x="1480" y="2455"/>
                    <a:pt x="1644" y="1997"/>
                    <a:pt x="1738" y="1523"/>
                  </a:cubicBezTo>
                  <a:cubicBezTo>
                    <a:pt x="1804" y="1193"/>
                    <a:pt x="1986" y="397"/>
                    <a:pt x="1810" y="84"/>
                  </a:cubicBezTo>
                  <a:cubicBezTo>
                    <a:pt x="1777" y="25"/>
                    <a:pt x="1742" y="1"/>
                    <a:pt x="1707" y="1"/>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4"/>
            <p:cNvSpPr/>
            <p:nvPr/>
          </p:nvSpPr>
          <p:spPr>
            <a:xfrm>
              <a:off x="2099100" y="2004600"/>
              <a:ext cx="101025" cy="31250"/>
            </a:xfrm>
            <a:custGeom>
              <a:avLst/>
              <a:gdLst/>
              <a:ahLst/>
              <a:cxnLst/>
              <a:rect l="l" t="t" r="r" b="b"/>
              <a:pathLst>
                <a:path w="4041" h="1250" extrusionOk="0">
                  <a:moveTo>
                    <a:pt x="3165" y="0"/>
                  </a:moveTo>
                  <a:cubicBezTo>
                    <a:pt x="2989" y="0"/>
                    <a:pt x="2813" y="4"/>
                    <a:pt x="2636" y="12"/>
                  </a:cubicBezTo>
                  <a:cubicBezTo>
                    <a:pt x="2097" y="35"/>
                    <a:pt x="1559" y="95"/>
                    <a:pt x="1026" y="190"/>
                  </a:cubicBezTo>
                  <a:cubicBezTo>
                    <a:pt x="800" y="231"/>
                    <a:pt x="571" y="278"/>
                    <a:pt x="364" y="378"/>
                  </a:cubicBezTo>
                  <a:cubicBezTo>
                    <a:pt x="182" y="465"/>
                    <a:pt x="1" y="632"/>
                    <a:pt x="27" y="832"/>
                  </a:cubicBezTo>
                  <a:cubicBezTo>
                    <a:pt x="54" y="1034"/>
                    <a:pt x="274" y="1147"/>
                    <a:pt x="473" y="1193"/>
                  </a:cubicBezTo>
                  <a:cubicBezTo>
                    <a:pt x="649" y="1234"/>
                    <a:pt x="830" y="1249"/>
                    <a:pt x="1012" y="1249"/>
                  </a:cubicBezTo>
                  <a:cubicBezTo>
                    <a:pt x="1105" y="1249"/>
                    <a:pt x="1199" y="1245"/>
                    <a:pt x="1292" y="1238"/>
                  </a:cubicBezTo>
                  <a:cubicBezTo>
                    <a:pt x="1772" y="1204"/>
                    <a:pt x="2247" y="1094"/>
                    <a:pt x="2696" y="918"/>
                  </a:cubicBezTo>
                  <a:cubicBezTo>
                    <a:pt x="3010" y="796"/>
                    <a:pt x="3778" y="519"/>
                    <a:pt x="3947" y="201"/>
                  </a:cubicBezTo>
                  <a:cubicBezTo>
                    <a:pt x="4041" y="25"/>
                    <a:pt x="3868" y="3"/>
                    <a:pt x="3694" y="3"/>
                  </a:cubicBezTo>
                  <a:cubicBezTo>
                    <a:pt x="3635" y="3"/>
                    <a:pt x="3576" y="5"/>
                    <a:pt x="3527" y="5"/>
                  </a:cubicBezTo>
                  <a:cubicBezTo>
                    <a:pt x="3518" y="5"/>
                    <a:pt x="3510" y="5"/>
                    <a:pt x="3502" y="5"/>
                  </a:cubicBezTo>
                  <a:cubicBezTo>
                    <a:pt x="3389" y="2"/>
                    <a:pt x="3277" y="0"/>
                    <a:pt x="3165" y="0"/>
                  </a:cubicBez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4"/>
            <p:cNvSpPr/>
            <p:nvPr/>
          </p:nvSpPr>
          <p:spPr>
            <a:xfrm>
              <a:off x="2182825" y="1995200"/>
              <a:ext cx="21625" cy="21625"/>
            </a:xfrm>
            <a:custGeom>
              <a:avLst/>
              <a:gdLst/>
              <a:ahLst/>
              <a:cxnLst/>
              <a:rect l="l" t="t" r="r" b="b"/>
              <a:pathLst>
                <a:path w="865" h="865" extrusionOk="0">
                  <a:moveTo>
                    <a:pt x="432" y="1"/>
                  </a:moveTo>
                  <a:cubicBezTo>
                    <a:pt x="193" y="1"/>
                    <a:pt x="0" y="194"/>
                    <a:pt x="0" y="433"/>
                  </a:cubicBezTo>
                  <a:cubicBezTo>
                    <a:pt x="0" y="671"/>
                    <a:pt x="193" y="865"/>
                    <a:pt x="432" y="865"/>
                  </a:cubicBezTo>
                  <a:cubicBezTo>
                    <a:pt x="671" y="865"/>
                    <a:pt x="864" y="671"/>
                    <a:pt x="864" y="433"/>
                  </a:cubicBezTo>
                  <a:cubicBezTo>
                    <a:pt x="864" y="194"/>
                    <a:pt x="671" y="1"/>
                    <a:pt x="432" y="1"/>
                  </a:cubicBezTo>
                  <a:close/>
                </a:path>
              </a:pathLst>
            </a:custGeom>
            <a:solidFill>
              <a:srgbClr val="FF6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4"/>
            <p:cNvSpPr/>
            <p:nvPr/>
          </p:nvSpPr>
          <p:spPr>
            <a:xfrm>
              <a:off x="1892650" y="659175"/>
              <a:ext cx="1087200" cy="758300"/>
            </a:xfrm>
            <a:custGeom>
              <a:avLst/>
              <a:gdLst/>
              <a:ahLst/>
              <a:cxnLst/>
              <a:rect l="l" t="t" r="r" b="b"/>
              <a:pathLst>
                <a:path w="43488" h="30332" extrusionOk="0">
                  <a:moveTo>
                    <a:pt x="28096" y="0"/>
                  </a:moveTo>
                  <a:cubicBezTo>
                    <a:pt x="24446" y="0"/>
                    <a:pt x="20517" y="755"/>
                    <a:pt x="16737" y="2216"/>
                  </a:cubicBezTo>
                  <a:cubicBezTo>
                    <a:pt x="11322" y="4310"/>
                    <a:pt x="6657" y="7683"/>
                    <a:pt x="3767" y="11591"/>
                  </a:cubicBezTo>
                  <a:cubicBezTo>
                    <a:pt x="878" y="15501"/>
                    <a:pt x="1" y="19625"/>
                    <a:pt x="1328" y="23060"/>
                  </a:cubicBezTo>
                  <a:cubicBezTo>
                    <a:pt x="2657" y="26494"/>
                    <a:pt x="6081" y="28956"/>
                    <a:pt x="10849" y="29904"/>
                  </a:cubicBezTo>
                  <a:cubicBezTo>
                    <a:pt x="12288" y="30190"/>
                    <a:pt x="13814" y="30331"/>
                    <a:pt x="15392" y="30331"/>
                  </a:cubicBezTo>
                  <a:cubicBezTo>
                    <a:pt x="19042" y="30331"/>
                    <a:pt x="22970" y="29576"/>
                    <a:pt x="26751" y="28114"/>
                  </a:cubicBezTo>
                  <a:cubicBezTo>
                    <a:pt x="32166" y="26021"/>
                    <a:pt x="36830" y="22649"/>
                    <a:pt x="39720" y="18740"/>
                  </a:cubicBezTo>
                  <a:cubicBezTo>
                    <a:pt x="42610" y="14831"/>
                    <a:pt x="43488" y="10706"/>
                    <a:pt x="42159" y="7272"/>
                  </a:cubicBezTo>
                  <a:cubicBezTo>
                    <a:pt x="40832" y="3837"/>
                    <a:pt x="37407" y="1376"/>
                    <a:pt x="32639" y="428"/>
                  </a:cubicBezTo>
                  <a:cubicBezTo>
                    <a:pt x="31200" y="142"/>
                    <a:pt x="29674" y="0"/>
                    <a:pt x="28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4"/>
            <p:cNvSpPr/>
            <p:nvPr/>
          </p:nvSpPr>
          <p:spPr>
            <a:xfrm>
              <a:off x="2142525" y="831975"/>
              <a:ext cx="818200" cy="726100"/>
            </a:xfrm>
            <a:custGeom>
              <a:avLst/>
              <a:gdLst/>
              <a:ahLst/>
              <a:cxnLst/>
              <a:rect l="l" t="t" r="r" b="b"/>
              <a:pathLst>
                <a:path w="32728" h="29044" extrusionOk="0">
                  <a:moveTo>
                    <a:pt x="14783" y="1"/>
                  </a:moveTo>
                  <a:cubicBezTo>
                    <a:pt x="13115" y="1"/>
                    <a:pt x="11456" y="417"/>
                    <a:pt x="9987" y="1233"/>
                  </a:cubicBezTo>
                  <a:cubicBezTo>
                    <a:pt x="8166" y="2244"/>
                    <a:pt x="6681" y="3873"/>
                    <a:pt x="5707" y="5702"/>
                  </a:cubicBezTo>
                  <a:cubicBezTo>
                    <a:pt x="4953" y="7116"/>
                    <a:pt x="4671" y="8553"/>
                    <a:pt x="4522" y="10133"/>
                  </a:cubicBezTo>
                  <a:cubicBezTo>
                    <a:pt x="4297" y="12541"/>
                    <a:pt x="3939" y="14762"/>
                    <a:pt x="2841" y="16946"/>
                  </a:cubicBezTo>
                  <a:cubicBezTo>
                    <a:pt x="2179" y="18264"/>
                    <a:pt x="1354" y="19506"/>
                    <a:pt x="804" y="20876"/>
                  </a:cubicBezTo>
                  <a:cubicBezTo>
                    <a:pt x="255" y="22247"/>
                    <a:pt x="1" y="23814"/>
                    <a:pt x="523" y="25195"/>
                  </a:cubicBezTo>
                  <a:cubicBezTo>
                    <a:pt x="968" y="26370"/>
                    <a:pt x="1941" y="27294"/>
                    <a:pt x="3056" y="27875"/>
                  </a:cubicBezTo>
                  <a:cubicBezTo>
                    <a:pt x="4172" y="28456"/>
                    <a:pt x="5425" y="28724"/>
                    <a:pt x="6672" y="28874"/>
                  </a:cubicBezTo>
                  <a:cubicBezTo>
                    <a:pt x="7669" y="28994"/>
                    <a:pt x="8669" y="29043"/>
                    <a:pt x="9672" y="29043"/>
                  </a:cubicBezTo>
                  <a:cubicBezTo>
                    <a:pt x="11469" y="29043"/>
                    <a:pt x="13270" y="28884"/>
                    <a:pt x="15059" y="28686"/>
                  </a:cubicBezTo>
                  <a:cubicBezTo>
                    <a:pt x="17844" y="28377"/>
                    <a:pt x="20621" y="27973"/>
                    <a:pt x="23349" y="27338"/>
                  </a:cubicBezTo>
                  <a:cubicBezTo>
                    <a:pt x="25125" y="26925"/>
                    <a:pt x="26898" y="26407"/>
                    <a:pt x="28473" y="25489"/>
                  </a:cubicBezTo>
                  <a:cubicBezTo>
                    <a:pt x="30048" y="24571"/>
                    <a:pt x="31423" y="23217"/>
                    <a:pt x="32075" y="21515"/>
                  </a:cubicBezTo>
                  <a:cubicBezTo>
                    <a:pt x="32727" y="19812"/>
                    <a:pt x="32558" y="17746"/>
                    <a:pt x="31396" y="16341"/>
                  </a:cubicBezTo>
                  <a:cubicBezTo>
                    <a:pt x="30378" y="15108"/>
                    <a:pt x="28783" y="14528"/>
                    <a:pt x="27524" y="13541"/>
                  </a:cubicBezTo>
                  <a:cubicBezTo>
                    <a:pt x="26100" y="12424"/>
                    <a:pt x="25175" y="10829"/>
                    <a:pt x="24547" y="9157"/>
                  </a:cubicBezTo>
                  <a:cubicBezTo>
                    <a:pt x="24218" y="8285"/>
                    <a:pt x="23923" y="7370"/>
                    <a:pt x="23740" y="6456"/>
                  </a:cubicBezTo>
                  <a:cubicBezTo>
                    <a:pt x="23476" y="5148"/>
                    <a:pt x="23092" y="4087"/>
                    <a:pt x="22165" y="3110"/>
                  </a:cubicBezTo>
                  <a:cubicBezTo>
                    <a:pt x="20718" y="1584"/>
                    <a:pt x="18686" y="561"/>
                    <a:pt x="16631" y="173"/>
                  </a:cubicBezTo>
                  <a:cubicBezTo>
                    <a:pt x="16020" y="58"/>
                    <a:pt x="15401" y="1"/>
                    <a:pt x="14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4"/>
            <p:cNvSpPr/>
            <p:nvPr/>
          </p:nvSpPr>
          <p:spPr>
            <a:xfrm>
              <a:off x="2053150" y="1234225"/>
              <a:ext cx="1020900" cy="867150"/>
            </a:xfrm>
            <a:custGeom>
              <a:avLst/>
              <a:gdLst/>
              <a:ahLst/>
              <a:cxnLst/>
              <a:rect l="l" t="t" r="r" b="b"/>
              <a:pathLst>
                <a:path w="40836" h="34686" extrusionOk="0">
                  <a:moveTo>
                    <a:pt x="12497" y="1"/>
                  </a:moveTo>
                  <a:lnTo>
                    <a:pt x="12497" y="1"/>
                  </a:lnTo>
                  <a:cubicBezTo>
                    <a:pt x="12497" y="1"/>
                    <a:pt x="12525" y="130"/>
                    <a:pt x="12575" y="354"/>
                  </a:cubicBezTo>
                  <a:cubicBezTo>
                    <a:pt x="12583" y="385"/>
                    <a:pt x="12590" y="417"/>
                    <a:pt x="12598" y="454"/>
                  </a:cubicBezTo>
                  <a:cubicBezTo>
                    <a:pt x="12630" y="597"/>
                    <a:pt x="12669" y="773"/>
                    <a:pt x="12711" y="973"/>
                  </a:cubicBezTo>
                  <a:cubicBezTo>
                    <a:pt x="12757" y="1179"/>
                    <a:pt x="12805" y="1412"/>
                    <a:pt x="12859" y="1663"/>
                  </a:cubicBezTo>
                  <a:cubicBezTo>
                    <a:pt x="13197" y="3285"/>
                    <a:pt x="13652" y="5674"/>
                    <a:pt x="13673" y="6848"/>
                  </a:cubicBezTo>
                  <a:cubicBezTo>
                    <a:pt x="13676" y="6882"/>
                    <a:pt x="13676" y="6909"/>
                    <a:pt x="13676" y="6937"/>
                  </a:cubicBezTo>
                  <a:lnTo>
                    <a:pt x="13676" y="6939"/>
                  </a:lnTo>
                  <a:cubicBezTo>
                    <a:pt x="13676" y="7042"/>
                    <a:pt x="13671" y="7135"/>
                    <a:pt x="13663" y="7213"/>
                  </a:cubicBezTo>
                  <a:cubicBezTo>
                    <a:pt x="13550" y="8311"/>
                    <a:pt x="11970" y="10256"/>
                    <a:pt x="9570" y="12691"/>
                  </a:cubicBezTo>
                  <a:cubicBezTo>
                    <a:pt x="8754" y="13520"/>
                    <a:pt x="7840" y="14408"/>
                    <a:pt x="6858" y="15337"/>
                  </a:cubicBezTo>
                  <a:cubicBezTo>
                    <a:pt x="6500" y="15678"/>
                    <a:pt x="6148" y="16082"/>
                    <a:pt x="5803" y="16536"/>
                  </a:cubicBezTo>
                  <a:cubicBezTo>
                    <a:pt x="2512" y="20889"/>
                    <a:pt x="5" y="29996"/>
                    <a:pt x="1" y="34686"/>
                  </a:cubicBezTo>
                  <a:lnTo>
                    <a:pt x="40835" y="34686"/>
                  </a:lnTo>
                  <a:lnTo>
                    <a:pt x="40835" y="26075"/>
                  </a:lnTo>
                  <a:cubicBezTo>
                    <a:pt x="40481" y="23416"/>
                    <a:pt x="39887" y="20669"/>
                    <a:pt x="38886" y="18629"/>
                  </a:cubicBezTo>
                  <a:cubicBezTo>
                    <a:pt x="38634" y="18108"/>
                    <a:pt x="38351" y="17633"/>
                    <a:pt x="38041" y="17217"/>
                  </a:cubicBezTo>
                  <a:cubicBezTo>
                    <a:pt x="37750" y="16826"/>
                    <a:pt x="37447" y="16460"/>
                    <a:pt x="37140" y="16114"/>
                  </a:cubicBezTo>
                  <a:cubicBezTo>
                    <a:pt x="37139" y="16114"/>
                    <a:pt x="37138" y="16114"/>
                    <a:pt x="37138" y="16113"/>
                  </a:cubicBezTo>
                  <a:cubicBezTo>
                    <a:pt x="37044" y="16009"/>
                    <a:pt x="36951" y="15908"/>
                    <a:pt x="36857" y="15810"/>
                  </a:cubicBezTo>
                  <a:cubicBezTo>
                    <a:pt x="35387" y="14256"/>
                    <a:pt x="33786" y="13202"/>
                    <a:pt x="32282" y="12404"/>
                  </a:cubicBezTo>
                  <a:cubicBezTo>
                    <a:pt x="32230" y="12376"/>
                    <a:pt x="32179" y="12347"/>
                    <a:pt x="32127" y="12320"/>
                  </a:cubicBezTo>
                  <a:lnTo>
                    <a:pt x="32125" y="12320"/>
                  </a:lnTo>
                  <a:cubicBezTo>
                    <a:pt x="32056" y="12286"/>
                    <a:pt x="31991" y="12250"/>
                    <a:pt x="31921" y="12215"/>
                  </a:cubicBezTo>
                  <a:cubicBezTo>
                    <a:pt x="30766" y="11626"/>
                    <a:pt x="29682" y="11180"/>
                    <a:pt x="28775" y="10764"/>
                  </a:cubicBezTo>
                  <a:cubicBezTo>
                    <a:pt x="28461" y="10620"/>
                    <a:pt x="28170" y="10480"/>
                    <a:pt x="27903" y="10339"/>
                  </a:cubicBezTo>
                  <a:cubicBezTo>
                    <a:pt x="27694" y="10229"/>
                    <a:pt x="27500" y="10119"/>
                    <a:pt x="27326" y="10006"/>
                  </a:cubicBezTo>
                  <a:cubicBezTo>
                    <a:pt x="26997" y="9791"/>
                    <a:pt x="26680" y="9495"/>
                    <a:pt x="26378" y="9146"/>
                  </a:cubicBezTo>
                  <a:cubicBezTo>
                    <a:pt x="26017" y="8734"/>
                    <a:pt x="25678" y="8247"/>
                    <a:pt x="25369" y="7738"/>
                  </a:cubicBezTo>
                  <a:cubicBezTo>
                    <a:pt x="25200" y="7460"/>
                    <a:pt x="25042" y="7174"/>
                    <a:pt x="24893" y="6891"/>
                  </a:cubicBezTo>
                  <a:cubicBezTo>
                    <a:pt x="24726" y="6576"/>
                    <a:pt x="24570" y="6264"/>
                    <a:pt x="24428" y="5963"/>
                  </a:cubicBezTo>
                  <a:cubicBezTo>
                    <a:pt x="24425" y="5955"/>
                    <a:pt x="24420" y="5944"/>
                    <a:pt x="24417" y="5936"/>
                  </a:cubicBezTo>
                  <a:cubicBezTo>
                    <a:pt x="24231" y="5538"/>
                    <a:pt x="24068" y="5160"/>
                    <a:pt x="23933" y="4830"/>
                  </a:cubicBezTo>
                  <a:cubicBezTo>
                    <a:pt x="23932" y="4822"/>
                    <a:pt x="23928" y="4817"/>
                    <a:pt x="23927" y="4811"/>
                  </a:cubicBezTo>
                  <a:cubicBezTo>
                    <a:pt x="23833" y="4583"/>
                    <a:pt x="23752" y="4378"/>
                    <a:pt x="23687" y="4206"/>
                  </a:cubicBezTo>
                  <a:cubicBezTo>
                    <a:pt x="23599" y="3974"/>
                    <a:pt x="23534" y="3799"/>
                    <a:pt x="23499" y="3700"/>
                  </a:cubicBezTo>
                  <a:cubicBezTo>
                    <a:pt x="23478" y="3638"/>
                    <a:pt x="23467" y="3606"/>
                    <a:pt x="23467" y="3606"/>
                  </a:cubicBezTo>
                  <a:lnTo>
                    <a:pt x="13919" y="469"/>
                  </a:lnTo>
                  <a:lnTo>
                    <a:pt x="12999" y="166"/>
                  </a:lnTo>
                  <a:lnTo>
                    <a:pt x="12497" y="1"/>
                  </a:ln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4"/>
            <p:cNvSpPr/>
            <p:nvPr/>
          </p:nvSpPr>
          <p:spPr>
            <a:xfrm>
              <a:off x="2401100" y="1245925"/>
              <a:ext cx="254375" cy="149750"/>
            </a:xfrm>
            <a:custGeom>
              <a:avLst/>
              <a:gdLst/>
              <a:ahLst/>
              <a:cxnLst/>
              <a:rect l="l" t="t" r="r" b="b"/>
              <a:pathLst>
                <a:path w="10175" h="5990" extrusionOk="0">
                  <a:moveTo>
                    <a:pt x="1" y="1"/>
                  </a:moveTo>
                  <a:lnTo>
                    <a:pt x="1" y="1"/>
                  </a:lnTo>
                  <a:cubicBezTo>
                    <a:pt x="595" y="2283"/>
                    <a:pt x="2238" y="4286"/>
                    <a:pt x="4382" y="5277"/>
                  </a:cubicBezTo>
                  <a:cubicBezTo>
                    <a:pt x="5302" y="5700"/>
                    <a:pt x="6319" y="5990"/>
                    <a:pt x="7301" y="5990"/>
                  </a:cubicBezTo>
                  <a:cubicBezTo>
                    <a:pt x="8355" y="5990"/>
                    <a:pt x="9368" y="5656"/>
                    <a:pt x="10174" y="4798"/>
                  </a:cubicBezTo>
                  <a:cubicBezTo>
                    <a:pt x="9675" y="3469"/>
                    <a:pt x="9642" y="3080"/>
                    <a:pt x="9642" y="3080"/>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4"/>
            <p:cNvSpPr/>
            <p:nvPr/>
          </p:nvSpPr>
          <p:spPr>
            <a:xfrm>
              <a:off x="2198200" y="1382625"/>
              <a:ext cx="803050" cy="718750"/>
            </a:xfrm>
            <a:custGeom>
              <a:avLst/>
              <a:gdLst/>
              <a:ahLst/>
              <a:cxnLst/>
              <a:rect l="l" t="t" r="r" b="b"/>
              <a:pathLst>
                <a:path w="32122" h="28750" extrusionOk="0">
                  <a:moveTo>
                    <a:pt x="18615" y="0"/>
                  </a:moveTo>
                  <a:cubicBezTo>
                    <a:pt x="17159" y="1092"/>
                    <a:pt x="15408" y="1791"/>
                    <a:pt x="13597" y="1984"/>
                  </a:cubicBezTo>
                  <a:cubicBezTo>
                    <a:pt x="13248" y="2022"/>
                    <a:pt x="12897" y="2040"/>
                    <a:pt x="12546" y="2040"/>
                  </a:cubicBezTo>
                  <a:cubicBezTo>
                    <a:pt x="10980" y="2040"/>
                    <a:pt x="9413" y="1675"/>
                    <a:pt x="8008" y="979"/>
                  </a:cubicBezTo>
                  <a:cubicBezTo>
                    <a:pt x="7961" y="959"/>
                    <a:pt x="7915" y="936"/>
                    <a:pt x="7871" y="912"/>
                  </a:cubicBezTo>
                  <a:lnTo>
                    <a:pt x="7871" y="912"/>
                  </a:lnTo>
                  <a:cubicBezTo>
                    <a:pt x="7874" y="946"/>
                    <a:pt x="7874" y="973"/>
                    <a:pt x="7874" y="1001"/>
                  </a:cubicBezTo>
                  <a:lnTo>
                    <a:pt x="7874" y="1003"/>
                  </a:lnTo>
                  <a:cubicBezTo>
                    <a:pt x="7874" y="1106"/>
                    <a:pt x="7869" y="1199"/>
                    <a:pt x="7862" y="1277"/>
                  </a:cubicBezTo>
                  <a:cubicBezTo>
                    <a:pt x="7748" y="2375"/>
                    <a:pt x="6168" y="4320"/>
                    <a:pt x="3768" y="6755"/>
                  </a:cubicBezTo>
                  <a:cubicBezTo>
                    <a:pt x="2952" y="7584"/>
                    <a:pt x="2038" y="8472"/>
                    <a:pt x="1056" y="9401"/>
                  </a:cubicBezTo>
                  <a:cubicBezTo>
                    <a:pt x="698" y="9742"/>
                    <a:pt x="346" y="10146"/>
                    <a:pt x="1" y="10600"/>
                  </a:cubicBezTo>
                  <a:cubicBezTo>
                    <a:pt x="1661" y="12093"/>
                    <a:pt x="2886" y="14058"/>
                    <a:pt x="3680" y="16153"/>
                  </a:cubicBezTo>
                  <a:cubicBezTo>
                    <a:pt x="4631" y="18658"/>
                    <a:pt x="5003" y="21346"/>
                    <a:pt x="5118" y="24020"/>
                  </a:cubicBezTo>
                  <a:cubicBezTo>
                    <a:pt x="5186" y="25595"/>
                    <a:pt x="5164" y="27206"/>
                    <a:pt x="4869" y="28750"/>
                  </a:cubicBezTo>
                  <a:lnTo>
                    <a:pt x="32122" y="28750"/>
                  </a:lnTo>
                  <a:cubicBezTo>
                    <a:pt x="30741" y="24857"/>
                    <a:pt x="29493" y="20867"/>
                    <a:pt x="28431" y="16837"/>
                  </a:cubicBezTo>
                  <a:cubicBezTo>
                    <a:pt x="27510" y="13337"/>
                    <a:pt x="26727" y="9806"/>
                    <a:pt x="26119" y="6279"/>
                  </a:cubicBezTo>
                  <a:cubicBezTo>
                    <a:pt x="24964" y="5690"/>
                    <a:pt x="23880" y="5244"/>
                    <a:pt x="22973" y="4828"/>
                  </a:cubicBezTo>
                  <a:cubicBezTo>
                    <a:pt x="22659" y="4684"/>
                    <a:pt x="22368" y="4544"/>
                    <a:pt x="22101" y="4403"/>
                  </a:cubicBezTo>
                  <a:cubicBezTo>
                    <a:pt x="21892" y="4293"/>
                    <a:pt x="21698" y="4183"/>
                    <a:pt x="21524" y="4070"/>
                  </a:cubicBezTo>
                  <a:cubicBezTo>
                    <a:pt x="21195" y="3855"/>
                    <a:pt x="20878" y="3559"/>
                    <a:pt x="20576" y="3210"/>
                  </a:cubicBezTo>
                  <a:cubicBezTo>
                    <a:pt x="20215" y="2798"/>
                    <a:pt x="19876" y="2311"/>
                    <a:pt x="19567" y="1802"/>
                  </a:cubicBezTo>
                  <a:cubicBezTo>
                    <a:pt x="19398" y="1524"/>
                    <a:pt x="19240" y="1238"/>
                    <a:pt x="19091" y="955"/>
                  </a:cubicBezTo>
                  <a:cubicBezTo>
                    <a:pt x="18924" y="640"/>
                    <a:pt x="18768" y="328"/>
                    <a:pt x="18626" y="27"/>
                  </a:cubicBezTo>
                  <a:cubicBezTo>
                    <a:pt x="18623" y="19"/>
                    <a:pt x="18618" y="8"/>
                    <a:pt x="18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4"/>
            <p:cNvSpPr/>
            <p:nvPr/>
          </p:nvSpPr>
          <p:spPr>
            <a:xfrm>
              <a:off x="2421425" y="1566950"/>
              <a:ext cx="380925" cy="434750"/>
            </a:xfrm>
            <a:custGeom>
              <a:avLst/>
              <a:gdLst/>
              <a:ahLst/>
              <a:cxnLst/>
              <a:rect l="l" t="t" r="r" b="b"/>
              <a:pathLst>
                <a:path w="15237" h="17390" extrusionOk="0">
                  <a:moveTo>
                    <a:pt x="14156" y="0"/>
                  </a:moveTo>
                  <a:cubicBezTo>
                    <a:pt x="13062" y="0"/>
                    <a:pt x="10947" y="142"/>
                    <a:pt x="7517" y="912"/>
                  </a:cubicBezTo>
                  <a:cubicBezTo>
                    <a:pt x="2083" y="2131"/>
                    <a:pt x="0" y="3908"/>
                    <a:pt x="0" y="3908"/>
                  </a:cubicBezTo>
                  <a:lnTo>
                    <a:pt x="6857" y="17213"/>
                  </a:lnTo>
                  <a:cubicBezTo>
                    <a:pt x="7211" y="17336"/>
                    <a:pt x="7622" y="17389"/>
                    <a:pt x="8067" y="17389"/>
                  </a:cubicBezTo>
                  <a:cubicBezTo>
                    <a:pt x="10935" y="17389"/>
                    <a:pt x="15236" y="15182"/>
                    <a:pt x="15236" y="15182"/>
                  </a:cubicBezTo>
                  <a:lnTo>
                    <a:pt x="15084" y="49"/>
                  </a:lnTo>
                  <a:cubicBezTo>
                    <a:pt x="15084" y="49"/>
                    <a:pt x="14794" y="0"/>
                    <a:pt x="14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4"/>
            <p:cNvSpPr/>
            <p:nvPr/>
          </p:nvSpPr>
          <p:spPr>
            <a:xfrm>
              <a:off x="2447250" y="1595250"/>
              <a:ext cx="343650" cy="391850"/>
            </a:xfrm>
            <a:custGeom>
              <a:avLst/>
              <a:gdLst/>
              <a:ahLst/>
              <a:cxnLst/>
              <a:rect l="l" t="t" r="r" b="b"/>
              <a:pathLst>
                <a:path w="13746" h="15674" extrusionOk="0">
                  <a:moveTo>
                    <a:pt x="13305" y="0"/>
                  </a:moveTo>
                  <a:cubicBezTo>
                    <a:pt x="13305" y="0"/>
                    <a:pt x="10598" y="845"/>
                    <a:pt x="7143" y="1254"/>
                  </a:cubicBezTo>
                  <a:cubicBezTo>
                    <a:pt x="3689" y="1659"/>
                    <a:pt x="0" y="3419"/>
                    <a:pt x="0" y="3419"/>
                  </a:cubicBezTo>
                  <a:lnTo>
                    <a:pt x="6026" y="15608"/>
                  </a:lnTo>
                  <a:cubicBezTo>
                    <a:pt x="6425" y="15653"/>
                    <a:pt x="6813" y="15673"/>
                    <a:pt x="7189" y="15673"/>
                  </a:cubicBezTo>
                  <a:cubicBezTo>
                    <a:pt x="11096" y="15673"/>
                    <a:pt x="13745" y="13475"/>
                    <a:pt x="13745" y="13475"/>
                  </a:cubicBezTo>
                  <a:lnTo>
                    <a:pt x="13305" y="0"/>
                  </a:lnTo>
                  <a:close/>
                </a:path>
              </a:pathLst>
            </a:custGeom>
            <a:solidFill>
              <a:srgbClr val="EB840D">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4"/>
            <p:cNvSpPr/>
            <p:nvPr/>
          </p:nvSpPr>
          <p:spPr>
            <a:xfrm>
              <a:off x="2447250" y="1595250"/>
              <a:ext cx="332625" cy="97650"/>
            </a:xfrm>
            <a:custGeom>
              <a:avLst/>
              <a:gdLst/>
              <a:ahLst/>
              <a:cxnLst/>
              <a:rect l="l" t="t" r="r" b="b"/>
              <a:pathLst>
                <a:path w="13305" h="3906" extrusionOk="0">
                  <a:moveTo>
                    <a:pt x="13305" y="0"/>
                  </a:moveTo>
                  <a:cubicBezTo>
                    <a:pt x="13304" y="0"/>
                    <a:pt x="10598" y="845"/>
                    <a:pt x="7143" y="1254"/>
                  </a:cubicBezTo>
                  <a:cubicBezTo>
                    <a:pt x="3689" y="1659"/>
                    <a:pt x="0" y="3419"/>
                    <a:pt x="0" y="3419"/>
                  </a:cubicBezTo>
                  <a:cubicBezTo>
                    <a:pt x="0" y="3419"/>
                    <a:pt x="1486" y="3906"/>
                    <a:pt x="3604" y="3906"/>
                  </a:cubicBezTo>
                  <a:cubicBezTo>
                    <a:pt x="4840" y="3906"/>
                    <a:pt x="6290" y="3740"/>
                    <a:pt x="7787" y="3217"/>
                  </a:cubicBezTo>
                  <a:cubicBezTo>
                    <a:pt x="11849" y="1794"/>
                    <a:pt x="13304" y="0"/>
                    <a:pt x="13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4"/>
            <p:cNvSpPr/>
            <p:nvPr/>
          </p:nvSpPr>
          <p:spPr>
            <a:xfrm>
              <a:off x="2580525" y="1692575"/>
              <a:ext cx="181150" cy="163675"/>
            </a:xfrm>
            <a:custGeom>
              <a:avLst/>
              <a:gdLst/>
              <a:ahLst/>
              <a:cxnLst/>
              <a:rect l="l" t="t" r="r" b="b"/>
              <a:pathLst>
                <a:path w="7246" h="6547" extrusionOk="0">
                  <a:moveTo>
                    <a:pt x="3001" y="0"/>
                  </a:moveTo>
                  <a:cubicBezTo>
                    <a:pt x="2503" y="0"/>
                    <a:pt x="1998" y="95"/>
                    <a:pt x="1509" y="294"/>
                  </a:cubicBezTo>
                  <a:cubicBezTo>
                    <a:pt x="906" y="540"/>
                    <a:pt x="396" y="919"/>
                    <a:pt x="0" y="1383"/>
                  </a:cubicBezTo>
                  <a:lnTo>
                    <a:pt x="253" y="1600"/>
                  </a:lnTo>
                  <a:lnTo>
                    <a:pt x="5737" y="6329"/>
                  </a:lnTo>
                  <a:lnTo>
                    <a:pt x="5989" y="6546"/>
                  </a:lnTo>
                  <a:cubicBezTo>
                    <a:pt x="6934" y="5456"/>
                    <a:pt x="7246" y="3887"/>
                    <a:pt x="6664" y="2461"/>
                  </a:cubicBezTo>
                  <a:cubicBezTo>
                    <a:pt x="6038" y="929"/>
                    <a:pt x="4560" y="0"/>
                    <a:pt x="3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4"/>
            <p:cNvSpPr/>
            <p:nvPr/>
          </p:nvSpPr>
          <p:spPr>
            <a:xfrm>
              <a:off x="2586850" y="1700900"/>
              <a:ext cx="165900" cy="149925"/>
            </a:xfrm>
            <a:custGeom>
              <a:avLst/>
              <a:gdLst/>
              <a:ahLst/>
              <a:cxnLst/>
              <a:rect l="l" t="t" r="r" b="b"/>
              <a:pathLst>
                <a:path w="6636" h="5997" extrusionOk="0">
                  <a:moveTo>
                    <a:pt x="2749" y="1"/>
                  </a:moveTo>
                  <a:cubicBezTo>
                    <a:pt x="2293" y="1"/>
                    <a:pt x="1830" y="87"/>
                    <a:pt x="1382" y="270"/>
                  </a:cubicBezTo>
                  <a:cubicBezTo>
                    <a:pt x="830" y="496"/>
                    <a:pt x="363" y="843"/>
                    <a:pt x="0" y="1267"/>
                  </a:cubicBezTo>
                  <a:lnTo>
                    <a:pt x="5484" y="5996"/>
                  </a:lnTo>
                  <a:cubicBezTo>
                    <a:pt x="6349" y="4998"/>
                    <a:pt x="6636" y="3560"/>
                    <a:pt x="6102" y="2253"/>
                  </a:cubicBezTo>
                  <a:cubicBezTo>
                    <a:pt x="5529" y="851"/>
                    <a:pt x="4176" y="1"/>
                    <a:pt x="2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4"/>
            <p:cNvSpPr/>
            <p:nvPr/>
          </p:nvSpPr>
          <p:spPr>
            <a:xfrm>
              <a:off x="2593475" y="1709500"/>
              <a:ext cx="75725" cy="79025"/>
            </a:xfrm>
            <a:custGeom>
              <a:avLst/>
              <a:gdLst/>
              <a:ahLst/>
              <a:cxnLst/>
              <a:rect l="l" t="t" r="r" b="b"/>
              <a:pathLst>
                <a:path w="3029" h="3161" extrusionOk="0">
                  <a:moveTo>
                    <a:pt x="2253" y="0"/>
                  </a:moveTo>
                  <a:cubicBezTo>
                    <a:pt x="1686" y="0"/>
                    <a:pt x="783" y="374"/>
                    <a:pt x="437" y="814"/>
                  </a:cubicBezTo>
                  <a:cubicBezTo>
                    <a:pt x="0" y="1367"/>
                    <a:pt x="2476" y="3161"/>
                    <a:pt x="2476" y="3161"/>
                  </a:cubicBezTo>
                  <a:cubicBezTo>
                    <a:pt x="2476" y="3161"/>
                    <a:pt x="3029" y="351"/>
                    <a:pt x="2610" y="81"/>
                  </a:cubicBezTo>
                  <a:cubicBezTo>
                    <a:pt x="2524" y="25"/>
                    <a:pt x="2400"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4"/>
            <p:cNvSpPr/>
            <p:nvPr/>
          </p:nvSpPr>
          <p:spPr>
            <a:xfrm>
              <a:off x="2659700" y="1716525"/>
              <a:ext cx="70400" cy="72825"/>
            </a:xfrm>
            <a:custGeom>
              <a:avLst/>
              <a:gdLst/>
              <a:ahLst/>
              <a:cxnLst/>
              <a:rect l="l" t="t" r="r" b="b"/>
              <a:pathLst>
                <a:path w="2816" h="2913" extrusionOk="0">
                  <a:moveTo>
                    <a:pt x="1061" y="1"/>
                  </a:moveTo>
                  <a:cubicBezTo>
                    <a:pt x="392" y="1"/>
                    <a:pt x="1" y="2912"/>
                    <a:pt x="1" y="2912"/>
                  </a:cubicBezTo>
                  <a:cubicBezTo>
                    <a:pt x="1" y="2912"/>
                    <a:pt x="2737" y="2069"/>
                    <a:pt x="2776" y="1572"/>
                  </a:cubicBezTo>
                  <a:cubicBezTo>
                    <a:pt x="2815" y="1074"/>
                    <a:pt x="1796" y="128"/>
                    <a:pt x="1102" y="4"/>
                  </a:cubicBezTo>
                  <a:cubicBezTo>
                    <a:pt x="1088" y="2"/>
                    <a:pt x="107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4"/>
            <p:cNvSpPr/>
            <p:nvPr/>
          </p:nvSpPr>
          <p:spPr>
            <a:xfrm>
              <a:off x="2661075" y="1775275"/>
              <a:ext cx="82800" cy="61400"/>
            </a:xfrm>
            <a:custGeom>
              <a:avLst/>
              <a:gdLst/>
              <a:ahLst/>
              <a:cxnLst/>
              <a:rect l="l" t="t" r="r" b="b"/>
              <a:pathLst>
                <a:path w="3312" h="2456" extrusionOk="0">
                  <a:moveTo>
                    <a:pt x="2593" y="0"/>
                  </a:moveTo>
                  <a:cubicBezTo>
                    <a:pt x="1724" y="0"/>
                    <a:pt x="0" y="724"/>
                    <a:pt x="0" y="724"/>
                  </a:cubicBezTo>
                  <a:cubicBezTo>
                    <a:pt x="0" y="724"/>
                    <a:pt x="1893" y="2455"/>
                    <a:pt x="2475" y="2455"/>
                  </a:cubicBezTo>
                  <a:cubicBezTo>
                    <a:pt x="2508" y="2455"/>
                    <a:pt x="2537" y="2450"/>
                    <a:pt x="2561" y="2438"/>
                  </a:cubicBezTo>
                  <a:cubicBezTo>
                    <a:pt x="3010" y="2220"/>
                    <a:pt x="3311" y="861"/>
                    <a:pt x="3065" y="201"/>
                  </a:cubicBezTo>
                  <a:cubicBezTo>
                    <a:pt x="3011" y="57"/>
                    <a:pt x="2835" y="0"/>
                    <a:pt x="2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4"/>
            <p:cNvSpPr/>
            <p:nvPr/>
          </p:nvSpPr>
          <p:spPr>
            <a:xfrm>
              <a:off x="2556900" y="1792250"/>
              <a:ext cx="187450" cy="154075"/>
            </a:xfrm>
            <a:custGeom>
              <a:avLst/>
              <a:gdLst/>
              <a:ahLst/>
              <a:cxnLst/>
              <a:rect l="l" t="t" r="r" b="b"/>
              <a:pathLst>
                <a:path w="7498" h="6163" extrusionOk="0">
                  <a:moveTo>
                    <a:pt x="923" y="1"/>
                  </a:moveTo>
                  <a:cubicBezTo>
                    <a:pt x="119" y="1197"/>
                    <a:pt x="0" y="2793"/>
                    <a:pt x="753" y="4137"/>
                  </a:cubicBezTo>
                  <a:lnTo>
                    <a:pt x="751" y="4137"/>
                  </a:lnTo>
                  <a:cubicBezTo>
                    <a:pt x="1476" y="5433"/>
                    <a:pt x="2820" y="6162"/>
                    <a:pt x="4206" y="6162"/>
                  </a:cubicBezTo>
                  <a:cubicBezTo>
                    <a:pt x="4859" y="6162"/>
                    <a:pt x="5521" y="6000"/>
                    <a:pt x="6132" y="5658"/>
                  </a:cubicBezTo>
                  <a:cubicBezTo>
                    <a:pt x="6700" y="5341"/>
                    <a:pt x="7160" y="4903"/>
                    <a:pt x="7497" y="4395"/>
                  </a:cubicBezTo>
                  <a:lnTo>
                    <a:pt x="7220" y="4210"/>
                  </a:lnTo>
                  <a:lnTo>
                    <a:pt x="1199" y="185"/>
                  </a:lnTo>
                  <a:lnTo>
                    <a:pt x="9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4"/>
            <p:cNvSpPr/>
            <p:nvPr/>
          </p:nvSpPr>
          <p:spPr>
            <a:xfrm>
              <a:off x="2565750" y="1796875"/>
              <a:ext cx="171650" cy="141100"/>
            </a:xfrm>
            <a:custGeom>
              <a:avLst/>
              <a:gdLst/>
              <a:ahLst/>
              <a:cxnLst/>
              <a:rect l="l" t="t" r="r" b="b"/>
              <a:pathLst>
                <a:path w="6866" h="5644" extrusionOk="0">
                  <a:moveTo>
                    <a:pt x="845" y="0"/>
                  </a:moveTo>
                  <a:cubicBezTo>
                    <a:pt x="109" y="1096"/>
                    <a:pt x="0" y="2559"/>
                    <a:pt x="688" y="3790"/>
                  </a:cubicBezTo>
                  <a:cubicBezTo>
                    <a:pt x="1352" y="4976"/>
                    <a:pt x="2583" y="5644"/>
                    <a:pt x="3851" y="5644"/>
                  </a:cubicBezTo>
                  <a:cubicBezTo>
                    <a:pt x="4450" y="5644"/>
                    <a:pt x="5056" y="5495"/>
                    <a:pt x="5615" y="5182"/>
                  </a:cubicBezTo>
                  <a:cubicBezTo>
                    <a:pt x="6136" y="4891"/>
                    <a:pt x="6558" y="4491"/>
                    <a:pt x="6866" y="4025"/>
                  </a:cubicBezTo>
                  <a:lnTo>
                    <a:pt x="8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4"/>
            <p:cNvSpPr/>
            <p:nvPr/>
          </p:nvSpPr>
          <p:spPr>
            <a:xfrm>
              <a:off x="2657375" y="1850325"/>
              <a:ext cx="72100" cy="77975"/>
            </a:xfrm>
            <a:custGeom>
              <a:avLst/>
              <a:gdLst/>
              <a:ahLst/>
              <a:cxnLst/>
              <a:rect l="l" t="t" r="r" b="b"/>
              <a:pathLst>
                <a:path w="2884" h="3119" extrusionOk="0">
                  <a:moveTo>
                    <a:pt x="208" y="0"/>
                  </a:moveTo>
                  <a:cubicBezTo>
                    <a:pt x="208" y="0"/>
                    <a:pt x="1" y="2856"/>
                    <a:pt x="451" y="3074"/>
                  </a:cubicBezTo>
                  <a:cubicBezTo>
                    <a:pt x="514" y="3104"/>
                    <a:pt x="594" y="3119"/>
                    <a:pt x="685" y="3119"/>
                  </a:cubicBezTo>
                  <a:cubicBezTo>
                    <a:pt x="1237" y="3119"/>
                    <a:pt x="2205" y="2598"/>
                    <a:pt x="2518" y="2081"/>
                  </a:cubicBezTo>
                  <a:cubicBezTo>
                    <a:pt x="2884" y="1479"/>
                    <a:pt x="208"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4"/>
            <p:cNvSpPr/>
            <p:nvPr/>
          </p:nvSpPr>
          <p:spPr>
            <a:xfrm>
              <a:off x="2592825" y="1850025"/>
              <a:ext cx="65350" cy="75575"/>
            </a:xfrm>
            <a:custGeom>
              <a:avLst/>
              <a:gdLst/>
              <a:ahLst/>
              <a:cxnLst/>
              <a:rect l="l" t="t" r="r" b="b"/>
              <a:pathLst>
                <a:path w="2614" h="3023" extrusionOk="0">
                  <a:moveTo>
                    <a:pt x="2614" y="1"/>
                  </a:moveTo>
                  <a:cubicBezTo>
                    <a:pt x="2614" y="1"/>
                    <a:pt x="1" y="1172"/>
                    <a:pt x="22" y="1670"/>
                  </a:cubicBezTo>
                  <a:cubicBezTo>
                    <a:pt x="43" y="2168"/>
                    <a:pt x="1171" y="2985"/>
                    <a:pt x="1875" y="3022"/>
                  </a:cubicBezTo>
                  <a:cubicBezTo>
                    <a:pt x="1879" y="3022"/>
                    <a:pt x="1884" y="3022"/>
                    <a:pt x="1888" y="3022"/>
                  </a:cubicBezTo>
                  <a:cubicBezTo>
                    <a:pt x="2580" y="3022"/>
                    <a:pt x="2614" y="1"/>
                    <a:pt x="2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4"/>
            <p:cNvSpPr/>
            <p:nvPr/>
          </p:nvSpPr>
          <p:spPr>
            <a:xfrm>
              <a:off x="2573750" y="1810725"/>
              <a:ext cx="82600" cy="61600"/>
            </a:xfrm>
            <a:custGeom>
              <a:avLst/>
              <a:gdLst/>
              <a:ahLst/>
              <a:cxnLst/>
              <a:rect l="l" t="t" r="r" b="b"/>
              <a:pathLst>
                <a:path w="3304" h="2464" extrusionOk="0">
                  <a:moveTo>
                    <a:pt x="677" y="1"/>
                  </a:moveTo>
                  <a:cubicBezTo>
                    <a:pt x="625" y="1"/>
                    <a:pt x="583" y="10"/>
                    <a:pt x="551" y="31"/>
                  </a:cubicBezTo>
                  <a:cubicBezTo>
                    <a:pt x="132" y="301"/>
                    <a:pt x="0" y="1687"/>
                    <a:pt x="325" y="2313"/>
                  </a:cubicBezTo>
                  <a:cubicBezTo>
                    <a:pt x="380" y="2420"/>
                    <a:pt x="504" y="2464"/>
                    <a:pt x="670" y="2464"/>
                  </a:cubicBezTo>
                  <a:cubicBezTo>
                    <a:pt x="1478" y="2464"/>
                    <a:pt x="3303" y="1420"/>
                    <a:pt x="3303" y="1420"/>
                  </a:cubicBezTo>
                  <a:cubicBezTo>
                    <a:pt x="3303" y="1420"/>
                    <a:pt x="1309" y="1"/>
                    <a:pt x="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4"/>
            <p:cNvSpPr/>
            <p:nvPr/>
          </p:nvSpPr>
          <p:spPr>
            <a:xfrm>
              <a:off x="2467525" y="1436075"/>
              <a:ext cx="220975" cy="397875"/>
            </a:xfrm>
            <a:custGeom>
              <a:avLst/>
              <a:gdLst/>
              <a:ahLst/>
              <a:cxnLst/>
              <a:rect l="l" t="t" r="r" b="b"/>
              <a:pathLst>
                <a:path w="8839" h="15915" extrusionOk="0">
                  <a:moveTo>
                    <a:pt x="476" y="1"/>
                  </a:moveTo>
                  <a:lnTo>
                    <a:pt x="1" y="1492"/>
                  </a:lnTo>
                  <a:lnTo>
                    <a:pt x="1515" y="1726"/>
                  </a:lnTo>
                  <a:lnTo>
                    <a:pt x="1723" y="1759"/>
                  </a:lnTo>
                  <a:lnTo>
                    <a:pt x="2936" y="1948"/>
                  </a:lnTo>
                  <a:lnTo>
                    <a:pt x="3150" y="1981"/>
                  </a:lnTo>
                  <a:lnTo>
                    <a:pt x="4802" y="2239"/>
                  </a:lnTo>
                  <a:lnTo>
                    <a:pt x="5011" y="2271"/>
                  </a:lnTo>
                  <a:lnTo>
                    <a:pt x="5019" y="2312"/>
                  </a:lnTo>
                  <a:lnTo>
                    <a:pt x="5377" y="4262"/>
                  </a:lnTo>
                  <a:lnTo>
                    <a:pt x="5415" y="4472"/>
                  </a:lnTo>
                  <a:lnTo>
                    <a:pt x="5702" y="6026"/>
                  </a:lnTo>
                  <a:lnTo>
                    <a:pt x="5740" y="6237"/>
                  </a:lnTo>
                  <a:lnTo>
                    <a:pt x="5740" y="6240"/>
                  </a:lnTo>
                  <a:lnTo>
                    <a:pt x="6014" y="7733"/>
                  </a:lnTo>
                  <a:lnTo>
                    <a:pt x="6053" y="7942"/>
                  </a:lnTo>
                  <a:lnTo>
                    <a:pt x="6434" y="10013"/>
                  </a:lnTo>
                  <a:lnTo>
                    <a:pt x="6473" y="10225"/>
                  </a:lnTo>
                  <a:lnTo>
                    <a:pt x="6766" y="11825"/>
                  </a:lnTo>
                  <a:lnTo>
                    <a:pt x="6806" y="12035"/>
                  </a:lnTo>
                  <a:lnTo>
                    <a:pt x="7056" y="13406"/>
                  </a:lnTo>
                  <a:lnTo>
                    <a:pt x="7097" y="13616"/>
                  </a:lnTo>
                  <a:lnTo>
                    <a:pt x="7348" y="14988"/>
                  </a:lnTo>
                  <a:lnTo>
                    <a:pt x="7348" y="14989"/>
                  </a:lnTo>
                  <a:lnTo>
                    <a:pt x="7386" y="15200"/>
                  </a:lnTo>
                  <a:lnTo>
                    <a:pt x="7517" y="15914"/>
                  </a:lnTo>
                  <a:lnTo>
                    <a:pt x="8838" y="15712"/>
                  </a:lnTo>
                  <a:lnTo>
                    <a:pt x="8658" y="14420"/>
                  </a:lnTo>
                  <a:lnTo>
                    <a:pt x="8625" y="14205"/>
                  </a:lnTo>
                  <a:lnTo>
                    <a:pt x="8428" y="12799"/>
                  </a:lnTo>
                  <a:lnTo>
                    <a:pt x="8399" y="12585"/>
                  </a:lnTo>
                  <a:lnTo>
                    <a:pt x="8200" y="11180"/>
                  </a:lnTo>
                  <a:lnTo>
                    <a:pt x="8170" y="10963"/>
                  </a:lnTo>
                  <a:lnTo>
                    <a:pt x="7939" y="9326"/>
                  </a:lnTo>
                  <a:lnTo>
                    <a:pt x="7909" y="9109"/>
                  </a:lnTo>
                  <a:lnTo>
                    <a:pt x="7609" y="6989"/>
                  </a:lnTo>
                  <a:lnTo>
                    <a:pt x="7609" y="6987"/>
                  </a:lnTo>
                  <a:lnTo>
                    <a:pt x="7579" y="6772"/>
                  </a:lnTo>
                  <a:lnTo>
                    <a:pt x="7364" y="5242"/>
                  </a:lnTo>
                  <a:lnTo>
                    <a:pt x="7333" y="5026"/>
                  </a:lnTo>
                  <a:lnTo>
                    <a:pt x="7110" y="3437"/>
                  </a:lnTo>
                  <a:lnTo>
                    <a:pt x="7110" y="3435"/>
                  </a:lnTo>
                  <a:lnTo>
                    <a:pt x="7079" y="3220"/>
                  </a:lnTo>
                  <a:lnTo>
                    <a:pt x="6774" y="1052"/>
                  </a:lnTo>
                  <a:lnTo>
                    <a:pt x="6452" y="998"/>
                  </a:lnTo>
                  <a:lnTo>
                    <a:pt x="6203" y="956"/>
                  </a:lnTo>
                  <a:lnTo>
                    <a:pt x="3979" y="586"/>
                  </a:lnTo>
                  <a:lnTo>
                    <a:pt x="3768" y="550"/>
                  </a:lnTo>
                  <a:lnTo>
                    <a:pt x="2511" y="341"/>
                  </a:lnTo>
                  <a:lnTo>
                    <a:pt x="2304" y="305"/>
                  </a:lnTo>
                  <a:lnTo>
                    <a:pt x="4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4"/>
            <p:cNvSpPr/>
            <p:nvPr/>
          </p:nvSpPr>
          <p:spPr>
            <a:xfrm>
              <a:off x="2505375" y="1443700"/>
              <a:ext cx="24950" cy="36375"/>
            </a:xfrm>
            <a:custGeom>
              <a:avLst/>
              <a:gdLst/>
              <a:ahLst/>
              <a:cxnLst/>
              <a:rect l="l" t="t" r="r" b="b"/>
              <a:pathLst>
                <a:path w="998" h="1455" extrusionOk="0">
                  <a:moveTo>
                    <a:pt x="790" y="0"/>
                  </a:moveTo>
                  <a:lnTo>
                    <a:pt x="1" y="1421"/>
                  </a:lnTo>
                  <a:lnTo>
                    <a:pt x="209" y="1454"/>
                  </a:lnTo>
                  <a:lnTo>
                    <a:pt x="997" y="36"/>
                  </a:lnTo>
                  <a:lnTo>
                    <a:pt x="7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4"/>
            <p:cNvSpPr/>
            <p:nvPr/>
          </p:nvSpPr>
          <p:spPr>
            <a:xfrm>
              <a:off x="2540925" y="1449825"/>
              <a:ext cx="26100" cy="35775"/>
            </a:xfrm>
            <a:custGeom>
              <a:avLst/>
              <a:gdLst/>
              <a:ahLst/>
              <a:cxnLst/>
              <a:rect l="l" t="t" r="r" b="b"/>
              <a:pathLst>
                <a:path w="1044" h="1431" extrusionOk="0">
                  <a:moveTo>
                    <a:pt x="832" y="0"/>
                  </a:moveTo>
                  <a:lnTo>
                    <a:pt x="0" y="1398"/>
                  </a:lnTo>
                  <a:lnTo>
                    <a:pt x="214" y="1431"/>
                  </a:lnTo>
                  <a:lnTo>
                    <a:pt x="1043" y="36"/>
                  </a:lnTo>
                  <a:lnTo>
                    <a:pt x="8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4"/>
            <p:cNvSpPr/>
            <p:nvPr/>
          </p:nvSpPr>
          <p:spPr>
            <a:xfrm>
              <a:off x="2587575" y="1459950"/>
              <a:ext cx="41250" cy="33950"/>
            </a:xfrm>
            <a:custGeom>
              <a:avLst/>
              <a:gdLst/>
              <a:ahLst/>
              <a:cxnLst/>
              <a:rect l="l" t="t" r="r" b="b"/>
              <a:pathLst>
                <a:path w="1650" h="1358" extrusionOk="0">
                  <a:moveTo>
                    <a:pt x="1401" y="1"/>
                  </a:moveTo>
                  <a:lnTo>
                    <a:pt x="0" y="1284"/>
                  </a:lnTo>
                  <a:lnTo>
                    <a:pt x="209" y="1316"/>
                  </a:lnTo>
                  <a:lnTo>
                    <a:pt x="217" y="1357"/>
                  </a:lnTo>
                  <a:lnTo>
                    <a:pt x="1650" y="43"/>
                  </a:lnTo>
                  <a:lnTo>
                    <a:pt x="1401" y="1"/>
                  </a:lnTo>
                  <a:close/>
                </a:path>
              </a:pathLst>
            </a:custGeom>
            <a:solidFill>
              <a:srgbClr val="FE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4"/>
            <p:cNvSpPr/>
            <p:nvPr/>
          </p:nvSpPr>
          <p:spPr>
            <a:xfrm>
              <a:off x="2601950" y="1516550"/>
              <a:ext cx="43325" cy="31350"/>
            </a:xfrm>
            <a:custGeom>
              <a:avLst/>
              <a:gdLst/>
              <a:ahLst/>
              <a:cxnLst/>
              <a:rect l="l" t="t" r="r" b="b"/>
              <a:pathLst>
                <a:path w="1733" h="1254" extrusionOk="0">
                  <a:moveTo>
                    <a:pt x="1702" y="1"/>
                  </a:moveTo>
                  <a:lnTo>
                    <a:pt x="0" y="1043"/>
                  </a:lnTo>
                  <a:lnTo>
                    <a:pt x="38" y="1253"/>
                  </a:lnTo>
                  <a:lnTo>
                    <a:pt x="1733" y="218"/>
                  </a:lnTo>
                  <a:lnTo>
                    <a:pt x="1733" y="216"/>
                  </a:lnTo>
                  <a:lnTo>
                    <a:pt x="1702" y="1"/>
                  </a:lnTo>
                  <a:close/>
                </a:path>
              </a:pathLst>
            </a:custGeom>
            <a:solidFill>
              <a:srgbClr val="FE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4"/>
            <p:cNvSpPr/>
            <p:nvPr/>
          </p:nvSpPr>
          <p:spPr>
            <a:xfrm>
              <a:off x="2610050" y="1561725"/>
              <a:ext cx="41600" cy="30300"/>
            </a:xfrm>
            <a:custGeom>
              <a:avLst/>
              <a:gdLst/>
              <a:ahLst/>
              <a:cxnLst/>
              <a:rect l="l" t="t" r="r" b="b"/>
              <a:pathLst>
                <a:path w="1664" h="1212" extrusionOk="0">
                  <a:moveTo>
                    <a:pt x="1632" y="0"/>
                  </a:moveTo>
                  <a:lnTo>
                    <a:pt x="1" y="1000"/>
                  </a:lnTo>
                  <a:lnTo>
                    <a:pt x="39" y="1211"/>
                  </a:lnTo>
                  <a:lnTo>
                    <a:pt x="1663" y="216"/>
                  </a:lnTo>
                  <a:lnTo>
                    <a:pt x="1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4"/>
            <p:cNvSpPr/>
            <p:nvPr/>
          </p:nvSpPr>
          <p:spPr>
            <a:xfrm>
              <a:off x="2617875" y="1605375"/>
              <a:ext cx="39900" cy="29250"/>
            </a:xfrm>
            <a:custGeom>
              <a:avLst/>
              <a:gdLst/>
              <a:ahLst/>
              <a:cxnLst/>
              <a:rect l="l" t="t" r="r" b="b"/>
              <a:pathLst>
                <a:path w="1596" h="1170" extrusionOk="0">
                  <a:moveTo>
                    <a:pt x="1565" y="0"/>
                  </a:moveTo>
                  <a:lnTo>
                    <a:pt x="0" y="961"/>
                  </a:lnTo>
                  <a:lnTo>
                    <a:pt x="39" y="1170"/>
                  </a:lnTo>
                  <a:lnTo>
                    <a:pt x="1595" y="217"/>
                  </a:lnTo>
                  <a:lnTo>
                    <a:pt x="1595" y="215"/>
                  </a:lnTo>
                  <a:lnTo>
                    <a:pt x="15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4"/>
            <p:cNvSpPr/>
            <p:nvPr/>
          </p:nvSpPr>
          <p:spPr>
            <a:xfrm>
              <a:off x="2628350" y="1663800"/>
              <a:ext cx="37675" cy="27925"/>
            </a:xfrm>
            <a:custGeom>
              <a:avLst/>
              <a:gdLst/>
              <a:ahLst/>
              <a:cxnLst/>
              <a:rect l="l" t="t" r="r" b="b"/>
              <a:pathLst>
                <a:path w="1507" h="1117" extrusionOk="0">
                  <a:moveTo>
                    <a:pt x="1476" y="0"/>
                  </a:moveTo>
                  <a:lnTo>
                    <a:pt x="1" y="904"/>
                  </a:lnTo>
                  <a:lnTo>
                    <a:pt x="40" y="1116"/>
                  </a:lnTo>
                  <a:lnTo>
                    <a:pt x="1506" y="217"/>
                  </a:lnTo>
                  <a:lnTo>
                    <a:pt x="14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4"/>
            <p:cNvSpPr/>
            <p:nvPr/>
          </p:nvSpPr>
          <p:spPr>
            <a:xfrm>
              <a:off x="2636675" y="1710125"/>
              <a:ext cx="35875" cy="26825"/>
            </a:xfrm>
            <a:custGeom>
              <a:avLst/>
              <a:gdLst/>
              <a:ahLst/>
              <a:cxnLst/>
              <a:rect l="l" t="t" r="r" b="b"/>
              <a:pathLst>
                <a:path w="1435" h="1073" extrusionOk="0">
                  <a:moveTo>
                    <a:pt x="1404" y="1"/>
                  </a:moveTo>
                  <a:lnTo>
                    <a:pt x="0" y="863"/>
                  </a:lnTo>
                  <a:lnTo>
                    <a:pt x="40" y="1073"/>
                  </a:lnTo>
                  <a:lnTo>
                    <a:pt x="1434" y="218"/>
                  </a:lnTo>
                  <a:lnTo>
                    <a:pt x="1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4"/>
            <p:cNvSpPr/>
            <p:nvPr/>
          </p:nvSpPr>
          <p:spPr>
            <a:xfrm>
              <a:off x="2643925" y="1750675"/>
              <a:ext cx="34325" cy="25825"/>
            </a:xfrm>
            <a:custGeom>
              <a:avLst/>
              <a:gdLst/>
              <a:ahLst/>
              <a:cxnLst/>
              <a:rect l="l" t="t" r="r" b="b"/>
              <a:pathLst>
                <a:path w="1373" h="1033" extrusionOk="0">
                  <a:moveTo>
                    <a:pt x="1343" y="1"/>
                  </a:moveTo>
                  <a:lnTo>
                    <a:pt x="0" y="822"/>
                  </a:lnTo>
                  <a:lnTo>
                    <a:pt x="41" y="1032"/>
                  </a:lnTo>
                  <a:lnTo>
                    <a:pt x="1372" y="215"/>
                  </a:lnTo>
                  <a:lnTo>
                    <a:pt x="13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4"/>
            <p:cNvSpPr/>
            <p:nvPr/>
          </p:nvSpPr>
          <p:spPr>
            <a:xfrm>
              <a:off x="2651225" y="1791200"/>
              <a:ext cx="32750" cy="24900"/>
            </a:xfrm>
            <a:custGeom>
              <a:avLst/>
              <a:gdLst/>
              <a:ahLst/>
              <a:cxnLst/>
              <a:rect l="l" t="t" r="r" b="b"/>
              <a:pathLst>
                <a:path w="1310" h="996" extrusionOk="0">
                  <a:moveTo>
                    <a:pt x="1277" y="0"/>
                  </a:moveTo>
                  <a:lnTo>
                    <a:pt x="0" y="783"/>
                  </a:lnTo>
                  <a:lnTo>
                    <a:pt x="0" y="784"/>
                  </a:lnTo>
                  <a:lnTo>
                    <a:pt x="38" y="995"/>
                  </a:lnTo>
                  <a:lnTo>
                    <a:pt x="1310" y="215"/>
                  </a:lnTo>
                  <a:lnTo>
                    <a:pt x="12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4"/>
            <p:cNvSpPr/>
            <p:nvPr/>
          </p:nvSpPr>
          <p:spPr>
            <a:xfrm>
              <a:off x="2432000" y="1574925"/>
              <a:ext cx="345350" cy="104150"/>
            </a:xfrm>
            <a:custGeom>
              <a:avLst/>
              <a:gdLst/>
              <a:ahLst/>
              <a:cxnLst/>
              <a:rect l="l" t="t" r="r" b="b"/>
              <a:pathLst>
                <a:path w="13814" h="4166" fill="none" extrusionOk="0">
                  <a:moveTo>
                    <a:pt x="0" y="3624"/>
                  </a:moveTo>
                  <a:cubicBezTo>
                    <a:pt x="0" y="3624"/>
                    <a:pt x="8702" y="4165"/>
                    <a:pt x="13814" y="1"/>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4"/>
            <p:cNvSpPr/>
            <p:nvPr/>
          </p:nvSpPr>
          <p:spPr>
            <a:xfrm>
              <a:off x="2438625" y="1736850"/>
              <a:ext cx="249825" cy="364500"/>
            </a:xfrm>
            <a:custGeom>
              <a:avLst/>
              <a:gdLst/>
              <a:ahLst/>
              <a:cxnLst/>
              <a:rect l="l" t="t" r="r" b="b"/>
              <a:pathLst>
                <a:path w="9993" h="14580" extrusionOk="0">
                  <a:moveTo>
                    <a:pt x="6824" y="1"/>
                  </a:moveTo>
                  <a:cubicBezTo>
                    <a:pt x="6770" y="1"/>
                    <a:pt x="6700" y="17"/>
                    <a:pt x="6614" y="48"/>
                  </a:cubicBezTo>
                  <a:cubicBezTo>
                    <a:pt x="6531" y="78"/>
                    <a:pt x="6438" y="120"/>
                    <a:pt x="6331" y="176"/>
                  </a:cubicBezTo>
                  <a:cubicBezTo>
                    <a:pt x="5529" y="594"/>
                    <a:pt x="4087" y="1688"/>
                    <a:pt x="2825" y="2771"/>
                  </a:cubicBezTo>
                  <a:cubicBezTo>
                    <a:pt x="2685" y="2889"/>
                    <a:pt x="2548" y="3010"/>
                    <a:pt x="2414" y="3129"/>
                  </a:cubicBezTo>
                  <a:cubicBezTo>
                    <a:pt x="1482" y="3954"/>
                    <a:pt x="711" y="4727"/>
                    <a:pt x="479" y="5136"/>
                  </a:cubicBezTo>
                  <a:cubicBezTo>
                    <a:pt x="0" y="5986"/>
                    <a:pt x="31" y="11587"/>
                    <a:pt x="83" y="14580"/>
                  </a:cubicBezTo>
                  <a:lnTo>
                    <a:pt x="7254" y="14580"/>
                  </a:lnTo>
                  <a:cubicBezTo>
                    <a:pt x="7265" y="12421"/>
                    <a:pt x="6676" y="10621"/>
                    <a:pt x="6676" y="10621"/>
                  </a:cubicBezTo>
                  <a:cubicBezTo>
                    <a:pt x="6676" y="10621"/>
                    <a:pt x="6706" y="10598"/>
                    <a:pt x="6759" y="10554"/>
                  </a:cubicBezTo>
                  <a:cubicBezTo>
                    <a:pt x="6880" y="10457"/>
                    <a:pt x="7124" y="10258"/>
                    <a:pt x="7423" y="10008"/>
                  </a:cubicBezTo>
                  <a:cubicBezTo>
                    <a:pt x="7969" y="9548"/>
                    <a:pt x="8705" y="8907"/>
                    <a:pt x="9230" y="8367"/>
                  </a:cubicBezTo>
                  <a:cubicBezTo>
                    <a:pt x="9361" y="8233"/>
                    <a:pt x="9479" y="8105"/>
                    <a:pt x="9577" y="7987"/>
                  </a:cubicBezTo>
                  <a:cubicBezTo>
                    <a:pt x="9708" y="7831"/>
                    <a:pt x="9805" y="7693"/>
                    <a:pt x="9855" y="7583"/>
                  </a:cubicBezTo>
                  <a:cubicBezTo>
                    <a:pt x="9899" y="7492"/>
                    <a:pt x="9907" y="7419"/>
                    <a:pt x="9875" y="7371"/>
                  </a:cubicBezTo>
                  <a:cubicBezTo>
                    <a:pt x="9844" y="7323"/>
                    <a:pt x="9773" y="7302"/>
                    <a:pt x="9670" y="7302"/>
                  </a:cubicBezTo>
                  <a:cubicBezTo>
                    <a:pt x="9523" y="7302"/>
                    <a:pt x="9312" y="7346"/>
                    <a:pt x="9062" y="7417"/>
                  </a:cubicBezTo>
                  <a:lnTo>
                    <a:pt x="9060" y="7417"/>
                  </a:lnTo>
                  <a:cubicBezTo>
                    <a:pt x="8699" y="7520"/>
                    <a:pt x="8258" y="7685"/>
                    <a:pt x="7810" y="7865"/>
                  </a:cubicBezTo>
                  <a:cubicBezTo>
                    <a:pt x="7660" y="7926"/>
                    <a:pt x="7511" y="7990"/>
                    <a:pt x="7362" y="8051"/>
                  </a:cubicBezTo>
                  <a:cubicBezTo>
                    <a:pt x="6724" y="8323"/>
                    <a:pt x="6122" y="8603"/>
                    <a:pt x="5786" y="8762"/>
                  </a:cubicBezTo>
                  <a:cubicBezTo>
                    <a:pt x="5631" y="8835"/>
                    <a:pt x="5532" y="8883"/>
                    <a:pt x="5513" y="8892"/>
                  </a:cubicBezTo>
                  <a:cubicBezTo>
                    <a:pt x="5529" y="8878"/>
                    <a:pt x="5618" y="8813"/>
                    <a:pt x="5759" y="8708"/>
                  </a:cubicBezTo>
                  <a:lnTo>
                    <a:pt x="5760" y="8708"/>
                  </a:lnTo>
                  <a:cubicBezTo>
                    <a:pt x="6014" y="8522"/>
                    <a:pt x="6438" y="8205"/>
                    <a:pt x="6923" y="7826"/>
                  </a:cubicBezTo>
                  <a:cubicBezTo>
                    <a:pt x="7015" y="7756"/>
                    <a:pt x="7109" y="7681"/>
                    <a:pt x="7205" y="7605"/>
                  </a:cubicBezTo>
                  <a:cubicBezTo>
                    <a:pt x="7291" y="7538"/>
                    <a:pt x="7380" y="7466"/>
                    <a:pt x="7467" y="7395"/>
                  </a:cubicBezTo>
                  <a:cubicBezTo>
                    <a:pt x="7856" y="7085"/>
                    <a:pt x="8257" y="6753"/>
                    <a:pt x="8620" y="6430"/>
                  </a:cubicBezTo>
                  <a:lnTo>
                    <a:pt x="8621" y="6427"/>
                  </a:lnTo>
                  <a:cubicBezTo>
                    <a:pt x="8723" y="6341"/>
                    <a:pt x="8819" y="6255"/>
                    <a:pt x="8913" y="6166"/>
                  </a:cubicBezTo>
                  <a:cubicBezTo>
                    <a:pt x="9361" y="5752"/>
                    <a:pt x="9721" y="5373"/>
                    <a:pt x="9880" y="5100"/>
                  </a:cubicBezTo>
                  <a:cubicBezTo>
                    <a:pt x="9890" y="5084"/>
                    <a:pt x="9898" y="5071"/>
                    <a:pt x="9906" y="5057"/>
                  </a:cubicBezTo>
                  <a:cubicBezTo>
                    <a:pt x="9980" y="4910"/>
                    <a:pt x="9993" y="4797"/>
                    <a:pt x="9926" y="4729"/>
                  </a:cubicBezTo>
                  <a:cubicBezTo>
                    <a:pt x="9878" y="4681"/>
                    <a:pt x="9799" y="4659"/>
                    <a:pt x="9696" y="4659"/>
                  </a:cubicBezTo>
                  <a:cubicBezTo>
                    <a:pt x="9607" y="4659"/>
                    <a:pt x="9500" y="4675"/>
                    <a:pt x="9379" y="4705"/>
                  </a:cubicBezTo>
                  <a:cubicBezTo>
                    <a:pt x="9349" y="4713"/>
                    <a:pt x="9319" y="4720"/>
                    <a:pt x="9286" y="4729"/>
                  </a:cubicBezTo>
                  <a:cubicBezTo>
                    <a:pt x="9180" y="4758"/>
                    <a:pt x="9064" y="4799"/>
                    <a:pt x="8941" y="4845"/>
                  </a:cubicBezTo>
                  <a:cubicBezTo>
                    <a:pt x="8886" y="4866"/>
                    <a:pt x="8828" y="4887"/>
                    <a:pt x="8771" y="4910"/>
                  </a:cubicBezTo>
                  <a:cubicBezTo>
                    <a:pt x="8004" y="5222"/>
                    <a:pt x="7006" y="5768"/>
                    <a:pt x="6197" y="6240"/>
                  </a:cubicBezTo>
                  <a:cubicBezTo>
                    <a:pt x="6097" y="6297"/>
                    <a:pt x="6000" y="6355"/>
                    <a:pt x="5906" y="6410"/>
                  </a:cubicBezTo>
                  <a:cubicBezTo>
                    <a:pt x="5806" y="6468"/>
                    <a:pt x="5712" y="6525"/>
                    <a:pt x="5622" y="6579"/>
                  </a:cubicBezTo>
                  <a:cubicBezTo>
                    <a:pt x="5319" y="6761"/>
                    <a:pt x="5072" y="6912"/>
                    <a:pt x="4921" y="7008"/>
                  </a:cubicBezTo>
                  <a:cubicBezTo>
                    <a:pt x="4809" y="7078"/>
                    <a:pt x="4746" y="7118"/>
                    <a:pt x="4746" y="7118"/>
                  </a:cubicBezTo>
                  <a:lnTo>
                    <a:pt x="4542" y="6610"/>
                  </a:lnTo>
                  <a:cubicBezTo>
                    <a:pt x="4542" y="6610"/>
                    <a:pt x="4587" y="6569"/>
                    <a:pt x="4665" y="6494"/>
                  </a:cubicBezTo>
                  <a:cubicBezTo>
                    <a:pt x="4790" y="6378"/>
                    <a:pt x="5007" y="6174"/>
                    <a:pt x="5273" y="5916"/>
                  </a:cubicBezTo>
                  <a:cubicBezTo>
                    <a:pt x="5355" y="5837"/>
                    <a:pt x="5441" y="5753"/>
                    <a:pt x="5532" y="5665"/>
                  </a:cubicBezTo>
                  <a:cubicBezTo>
                    <a:pt x="5628" y="5571"/>
                    <a:pt x="5729" y="5471"/>
                    <a:pt x="5833" y="5370"/>
                  </a:cubicBezTo>
                  <a:cubicBezTo>
                    <a:pt x="6373" y="4831"/>
                    <a:pt x="6996" y="4191"/>
                    <a:pt x="7515" y="3594"/>
                  </a:cubicBezTo>
                  <a:cubicBezTo>
                    <a:pt x="7540" y="3568"/>
                    <a:pt x="7565" y="3540"/>
                    <a:pt x="7590" y="3511"/>
                  </a:cubicBezTo>
                  <a:cubicBezTo>
                    <a:pt x="7931" y="3114"/>
                    <a:pt x="8225" y="2742"/>
                    <a:pt x="8410" y="2439"/>
                  </a:cubicBezTo>
                  <a:cubicBezTo>
                    <a:pt x="8483" y="2319"/>
                    <a:pt x="8540" y="2209"/>
                    <a:pt x="8578" y="2114"/>
                  </a:cubicBezTo>
                  <a:cubicBezTo>
                    <a:pt x="8592" y="2081"/>
                    <a:pt x="8602" y="2049"/>
                    <a:pt x="8610" y="2020"/>
                  </a:cubicBezTo>
                  <a:cubicBezTo>
                    <a:pt x="8645" y="1888"/>
                    <a:pt x="8632" y="1788"/>
                    <a:pt x="8556" y="1734"/>
                  </a:cubicBezTo>
                  <a:cubicBezTo>
                    <a:pt x="8510" y="1703"/>
                    <a:pt x="8451" y="1687"/>
                    <a:pt x="8378" y="1687"/>
                  </a:cubicBezTo>
                  <a:cubicBezTo>
                    <a:pt x="8346" y="1687"/>
                    <a:pt x="8311" y="1690"/>
                    <a:pt x="8274" y="1696"/>
                  </a:cubicBezTo>
                  <a:cubicBezTo>
                    <a:pt x="8250" y="1697"/>
                    <a:pt x="8228" y="1702"/>
                    <a:pt x="8203" y="1707"/>
                  </a:cubicBezTo>
                  <a:cubicBezTo>
                    <a:pt x="8178" y="1713"/>
                    <a:pt x="8153" y="1719"/>
                    <a:pt x="8128" y="1726"/>
                  </a:cubicBezTo>
                  <a:cubicBezTo>
                    <a:pt x="7697" y="1847"/>
                    <a:pt x="7045" y="2230"/>
                    <a:pt x="6366" y="2692"/>
                  </a:cubicBezTo>
                  <a:cubicBezTo>
                    <a:pt x="6073" y="2889"/>
                    <a:pt x="5777" y="3102"/>
                    <a:pt x="5487" y="3315"/>
                  </a:cubicBezTo>
                  <a:cubicBezTo>
                    <a:pt x="5344" y="3422"/>
                    <a:pt x="5199" y="3528"/>
                    <a:pt x="5062" y="3634"/>
                  </a:cubicBezTo>
                  <a:cubicBezTo>
                    <a:pt x="4527" y="4040"/>
                    <a:pt x="4055" y="4415"/>
                    <a:pt x="3759" y="4659"/>
                  </a:cubicBezTo>
                  <a:cubicBezTo>
                    <a:pt x="3567" y="4813"/>
                    <a:pt x="3448" y="4914"/>
                    <a:pt x="3428" y="4931"/>
                  </a:cubicBezTo>
                  <a:cubicBezTo>
                    <a:pt x="3442" y="4912"/>
                    <a:pt x="3552" y="4788"/>
                    <a:pt x="3722" y="4587"/>
                  </a:cubicBezTo>
                  <a:cubicBezTo>
                    <a:pt x="4144" y="4095"/>
                    <a:pt x="4943" y="3145"/>
                    <a:pt x="5640" y="2236"/>
                  </a:cubicBezTo>
                  <a:lnTo>
                    <a:pt x="5645" y="2232"/>
                  </a:lnTo>
                  <a:cubicBezTo>
                    <a:pt x="5648" y="2229"/>
                    <a:pt x="5653" y="2222"/>
                    <a:pt x="5656" y="2219"/>
                  </a:cubicBezTo>
                  <a:cubicBezTo>
                    <a:pt x="6135" y="1594"/>
                    <a:pt x="6565" y="990"/>
                    <a:pt x="6789" y="570"/>
                  </a:cubicBezTo>
                  <a:cubicBezTo>
                    <a:pt x="6813" y="524"/>
                    <a:pt x="6834" y="481"/>
                    <a:pt x="6856" y="440"/>
                  </a:cubicBezTo>
                  <a:cubicBezTo>
                    <a:pt x="6967" y="199"/>
                    <a:pt x="6988" y="42"/>
                    <a:pt x="6878" y="7"/>
                  </a:cubicBezTo>
                  <a:cubicBezTo>
                    <a:pt x="6863" y="3"/>
                    <a:pt x="6845" y="1"/>
                    <a:pt x="6824" y="1"/>
                  </a:cubicBez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4"/>
            <p:cNvSpPr/>
            <p:nvPr/>
          </p:nvSpPr>
          <p:spPr>
            <a:xfrm>
              <a:off x="2568100" y="1401950"/>
              <a:ext cx="505975" cy="699425"/>
            </a:xfrm>
            <a:custGeom>
              <a:avLst/>
              <a:gdLst/>
              <a:ahLst/>
              <a:cxnLst/>
              <a:rect l="l" t="t" r="r" b="b"/>
              <a:pathLst>
                <a:path w="20239" h="27977" extrusionOk="0">
                  <a:moveTo>
                    <a:pt x="6087" y="0"/>
                  </a:moveTo>
                  <a:cubicBezTo>
                    <a:pt x="5490" y="0"/>
                    <a:pt x="4865" y="52"/>
                    <a:pt x="4295" y="182"/>
                  </a:cubicBezTo>
                  <a:cubicBezTo>
                    <a:pt x="3838" y="286"/>
                    <a:pt x="3417" y="439"/>
                    <a:pt x="3071" y="655"/>
                  </a:cubicBezTo>
                  <a:cubicBezTo>
                    <a:pt x="2439" y="1050"/>
                    <a:pt x="1784" y="1607"/>
                    <a:pt x="1246" y="2166"/>
                  </a:cubicBezTo>
                  <a:cubicBezTo>
                    <a:pt x="784" y="2649"/>
                    <a:pt x="408" y="3132"/>
                    <a:pt x="211" y="3517"/>
                  </a:cubicBezTo>
                  <a:cubicBezTo>
                    <a:pt x="44" y="3835"/>
                    <a:pt x="0" y="4085"/>
                    <a:pt x="127" y="4211"/>
                  </a:cubicBezTo>
                  <a:cubicBezTo>
                    <a:pt x="226" y="4312"/>
                    <a:pt x="353" y="4351"/>
                    <a:pt x="491" y="4351"/>
                  </a:cubicBezTo>
                  <a:cubicBezTo>
                    <a:pt x="685" y="4351"/>
                    <a:pt x="900" y="4272"/>
                    <a:pt x="1088" y="4179"/>
                  </a:cubicBezTo>
                  <a:cubicBezTo>
                    <a:pt x="1357" y="4044"/>
                    <a:pt x="1569" y="3879"/>
                    <a:pt x="1596" y="3858"/>
                  </a:cubicBezTo>
                  <a:lnTo>
                    <a:pt x="1596" y="3858"/>
                  </a:lnTo>
                  <a:cubicBezTo>
                    <a:pt x="1580" y="3886"/>
                    <a:pt x="1424" y="4153"/>
                    <a:pt x="1246" y="4513"/>
                  </a:cubicBezTo>
                  <a:cubicBezTo>
                    <a:pt x="1244" y="4517"/>
                    <a:pt x="1241" y="4519"/>
                    <a:pt x="1239" y="4523"/>
                  </a:cubicBezTo>
                  <a:cubicBezTo>
                    <a:pt x="1220" y="4567"/>
                    <a:pt x="1198" y="4609"/>
                    <a:pt x="1176" y="4657"/>
                  </a:cubicBezTo>
                  <a:cubicBezTo>
                    <a:pt x="1044" y="4933"/>
                    <a:pt x="910" y="5245"/>
                    <a:pt x="818" y="5538"/>
                  </a:cubicBezTo>
                  <a:lnTo>
                    <a:pt x="818" y="5541"/>
                  </a:lnTo>
                  <a:cubicBezTo>
                    <a:pt x="714" y="5864"/>
                    <a:pt x="665" y="6165"/>
                    <a:pt x="725" y="6369"/>
                  </a:cubicBezTo>
                  <a:cubicBezTo>
                    <a:pt x="724" y="6370"/>
                    <a:pt x="724" y="6370"/>
                    <a:pt x="725" y="6370"/>
                  </a:cubicBezTo>
                  <a:cubicBezTo>
                    <a:pt x="747" y="6443"/>
                    <a:pt x="784" y="6502"/>
                    <a:pt x="837" y="6547"/>
                  </a:cubicBezTo>
                  <a:cubicBezTo>
                    <a:pt x="894" y="6594"/>
                    <a:pt x="959" y="6614"/>
                    <a:pt x="1030" y="6614"/>
                  </a:cubicBezTo>
                  <a:cubicBezTo>
                    <a:pt x="1168" y="6614"/>
                    <a:pt x="1330" y="6535"/>
                    <a:pt x="1499" y="6410"/>
                  </a:cubicBezTo>
                  <a:cubicBezTo>
                    <a:pt x="1884" y="6127"/>
                    <a:pt x="2299" y="5609"/>
                    <a:pt x="2546" y="5280"/>
                  </a:cubicBezTo>
                  <a:cubicBezTo>
                    <a:pt x="2591" y="5221"/>
                    <a:pt x="2629" y="5169"/>
                    <a:pt x="2659" y="5124"/>
                  </a:cubicBezTo>
                  <a:cubicBezTo>
                    <a:pt x="2662" y="5122"/>
                    <a:pt x="2662" y="5121"/>
                    <a:pt x="2664" y="5119"/>
                  </a:cubicBezTo>
                  <a:cubicBezTo>
                    <a:pt x="2696" y="5075"/>
                    <a:pt x="2721" y="5040"/>
                    <a:pt x="2738" y="5016"/>
                  </a:cubicBezTo>
                  <a:lnTo>
                    <a:pt x="2738" y="5014"/>
                  </a:lnTo>
                  <a:cubicBezTo>
                    <a:pt x="2751" y="4995"/>
                    <a:pt x="2761" y="4982"/>
                    <a:pt x="2765" y="4977"/>
                  </a:cubicBezTo>
                  <a:lnTo>
                    <a:pt x="2765" y="4977"/>
                  </a:lnTo>
                  <a:cubicBezTo>
                    <a:pt x="2764" y="4981"/>
                    <a:pt x="2759" y="4990"/>
                    <a:pt x="2751" y="5006"/>
                  </a:cubicBezTo>
                  <a:cubicBezTo>
                    <a:pt x="2730" y="5052"/>
                    <a:pt x="2689" y="5141"/>
                    <a:pt x="2637" y="5264"/>
                  </a:cubicBezTo>
                  <a:cubicBezTo>
                    <a:pt x="2438" y="5730"/>
                    <a:pt x="2089" y="6640"/>
                    <a:pt x="2175" y="7086"/>
                  </a:cubicBezTo>
                  <a:cubicBezTo>
                    <a:pt x="2190" y="7164"/>
                    <a:pt x="2217" y="7225"/>
                    <a:pt x="2261" y="7269"/>
                  </a:cubicBezTo>
                  <a:cubicBezTo>
                    <a:pt x="2274" y="7284"/>
                    <a:pt x="2290" y="7298"/>
                    <a:pt x="2309" y="7309"/>
                  </a:cubicBezTo>
                  <a:cubicBezTo>
                    <a:pt x="2343" y="7330"/>
                    <a:pt x="2382" y="7342"/>
                    <a:pt x="2422" y="7344"/>
                  </a:cubicBezTo>
                  <a:lnTo>
                    <a:pt x="2423" y="7344"/>
                  </a:lnTo>
                  <a:cubicBezTo>
                    <a:pt x="2432" y="7345"/>
                    <a:pt x="2440" y="7345"/>
                    <a:pt x="2449" y="7345"/>
                  </a:cubicBezTo>
                  <a:cubicBezTo>
                    <a:pt x="2506" y="7345"/>
                    <a:pt x="2566" y="7329"/>
                    <a:pt x="2630" y="7301"/>
                  </a:cubicBezTo>
                  <a:lnTo>
                    <a:pt x="2633" y="7301"/>
                  </a:lnTo>
                  <a:lnTo>
                    <a:pt x="2635" y="7300"/>
                  </a:lnTo>
                  <a:cubicBezTo>
                    <a:pt x="2855" y="7204"/>
                    <a:pt x="3108" y="6968"/>
                    <a:pt x="3356" y="6700"/>
                  </a:cubicBezTo>
                  <a:cubicBezTo>
                    <a:pt x="3735" y="6287"/>
                    <a:pt x="4088" y="5810"/>
                    <a:pt x="4239" y="5684"/>
                  </a:cubicBezTo>
                  <a:cubicBezTo>
                    <a:pt x="4522" y="5447"/>
                    <a:pt x="5027" y="5255"/>
                    <a:pt x="5095" y="5228"/>
                  </a:cubicBezTo>
                  <a:lnTo>
                    <a:pt x="5097" y="5228"/>
                  </a:lnTo>
                  <a:cubicBezTo>
                    <a:pt x="5099" y="5228"/>
                    <a:pt x="5099" y="5227"/>
                    <a:pt x="5100" y="5227"/>
                  </a:cubicBezTo>
                  <a:cubicBezTo>
                    <a:pt x="5100" y="5227"/>
                    <a:pt x="5101" y="5228"/>
                    <a:pt x="5102" y="5228"/>
                  </a:cubicBezTo>
                  <a:cubicBezTo>
                    <a:pt x="5067" y="5288"/>
                    <a:pt x="4495" y="6227"/>
                    <a:pt x="4260" y="6997"/>
                  </a:cubicBezTo>
                  <a:cubicBezTo>
                    <a:pt x="4182" y="7250"/>
                    <a:pt x="4139" y="7486"/>
                    <a:pt x="4164" y="7664"/>
                  </a:cubicBezTo>
                  <a:cubicBezTo>
                    <a:pt x="4164" y="7668"/>
                    <a:pt x="4164" y="7669"/>
                    <a:pt x="4166" y="7672"/>
                  </a:cubicBezTo>
                  <a:cubicBezTo>
                    <a:pt x="4182" y="7774"/>
                    <a:pt x="4217" y="7855"/>
                    <a:pt x="4282" y="7911"/>
                  </a:cubicBezTo>
                  <a:lnTo>
                    <a:pt x="4290" y="7919"/>
                  </a:lnTo>
                  <a:cubicBezTo>
                    <a:pt x="4290" y="7919"/>
                    <a:pt x="4292" y="7920"/>
                    <a:pt x="4296" y="7922"/>
                  </a:cubicBezTo>
                  <a:cubicBezTo>
                    <a:pt x="4358" y="7971"/>
                    <a:pt x="4431" y="7993"/>
                    <a:pt x="4511" y="7993"/>
                  </a:cubicBezTo>
                  <a:cubicBezTo>
                    <a:pt x="5019" y="7993"/>
                    <a:pt x="5841" y="7128"/>
                    <a:pt x="6345" y="6714"/>
                  </a:cubicBezTo>
                  <a:cubicBezTo>
                    <a:pt x="6378" y="6685"/>
                    <a:pt x="6410" y="6658"/>
                    <a:pt x="6441" y="6636"/>
                  </a:cubicBezTo>
                  <a:cubicBezTo>
                    <a:pt x="6445" y="6631"/>
                    <a:pt x="6448" y="6627"/>
                    <a:pt x="6455" y="6625"/>
                  </a:cubicBezTo>
                  <a:cubicBezTo>
                    <a:pt x="6544" y="6556"/>
                    <a:pt x="6622" y="6510"/>
                    <a:pt x="6676" y="6497"/>
                  </a:cubicBezTo>
                  <a:cubicBezTo>
                    <a:pt x="6683" y="6495"/>
                    <a:pt x="6689" y="6494"/>
                    <a:pt x="6694" y="6494"/>
                  </a:cubicBezTo>
                  <a:cubicBezTo>
                    <a:pt x="6747" y="6494"/>
                    <a:pt x="6788" y="6557"/>
                    <a:pt x="6827" y="6668"/>
                  </a:cubicBezTo>
                  <a:cubicBezTo>
                    <a:pt x="6908" y="6889"/>
                    <a:pt x="6980" y="7311"/>
                    <a:pt x="7117" y="7807"/>
                  </a:cubicBezTo>
                  <a:cubicBezTo>
                    <a:pt x="7142" y="7898"/>
                    <a:pt x="7169" y="7986"/>
                    <a:pt x="7200" y="8080"/>
                  </a:cubicBezTo>
                  <a:lnTo>
                    <a:pt x="7200" y="8081"/>
                  </a:lnTo>
                  <a:cubicBezTo>
                    <a:pt x="7261" y="8274"/>
                    <a:pt x="7333" y="8471"/>
                    <a:pt x="7420" y="8672"/>
                  </a:cubicBezTo>
                  <a:lnTo>
                    <a:pt x="7420" y="8673"/>
                  </a:lnTo>
                  <a:cubicBezTo>
                    <a:pt x="7659" y="9224"/>
                    <a:pt x="8011" y="9779"/>
                    <a:pt x="8551" y="10222"/>
                  </a:cubicBezTo>
                  <a:lnTo>
                    <a:pt x="8552" y="10222"/>
                  </a:lnTo>
                  <a:cubicBezTo>
                    <a:pt x="8758" y="10391"/>
                    <a:pt x="8992" y="10540"/>
                    <a:pt x="9256" y="10667"/>
                  </a:cubicBezTo>
                  <a:cubicBezTo>
                    <a:pt x="9324" y="10701"/>
                    <a:pt x="9396" y="10732"/>
                    <a:pt x="9471" y="10763"/>
                  </a:cubicBezTo>
                  <a:lnTo>
                    <a:pt x="9507" y="17743"/>
                  </a:lnTo>
                  <a:lnTo>
                    <a:pt x="9561" y="27977"/>
                  </a:lnTo>
                  <a:lnTo>
                    <a:pt x="20237" y="27977"/>
                  </a:lnTo>
                  <a:lnTo>
                    <a:pt x="20237" y="24246"/>
                  </a:lnTo>
                  <a:lnTo>
                    <a:pt x="20238" y="24248"/>
                  </a:lnTo>
                  <a:cubicBezTo>
                    <a:pt x="20107" y="23960"/>
                    <a:pt x="19958" y="23632"/>
                    <a:pt x="19793" y="23268"/>
                  </a:cubicBezTo>
                  <a:cubicBezTo>
                    <a:pt x="18837" y="21167"/>
                    <a:pt x="17336" y="17887"/>
                    <a:pt x="15738" y="14458"/>
                  </a:cubicBezTo>
                  <a:cubicBezTo>
                    <a:pt x="14569" y="11949"/>
                    <a:pt x="13349" y="9358"/>
                    <a:pt x="12254" y="7099"/>
                  </a:cubicBezTo>
                  <a:cubicBezTo>
                    <a:pt x="12250" y="7095"/>
                    <a:pt x="12248" y="7091"/>
                    <a:pt x="12246" y="7085"/>
                  </a:cubicBezTo>
                  <a:cubicBezTo>
                    <a:pt x="12001" y="6576"/>
                    <a:pt x="11759" y="6084"/>
                    <a:pt x="11529" y="5611"/>
                  </a:cubicBezTo>
                  <a:lnTo>
                    <a:pt x="11527" y="5611"/>
                  </a:lnTo>
                  <a:cubicBezTo>
                    <a:pt x="11102" y="4746"/>
                    <a:pt x="10703" y="3950"/>
                    <a:pt x="10346" y="3256"/>
                  </a:cubicBezTo>
                  <a:cubicBezTo>
                    <a:pt x="10130" y="2837"/>
                    <a:pt x="9929" y="2455"/>
                    <a:pt x="9745" y="2116"/>
                  </a:cubicBezTo>
                  <a:cubicBezTo>
                    <a:pt x="9743" y="2110"/>
                    <a:pt x="9740" y="2105"/>
                    <a:pt x="9735" y="2099"/>
                  </a:cubicBezTo>
                  <a:cubicBezTo>
                    <a:pt x="9207" y="1121"/>
                    <a:pt x="8828" y="504"/>
                    <a:pt x="8661" y="405"/>
                  </a:cubicBezTo>
                  <a:lnTo>
                    <a:pt x="8659" y="402"/>
                  </a:lnTo>
                  <a:cubicBezTo>
                    <a:pt x="8313" y="199"/>
                    <a:pt x="7253" y="0"/>
                    <a:pt x="6087" y="0"/>
                  </a:cubicBez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4"/>
            <p:cNvSpPr/>
            <p:nvPr/>
          </p:nvSpPr>
          <p:spPr>
            <a:xfrm>
              <a:off x="2576075" y="1412425"/>
              <a:ext cx="180975" cy="153200"/>
            </a:xfrm>
            <a:custGeom>
              <a:avLst/>
              <a:gdLst/>
              <a:ahLst/>
              <a:cxnLst/>
              <a:rect l="l" t="t" r="r" b="b"/>
              <a:pathLst>
                <a:path w="7239" h="6128" fill="none" extrusionOk="0">
                  <a:moveTo>
                    <a:pt x="518" y="6128"/>
                  </a:moveTo>
                  <a:cubicBezTo>
                    <a:pt x="0" y="5502"/>
                    <a:pt x="656" y="4533"/>
                    <a:pt x="992" y="3988"/>
                  </a:cubicBezTo>
                  <a:cubicBezTo>
                    <a:pt x="1470" y="3210"/>
                    <a:pt x="1946" y="2438"/>
                    <a:pt x="2598" y="1790"/>
                  </a:cubicBezTo>
                  <a:cubicBezTo>
                    <a:pt x="3838" y="555"/>
                    <a:pt x="5554" y="187"/>
                    <a:pt x="7238" y="0"/>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4"/>
            <p:cNvSpPr/>
            <p:nvPr/>
          </p:nvSpPr>
          <p:spPr>
            <a:xfrm>
              <a:off x="2618200" y="1446275"/>
              <a:ext cx="147325" cy="140925"/>
            </a:xfrm>
            <a:custGeom>
              <a:avLst/>
              <a:gdLst/>
              <a:ahLst/>
              <a:cxnLst/>
              <a:rect l="l" t="t" r="r" b="b"/>
              <a:pathLst>
                <a:path w="5893" h="5637" fill="none" extrusionOk="0">
                  <a:moveTo>
                    <a:pt x="433" y="5637"/>
                  </a:moveTo>
                  <a:cubicBezTo>
                    <a:pt x="433" y="5637"/>
                    <a:pt x="1" y="5485"/>
                    <a:pt x="153" y="4850"/>
                  </a:cubicBezTo>
                  <a:cubicBezTo>
                    <a:pt x="306" y="4215"/>
                    <a:pt x="713" y="2844"/>
                    <a:pt x="1550" y="1930"/>
                  </a:cubicBezTo>
                  <a:cubicBezTo>
                    <a:pt x="2388" y="1016"/>
                    <a:pt x="5156" y="127"/>
                    <a:pt x="5892" y="0"/>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4"/>
            <p:cNvSpPr/>
            <p:nvPr/>
          </p:nvSpPr>
          <p:spPr>
            <a:xfrm>
              <a:off x="2665825" y="1485000"/>
              <a:ext cx="111750" cy="124425"/>
            </a:xfrm>
            <a:custGeom>
              <a:avLst/>
              <a:gdLst/>
              <a:ahLst/>
              <a:cxnLst/>
              <a:rect l="l" t="t" r="r" b="b"/>
              <a:pathLst>
                <a:path w="4470" h="4977" fill="none" extrusionOk="0">
                  <a:moveTo>
                    <a:pt x="4470" y="0"/>
                  </a:moveTo>
                  <a:cubicBezTo>
                    <a:pt x="4470" y="0"/>
                    <a:pt x="3708" y="51"/>
                    <a:pt x="2438" y="787"/>
                  </a:cubicBezTo>
                  <a:cubicBezTo>
                    <a:pt x="1169" y="1524"/>
                    <a:pt x="813" y="2514"/>
                    <a:pt x="407" y="3351"/>
                  </a:cubicBezTo>
                  <a:cubicBezTo>
                    <a:pt x="1" y="4190"/>
                    <a:pt x="381" y="4596"/>
                    <a:pt x="381" y="4596"/>
                  </a:cubicBezTo>
                  <a:cubicBezTo>
                    <a:pt x="381" y="4596"/>
                    <a:pt x="763" y="4976"/>
                    <a:pt x="1448" y="4317"/>
                  </a:cubicBezTo>
                  <a:cubicBezTo>
                    <a:pt x="2134" y="3657"/>
                    <a:pt x="3301" y="2565"/>
                    <a:pt x="3835" y="2362"/>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4"/>
            <p:cNvSpPr/>
            <p:nvPr/>
          </p:nvSpPr>
          <p:spPr>
            <a:xfrm>
              <a:off x="2784525" y="1412000"/>
              <a:ext cx="259450" cy="533675"/>
            </a:xfrm>
            <a:custGeom>
              <a:avLst/>
              <a:gdLst/>
              <a:ahLst/>
              <a:cxnLst/>
              <a:rect l="l" t="t" r="r" b="b"/>
              <a:pathLst>
                <a:path w="10378" h="21347" fill="none" extrusionOk="0">
                  <a:moveTo>
                    <a:pt x="0" y="0"/>
                  </a:moveTo>
                  <a:cubicBezTo>
                    <a:pt x="0" y="0"/>
                    <a:pt x="2523" y="3809"/>
                    <a:pt x="3133" y="5570"/>
                  </a:cubicBezTo>
                  <a:cubicBezTo>
                    <a:pt x="3742" y="7330"/>
                    <a:pt x="10378" y="21346"/>
                    <a:pt x="10378" y="21346"/>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4"/>
            <p:cNvSpPr/>
            <p:nvPr/>
          </p:nvSpPr>
          <p:spPr>
            <a:xfrm>
              <a:off x="2309275" y="846975"/>
              <a:ext cx="421100" cy="508000"/>
            </a:xfrm>
            <a:custGeom>
              <a:avLst/>
              <a:gdLst/>
              <a:ahLst/>
              <a:cxnLst/>
              <a:rect l="l" t="t" r="r" b="b"/>
              <a:pathLst>
                <a:path w="16844" h="20320" extrusionOk="0">
                  <a:moveTo>
                    <a:pt x="8330" y="1"/>
                  </a:moveTo>
                  <a:cubicBezTo>
                    <a:pt x="6671" y="1"/>
                    <a:pt x="5125" y="486"/>
                    <a:pt x="3827" y="1324"/>
                  </a:cubicBezTo>
                  <a:cubicBezTo>
                    <a:pt x="3801" y="1339"/>
                    <a:pt x="3778" y="1355"/>
                    <a:pt x="3751" y="1375"/>
                  </a:cubicBezTo>
                  <a:cubicBezTo>
                    <a:pt x="3681" y="1419"/>
                    <a:pt x="3612" y="1467"/>
                    <a:pt x="3543" y="1515"/>
                  </a:cubicBezTo>
                  <a:cubicBezTo>
                    <a:pt x="3453" y="1578"/>
                    <a:pt x="3364" y="1644"/>
                    <a:pt x="3276" y="1712"/>
                  </a:cubicBezTo>
                  <a:cubicBezTo>
                    <a:pt x="3254" y="1728"/>
                    <a:pt x="3234" y="1743"/>
                    <a:pt x="3215" y="1757"/>
                  </a:cubicBezTo>
                  <a:cubicBezTo>
                    <a:pt x="3215" y="1759"/>
                    <a:pt x="3212" y="1759"/>
                    <a:pt x="3212" y="1759"/>
                  </a:cubicBezTo>
                  <a:cubicBezTo>
                    <a:pt x="1257" y="3282"/>
                    <a:pt x="0" y="5659"/>
                    <a:pt x="0" y="8331"/>
                  </a:cubicBezTo>
                  <a:cubicBezTo>
                    <a:pt x="0" y="9238"/>
                    <a:pt x="147" y="10110"/>
                    <a:pt x="418" y="10927"/>
                  </a:cubicBezTo>
                  <a:cubicBezTo>
                    <a:pt x="469" y="11085"/>
                    <a:pt x="525" y="11246"/>
                    <a:pt x="587" y="11400"/>
                  </a:cubicBezTo>
                  <a:cubicBezTo>
                    <a:pt x="1080" y="13365"/>
                    <a:pt x="1788" y="15285"/>
                    <a:pt x="2100" y="15796"/>
                  </a:cubicBezTo>
                  <a:cubicBezTo>
                    <a:pt x="2621" y="16650"/>
                    <a:pt x="3957" y="20319"/>
                    <a:pt x="10066" y="20319"/>
                  </a:cubicBezTo>
                  <a:cubicBezTo>
                    <a:pt x="10486" y="20319"/>
                    <a:pt x="10927" y="20302"/>
                    <a:pt x="11393" y="20265"/>
                  </a:cubicBezTo>
                  <a:cubicBezTo>
                    <a:pt x="13917" y="20066"/>
                    <a:pt x="15598" y="18350"/>
                    <a:pt x="16310" y="16001"/>
                  </a:cubicBezTo>
                  <a:cubicBezTo>
                    <a:pt x="16803" y="14369"/>
                    <a:pt x="16844" y="12695"/>
                    <a:pt x="16828" y="11004"/>
                  </a:cubicBezTo>
                  <a:cubicBezTo>
                    <a:pt x="16819" y="10197"/>
                    <a:pt x="16801" y="9347"/>
                    <a:pt x="16729" y="8498"/>
                  </a:cubicBezTo>
                  <a:cubicBezTo>
                    <a:pt x="16720" y="8370"/>
                    <a:pt x="16708" y="8244"/>
                    <a:pt x="16694" y="8116"/>
                  </a:cubicBezTo>
                  <a:cubicBezTo>
                    <a:pt x="16692" y="8090"/>
                    <a:pt x="16688" y="8062"/>
                    <a:pt x="16686" y="8037"/>
                  </a:cubicBezTo>
                  <a:cubicBezTo>
                    <a:pt x="16563" y="6853"/>
                    <a:pt x="16322" y="5683"/>
                    <a:pt x="15863" y="4635"/>
                  </a:cubicBezTo>
                  <a:cubicBezTo>
                    <a:pt x="15475" y="3752"/>
                    <a:pt x="14952" y="2967"/>
                    <a:pt x="14251" y="2298"/>
                  </a:cubicBezTo>
                  <a:cubicBezTo>
                    <a:pt x="13133" y="1234"/>
                    <a:pt x="11715" y="514"/>
                    <a:pt x="10208" y="195"/>
                  </a:cubicBezTo>
                  <a:cubicBezTo>
                    <a:pt x="9678" y="85"/>
                    <a:pt x="9140" y="21"/>
                    <a:pt x="8600" y="5"/>
                  </a:cubicBezTo>
                  <a:cubicBezTo>
                    <a:pt x="8533" y="1"/>
                    <a:pt x="8463" y="1"/>
                    <a:pt x="8396" y="1"/>
                  </a:cubicBez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4"/>
            <p:cNvSpPr/>
            <p:nvPr/>
          </p:nvSpPr>
          <p:spPr>
            <a:xfrm>
              <a:off x="2581825" y="1075550"/>
              <a:ext cx="68800" cy="116875"/>
            </a:xfrm>
            <a:custGeom>
              <a:avLst/>
              <a:gdLst/>
              <a:ahLst/>
              <a:cxnLst/>
              <a:rect l="l" t="t" r="r" b="b"/>
              <a:pathLst>
                <a:path w="2752" h="4675" fill="none" extrusionOk="0">
                  <a:moveTo>
                    <a:pt x="973" y="1"/>
                  </a:moveTo>
                  <a:cubicBezTo>
                    <a:pt x="973" y="1"/>
                    <a:pt x="2752" y="3724"/>
                    <a:pt x="2086" y="4200"/>
                  </a:cubicBezTo>
                  <a:cubicBezTo>
                    <a:pt x="1419" y="4675"/>
                    <a:pt x="1" y="4353"/>
                    <a:pt x="1" y="4353"/>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4"/>
            <p:cNvSpPr/>
            <p:nvPr/>
          </p:nvSpPr>
          <p:spPr>
            <a:xfrm>
              <a:off x="2581100" y="1175825"/>
              <a:ext cx="17700" cy="9575"/>
            </a:xfrm>
            <a:custGeom>
              <a:avLst/>
              <a:gdLst/>
              <a:ahLst/>
              <a:cxnLst/>
              <a:rect l="l" t="t" r="r" b="b"/>
              <a:pathLst>
                <a:path w="708" h="383" fill="none" extrusionOk="0">
                  <a:moveTo>
                    <a:pt x="708" y="383"/>
                  </a:moveTo>
                  <a:cubicBezTo>
                    <a:pt x="679" y="312"/>
                    <a:pt x="641" y="243"/>
                    <a:pt x="596" y="177"/>
                  </a:cubicBezTo>
                  <a:cubicBezTo>
                    <a:pt x="553" y="113"/>
                    <a:pt x="498" y="49"/>
                    <a:pt x="415" y="27"/>
                  </a:cubicBezTo>
                  <a:cubicBezTo>
                    <a:pt x="322" y="1"/>
                    <a:pt x="218" y="38"/>
                    <a:pt x="148" y="97"/>
                  </a:cubicBezTo>
                  <a:cubicBezTo>
                    <a:pt x="80" y="155"/>
                    <a:pt x="40" y="234"/>
                    <a:pt x="1" y="30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4"/>
            <p:cNvSpPr/>
            <p:nvPr/>
          </p:nvSpPr>
          <p:spPr>
            <a:xfrm>
              <a:off x="2483475" y="1096525"/>
              <a:ext cx="37150" cy="36775"/>
            </a:xfrm>
            <a:custGeom>
              <a:avLst/>
              <a:gdLst/>
              <a:ahLst/>
              <a:cxnLst/>
              <a:rect l="l" t="t" r="r" b="b"/>
              <a:pathLst>
                <a:path w="1486" h="1471" extrusionOk="0">
                  <a:moveTo>
                    <a:pt x="730" y="0"/>
                  </a:moveTo>
                  <a:cubicBezTo>
                    <a:pt x="695" y="0"/>
                    <a:pt x="660" y="3"/>
                    <a:pt x="625" y="9"/>
                  </a:cubicBezTo>
                  <a:cubicBezTo>
                    <a:pt x="251" y="69"/>
                    <a:pt x="1" y="444"/>
                    <a:pt x="67" y="846"/>
                  </a:cubicBezTo>
                  <a:cubicBezTo>
                    <a:pt x="126" y="1209"/>
                    <a:pt x="424" y="1470"/>
                    <a:pt x="758" y="1470"/>
                  </a:cubicBezTo>
                  <a:cubicBezTo>
                    <a:pt x="792" y="1470"/>
                    <a:pt x="827" y="1467"/>
                    <a:pt x="862" y="1462"/>
                  </a:cubicBezTo>
                  <a:cubicBezTo>
                    <a:pt x="1235" y="1401"/>
                    <a:pt x="1486" y="1026"/>
                    <a:pt x="1420" y="624"/>
                  </a:cubicBezTo>
                  <a:cubicBezTo>
                    <a:pt x="1361" y="261"/>
                    <a:pt x="1063" y="0"/>
                    <a:pt x="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4"/>
            <p:cNvSpPr/>
            <p:nvPr/>
          </p:nvSpPr>
          <p:spPr>
            <a:xfrm>
              <a:off x="2638375" y="1081925"/>
              <a:ext cx="37125" cy="36775"/>
            </a:xfrm>
            <a:custGeom>
              <a:avLst/>
              <a:gdLst/>
              <a:ahLst/>
              <a:cxnLst/>
              <a:rect l="l" t="t" r="r" b="b"/>
              <a:pathLst>
                <a:path w="1485" h="1471" extrusionOk="0">
                  <a:moveTo>
                    <a:pt x="729" y="0"/>
                  </a:moveTo>
                  <a:cubicBezTo>
                    <a:pt x="694" y="0"/>
                    <a:pt x="659" y="3"/>
                    <a:pt x="624" y="9"/>
                  </a:cubicBezTo>
                  <a:cubicBezTo>
                    <a:pt x="250" y="69"/>
                    <a:pt x="1" y="444"/>
                    <a:pt x="67" y="846"/>
                  </a:cubicBezTo>
                  <a:cubicBezTo>
                    <a:pt x="126" y="1210"/>
                    <a:pt x="424" y="1471"/>
                    <a:pt x="758" y="1471"/>
                  </a:cubicBezTo>
                  <a:cubicBezTo>
                    <a:pt x="792" y="1471"/>
                    <a:pt x="827" y="1468"/>
                    <a:pt x="861" y="1463"/>
                  </a:cubicBezTo>
                  <a:cubicBezTo>
                    <a:pt x="1235" y="1401"/>
                    <a:pt x="1485" y="1026"/>
                    <a:pt x="1420" y="625"/>
                  </a:cubicBezTo>
                  <a:cubicBezTo>
                    <a:pt x="1360" y="261"/>
                    <a:pt x="1062"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4"/>
            <p:cNvSpPr/>
            <p:nvPr/>
          </p:nvSpPr>
          <p:spPr>
            <a:xfrm>
              <a:off x="2557675" y="1193850"/>
              <a:ext cx="61825" cy="19400"/>
            </a:xfrm>
            <a:custGeom>
              <a:avLst/>
              <a:gdLst/>
              <a:ahLst/>
              <a:cxnLst/>
              <a:rect l="l" t="t" r="r" b="b"/>
              <a:pathLst>
                <a:path w="2473" h="776" fill="none" extrusionOk="0">
                  <a:moveTo>
                    <a:pt x="1" y="1"/>
                  </a:moveTo>
                  <a:cubicBezTo>
                    <a:pt x="662" y="580"/>
                    <a:pt x="1638" y="775"/>
                    <a:pt x="2472" y="495"/>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4"/>
            <p:cNvSpPr/>
            <p:nvPr/>
          </p:nvSpPr>
          <p:spPr>
            <a:xfrm>
              <a:off x="2460925" y="1053975"/>
              <a:ext cx="43900" cy="22500"/>
            </a:xfrm>
            <a:custGeom>
              <a:avLst/>
              <a:gdLst/>
              <a:ahLst/>
              <a:cxnLst/>
              <a:rect l="l" t="t" r="r" b="b"/>
              <a:pathLst>
                <a:path w="1756" h="900" fill="none" extrusionOk="0">
                  <a:moveTo>
                    <a:pt x="0" y="899"/>
                  </a:moveTo>
                  <a:cubicBezTo>
                    <a:pt x="136" y="574"/>
                    <a:pt x="400" y="303"/>
                    <a:pt x="722" y="160"/>
                  </a:cubicBezTo>
                  <a:cubicBezTo>
                    <a:pt x="1045" y="16"/>
                    <a:pt x="1422" y="1"/>
                    <a:pt x="1755" y="118"/>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4"/>
            <p:cNvSpPr/>
            <p:nvPr/>
          </p:nvSpPr>
          <p:spPr>
            <a:xfrm>
              <a:off x="2636550" y="1047450"/>
              <a:ext cx="47200" cy="15500"/>
            </a:xfrm>
            <a:custGeom>
              <a:avLst/>
              <a:gdLst/>
              <a:ahLst/>
              <a:cxnLst/>
              <a:rect l="l" t="t" r="r" b="b"/>
              <a:pathLst>
                <a:path w="1888" h="620" fill="none" extrusionOk="0">
                  <a:moveTo>
                    <a:pt x="1888" y="620"/>
                  </a:moveTo>
                  <a:cubicBezTo>
                    <a:pt x="1681" y="334"/>
                    <a:pt x="1362" y="132"/>
                    <a:pt x="1015" y="67"/>
                  </a:cubicBezTo>
                  <a:cubicBezTo>
                    <a:pt x="669" y="1"/>
                    <a:pt x="298" y="74"/>
                    <a:pt x="1" y="265"/>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4"/>
            <p:cNvSpPr/>
            <p:nvPr/>
          </p:nvSpPr>
          <p:spPr>
            <a:xfrm>
              <a:off x="2229800" y="1131775"/>
              <a:ext cx="148500" cy="122850"/>
            </a:xfrm>
            <a:custGeom>
              <a:avLst/>
              <a:gdLst/>
              <a:ahLst/>
              <a:cxnLst/>
              <a:rect l="l" t="t" r="r" b="b"/>
              <a:pathLst>
                <a:path w="5940" h="4914" extrusionOk="0">
                  <a:moveTo>
                    <a:pt x="2960" y="0"/>
                  </a:moveTo>
                  <a:cubicBezTo>
                    <a:pt x="2733" y="0"/>
                    <a:pt x="2505" y="28"/>
                    <a:pt x="2285" y="92"/>
                  </a:cubicBezTo>
                  <a:cubicBezTo>
                    <a:pt x="2219" y="111"/>
                    <a:pt x="2154" y="134"/>
                    <a:pt x="2089" y="161"/>
                  </a:cubicBezTo>
                  <a:cubicBezTo>
                    <a:pt x="1758" y="295"/>
                    <a:pt x="1450" y="521"/>
                    <a:pt x="1184" y="874"/>
                  </a:cubicBezTo>
                  <a:cubicBezTo>
                    <a:pt x="1" y="2445"/>
                    <a:pt x="1801" y="4914"/>
                    <a:pt x="4063" y="4914"/>
                  </a:cubicBezTo>
                  <a:cubicBezTo>
                    <a:pt x="4671" y="4914"/>
                    <a:pt x="5313" y="4735"/>
                    <a:pt x="5939" y="4313"/>
                  </a:cubicBezTo>
                  <a:lnTo>
                    <a:pt x="5588" y="924"/>
                  </a:lnTo>
                  <a:cubicBezTo>
                    <a:pt x="5588" y="924"/>
                    <a:pt x="4276" y="0"/>
                    <a:pt x="2960" y="0"/>
                  </a:cubicBezTo>
                  <a:close/>
                </a:path>
              </a:pathLst>
            </a:custGeom>
            <a:solidFill>
              <a:srgbClr val="FDD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4"/>
            <p:cNvSpPr/>
            <p:nvPr/>
          </p:nvSpPr>
          <p:spPr>
            <a:xfrm>
              <a:off x="2282025" y="1134050"/>
              <a:ext cx="88325" cy="92450"/>
            </a:xfrm>
            <a:custGeom>
              <a:avLst/>
              <a:gdLst/>
              <a:ahLst/>
              <a:cxnLst/>
              <a:rect l="l" t="t" r="r" b="b"/>
              <a:pathLst>
                <a:path w="3533" h="3698" extrusionOk="0">
                  <a:moveTo>
                    <a:pt x="0" y="70"/>
                  </a:moveTo>
                  <a:lnTo>
                    <a:pt x="0" y="71"/>
                  </a:lnTo>
                  <a:cubicBezTo>
                    <a:pt x="0" y="71"/>
                    <a:pt x="1" y="71"/>
                    <a:pt x="1" y="71"/>
                  </a:cubicBezTo>
                  <a:lnTo>
                    <a:pt x="1" y="71"/>
                  </a:lnTo>
                  <a:cubicBezTo>
                    <a:pt x="1" y="71"/>
                    <a:pt x="0" y="71"/>
                    <a:pt x="0" y="70"/>
                  </a:cubicBezTo>
                  <a:close/>
                  <a:moveTo>
                    <a:pt x="196" y="1"/>
                  </a:moveTo>
                  <a:cubicBezTo>
                    <a:pt x="130" y="20"/>
                    <a:pt x="66" y="43"/>
                    <a:pt x="1" y="71"/>
                  </a:cubicBezTo>
                  <a:lnTo>
                    <a:pt x="1" y="71"/>
                  </a:lnTo>
                  <a:cubicBezTo>
                    <a:pt x="984" y="536"/>
                    <a:pt x="1868" y="1209"/>
                    <a:pt x="2568" y="2031"/>
                  </a:cubicBezTo>
                  <a:cubicBezTo>
                    <a:pt x="2899" y="2422"/>
                    <a:pt x="3125" y="2779"/>
                    <a:pt x="3254" y="3124"/>
                  </a:cubicBezTo>
                  <a:cubicBezTo>
                    <a:pt x="3306" y="3261"/>
                    <a:pt x="3342" y="3393"/>
                    <a:pt x="3366" y="3529"/>
                  </a:cubicBezTo>
                  <a:cubicBezTo>
                    <a:pt x="3371" y="3563"/>
                    <a:pt x="3377" y="3598"/>
                    <a:pt x="3381" y="3634"/>
                  </a:cubicBezTo>
                  <a:cubicBezTo>
                    <a:pt x="3385" y="3671"/>
                    <a:pt x="3416" y="3698"/>
                    <a:pt x="3454" y="3698"/>
                  </a:cubicBezTo>
                  <a:cubicBezTo>
                    <a:pt x="3455" y="3698"/>
                    <a:pt x="3460" y="3698"/>
                    <a:pt x="3462" y="3697"/>
                  </a:cubicBezTo>
                  <a:cubicBezTo>
                    <a:pt x="3502" y="3692"/>
                    <a:pt x="3532" y="3655"/>
                    <a:pt x="3526" y="3616"/>
                  </a:cubicBezTo>
                  <a:cubicBezTo>
                    <a:pt x="3463" y="3075"/>
                    <a:pt x="3195" y="2543"/>
                    <a:pt x="2680" y="1937"/>
                  </a:cubicBezTo>
                  <a:cubicBezTo>
                    <a:pt x="1997" y="1135"/>
                    <a:pt x="1143" y="473"/>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4"/>
            <p:cNvSpPr/>
            <p:nvPr/>
          </p:nvSpPr>
          <p:spPr>
            <a:xfrm>
              <a:off x="2282450" y="1186475"/>
              <a:ext cx="86700" cy="36025"/>
            </a:xfrm>
            <a:custGeom>
              <a:avLst/>
              <a:gdLst/>
              <a:ahLst/>
              <a:cxnLst/>
              <a:rect l="l" t="t" r="r" b="b"/>
              <a:pathLst>
                <a:path w="3468" h="1441" extrusionOk="0">
                  <a:moveTo>
                    <a:pt x="1115" y="0"/>
                  </a:moveTo>
                  <a:cubicBezTo>
                    <a:pt x="1071" y="0"/>
                    <a:pt x="1026" y="1"/>
                    <a:pt x="981" y="4"/>
                  </a:cubicBezTo>
                  <a:cubicBezTo>
                    <a:pt x="599" y="25"/>
                    <a:pt x="282" y="128"/>
                    <a:pt x="40" y="309"/>
                  </a:cubicBezTo>
                  <a:cubicBezTo>
                    <a:pt x="8" y="334"/>
                    <a:pt x="1" y="380"/>
                    <a:pt x="26" y="412"/>
                  </a:cubicBezTo>
                  <a:cubicBezTo>
                    <a:pt x="40" y="431"/>
                    <a:pt x="62" y="442"/>
                    <a:pt x="85" y="442"/>
                  </a:cubicBezTo>
                  <a:cubicBezTo>
                    <a:pt x="100" y="442"/>
                    <a:pt x="115" y="437"/>
                    <a:pt x="129" y="427"/>
                  </a:cubicBezTo>
                  <a:cubicBezTo>
                    <a:pt x="347" y="262"/>
                    <a:pt x="637" y="169"/>
                    <a:pt x="989" y="150"/>
                  </a:cubicBezTo>
                  <a:cubicBezTo>
                    <a:pt x="1033" y="148"/>
                    <a:pt x="1076" y="147"/>
                    <a:pt x="1120" y="147"/>
                  </a:cubicBezTo>
                  <a:cubicBezTo>
                    <a:pt x="2006" y="147"/>
                    <a:pt x="2876" y="641"/>
                    <a:pt x="3320" y="1405"/>
                  </a:cubicBezTo>
                  <a:cubicBezTo>
                    <a:pt x="3333" y="1427"/>
                    <a:pt x="3358" y="1441"/>
                    <a:pt x="3383" y="1441"/>
                  </a:cubicBezTo>
                  <a:cubicBezTo>
                    <a:pt x="3396" y="1441"/>
                    <a:pt x="3408" y="1437"/>
                    <a:pt x="3419" y="1431"/>
                  </a:cubicBezTo>
                  <a:cubicBezTo>
                    <a:pt x="3455" y="1410"/>
                    <a:pt x="3467" y="1366"/>
                    <a:pt x="3446" y="1331"/>
                  </a:cubicBezTo>
                  <a:cubicBezTo>
                    <a:pt x="2976" y="521"/>
                    <a:pt x="2051" y="0"/>
                    <a:pt x="1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4"/>
            <p:cNvSpPr/>
            <p:nvPr/>
          </p:nvSpPr>
          <p:spPr>
            <a:xfrm>
              <a:off x="2385525" y="843625"/>
              <a:ext cx="345300" cy="210825"/>
            </a:xfrm>
            <a:custGeom>
              <a:avLst/>
              <a:gdLst/>
              <a:ahLst/>
              <a:cxnLst/>
              <a:rect l="l" t="t" r="r" b="b"/>
              <a:pathLst>
                <a:path w="13812" h="8433" extrusionOk="0">
                  <a:moveTo>
                    <a:pt x="5216" y="0"/>
                  </a:moveTo>
                  <a:cubicBezTo>
                    <a:pt x="3521" y="6"/>
                    <a:pt x="1944" y="497"/>
                    <a:pt x="620" y="1339"/>
                  </a:cubicBezTo>
                  <a:cubicBezTo>
                    <a:pt x="594" y="1356"/>
                    <a:pt x="570" y="1371"/>
                    <a:pt x="544" y="1391"/>
                  </a:cubicBezTo>
                  <a:cubicBezTo>
                    <a:pt x="474" y="1436"/>
                    <a:pt x="403" y="1484"/>
                    <a:pt x="333" y="1532"/>
                  </a:cubicBezTo>
                  <a:cubicBezTo>
                    <a:pt x="242" y="1597"/>
                    <a:pt x="151" y="1663"/>
                    <a:pt x="63" y="1732"/>
                  </a:cubicBezTo>
                  <a:cubicBezTo>
                    <a:pt x="40" y="1749"/>
                    <a:pt x="20" y="1764"/>
                    <a:pt x="0" y="1779"/>
                  </a:cubicBezTo>
                  <a:cubicBezTo>
                    <a:pt x="224" y="2510"/>
                    <a:pt x="616" y="3181"/>
                    <a:pt x="1134" y="3755"/>
                  </a:cubicBezTo>
                  <a:cubicBezTo>
                    <a:pt x="1144" y="3768"/>
                    <a:pt x="1152" y="3778"/>
                    <a:pt x="1162" y="3788"/>
                  </a:cubicBezTo>
                  <a:cubicBezTo>
                    <a:pt x="1981" y="4690"/>
                    <a:pt x="3098" y="5332"/>
                    <a:pt x="4316" y="5524"/>
                  </a:cubicBezTo>
                  <a:cubicBezTo>
                    <a:pt x="4517" y="5555"/>
                    <a:pt x="4725" y="5571"/>
                    <a:pt x="4933" y="5571"/>
                  </a:cubicBezTo>
                  <a:cubicBezTo>
                    <a:pt x="5902" y="5571"/>
                    <a:pt x="6894" y="5224"/>
                    <a:pt x="7336" y="4402"/>
                  </a:cubicBezTo>
                  <a:cubicBezTo>
                    <a:pt x="8077" y="6303"/>
                    <a:pt x="9857" y="7717"/>
                    <a:pt x="11848" y="8281"/>
                  </a:cubicBezTo>
                  <a:cubicBezTo>
                    <a:pt x="12150" y="8368"/>
                    <a:pt x="12464" y="8433"/>
                    <a:pt x="12776" y="8433"/>
                  </a:cubicBezTo>
                  <a:cubicBezTo>
                    <a:pt x="12879" y="8433"/>
                    <a:pt x="12981" y="8426"/>
                    <a:pt x="13083" y="8410"/>
                  </a:cubicBezTo>
                  <a:cubicBezTo>
                    <a:pt x="13278" y="8380"/>
                    <a:pt x="13471" y="8316"/>
                    <a:pt x="13642" y="8215"/>
                  </a:cubicBezTo>
                  <a:cubicBezTo>
                    <a:pt x="13701" y="8181"/>
                    <a:pt x="13759" y="8143"/>
                    <a:pt x="13811" y="8100"/>
                  </a:cubicBezTo>
                  <a:cubicBezTo>
                    <a:pt x="13684" y="6908"/>
                    <a:pt x="13439" y="5729"/>
                    <a:pt x="12968" y="4672"/>
                  </a:cubicBezTo>
                  <a:cubicBezTo>
                    <a:pt x="12569" y="3781"/>
                    <a:pt x="12033" y="2990"/>
                    <a:pt x="11316" y="2316"/>
                  </a:cubicBezTo>
                  <a:cubicBezTo>
                    <a:pt x="10170" y="1243"/>
                    <a:pt x="8717" y="517"/>
                    <a:pt x="7170" y="197"/>
                  </a:cubicBezTo>
                  <a:cubicBezTo>
                    <a:pt x="6539" y="66"/>
                    <a:pt x="5892" y="0"/>
                    <a:pt x="5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4"/>
            <p:cNvSpPr/>
            <p:nvPr/>
          </p:nvSpPr>
          <p:spPr>
            <a:xfrm>
              <a:off x="2300825" y="886900"/>
              <a:ext cx="122650" cy="247900"/>
            </a:xfrm>
            <a:custGeom>
              <a:avLst/>
              <a:gdLst/>
              <a:ahLst/>
              <a:cxnLst/>
              <a:rect l="l" t="t" r="r" b="b"/>
              <a:pathLst>
                <a:path w="4906" h="9916" extrusionOk="0">
                  <a:moveTo>
                    <a:pt x="3549" y="1"/>
                  </a:moveTo>
                  <a:cubicBezTo>
                    <a:pt x="3528" y="18"/>
                    <a:pt x="3510" y="35"/>
                    <a:pt x="3491" y="50"/>
                  </a:cubicBezTo>
                  <a:cubicBezTo>
                    <a:pt x="3491" y="52"/>
                    <a:pt x="3489" y="52"/>
                    <a:pt x="3489" y="52"/>
                  </a:cubicBezTo>
                  <a:cubicBezTo>
                    <a:pt x="1653" y="1686"/>
                    <a:pt x="0" y="3936"/>
                    <a:pt x="0" y="6801"/>
                  </a:cubicBezTo>
                  <a:cubicBezTo>
                    <a:pt x="0" y="7774"/>
                    <a:pt x="612" y="9009"/>
                    <a:pt x="866" y="9887"/>
                  </a:cubicBezTo>
                  <a:cubicBezTo>
                    <a:pt x="933" y="9909"/>
                    <a:pt x="1001" y="9916"/>
                    <a:pt x="1071" y="9916"/>
                  </a:cubicBezTo>
                  <a:cubicBezTo>
                    <a:pt x="1130" y="9916"/>
                    <a:pt x="1191" y="9910"/>
                    <a:pt x="1250" y="9904"/>
                  </a:cubicBezTo>
                  <a:cubicBezTo>
                    <a:pt x="2985" y="9682"/>
                    <a:pt x="4324" y="7858"/>
                    <a:pt x="4682" y="5902"/>
                  </a:cubicBezTo>
                  <a:cubicBezTo>
                    <a:pt x="4906" y="4676"/>
                    <a:pt x="4810" y="3409"/>
                    <a:pt x="4553" y="2197"/>
                  </a:cubicBezTo>
                  <a:cubicBezTo>
                    <a:pt x="4550" y="2180"/>
                    <a:pt x="4545" y="2162"/>
                    <a:pt x="4542" y="2145"/>
                  </a:cubicBezTo>
                  <a:cubicBezTo>
                    <a:pt x="4539" y="2124"/>
                    <a:pt x="4533" y="2105"/>
                    <a:pt x="4529" y="2084"/>
                  </a:cubicBezTo>
                  <a:cubicBezTo>
                    <a:pt x="4380" y="1409"/>
                    <a:pt x="4173" y="340"/>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4"/>
            <p:cNvSpPr/>
            <p:nvPr/>
          </p:nvSpPr>
          <p:spPr>
            <a:xfrm>
              <a:off x="2327025" y="1238050"/>
              <a:ext cx="50825" cy="50800"/>
            </a:xfrm>
            <a:custGeom>
              <a:avLst/>
              <a:gdLst/>
              <a:ahLst/>
              <a:cxnLst/>
              <a:rect l="l" t="t" r="r" b="b"/>
              <a:pathLst>
                <a:path w="2033" h="2032" extrusionOk="0">
                  <a:moveTo>
                    <a:pt x="1017" y="0"/>
                  </a:moveTo>
                  <a:cubicBezTo>
                    <a:pt x="456" y="0"/>
                    <a:pt x="1" y="456"/>
                    <a:pt x="1" y="1016"/>
                  </a:cubicBezTo>
                  <a:cubicBezTo>
                    <a:pt x="1" y="1577"/>
                    <a:pt x="456" y="2031"/>
                    <a:pt x="1017" y="2031"/>
                  </a:cubicBezTo>
                  <a:cubicBezTo>
                    <a:pt x="1578" y="2031"/>
                    <a:pt x="2032" y="1577"/>
                    <a:pt x="2032" y="1016"/>
                  </a:cubicBezTo>
                  <a:cubicBezTo>
                    <a:pt x="2032" y="456"/>
                    <a:pt x="1578" y="0"/>
                    <a:pt x="10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4" name="Google Shape;2834;p44"/>
          <p:cNvGrpSpPr/>
          <p:nvPr/>
        </p:nvGrpSpPr>
        <p:grpSpPr>
          <a:xfrm>
            <a:off x="3559193" y="3001670"/>
            <a:ext cx="2275090" cy="2141995"/>
            <a:chOff x="1554300" y="1410486"/>
            <a:chExt cx="2422112" cy="2280416"/>
          </a:xfrm>
        </p:grpSpPr>
        <p:sp>
          <p:nvSpPr>
            <p:cNvPr id="2835" name="Google Shape;2835;p44"/>
            <p:cNvSpPr/>
            <p:nvPr/>
          </p:nvSpPr>
          <p:spPr>
            <a:xfrm>
              <a:off x="1755377" y="1840447"/>
              <a:ext cx="575394" cy="353161"/>
            </a:xfrm>
            <a:custGeom>
              <a:avLst/>
              <a:gdLst/>
              <a:ahLst/>
              <a:cxnLst/>
              <a:rect l="l" t="t" r="r" b="b"/>
              <a:pathLst>
                <a:path w="13927" h="8548" extrusionOk="0">
                  <a:moveTo>
                    <a:pt x="82" y="0"/>
                  </a:moveTo>
                  <a:cubicBezTo>
                    <a:pt x="36" y="0"/>
                    <a:pt x="1" y="37"/>
                    <a:pt x="1" y="82"/>
                  </a:cubicBezTo>
                  <a:lnTo>
                    <a:pt x="1" y="8466"/>
                  </a:lnTo>
                  <a:cubicBezTo>
                    <a:pt x="1" y="8511"/>
                    <a:pt x="36" y="8548"/>
                    <a:pt x="82" y="8548"/>
                  </a:cubicBezTo>
                  <a:lnTo>
                    <a:pt x="13844" y="8548"/>
                  </a:lnTo>
                  <a:cubicBezTo>
                    <a:pt x="13890" y="8548"/>
                    <a:pt x="13926" y="8511"/>
                    <a:pt x="13926" y="8466"/>
                  </a:cubicBezTo>
                  <a:lnTo>
                    <a:pt x="13926" y="82"/>
                  </a:lnTo>
                  <a:cubicBezTo>
                    <a:pt x="13926" y="37"/>
                    <a:pt x="13890" y="0"/>
                    <a:pt x="13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4"/>
            <p:cNvSpPr/>
            <p:nvPr/>
          </p:nvSpPr>
          <p:spPr>
            <a:xfrm>
              <a:off x="2259579" y="1862220"/>
              <a:ext cx="38712" cy="50032"/>
            </a:xfrm>
            <a:custGeom>
              <a:avLst/>
              <a:gdLst/>
              <a:ahLst/>
              <a:cxnLst/>
              <a:rect l="l" t="t" r="r" b="b"/>
              <a:pathLst>
                <a:path w="937" h="1211" fill="none" extrusionOk="0">
                  <a:moveTo>
                    <a:pt x="469" y="1210"/>
                  </a:moveTo>
                  <a:lnTo>
                    <a:pt x="469" y="1210"/>
                  </a:lnTo>
                  <a:cubicBezTo>
                    <a:pt x="211" y="1210"/>
                    <a:pt x="1" y="1000"/>
                    <a:pt x="1" y="743"/>
                  </a:cubicBezTo>
                  <a:lnTo>
                    <a:pt x="1" y="468"/>
                  </a:lnTo>
                  <a:cubicBezTo>
                    <a:pt x="1" y="211"/>
                    <a:pt x="211" y="1"/>
                    <a:pt x="469" y="1"/>
                  </a:cubicBezTo>
                  <a:lnTo>
                    <a:pt x="469" y="1"/>
                  </a:lnTo>
                  <a:cubicBezTo>
                    <a:pt x="726" y="1"/>
                    <a:pt x="936" y="211"/>
                    <a:pt x="936" y="468"/>
                  </a:cubicBezTo>
                  <a:lnTo>
                    <a:pt x="936" y="743"/>
                  </a:lnTo>
                  <a:cubicBezTo>
                    <a:pt x="936" y="1000"/>
                    <a:pt x="726" y="1210"/>
                    <a:pt x="469" y="1210"/>
                  </a:cubicBezTo>
                  <a:close/>
                </a:path>
              </a:pathLst>
            </a:custGeom>
            <a:noFill/>
            <a:ln w="3500" cap="flat" cmpd="sng">
              <a:solidFill>
                <a:schemeClr val="lt1"/>
              </a:solidFill>
              <a:prstDash val="solid"/>
              <a:miter lim="11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4"/>
            <p:cNvSpPr/>
            <p:nvPr/>
          </p:nvSpPr>
          <p:spPr>
            <a:xfrm>
              <a:off x="2261107" y="1926712"/>
              <a:ext cx="38712" cy="62964"/>
            </a:xfrm>
            <a:custGeom>
              <a:avLst/>
              <a:gdLst/>
              <a:ahLst/>
              <a:cxnLst/>
              <a:rect l="l" t="t" r="r" b="b"/>
              <a:pathLst>
                <a:path w="937" h="1524" fill="none" extrusionOk="0">
                  <a:moveTo>
                    <a:pt x="469" y="1523"/>
                  </a:moveTo>
                  <a:lnTo>
                    <a:pt x="469" y="1523"/>
                  </a:lnTo>
                  <a:cubicBezTo>
                    <a:pt x="211" y="1523"/>
                    <a:pt x="1" y="1313"/>
                    <a:pt x="1" y="1055"/>
                  </a:cubicBezTo>
                  <a:lnTo>
                    <a:pt x="1" y="469"/>
                  </a:lnTo>
                  <a:cubicBezTo>
                    <a:pt x="1" y="211"/>
                    <a:pt x="211" y="1"/>
                    <a:pt x="469" y="1"/>
                  </a:cubicBezTo>
                  <a:lnTo>
                    <a:pt x="469" y="1"/>
                  </a:lnTo>
                  <a:cubicBezTo>
                    <a:pt x="726" y="1"/>
                    <a:pt x="936" y="211"/>
                    <a:pt x="936" y="469"/>
                  </a:cubicBezTo>
                  <a:lnTo>
                    <a:pt x="936" y="1055"/>
                  </a:lnTo>
                  <a:cubicBezTo>
                    <a:pt x="936" y="1313"/>
                    <a:pt x="726" y="1523"/>
                    <a:pt x="469" y="1523"/>
                  </a:cubicBezTo>
                  <a:close/>
                </a:path>
              </a:pathLst>
            </a:custGeom>
            <a:noFill/>
            <a:ln w="3500" cap="flat" cmpd="sng">
              <a:solidFill>
                <a:schemeClr val="lt1"/>
              </a:solidFill>
              <a:prstDash val="solid"/>
              <a:miter lim="11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4"/>
            <p:cNvSpPr/>
            <p:nvPr/>
          </p:nvSpPr>
          <p:spPr>
            <a:xfrm>
              <a:off x="1554300" y="2316970"/>
              <a:ext cx="761022" cy="865053"/>
            </a:xfrm>
            <a:custGeom>
              <a:avLst/>
              <a:gdLst/>
              <a:ahLst/>
              <a:cxnLst/>
              <a:rect l="l" t="t" r="r" b="b"/>
              <a:pathLst>
                <a:path w="18420" h="20938" extrusionOk="0">
                  <a:moveTo>
                    <a:pt x="6664" y="0"/>
                  </a:moveTo>
                  <a:lnTo>
                    <a:pt x="974" y="312"/>
                  </a:lnTo>
                  <a:cubicBezTo>
                    <a:pt x="974" y="312"/>
                    <a:pt x="0" y="19047"/>
                    <a:pt x="5316" y="20530"/>
                  </a:cubicBezTo>
                  <a:cubicBezTo>
                    <a:pt x="6357" y="20821"/>
                    <a:pt x="7493" y="20937"/>
                    <a:pt x="8647" y="20937"/>
                  </a:cubicBezTo>
                  <a:cubicBezTo>
                    <a:pt x="13384" y="20937"/>
                    <a:pt x="18419" y="18969"/>
                    <a:pt x="18419" y="18969"/>
                  </a:cubicBezTo>
                  <a:lnTo>
                    <a:pt x="17371" y="7650"/>
                  </a:lnTo>
                  <a:lnTo>
                    <a:pt x="8460" y="9836"/>
                  </a:lnTo>
                  <a:lnTo>
                    <a:pt x="6664"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4"/>
            <p:cNvSpPr/>
            <p:nvPr/>
          </p:nvSpPr>
          <p:spPr>
            <a:xfrm>
              <a:off x="1575949" y="1803347"/>
              <a:ext cx="439302" cy="526560"/>
            </a:xfrm>
            <a:custGeom>
              <a:avLst/>
              <a:gdLst/>
              <a:ahLst/>
              <a:cxnLst/>
              <a:rect l="l" t="t" r="r" b="b"/>
              <a:pathLst>
                <a:path w="10633" h="12745" extrusionOk="0">
                  <a:moveTo>
                    <a:pt x="6710" y="1"/>
                  </a:moveTo>
                  <a:cubicBezTo>
                    <a:pt x="5882" y="1"/>
                    <a:pt x="4960" y="123"/>
                    <a:pt x="4456" y="255"/>
                  </a:cubicBezTo>
                  <a:cubicBezTo>
                    <a:pt x="3407" y="528"/>
                    <a:pt x="675" y="3845"/>
                    <a:pt x="338" y="4627"/>
                  </a:cubicBezTo>
                  <a:cubicBezTo>
                    <a:pt x="1" y="5407"/>
                    <a:pt x="450" y="12744"/>
                    <a:pt x="450" y="12744"/>
                  </a:cubicBezTo>
                  <a:lnTo>
                    <a:pt x="6140" y="12432"/>
                  </a:lnTo>
                  <a:lnTo>
                    <a:pt x="6365" y="9973"/>
                  </a:lnTo>
                  <a:cubicBezTo>
                    <a:pt x="6365" y="9973"/>
                    <a:pt x="10108" y="9584"/>
                    <a:pt x="10183" y="8724"/>
                  </a:cubicBezTo>
                  <a:cubicBezTo>
                    <a:pt x="10246" y="7998"/>
                    <a:pt x="6240" y="7942"/>
                    <a:pt x="5002" y="7942"/>
                  </a:cubicBezTo>
                  <a:cubicBezTo>
                    <a:pt x="4776" y="7942"/>
                    <a:pt x="4642" y="7944"/>
                    <a:pt x="4642" y="7944"/>
                  </a:cubicBezTo>
                  <a:cubicBezTo>
                    <a:pt x="4642" y="7944"/>
                    <a:pt x="10633" y="7202"/>
                    <a:pt x="10595" y="6070"/>
                  </a:cubicBezTo>
                  <a:cubicBezTo>
                    <a:pt x="10575" y="5474"/>
                    <a:pt x="8941" y="5333"/>
                    <a:pt x="7402" y="5333"/>
                  </a:cubicBezTo>
                  <a:cubicBezTo>
                    <a:pt x="6022" y="5333"/>
                    <a:pt x="4717" y="5446"/>
                    <a:pt x="4717" y="5446"/>
                  </a:cubicBezTo>
                  <a:cubicBezTo>
                    <a:pt x="4717" y="5446"/>
                    <a:pt x="9771" y="4431"/>
                    <a:pt x="9734" y="3572"/>
                  </a:cubicBezTo>
                  <a:cubicBezTo>
                    <a:pt x="9709" y="3017"/>
                    <a:pt x="7709" y="2919"/>
                    <a:pt x="6301" y="2919"/>
                  </a:cubicBezTo>
                  <a:cubicBezTo>
                    <a:pt x="5534" y="2919"/>
                    <a:pt x="4942" y="2948"/>
                    <a:pt x="4942" y="2948"/>
                  </a:cubicBezTo>
                  <a:lnTo>
                    <a:pt x="4979" y="2207"/>
                  </a:lnTo>
                  <a:cubicBezTo>
                    <a:pt x="4979" y="2207"/>
                    <a:pt x="8498" y="1386"/>
                    <a:pt x="8423" y="567"/>
                  </a:cubicBezTo>
                  <a:cubicBezTo>
                    <a:pt x="8384" y="143"/>
                    <a:pt x="7602" y="1"/>
                    <a:pt x="6710"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4"/>
            <p:cNvSpPr/>
            <p:nvPr/>
          </p:nvSpPr>
          <p:spPr>
            <a:xfrm>
              <a:off x="1869033" y="2723299"/>
              <a:ext cx="34870" cy="147577"/>
            </a:xfrm>
            <a:custGeom>
              <a:avLst/>
              <a:gdLst/>
              <a:ahLst/>
              <a:cxnLst/>
              <a:rect l="l" t="t" r="r" b="b"/>
              <a:pathLst>
                <a:path w="844" h="3572" fill="none" extrusionOk="0">
                  <a:moveTo>
                    <a:pt x="843" y="1"/>
                  </a:moveTo>
                  <a:lnTo>
                    <a:pt x="1" y="3571"/>
                  </a:ln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4"/>
            <p:cNvSpPr/>
            <p:nvPr/>
          </p:nvSpPr>
          <p:spPr>
            <a:xfrm>
              <a:off x="2313287" y="1410486"/>
              <a:ext cx="621543" cy="416538"/>
            </a:xfrm>
            <a:custGeom>
              <a:avLst/>
              <a:gdLst/>
              <a:ahLst/>
              <a:cxnLst/>
              <a:rect l="l" t="t" r="r" b="b"/>
              <a:pathLst>
                <a:path w="15044" h="10082" extrusionOk="0">
                  <a:moveTo>
                    <a:pt x="8807" y="1"/>
                  </a:moveTo>
                  <a:cubicBezTo>
                    <a:pt x="8222" y="1"/>
                    <a:pt x="7637" y="40"/>
                    <a:pt x="7061" y="184"/>
                  </a:cubicBezTo>
                  <a:cubicBezTo>
                    <a:pt x="6254" y="387"/>
                    <a:pt x="5459" y="816"/>
                    <a:pt x="4885" y="1539"/>
                  </a:cubicBezTo>
                  <a:cubicBezTo>
                    <a:pt x="4572" y="1931"/>
                    <a:pt x="4326" y="2408"/>
                    <a:pt x="3957" y="2720"/>
                  </a:cubicBezTo>
                  <a:cubicBezTo>
                    <a:pt x="3689" y="2947"/>
                    <a:pt x="3375" y="3072"/>
                    <a:pt x="3071" y="3216"/>
                  </a:cubicBezTo>
                  <a:cubicBezTo>
                    <a:pt x="2239" y="3615"/>
                    <a:pt x="1444" y="4205"/>
                    <a:pt x="879" y="5045"/>
                  </a:cubicBezTo>
                  <a:cubicBezTo>
                    <a:pt x="314" y="5886"/>
                    <a:pt x="0" y="7000"/>
                    <a:pt x="174" y="8030"/>
                  </a:cubicBezTo>
                  <a:cubicBezTo>
                    <a:pt x="346" y="9059"/>
                    <a:pt x="1061" y="9945"/>
                    <a:pt x="1940" y="10038"/>
                  </a:cubicBezTo>
                  <a:cubicBezTo>
                    <a:pt x="2217" y="10067"/>
                    <a:pt x="2494" y="10081"/>
                    <a:pt x="2773" y="10081"/>
                  </a:cubicBezTo>
                  <a:cubicBezTo>
                    <a:pt x="5671" y="10081"/>
                    <a:pt x="8623" y="8558"/>
                    <a:pt x="11133" y="6690"/>
                  </a:cubicBezTo>
                  <a:cubicBezTo>
                    <a:pt x="11795" y="6199"/>
                    <a:pt x="12417" y="5636"/>
                    <a:pt x="13038" y="5074"/>
                  </a:cubicBezTo>
                  <a:cubicBezTo>
                    <a:pt x="13410" y="4738"/>
                    <a:pt x="13781" y="4403"/>
                    <a:pt x="14153" y="4067"/>
                  </a:cubicBezTo>
                  <a:cubicBezTo>
                    <a:pt x="14391" y="3851"/>
                    <a:pt x="14633" y="3630"/>
                    <a:pt x="14807" y="3339"/>
                  </a:cubicBezTo>
                  <a:cubicBezTo>
                    <a:pt x="14980" y="3050"/>
                    <a:pt x="15044" y="2374"/>
                    <a:pt x="14856" y="2115"/>
                  </a:cubicBezTo>
                  <a:cubicBezTo>
                    <a:pt x="14227" y="1252"/>
                    <a:pt x="13334" y="710"/>
                    <a:pt x="12400" y="413"/>
                  </a:cubicBezTo>
                  <a:cubicBezTo>
                    <a:pt x="11466" y="116"/>
                    <a:pt x="10485" y="49"/>
                    <a:pt x="9511" y="15"/>
                  </a:cubicBezTo>
                  <a:cubicBezTo>
                    <a:pt x="9277" y="7"/>
                    <a:pt x="9042" y="1"/>
                    <a:pt x="8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4"/>
            <p:cNvSpPr/>
            <p:nvPr/>
          </p:nvSpPr>
          <p:spPr>
            <a:xfrm>
              <a:off x="3356146" y="2609602"/>
              <a:ext cx="601753" cy="949047"/>
            </a:xfrm>
            <a:custGeom>
              <a:avLst/>
              <a:gdLst/>
              <a:ahLst/>
              <a:cxnLst/>
              <a:rect l="l" t="t" r="r" b="b"/>
              <a:pathLst>
                <a:path w="14565" h="22971" extrusionOk="0">
                  <a:moveTo>
                    <a:pt x="900" y="1"/>
                  </a:moveTo>
                  <a:lnTo>
                    <a:pt x="0" y="15516"/>
                  </a:lnTo>
                  <a:cubicBezTo>
                    <a:pt x="0" y="15516"/>
                    <a:pt x="2303" y="21897"/>
                    <a:pt x="8480" y="22892"/>
                  </a:cubicBezTo>
                  <a:cubicBezTo>
                    <a:pt x="8807" y="22945"/>
                    <a:pt x="9114" y="22970"/>
                    <a:pt x="9402" y="22970"/>
                  </a:cubicBezTo>
                  <a:cubicBezTo>
                    <a:pt x="14564" y="22970"/>
                    <a:pt x="13759" y="14988"/>
                    <a:pt x="13759" y="14988"/>
                  </a:cubicBezTo>
                  <a:lnTo>
                    <a:pt x="5055" y="2343"/>
                  </a:lnTo>
                  <a:lnTo>
                    <a:pt x="900"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4"/>
            <p:cNvSpPr/>
            <p:nvPr/>
          </p:nvSpPr>
          <p:spPr>
            <a:xfrm>
              <a:off x="2235575" y="2089616"/>
              <a:ext cx="1206109" cy="1601287"/>
            </a:xfrm>
            <a:custGeom>
              <a:avLst/>
              <a:gdLst/>
              <a:ahLst/>
              <a:cxnLst/>
              <a:rect l="l" t="t" r="r" b="b"/>
              <a:pathLst>
                <a:path w="29193" h="38758" extrusionOk="0">
                  <a:moveTo>
                    <a:pt x="18700" y="1"/>
                  </a:moveTo>
                  <a:lnTo>
                    <a:pt x="17991" y="235"/>
                  </a:lnTo>
                  <a:lnTo>
                    <a:pt x="8818" y="3277"/>
                  </a:lnTo>
                  <a:cubicBezTo>
                    <a:pt x="8818" y="3277"/>
                    <a:pt x="8893" y="4378"/>
                    <a:pt x="8910" y="5683"/>
                  </a:cubicBezTo>
                  <a:cubicBezTo>
                    <a:pt x="8935" y="7361"/>
                    <a:pt x="8866" y="9375"/>
                    <a:pt x="8424" y="9836"/>
                  </a:cubicBezTo>
                  <a:cubicBezTo>
                    <a:pt x="8275" y="9991"/>
                    <a:pt x="7897" y="10212"/>
                    <a:pt x="7380" y="10468"/>
                  </a:cubicBezTo>
                  <a:lnTo>
                    <a:pt x="7380" y="10470"/>
                  </a:lnTo>
                  <a:cubicBezTo>
                    <a:pt x="5161" y="11576"/>
                    <a:pt x="395" y="13348"/>
                    <a:pt x="395" y="13348"/>
                  </a:cubicBezTo>
                  <a:lnTo>
                    <a:pt x="1" y="38758"/>
                  </a:lnTo>
                  <a:lnTo>
                    <a:pt x="1" y="38758"/>
                  </a:lnTo>
                  <a:lnTo>
                    <a:pt x="29193" y="38585"/>
                  </a:lnTo>
                  <a:lnTo>
                    <a:pt x="28023" y="12587"/>
                  </a:lnTo>
                  <a:cubicBezTo>
                    <a:pt x="28023" y="12587"/>
                    <a:pt x="22617" y="11294"/>
                    <a:pt x="20416" y="9805"/>
                  </a:cubicBezTo>
                  <a:cubicBezTo>
                    <a:pt x="19993" y="9521"/>
                    <a:pt x="19689" y="9228"/>
                    <a:pt x="19562" y="8937"/>
                  </a:cubicBezTo>
                  <a:cubicBezTo>
                    <a:pt x="18775" y="7123"/>
                    <a:pt x="18700" y="1"/>
                    <a:pt x="18700"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4"/>
            <p:cNvSpPr/>
            <p:nvPr/>
          </p:nvSpPr>
          <p:spPr>
            <a:xfrm>
              <a:off x="2599886" y="2099283"/>
              <a:ext cx="379024" cy="277224"/>
            </a:xfrm>
            <a:custGeom>
              <a:avLst/>
              <a:gdLst/>
              <a:ahLst/>
              <a:cxnLst/>
              <a:rect l="l" t="t" r="r" b="b"/>
              <a:pathLst>
                <a:path w="9174" h="6710" extrusionOk="0">
                  <a:moveTo>
                    <a:pt x="9173" y="1"/>
                  </a:moveTo>
                  <a:lnTo>
                    <a:pt x="0" y="3043"/>
                  </a:lnTo>
                  <a:cubicBezTo>
                    <a:pt x="0" y="3043"/>
                    <a:pt x="75" y="4144"/>
                    <a:pt x="93" y="5449"/>
                  </a:cubicBezTo>
                  <a:cubicBezTo>
                    <a:pt x="903" y="6253"/>
                    <a:pt x="2044" y="6710"/>
                    <a:pt x="3177" y="6710"/>
                  </a:cubicBezTo>
                  <a:cubicBezTo>
                    <a:pt x="3268" y="6710"/>
                    <a:pt x="3360" y="6707"/>
                    <a:pt x="3451" y="6701"/>
                  </a:cubicBezTo>
                  <a:cubicBezTo>
                    <a:pt x="5085" y="6593"/>
                    <a:pt x="6603" y="5605"/>
                    <a:pt x="7592" y="4245"/>
                  </a:cubicBezTo>
                  <a:cubicBezTo>
                    <a:pt x="8485" y="3023"/>
                    <a:pt x="8978" y="1528"/>
                    <a:pt x="9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4"/>
            <p:cNvSpPr/>
            <p:nvPr/>
          </p:nvSpPr>
          <p:spPr>
            <a:xfrm>
              <a:off x="2415830" y="1483613"/>
              <a:ext cx="641994" cy="823697"/>
            </a:xfrm>
            <a:custGeom>
              <a:avLst/>
              <a:gdLst/>
              <a:ahLst/>
              <a:cxnLst/>
              <a:rect l="l" t="t" r="r" b="b"/>
              <a:pathLst>
                <a:path w="15539" h="19937" extrusionOk="0">
                  <a:moveTo>
                    <a:pt x="7769" y="0"/>
                  </a:moveTo>
                  <a:cubicBezTo>
                    <a:pt x="7403" y="0"/>
                    <a:pt x="7033" y="27"/>
                    <a:pt x="6660" y="83"/>
                  </a:cubicBezTo>
                  <a:lnTo>
                    <a:pt x="6600" y="93"/>
                  </a:lnTo>
                  <a:cubicBezTo>
                    <a:pt x="6538" y="102"/>
                    <a:pt x="6474" y="111"/>
                    <a:pt x="6413" y="124"/>
                  </a:cubicBezTo>
                  <a:cubicBezTo>
                    <a:pt x="5919" y="214"/>
                    <a:pt x="5432" y="349"/>
                    <a:pt x="4960" y="530"/>
                  </a:cubicBezTo>
                  <a:cubicBezTo>
                    <a:pt x="3617" y="1042"/>
                    <a:pt x="2408" y="1929"/>
                    <a:pt x="1522" y="3102"/>
                  </a:cubicBezTo>
                  <a:cubicBezTo>
                    <a:pt x="967" y="3839"/>
                    <a:pt x="590" y="4664"/>
                    <a:pt x="351" y="5564"/>
                  </a:cubicBezTo>
                  <a:cubicBezTo>
                    <a:pt x="67" y="6632"/>
                    <a:pt x="1" y="7786"/>
                    <a:pt x="44" y="8937"/>
                  </a:cubicBezTo>
                  <a:cubicBezTo>
                    <a:pt x="45" y="8962"/>
                    <a:pt x="45" y="8989"/>
                    <a:pt x="48" y="9015"/>
                  </a:cubicBezTo>
                  <a:cubicBezTo>
                    <a:pt x="51" y="9139"/>
                    <a:pt x="57" y="9262"/>
                    <a:pt x="64" y="9385"/>
                  </a:cubicBezTo>
                  <a:cubicBezTo>
                    <a:pt x="111" y="10209"/>
                    <a:pt x="208" y="11026"/>
                    <a:pt x="307" y="11800"/>
                  </a:cubicBezTo>
                  <a:cubicBezTo>
                    <a:pt x="517" y="13422"/>
                    <a:pt x="774" y="15022"/>
                    <a:pt x="1443" y="16517"/>
                  </a:cubicBezTo>
                  <a:cubicBezTo>
                    <a:pt x="2360" y="18560"/>
                    <a:pt x="4003" y="19937"/>
                    <a:pt x="6173" y="19937"/>
                  </a:cubicBezTo>
                  <a:cubicBezTo>
                    <a:pt x="6290" y="19937"/>
                    <a:pt x="6407" y="19933"/>
                    <a:pt x="6527" y="19925"/>
                  </a:cubicBezTo>
                  <a:cubicBezTo>
                    <a:pt x="13267" y="19472"/>
                    <a:pt x="14086" y="15311"/>
                    <a:pt x="14477" y="14360"/>
                  </a:cubicBezTo>
                  <a:cubicBezTo>
                    <a:pt x="14696" y="13826"/>
                    <a:pt x="15092" y="11890"/>
                    <a:pt x="15286" y="9938"/>
                  </a:cubicBezTo>
                  <a:cubicBezTo>
                    <a:pt x="15322" y="9781"/>
                    <a:pt x="15352" y="9621"/>
                    <a:pt x="15379" y="9461"/>
                  </a:cubicBezTo>
                  <a:cubicBezTo>
                    <a:pt x="15519" y="8641"/>
                    <a:pt x="15539" y="7786"/>
                    <a:pt x="15419" y="6916"/>
                  </a:cubicBezTo>
                  <a:cubicBezTo>
                    <a:pt x="15066" y="4356"/>
                    <a:pt x="13596" y="2252"/>
                    <a:pt x="11597" y="1062"/>
                  </a:cubicBezTo>
                  <a:cubicBezTo>
                    <a:pt x="11597" y="1062"/>
                    <a:pt x="11595" y="1062"/>
                    <a:pt x="11595" y="1061"/>
                  </a:cubicBezTo>
                  <a:cubicBezTo>
                    <a:pt x="11575" y="1050"/>
                    <a:pt x="11555" y="1038"/>
                    <a:pt x="11532" y="1025"/>
                  </a:cubicBezTo>
                  <a:cubicBezTo>
                    <a:pt x="11443" y="973"/>
                    <a:pt x="11352" y="923"/>
                    <a:pt x="11261" y="873"/>
                  </a:cubicBezTo>
                  <a:cubicBezTo>
                    <a:pt x="11191" y="837"/>
                    <a:pt x="11120" y="802"/>
                    <a:pt x="11051" y="769"/>
                  </a:cubicBezTo>
                  <a:cubicBezTo>
                    <a:pt x="11024" y="753"/>
                    <a:pt x="11000" y="741"/>
                    <a:pt x="10975" y="730"/>
                  </a:cubicBezTo>
                  <a:cubicBezTo>
                    <a:pt x="9989" y="259"/>
                    <a:pt x="8900" y="0"/>
                    <a:pt x="7769"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4"/>
            <p:cNvSpPr/>
            <p:nvPr/>
          </p:nvSpPr>
          <p:spPr>
            <a:xfrm>
              <a:off x="2353900" y="1802562"/>
              <a:ext cx="239792" cy="285445"/>
            </a:xfrm>
            <a:custGeom>
              <a:avLst/>
              <a:gdLst/>
              <a:ahLst/>
              <a:cxnLst/>
              <a:rect l="l" t="t" r="r" b="b"/>
              <a:pathLst>
                <a:path w="5804" h="6909" extrusionOk="0">
                  <a:moveTo>
                    <a:pt x="2902" y="1"/>
                  </a:moveTo>
                  <a:cubicBezTo>
                    <a:pt x="1299" y="1"/>
                    <a:pt x="1" y="1546"/>
                    <a:pt x="1" y="3455"/>
                  </a:cubicBezTo>
                  <a:cubicBezTo>
                    <a:pt x="1" y="5362"/>
                    <a:pt x="1299" y="6909"/>
                    <a:pt x="2902" y="6909"/>
                  </a:cubicBezTo>
                  <a:cubicBezTo>
                    <a:pt x="4505" y="6909"/>
                    <a:pt x="5803" y="5362"/>
                    <a:pt x="5803" y="3455"/>
                  </a:cubicBezTo>
                  <a:cubicBezTo>
                    <a:pt x="5803" y="1546"/>
                    <a:pt x="4505" y="1"/>
                    <a:pt x="2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4"/>
            <p:cNvSpPr/>
            <p:nvPr/>
          </p:nvSpPr>
          <p:spPr>
            <a:xfrm>
              <a:off x="2556134" y="1874904"/>
              <a:ext cx="132291" cy="201204"/>
            </a:xfrm>
            <a:custGeom>
              <a:avLst/>
              <a:gdLst/>
              <a:ahLst/>
              <a:cxnLst/>
              <a:rect l="l" t="t" r="r" b="b"/>
              <a:pathLst>
                <a:path w="3202" h="4870" extrusionOk="0">
                  <a:moveTo>
                    <a:pt x="1260" y="0"/>
                  </a:moveTo>
                  <a:cubicBezTo>
                    <a:pt x="1260" y="0"/>
                    <a:pt x="0" y="3793"/>
                    <a:pt x="545" y="4566"/>
                  </a:cubicBezTo>
                  <a:cubicBezTo>
                    <a:pt x="703" y="4789"/>
                    <a:pt x="992" y="4869"/>
                    <a:pt x="1323" y="4869"/>
                  </a:cubicBezTo>
                  <a:cubicBezTo>
                    <a:pt x="2136" y="4869"/>
                    <a:pt x="3201" y="4390"/>
                    <a:pt x="3201" y="4390"/>
                  </a:cubicBezTo>
                  <a:lnTo>
                    <a:pt x="1260"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4"/>
            <p:cNvSpPr/>
            <p:nvPr/>
          </p:nvSpPr>
          <p:spPr>
            <a:xfrm>
              <a:off x="2549069" y="1870814"/>
              <a:ext cx="125804" cy="218680"/>
            </a:xfrm>
            <a:custGeom>
              <a:avLst/>
              <a:gdLst/>
              <a:ahLst/>
              <a:cxnLst/>
              <a:rect l="l" t="t" r="r" b="b"/>
              <a:pathLst>
                <a:path w="3045" h="5293" fill="none" extrusionOk="0">
                  <a:moveTo>
                    <a:pt x="1331" y="1"/>
                  </a:moveTo>
                  <a:cubicBezTo>
                    <a:pt x="1331" y="1"/>
                    <a:pt x="0" y="4445"/>
                    <a:pt x="788" y="4869"/>
                  </a:cubicBezTo>
                  <a:cubicBezTo>
                    <a:pt x="1575" y="5292"/>
                    <a:pt x="3044" y="4705"/>
                    <a:pt x="3044" y="4705"/>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4"/>
            <p:cNvSpPr/>
            <p:nvPr/>
          </p:nvSpPr>
          <p:spPr>
            <a:xfrm>
              <a:off x="2645042" y="2051400"/>
              <a:ext cx="30904" cy="20244"/>
            </a:xfrm>
            <a:custGeom>
              <a:avLst/>
              <a:gdLst/>
              <a:ahLst/>
              <a:cxnLst/>
              <a:rect l="l" t="t" r="r" b="b"/>
              <a:pathLst>
                <a:path w="748" h="490" fill="none" extrusionOk="0">
                  <a:moveTo>
                    <a:pt x="1" y="489"/>
                  </a:moveTo>
                  <a:cubicBezTo>
                    <a:pt x="22" y="404"/>
                    <a:pt x="51" y="322"/>
                    <a:pt x="89" y="241"/>
                  </a:cubicBezTo>
                  <a:cubicBezTo>
                    <a:pt x="125" y="163"/>
                    <a:pt x="175" y="82"/>
                    <a:pt x="260" y="43"/>
                  </a:cubicBezTo>
                  <a:cubicBezTo>
                    <a:pt x="357" y="0"/>
                    <a:pt x="473" y="25"/>
                    <a:pt x="556" y="80"/>
                  </a:cubicBezTo>
                  <a:cubicBezTo>
                    <a:pt x="639" y="134"/>
                    <a:pt x="693" y="214"/>
                    <a:pt x="747" y="292"/>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4"/>
            <p:cNvSpPr/>
            <p:nvPr/>
          </p:nvSpPr>
          <p:spPr>
            <a:xfrm>
              <a:off x="2843641" y="1517491"/>
              <a:ext cx="257392" cy="394434"/>
            </a:xfrm>
            <a:custGeom>
              <a:avLst/>
              <a:gdLst/>
              <a:ahLst/>
              <a:cxnLst/>
              <a:rect l="l" t="t" r="r" b="b"/>
              <a:pathLst>
                <a:path w="6230" h="9547" extrusionOk="0">
                  <a:moveTo>
                    <a:pt x="1864" y="0"/>
                  </a:moveTo>
                  <a:cubicBezTo>
                    <a:pt x="1719" y="0"/>
                    <a:pt x="1583" y="25"/>
                    <a:pt x="1459" y="79"/>
                  </a:cubicBezTo>
                  <a:cubicBezTo>
                    <a:pt x="388" y="549"/>
                    <a:pt x="52" y="2715"/>
                    <a:pt x="23" y="3758"/>
                  </a:cubicBezTo>
                  <a:cubicBezTo>
                    <a:pt x="1" y="4575"/>
                    <a:pt x="145" y="5400"/>
                    <a:pt x="504" y="6131"/>
                  </a:cubicBezTo>
                  <a:lnTo>
                    <a:pt x="504" y="6132"/>
                  </a:lnTo>
                  <a:cubicBezTo>
                    <a:pt x="759" y="6649"/>
                    <a:pt x="1110" y="7107"/>
                    <a:pt x="1475" y="7545"/>
                  </a:cubicBezTo>
                  <a:cubicBezTo>
                    <a:pt x="2074" y="8263"/>
                    <a:pt x="2732" y="8948"/>
                    <a:pt x="3529" y="9410"/>
                  </a:cubicBezTo>
                  <a:cubicBezTo>
                    <a:pt x="3641" y="9475"/>
                    <a:pt x="3759" y="9537"/>
                    <a:pt x="3888" y="9545"/>
                  </a:cubicBezTo>
                  <a:cubicBezTo>
                    <a:pt x="3898" y="9546"/>
                    <a:pt x="3908" y="9546"/>
                    <a:pt x="3919" y="9546"/>
                  </a:cubicBezTo>
                  <a:cubicBezTo>
                    <a:pt x="4307" y="9546"/>
                    <a:pt x="4571" y="9076"/>
                    <a:pt x="4956" y="8983"/>
                  </a:cubicBezTo>
                  <a:cubicBezTo>
                    <a:pt x="5083" y="8952"/>
                    <a:pt x="5225" y="8961"/>
                    <a:pt x="5329" y="8880"/>
                  </a:cubicBezTo>
                  <a:cubicBezTo>
                    <a:pt x="5401" y="8824"/>
                    <a:pt x="5440" y="8735"/>
                    <a:pt x="5475" y="8650"/>
                  </a:cubicBezTo>
                  <a:cubicBezTo>
                    <a:pt x="5960" y="7467"/>
                    <a:pt x="6229" y="6171"/>
                    <a:pt x="6116" y="4891"/>
                  </a:cubicBezTo>
                  <a:cubicBezTo>
                    <a:pt x="6002" y="3610"/>
                    <a:pt x="5485" y="2349"/>
                    <a:pt x="4577" y="1478"/>
                  </a:cubicBezTo>
                  <a:cubicBezTo>
                    <a:pt x="4048" y="971"/>
                    <a:pt x="2782" y="0"/>
                    <a:pt x="1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4"/>
            <p:cNvSpPr/>
            <p:nvPr/>
          </p:nvSpPr>
          <p:spPr>
            <a:xfrm>
              <a:off x="2678714" y="1802562"/>
              <a:ext cx="275364" cy="285445"/>
            </a:xfrm>
            <a:custGeom>
              <a:avLst/>
              <a:gdLst/>
              <a:ahLst/>
              <a:cxnLst/>
              <a:rect l="l" t="t" r="r" b="b"/>
              <a:pathLst>
                <a:path w="6665" h="6909" extrusionOk="0">
                  <a:moveTo>
                    <a:pt x="3332" y="1"/>
                  </a:moveTo>
                  <a:cubicBezTo>
                    <a:pt x="1492" y="1"/>
                    <a:pt x="0" y="1546"/>
                    <a:pt x="0" y="3455"/>
                  </a:cubicBezTo>
                  <a:cubicBezTo>
                    <a:pt x="0" y="5362"/>
                    <a:pt x="1492" y="6909"/>
                    <a:pt x="3332" y="6909"/>
                  </a:cubicBezTo>
                  <a:cubicBezTo>
                    <a:pt x="5172" y="6909"/>
                    <a:pt x="6664" y="5362"/>
                    <a:pt x="6664" y="3455"/>
                  </a:cubicBezTo>
                  <a:cubicBezTo>
                    <a:pt x="6664" y="1546"/>
                    <a:pt x="5172" y="1"/>
                    <a:pt x="3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4"/>
            <p:cNvSpPr/>
            <p:nvPr/>
          </p:nvSpPr>
          <p:spPr>
            <a:xfrm>
              <a:off x="2556877" y="1897420"/>
              <a:ext cx="136546" cy="24624"/>
            </a:xfrm>
            <a:custGeom>
              <a:avLst/>
              <a:gdLst/>
              <a:ahLst/>
              <a:cxnLst/>
              <a:rect l="l" t="t" r="r" b="b"/>
              <a:pathLst>
                <a:path w="3305" h="596" fill="none" extrusionOk="0">
                  <a:moveTo>
                    <a:pt x="0" y="491"/>
                  </a:moveTo>
                  <a:cubicBezTo>
                    <a:pt x="1040" y="0"/>
                    <a:pt x="2295" y="41"/>
                    <a:pt x="3304" y="596"/>
                  </a:cubicBezTo>
                </a:path>
              </a:pathLst>
            </a:custGeom>
            <a:noFill/>
            <a:ln w="3500" cap="flat" cmpd="sng">
              <a:solidFill>
                <a:schemeClr val="dk1"/>
              </a:solidFill>
              <a:prstDash val="solid"/>
              <a:miter lim="11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4"/>
            <p:cNvSpPr/>
            <p:nvPr/>
          </p:nvSpPr>
          <p:spPr>
            <a:xfrm>
              <a:off x="2629012" y="2082055"/>
              <a:ext cx="70070" cy="31441"/>
            </a:xfrm>
            <a:custGeom>
              <a:avLst/>
              <a:gdLst/>
              <a:ahLst/>
              <a:cxnLst/>
              <a:rect l="l" t="t" r="r" b="b"/>
              <a:pathLst>
                <a:path w="1696" h="761" fill="none" extrusionOk="0">
                  <a:moveTo>
                    <a:pt x="0" y="641"/>
                  </a:moveTo>
                  <a:cubicBezTo>
                    <a:pt x="273" y="749"/>
                    <a:pt x="581" y="760"/>
                    <a:pt x="862" y="674"/>
                  </a:cubicBezTo>
                  <a:cubicBezTo>
                    <a:pt x="1212" y="567"/>
                    <a:pt x="1487" y="305"/>
                    <a:pt x="1696" y="0"/>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4"/>
            <p:cNvSpPr/>
            <p:nvPr/>
          </p:nvSpPr>
          <p:spPr>
            <a:xfrm>
              <a:off x="2971509" y="1886926"/>
              <a:ext cx="203352" cy="210087"/>
            </a:xfrm>
            <a:custGeom>
              <a:avLst/>
              <a:gdLst/>
              <a:ahLst/>
              <a:cxnLst/>
              <a:rect l="l" t="t" r="r" b="b"/>
              <a:pathLst>
                <a:path w="4922" h="5085" extrusionOk="0">
                  <a:moveTo>
                    <a:pt x="2330" y="0"/>
                  </a:moveTo>
                  <a:cubicBezTo>
                    <a:pt x="1129" y="0"/>
                    <a:pt x="0" y="1271"/>
                    <a:pt x="0" y="1271"/>
                  </a:cubicBezTo>
                  <a:lnTo>
                    <a:pt x="175" y="4694"/>
                  </a:lnTo>
                  <a:cubicBezTo>
                    <a:pt x="633" y="4966"/>
                    <a:pt x="1078" y="5084"/>
                    <a:pt x="1494" y="5084"/>
                  </a:cubicBezTo>
                  <a:cubicBezTo>
                    <a:pt x="3561" y="5084"/>
                    <a:pt x="4922" y="2171"/>
                    <a:pt x="3655" y="672"/>
                  </a:cubicBezTo>
                  <a:cubicBezTo>
                    <a:pt x="3384" y="353"/>
                    <a:pt x="3097" y="165"/>
                    <a:pt x="2804" y="74"/>
                  </a:cubicBezTo>
                  <a:cubicBezTo>
                    <a:pt x="2746" y="55"/>
                    <a:pt x="2689" y="39"/>
                    <a:pt x="2631" y="28"/>
                  </a:cubicBezTo>
                  <a:cubicBezTo>
                    <a:pt x="2530" y="9"/>
                    <a:pt x="2430" y="0"/>
                    <a:pt x="2330"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4"/>
            <p:cNvSpPr/>
            <p:nvPr/>
          </p:nvSpPr>
          <p:spPr>
            <a:xfrm>
              <a:off x="2985473" y="1888083"/>
              <a:ext cx="101924" cy="169226"/>
            </a:xfrm>
            <a:custGeom>
              <a:avLst/>
              <a:gdLst/>
              <a:ahLst/>
              <a:cxnLst/>
              <a:rect l="l" t="t" r="r" b="b"/>
              <a:pathLst>
                <a:path w="2467" h="4096" extrusionOk="0">
                  <a:moveTo>
                    <a:pt x="2294" y="0"/>
                  </a:moveTo>
                  <a:cubicBezTo>
                    <a:pt x="1572" y="590"/>
                    <a:pt x="952" y="1357"/>
                    <a:pt x="496" y="2242"/>
                  </a:cubicBezTo>
                  <a:cubicBezTo>
                    <a:pt x="150" y="2910"/>
                    <a:pt x="0" y="3474"/>
                    <a:pt x="23" y="4022"/>
                  </a:cubicBezTo>
                  <a:cubicBezTo>
                    <a:pt x="24" y="4061"/>
                    <a:pt x="51" y="4093"/>
                    <a:pt x="85" y="4093"/>
                  </a:cubicBezTo>
                  <a:cubicBezTo>
                    <a:pt x="86" y="4093"/>
                    <a:pt x="87" y="4093"/>
                    <a:pt x="88" y="4093"/>
                  </a:cubicBezTo>
                  <a:cubicBezTo>
                    <a:pt x="89" y="4095"/>
                    <a:pt x="91" y="4095"/>
                    <a:pt x="92" y="4095"/>
                  </a:cubicBezTo>
                  <a:cubicBezTo>
                    <a:pt x="93" y="4095"/>
                    <a:pt x="94" y="4095"/>
                    <a:pt x="95" y="4094"/>
                  </a:cubicBezTo>
                  <a:cubicBezTo>
                    <a:pt x="126" y="4090"/>
                    <a:pt x="148" y="4059"/>
                    <a:pt x="146" y="4022"/>
                  </a:cubicBezTo>
                  <a:cubicBezTo>
                    <a:pt x="145" y="3986"/>
                    <a:pt x="145" y="3950"/>
                    <a:pt x="145" y="3914"/>
                  </a:cubicBezTo>
                  <a:cubicBezTo>
                    <a:pt x="146" y="3778"/>
                    <a:pt x="157" y="3640"/>
                    <a:pt x="182" y="3498"/>
                  </a:cubicBezTo>
                  <a:cubicBezTo>
                    <a:pt x="242" y="3136"/>
                    <a:pt x="380" y="2752"/>
                    <a:pt x="602" y="2321"/>
                  </a:cubicBezTo>
                  <a:cubicBezTo>
                    <a:pt x="1069" y="1415"/>
                    <a:pt x="1714" y="633"/>
                    <a:pt x="2466" y="46"/>
                  </a:cubicBezTo>
                  <a:cubicBezTo>
                    <a:pt x="2409" y="27"/>
                    <a:pt x="2352" y="11"/>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4"/>
            <p:cNvSpPr/>
            <p:nvPr/>
          </p:nvSpPr>
          <p:spPr>
            <a:xfrm>
              <a:off x="2987002" y="1978521"/>
              <a:ext cx="113451" cy="71929"/>
            </a:xfrm>
            <a:custGeom>
              <a:avLst/>
              <a:gdLst/>
              <a:ahLst/>
              <a:cxnLst/>
              <a:rect l="l" t="t" r="r" b="b"/>
              <a:pathLst>
                <a:path w="2746" h="1741" extrusionOk="0">
                  <a:moveTo>
                    <a:pt x="2019" y="0"/>
                  </a:moveTo>
                  <a:cubicBezTo>
                    <a:pt x="1973" y="0"/>
                    <a:pt x="1926" y="2"/>
                    <a:pt x="1879" y="6"/>
                  </a:cubicBezTo>
                  <a:cubicBezTo>
                    <a:pt x="1057" y="75"/>
                    <a:pt x="305" y="730"/>
                    <a:pt x="13" y="1638"/>
                  </a:cubicBezTo>
                  <a:cubicBezTo>
                    <a:pt x="0" y="1676"/>
                    <a:pt x="16" y="1718"/>
                    <a:pt x="49" y="1734"/>
                  </a:cubicBezTo>
                  <a:cubicBezTo>
                    <a:pt x="56" y="1738"/>
                    <a:pt x="65" y="1740"/>
                    <a:pt x="73" y="1740"/>
                  </a:cubicBezTo>
                  <a:cubicBezTo>
                    <a:pt x="75" y="1740"/>
                    <a:pt x="78" y="1740"/>
                    <a:pt x="80" y="1740"/>
                  </a:cubicBezTo>
                  <a:cubicBezTo>
                    <a:pt x="101" y="1736"/>
                    <a:pt x="120" y="1720"/>
                    <a:pt x="128" y="1695"/>
                  </a:cubicBezTo>
                  <a:cubicBezTo>
                    <a:pt x="404" y="838"/>
                    <a:pt x="1112" y="218"/>
                    <a:pt x="1892" y="153"/>
                  </a:cubicBezTo>
                  <a:cubicBezTo>
                    <a:pt x="1937" y="149"/>
                    <a:pt x="1981" y="147"/>
                    <a:pt x="2023" y="147"/>
                  </a:cubicBezTo>
                  <a:cubicBezTo>
                    <a:pt x="2264" y="147"/>
                    <a:pt x="2472" y="206"/>
                    <a:pt x="2646" y="322"/>
                  </a:cubicBezTo>
                  <a:cubicBezTo>
                    <a:pt x="2656" y="328"/>
                    <a:pt x="2667" y="331"/>
                    <a:pt x="2677" y="331"/>
                  </a:cubicBezTo>
                  <a:cubicBezTo>
                    <a:pt x="2698" y="331"/>
                    <a:pt x="2719" y="318"/>
                    <a:pt x="2729" y="294"/>
                  </a:cubicBezTo>
                  <a:cubicBezTo>
                    <a:pt x="2746" y="259"/>
                    <a:pt x="2734" y="214"/>
                    <a:pt x="2703" y="194"/>
                  </a:cubicBezTo>
                  <a:cubicBezTo>
                    <a:pt x="2511" y="65"/>
                    <a:pt x="2281"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4"/>
            <p:cNvSpPr/>
            <p:nvPr/>
          </p:nvSpPr>
          <p:spPr>
            <a:xfrm>
              <a:off x="2221652" y="2494706"/>
              <a:ext cx="1223420" cy="1196193"/>
            </a:xfrm>
            <a:custGeom>
              <a:avLst/>
              <a:gdLst/>
              <a:ahLst/>
              <a:cxnLst/>
              <a:rect l="l" t="t" r="r" b="b"/>
              <a:pathLst>
                <a:path w="29612" h="28953" extrusionOk="0">
                  <a:moveTo>
                    <a:pt x="20753" y="0"/>
                  </a:moveTo>
                  <a:cubicBezTo>
                    <a:pt x="20286" y="1051"/>
                    <a:pt x="19725" y="2049"/>
                    <a:pt x="19021" y="2941"/>
                  </a:cubicBezTo>
                  <a:cubicBezTo>
                    <a:pt x="17814" y="4472"/>
                    <a:pt x="16156" y="5678"/>
                    <a:pt x="14281" y="6020"/>
                  </a:cubicBezTo>
                  <a:cubicBezTo>
                    <a:pt x="13945" y="6081"/>
                    <a:pt x="13603" y="6112"/>
                    <a:pt x="13259" y="6112"/>
                  </a:cubicBezTo>
                  <a:cubicBezTo>
                    <a:pt x="11691" y="6112"/>
                    <a:pt x="10114" y="5470"/>
                    <a:pt x="9119" y="4218"/>
                  </a:cubicBezTo>
                  <a:cubicBezTo>
                    <a:pt x="8324" y="3216"/>
                    <a:pt x="7959" y="1955"/>
                    <a:pt x="7717" y="665"/>
                  </a:cubicBezTo>
                  <a:cubicBezTo>
                    <a:pt x="5498" y="1771"/>
                    <a:pt x="1" y="3485"/>
                    <a:pt x="1" y="3485"/>
                  </a:cubicBezTo>
                  <a:lnTo>
                    <a:pt x="338" y="28953"/>
                  </a:lnTo>
                  <a:lnTo>
                    <a:pt x="29611" y="28822"/>
                  </a:lnTo>
                  <a:lnTo>
                    <a:pt x="28360" y="2782"/>
                  </a:lnTo>
                  <a:cubicBezTo>
                    <a:pt x="28360" y="2782"/>
                    <a:pt x="22954" y="1489"/>
                    <a:pt x="207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4"/>
            <p:cNvSpPr/>
            <p:nvPr/>
          </p:nvSpPr>
          <p:spPr>
            <a:xfrm>
              <a:off x="3084711" y="2034667"/>
              <a:ext cx="891702" cy="1327244"/>
            </a:xfrm>
            <a:custGeom>
              <a:avLst/>
              <a:gdLst/>
              <a:ahLst/>
              <a:cxnLst/>
              <a:rect l="l" t="t" r="r" b="b"/>
              <a:pathLst>
                <a:path w="21583" h="32125" extrusionOk="0">
                  <a:moveTo>
                    <a:pt x="3207" y="0"/>
                  </a:moveTo>
                  <a:cubicBezTo>
                    <a:pt x="3115" y="0"/>
                    <a:pt x="3038" y="32"/>
                    <a:pt x="2976" y="100"/>
                  </a:cubicBezTo>
                  <a:cubicBezTo>
                    <a:pt x="2191" y="978"/>
                    <a:pt x="6066" y="6364"/>
                    <a:pt x="6066" y="6364"/>
                  </a:cubicBezTo>
                  <a:lnTo>
                    <a:pt x="5701" y="6540"/>
                  </a:lnTo>
                  <a:cubicBezTo>
                    <a:pt x="5701" y="6540"/>
                    <a:pt x="2286" y="3240"/>
                    <a:pt x="1057" y="3240"/>
                  </a:cubicBezTo>
                  <a:cubicBezTo>
                    <a:pt x="917" y="3240"/>
                    <a:pt x="805" y="3283"/>
                    <a:pt x="730" y="3379"/>
                  </a:cubicBezTo>
                  <a:cubicBezTo>
                    <a:pt x="0" y="4315"/>
                    <a:pt x="4942" y="8707"/>
                    <a:pt x="5673" y="9468"/>
                  </a:cubicBezTo>
                  <a:cubicBezTo>
                    <a:pt x="6402" y="10229"/>
                    <a:pt x="9267" y="14092"/>
                    <a:pt x="9267" y="14092"/>
                  </a:cubicBezTo>
                  <a:lnTo>
                    <a:pt x="13365" y="32124"/>
                  </a:lnTo>
                  <a:lnTo>
                    <a:pt x="20235" y="31968"/>
                  </a:lnTo>
                  <a:cubicBezTo>
                    <a:pt x="21583" y="28573"/>
                    <a:pt x="15592" y="14326"/>
                    <a:pt x="14919" y="13077"/>
                  </a:cubicBezTo>
                  <a:cubicBezTo>
                    <a:pt x="14245" y="11828"/>
                    <a:pt x="11026" y="4960"/>
                    <a:pt x="10277" y="4217"/>
                  </a:cubicBezTo>
                  <a:cubicBezTo>
                    <a:pt x="10036" y="3979"/>
                    <a:pt x="9772" y="3898"/>
                    <a:pt x="9524" y="3898"/>
                  </a:cubicBezTo>
                  <a:cubicBezTo>
                    <a:pt x="9002" y="3898"/>
                    <a:pt x="8555" y="4257"/>
                    <a:pt x="8555" y="4257"/>
                  </a:cubicBezTo>
                  <a:cubicBezTo>
                    <a:pt x="8328" y="4181"/>
                    <a:pt x="8137" y="4152"/>
                    <a:pt x="7979" y="4152"/>
                  </a:cubicBezTo>
                  <a:cubicBezTo>
                    <a:pt x="7484" y="4152"/>
                    <a:pt x="7301" y="4432"/>
                    <a:pt x="7301" y="4432"/>
                  </a:cubicBezTo>
                  <a:cubicBezTo>
                    <a:pt x="7301" y="4432"/>
                    <a:pt x="4291" y="0"/>
                    <a:pt x="3207"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4"/>
            <p:cNvSpPr/>
            <p:nvPr/>
          </p:nvSpPr>
          <p:spPr>
            <a:xfrm>
              <a:off x="3370069" y="2217774"/>
              <a:ext cx="95148" cy="147577"/>
            </a:xfrm>
            <a:custGeom>
              <a:avLst/>
              <a:gdLst/>
              <a:ahLst/>
              <a:cxnLst/>
              <a:rect l="l" t="t" r="r" b="b"/>
              <a:pathLst>
                <a:path w="2303" h="3572" fill="none" extrusionOk="0">
                  <a:moveTo>
                    <a:pt x="394" y="0"/>
                  </a:moveTo>
                  <a:cubicBezTo>
                    <a:pt x="394" y="0"/>
                    <a:pt x="0" y="996"/>
                    <a:pt x="337" y="2138"/>
                  </a:cubicBezTo>
                  <a:cubicBezTo>
                    <a:pt x="674" y="3280"/>
                    <a:pt x="1433" y="3572"/>
                    <a:pt x="1770" y="3425"/>
                  </a:cubicBezTo>
                  <a:cubicBezTo>
                    <a:pt x="2107" y="3280"/>
                    <a:pt x="2302" y="2957"/>
                    <a:pt x="2302" y="2957"/>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4"/>
            <p:cNvSpPr/>
            <p:nvPr/>
          </p:nvSpPr>
          <p:spPr>
            <a:xfrm>
              <a:off x="3423406" y="2186333"/>
              <a:ext cx="95190" cy="171788"/>
            </a:xfrm>
            <a:custGeom>
              <a:avLst/>
              <a:gdLst/>
              <a:ahLst/>
              <a:cxnLst/>
              <a:rect l="l" t="t" r="r" b="b"/>
              <a:pathLst>
                <a:path w="2304" h="4158" fill="none" extrusionOk="0">
                  <a:moveTo>
                    <a:pt x="1264" y="235"/>
                  </a:moveTo>
                  <a:cubicBezTo>
                    <a:pt x="1264" y="235"/>
                    <a:pt x="451" y="0"/>
                    <a:pt x="226" y="1171"/>
                  </a:cubicBezTo>
                  <a:cubicBezTo>
                    <a:pt x="1" y="2343"/>
                    <a:pt x="844" y="4157"/>
                    <a:pt x="1573" y="3777"/>
                  </a:cubicBezTo>
                  <a:cubicBezTo>
                    <a:pt x="2303" y="3396"/>
                    <a:pt x="2135" y="1727"/>
                    <a:pt x="2135" y="1727"/>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4"/>
            <p:cNvSpPr/>
            <p:nvPr/>
          </p:nvSpPr>
          <p:spPr>
            <a:xfrm>
              <a:off x="3383992" y="2358078"/>
              <a:ext cx="161252" cy="129440"/>
            </a:xfrm>
            <a:custGeom>
              <a:avLst/>
              <a:gdLst/>
              <a:ahLst/>
              <a:cxnLst/>
              <a:rect l="l" t="t" r="r" b="b"/>
              <a:pathLst>
                <a:path w="3903" h="3133" fill="none" extrusionOk="0">
                  <a:moveTo>
                    <a:pt x="0" y="3133"/>
                  </a:moveTo>
                  <a:cubicBezTo>
                    <a:pt x="0" y="3133"/>
                    <a:pt x="478" y="118"/>
                    <a:pt x="1264" y="59"/>
                  </a:cubicBezTo>
                  <a:cubicBezTo>
                    <a:pt x="2051" y="0"/>
                    <a:pt x="2134" y="2459"/>
                    <a:pt x="2134" y="2459"/>
                  </a:cubicBezTo>
                  <a:cubicBezTo>
                    <a:pt x="2134" y="2459"/>
                    <a:pt x="2976" y="2079"/>
                    <a:pt x="3903" y="2430"/>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4"/>
            <p:cNvSpPr/>
            <p:nvPr/>
          </p:nvSpPr>
          <p:spPr>
            <a:xfrm>
              <a:off x="2408187" y="1457750"/>
              <a:ext cx="507679" cy="246072"/>
            </a:xfrm>
            <a:custGeom>
              <a:avLst/>
              <a:gdLst/>
              <a:ahLst/>
              <a:cxnLst/>
              <a:rect l="l" t="t" r="r" b="b"/>
              <a:pathLst>
                <a:path w="12288" h="5956" extrusionOk="0">
                  <a:moveTo>
                    <a:pt x="8417" y="1"/>
                  </a:moveTo>
                  <a:cubicBezTo>
                    <a:pt x="7353" y="1"/>
                    <a:pt x="6270" y="212"/>
                    <a:pt x="5246" y="518"/>
                  </a:cubicBezTo>
                  <a:cubicBezTo>
                    <a:pt x="4116" y="856"/>
                    <a:pt x="3001" y="1309"/>
                    <a:pt x="2061" y="2045"/>
                  </a:cubicBezTo>
                  <a:cubicBezTo>
                    <a:pt x="1259" y="2674"/>
                    <a:pt x="648" y="3498"/>
                    <a:pt x="273" y="4470"/>
                  </a:cubicBezTo>
                  <a:cubicBezTo>
                    <a:pt x="151" y="4785"/>
                    <a:pt x="1" y="5147"/>
                    <a:pt x="181" y="5470"/>
                  </a:cubicBezTo>
                  <a:cubicBezTo>
                    <a:pt x="353" y="5783"/>
                    <a:pt x="766" y="5956"/>
                    <a:pt x="1133" y="5956"/>
                  </a:cubicBezTo>
                  <a:cubicBezTo>
                    <a:pt x="1247" y="5956"/>
                    <a:pt x="1357" y="5939"/>
                    <a:pt x="1454" y="5905"/>
                  </a:cubicBezTo>
                  <a:cubicBezTo>
                    <a:pt x="1731" y="5805"/>
                    <a:pt x="1950" y="5578"/>
                    <a:pt x="2136" y="5340"/>
                  </a:cubicBezTo>
                  <a:cubicBezTo>
                    <a:pt x="2741" y="4574"/>
                    <a:pt x="3126" y="3630"/>
                    <a:pt x="3782" y="2911"/>
                  </a:cubicBezTo>
                  <a:cubicBezTo>
                    <a:pt x="4148" y="2509"/>
                    <a:pt x="4660" y="2177"/>
                    <a:pt x="5172" y="2177"/>
                  </a:cubicBezTo>
                  <a:cubicBezTo>
                    <a:pt x="5297" y="2177"/>
                    <a:pt x="5422" y="2197"/>
                    <a:pt x="5546" y="2240"/>
                  </a:cubicBezTo>
                  <a:cubicBezTo>
                    <a:pt x="5956" y="2386"/>
                    <a:pt x="6247" y="2761"/>
                    <a:pt x="6602" y="3023"/>
                  </a:cubicBezTo>
                  <a:cubicBezTo>
                    <a:pt x="7091" y="3383"/>
                    <a:pt x="7697" y="3521"/>
                    <a:pt x="8288" y="3630"/>
                  </a:cubicBezTo>
                  <a:cubicBezTo>
                    <a:pt x="8755" y="3716"/>
                    <a:pt x="9229" y="3789"/>
                    <a:pt x="9701" y="3789"/>
                  </a:cubicBezTo>
                  <a:cubicBezTo>
                    <a:pt x="9891" y="3789"/>
                    <a:pt x="10080" y="3778"/>
                    <a:pt x="10268" y="3750"/>
                  </a:cubicBezTo>
                  <a:cubicBezTo>
                    <a:pt x="10925" y="3655"/>
                    <a:pt x="11578" y="3347"/>
                    <a:pt x="11976" y="2792"/>
                  </a:cubicBezTo>
                  <a:cubicBezTo>
                    <a:pt x="12161" y="2533"/>
                    <a:pt x="12288" y="2216"/>
                    <a:pt x="12266" y="1893"/>
                  </a:cubicBezTo>
                  <a:cubicBezTo>
                    <a:pt x="12224" y="1275"/>
                    <a:pt x="11675" y="836"/>
                    <a:pt x="11135" y="576"/>
                  </a:cubicBezTo>
                  <a:cubicBezTo>
                    <a:pt x="10281" y="165"/>
                    <a:pt x="9357" y="1"/>
                    <a:pt x="8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4"/>
            <p:cNvSpPr/>
            <p:nvPr/>
          </p:nvSpPr>
          <p:spPr>
            <a:xfrm>
              <a:off x="3467530" y="2616873"/>
              <a:ext cx="181001" cy="765980"/>
            </a:xfrm>
            <a:custGeom>
              <a:avLst/>
              <a:gdLst/>
              <a:ahLst/>
              <a:cxnLst/>
              <a:rect l="l" t="t" r="r" b="b"/>
              <a:pathLst>
                <a:path w="4381" h="18540" fill="none" extrusionOk="0">
                  <a:moveTo>
                    <a:pt x="1" y="0"/>
                  </a:moveTo>
                  <a:cubicBezTo>
                    <a:pt x="1" y="0"/>
                    <a:pt x="3743" y="16940"/>
                    <a:pt x="4380" y="1853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5" name="Google Shape;2865;p44"/>
          <p:cNvSpPr/>
          <p:nvPr/>
        </p:nvSpPr>
        <p:spPr>
          <a:xfrm>
            <a:off x="4926301" y="2234409"/>
            <a:ext cx="1880597" cy="276288"/>
          </a:xfrm>
          <a:custGeom>
            <a:avLst/>
            <a:gdLst/>
            <a:ahLst/>
            <a:cxnLst/>
            <a:rect l="l" t="t" r="r" b="b"/>
            <a:pathLst>
              <a:path w="13695" h="2012" extrusionOk="0">
                <a:moveTo>
                  <a:pt x="6734" y="1"/>
                </a:moveTo>
                <a:cubicBezTo>
                  <a:pt x="5608" y="1"/>
                  <a:pt x="4488" y="547"/>
                  <a:pt x="3804" y="1446"/>
                </a:cubicBezTo>
                <a:cubicBezTo>
                  <a:pt x="3354" y="1209"/>
                  <a:pt x="2879" y="989"/>
                  <a:pt x="2370" y="951"/>
                </a:cubicBezTo>
                <a:cubicBezTo>
                  <a:pt x="2315" y="947"/>
                  <a:pt x="2261" y="945"/>
                  <a:pt x="2207" y="945"/>
                </a:cubicBezTo>
                <a:cubicBezTo>
                  <a:pt x="1378" y="945"/>
                  <a:pt x="629" y="1419"/>
                  <a:pt x="1" y="2012"/>
                </a:cubicBezTo>
                <a:lnTo>
                  <a:pt x="13695" y="2012"/>
                </a:lnTo>
                <a:lnTo>
                  <a:pt x="13695" y="2010"/>
                </a:lnTo>
                <a:cubicBezTo>
                  <a:pt x="13099" y="1505"/>
                  <a:pt x="12360" y="1248"/>
                  <a:pt x="11617" y="1248"/>
                </a:cubicBezTo>
                <a:cubicBezTo>
                  <a:pt x="11010" y="1248"/>
                  <a:pt x="10400" y="1420"/>
                  <a:pt x="9865" y="1767"/>
                </a:cubicBezTo>
                <a:cubicBezTo>
                  <a:pt x="9247" y="750"/>
                  <a:pt x="8109" y="69"/>
                  <a:pt x="6919" y="5"/>
                </a:cubicBezTo>
                <a:cubicBezTo>
                  <a:pt x="6858" y="2"/>
                  <a:pt x="6796" y="1"/>
                  <a:pt x="6734" y="1"/>
                </a:cubicBezTo>
                <a:close/>
              </a:path>
            </a:pathLst>
          </a:cu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2866" name="Google Shape;2866;p44"/>
          <p:cNvGrpSpPr/>
          <p:nvPr/>
        </p:nvGrpSpPr>
        <p:grpSpPr>
          <a:xfrm>
            <a:off x="8434848" y="1075750"/>
            <a:ext cx="310300" cy="333050"/>
            <a:chOff x="1546325" y="2453600"/>
            <a:chExt cx="310300" cy="333050"/>
          </a:xfrm>
        </p:grpSpPr>
        <p:sp>
          <p:nvSpPr>
            <p:cNvPr id="2867" name="Google Shape;2867;p44"/>
            <p:cNvSpPr/>
            <p:nvPr/>
          </p:nvSpPr>
          <p:spPr>
            <a:xfrm>
              <a:off x="1823625" y="2568050"/>
              <a:ext cx="33000" cy="33600"/>
            </a:xfrm>
            <a:custGeom>
              <a:avLst/>
              <a:gdLst/>
              <a:ahLst/>
              <a:cxnLst/>
              <a:rect l="l" t="t" r="r" b="b"/>
              <a:pathLst>
                <a:path w="1320" h="1344" extrusionOk="0">
                  <a:moveTo>
                    <a:pt x="1319" y="1"/>
                  </a:moveTo>
                  <a:lnTo>
                    <a:pt x="0" y="785"/>
                  </a:lnTo>
                  <a:lnTo>
                    <a:pt x="361" y="1343"/>
                  </a:lnTo>
                  <a:lnTo>
                    <a:pt x="1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4"/>
            <p:cNvSpPr/>
            <p:nvPr/>
          </p:nvSpPr>
          <p:spPr>
            <a:xfrm>
              <a:off x="1546325" y="2453600"/>
              <a:ext cx="202050" cy="184975"/>
            </a:xfrm>
            <a:custGeom>
              <a:avLst/>
              <a:gdLst/>
              <a:ahLst/>
              <a:cxnLst/>
              <a:rect l="l" t="t" r="r" b="b"/>
              <a:pathLst>
                <a:path w="8082" h="7399" fill="none" extrusionOk="0">
                  <a:moveTo>
                    <a:pt x="6421" y="7398"/>
                  </a:moveTo>
                  <a:cubicBezTo>
                    <a:pt x="6421" y="7398"/>
                    <a:pt x="0" y="6202"/>
                    <a:pt x="1411" y="3954"/>
                  </a:cubicBezTo>
                  <a:cubicBezTo>
                    <a:pt x="2824" y="1705"/>
                    <a:pt x="6813" y="6576"/>
                    <a:pt x="6813" y="6576"/>
                  </a:cubicBezTo>
                  <a:cubicBezTo>
                    <a:pt x="6813" y="6576"/>
                    <a:pt x="3614" y="2011"/>
                    <a:pt x="5264" y="1006"/>
                  </a:cubicBezTo>
                  <a:cubicBezTo>
                    <a:pt x="6914" y="1"/>
                    <a:pt x="8081" y="6292"/>
                    <a:pt x="8081" y="6292"/>
                  </a:cubicBezTo>
                  <a:close/>
                </a:path>
              </a:pathLst>
            </a:custGeom>
            <a:noFill/>
            <a:ln w="3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4"/>
            <p:cNvSpPr/>
            <p:nvPr/>
          </p:nvSpPr>
          <p:spPr>
            <a:xfrm>
              <a:off x="1673925" y="2572550"/>
              <a:ext cx="177875" cy="157075"/>
            </a:xfrm>
            <a:custGeom>
              <a:avLst/>
              <a:gdLst/>
              <a:ahLst/>
              <a:cxnLst/>
              <a:rect l="l" t="t" r="r" b="b"/>
              <a:pathLst>
                <a:path w="7115" h="6283" extrusionOk="0">
                  <a:moveTo>
                    <a:pt x="4805" y="1"/>
                  </a:moveTo>
                  <a:cubicBezTo>
                    <a:pt x="4601" y="1"/>
                    <a:pt x="4397" y="28"/>
                    <a:pt x="4198" y="83"/>
                  </a:cubicBezTo>
                  <a:cubicBezTo>
                    <a:pt x="3955" y="152"/>
                    <a:pt x="3721" y="264"/>
                    <a:pt x="3505" y="418"/>
                  </a:cubicBezTo>
                  <a:lnTo>
                    <a:pt x="995" y="2222"/>
                  </a:lnTo>
                  <a:cubicBezTo>
                    <a:pt x="494" y="2582"/>
                    <a:pt x="186" y="3113"/>
                    <a:pt x="93" y="3681"/>
                  </a:cubicBezTo>
                  <a:cubicBezTo>
                    <a:pt x="1" y="4248"/>
                    <a:pt x="121" y="4849"/>
                    <a:pt x="480" y="5350"/>
                  </a:cubicBezTo>
                  <a:cubicBezTo>
                    <a:pt x="917" y="5958"/>
                    <a:pt x="1608" y="6282"/>
                    <a:pt x="2307" y="6282"/>
                  </a:cubicBezTo>
                  <a:cubicBezTo>
                    <a:pt x="2760" y="6282"/>
                    <a:pt x="3217" y="6146"/>
                    <a:pt x="3610" y="5864"/>
                  </a:cubicBezTo>
                  <a:lnTo>
                    <a:pt x="6121" y="4060"/>
                  </a:lnTo>
                  <a:cubicBezTo>
                    <a:pt x="6394" y="3864"/>
                    <a:pt x="6610" y="3616"/>
                    <a:pt x="6765" y="3340"/>
                  </a:cubicBezTo>
                  <a:cubicBezTo>
                    <a:pt x="6895" y="3109"/>
                    <a:pt x="6980" y="2859"/>
                    <a:pt x="7021" y="2602"/>
                  </a:cubicBezTo>
                  <a:cubicBezTo>
                    <a:pt x="7115" y="2034"/>
                    <a:pt x="6992" y="1432"/>
                    <a:pt x="6633" y="931"/>
                  </a:cubicBezTo>
                  <a:cubicBezTo>
                    <a:pt x="6196" y="324"/>
                    <a:pt x="5505" y="1"/>
                    <a:pt x="4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4"/>
            <p:cNvSpPr/>
            <p:nvPr/>
          </p:nvSpPr>
          <p:spPr>
            <a:xfrm>
              <a:off x="1592125" y="2631300"/>
              <a:ext cx="179325" cy="155350"/>
            </a:xfrm>
            <a:custGeom>
              <a:avLst/>
              <a:gdLst/>
              <a:ahLst/>
              <a:cxnLst/>
              <a:rect l="l" t="t" r="r" b="b"/>
              <a:pathLst>
                <a:path w="7173" h="6214" extrusionOk="0">
                  <a:moveTo>
                    <a:pt x="3724" y="1"/>
                  </a:moveTo>
                  <a:cubicBezTo>
                    <a:pt x="3065" y="1"/>
                    <a:pt x="2391" y="204"/>
                    <a:pt x="1804" y="625"/>
                  </a:cubicBezTo>
                  <a:cubicBezTo>
                    <a:pt x="367" y="1657"/>
                    <a:pt x="0" y="3605"/>
                    <a:pt x="984" y="4976"/>
                  </a:cubicBezTo>
                  <a:cubicBezTo>
                    <a:pt x="1567" y="5787"/>
                    <a:pt x="2492" y="6214"/>
                    <a:pt x="3447" y="6214"/>
                  </a:cubicBezTo>
                  <a:cubicBezTo>
                    <a:pt x="4107" y="6214"/>
                    <a:pt x="4781" y="6010"/>
                    <a:pt x="5368" y="5589"/>
                  </a:cubicBezTo>
                  <a:cubicBezTo>
                    <a:pt x="6805" y="4557"/>
                    <a:pt x="7172" y="2609"/>
                    <a:pt x="6188" y="1239"/>
                  </a:cubicBezTo>
                  <a:cubicBezTo>
                    <a:pt x="5605" y="428"/>
                    <a:pt x="4680" y="1"/>
                    <a:pt x="3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4"/>
            <p:cNvSpPr/>
            <p:nvPr/>
          </p:nvSpPr>
          <p:spPr>
            <a:xfrm>
              <a:off x="1711075" y="2604125"/>
              <a:ext cx="90125" cy="103250"/>
            </a:xfrm>
            <a:custGeom>
              <a:avLst/>
              <a:gdLst/>
              <a:ahLst/>
              <a:cxnLst/>
              <a:rect l="l" t="t" r="r" b="b"/>
              <a:pathLst>
                <a:path w="3605" h="4130" extrusionOk="0">
                  <a:moveTo>
                    <a:pt x="842" y="1"/>
                  </a:moveTo>
                  <a:lnTo>
                    <a:pt x="1" y="607"/>
                  </a:lnTo>
                  <a:cubicBezTo>
                    <a:pt x="154" y="677"/>
                    <a:pt x="301" y="769"/>
                    <a:pt x="439" y="865"/>
                  </a:cubicBezTo>
                  <a:cubicBezTo>
                    <a:pt x="1553" y="1636"/>
                    <a:pt x="2399" y="2829"/>
                    <a:pt x="2781" y="4130"/>
                  </a:cubicBezTo>
                  <a:lnTo>
                    <a:pt x="3604" y="3538"/>
                  </a:lnTo>
                  <a:cubicBezTo>
                    <a:pt x="3040" y="2126"/>
                    <a:pt x="2068" y="903"/>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4"/>
            <p:cNvSpPr/>
            <p:nvPr/>
          </p:nvSpPr>
          <p:spPr>
            <a:xfrm>
              <a:off x="1755025" y="2574625"/>
              <a:ext cx="88050" cy="101150"/>
            </a:xfrm>
            <a:custGeom>
              <a:avLst/>
              <a:gdLst/>
              <a:ahLst/>
              <a:cxnLst/>
              <a:rect l="l" t="t" r="r" b="b"/>
              <a:pathLst>
                <a:path w="3522" h="4046" extrusionOk="0">
                  <a:moveTo>
                    <a:pt x="954" y="0"/>
                  </a:moveTo>
                  <a:cubicBezTo>
                    <a:pt x="711" y="69"/>
                    <a:pt x="477" y="181"/>
                    <a:pt x="261" y="335"/>
                  </a:cubicBezTo>
                  <a:lnTo>
                    <a:pt x="1" y="523"/>
                  </a:lnTo>
                  <a:cubicBezTo>
                    <a:pt x="153" y="595"/>
                    <a:pt x="301" y="685"/>
                    <a:pt x="439" y="781"/>
                  </a:cubicBezTo>
                  <a:cubicBezTo>
                    <a:pt x="1553" y="1553"/>
                    <a:pt x="2400" y="2745"/>
                    <a:pt x="2781" y="4046"/>
                  </a:cubicBezTo>
                  <a:lnTo>
                    <a:pt x="2877" y="3977"/>
                  </a:lnTo>
                  <a:cubicBezTo>
                    <a:pt x="3150" y="3781"/>
                    <a:pt x="3366" y="3533"/>
                    <a:pt x="3521" y="3257"/>
                  </a:cubicBezTo>
                  <a:cubicBezTo>
                    <a:pt x="2966" y="1970"/>
                    <a:pt x="2070" y="849"/>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4"/>
            <p:cNvSpPr/>
            <p:nvPr/>
          </p:nvSpPr>
          <p:spPr>
            <a:xfrm>
              <a:off x="1679975" y="2716975"/>
              <a:ext cx="21675" cy="19125"/>
            </a:xfrm>
            <a:custGeom>
              <a:avLst/>
              <a:gdLst/>
              <a:ahLst/>
              <a:cxnLst/>
              <a:rect l="l" t="t" r="r" b="b"/>
              <a:pathLst>
                <a:path w="867" h="765" extrusionOk="0">
                  <a:moveTo>
                    <a:pt x="434" y="0"/>
                  </a:moveTo>
                  <a:cubicBezTo>
                    <a:pt x="356" y="0"/>
                    <a:pt x="278" y="24"/>
                    <a:pt x="210" y="72"/>
                  </a:cubicBezTo>
                  <a:cubicBezTo>
                    <a:pt x="40" y="195"/>
                    <a:pt x="0" y="434"/>
                    <a:pt x="123" y="604"/>
                  </a:cubicBezTo>
                  <a:cubicBezTo>
                    <a:pt x="198" y="709"/>
                    <a:pt x="315" y="764"/>
                    <a:pt x="434" y="764"/>
                  </a:cubicBezTo>
                  <a:cubicBezTo>
                    <a:pt x="511" y="764"/>
                    <a:pt x="589" y="741"/>
                    <a:pt x="656" y="693"/>
                  </a:cubicBezTo>
                  <a:cubicBezTo>
                    <a:pt x="827" y="569"/>
                    <a:pt x="867" y="331"/>
                    <a:pt x="744" y="159"/>
                  </a:cubicBezTo>
                  <a:cubicBezTo>
                    <a:pt x="669" y="55"/>
                    <a:pt x="55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44"/>
          <p:cNvGrpSpPr/>
          <p:nvPr/>
        </p:nvGrpSpPr>
        <p:grpSpPr>
          <a:xfrm>
            <a:off x="2321984" y="2954235"/>
            <a:ext cx="276944" cy="276922"/>
            <a:chOff x="1254075" y="1384000"/>
            <a:chExt cx="108900" cy="108900"/>
          </a:xfrm>
        </p:grpSpPr>
        <p:sp>
          <p:nvSpPr>
            <p:cNvPr id="2875" name="Google Shape;2875;p44"/>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4"/>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4"/>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4"/>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9" name="Google Shape;2879;p44"/>
          <p:cNvGrpSpPr/>
          <p:nvPr/>
        </p:nvGrpSpPr>
        <p:grpSpPr>
          <a:xfrm>
            <a:off x="7216709" y="937298"/>
            <a:ext cx="276944" cy="276922"/>
            <a:chOff x="1254075" y="1384000"/>
            <a:chExt cx="108900" cy="108900"/>
          </a:xfrm>
        </p:grpSpPr>
        <p:sp>
          <p:nvSpPr>
            <p:cNvPr id="2880" name="Google Shape;2880;p44"/>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4"/>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4"/>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4"/>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4" name="Google Shape;2884;p44"/>
          <p:cNvGrpSpPr/>
          <p:nvPr/>
        </p:nvGrpSpPr>
        <p:grpSpPr>
          <a:xfrm>
            <a:off x="7791759" y="3324748"/>
            <a:ext cx="276944" cy="276922"/>
            <a:chOff x="1254075" y="1384000"/>
            <a:chExt cx="108900" cy="108900"/>
          </a:xfrm>
        </p:grpSpPr>
        <p:sp>
          <p:nvSpPr>
            <p:cNvPr id="2885" name="Google Shape;2885;p44"/>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4"/>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4"/>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4"/>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9" name="Google Shape;2889;p44"/>
          <p:cNvGrpSpPr/>
          <p:nvPr/>
        </p:nvGrpSpPr>
        <p:grpSpPr>
          <a:xfrm rot="3094429" flipH="1">
            <a:off x="3718236" y="1932236"/>
            <a:ext cx="524893" cy="1009735"/>
            <a:chOff x="1312300" y="3710025"/>
            <a:chExt cx="483225" cy="929675"/>
          </a:xfrm>
        </p:grpSpPr>
        <p:sp>
          <p:nvSpPr>
            <p:cNvPr id="2890" name="Google Shape;2890;p44"/>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4"/>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3"/>
        <p:cNvGrpSpPr/>
        <p:nvPr/>
      </p:nvGrpSpPr>
      <p:grpSpPr>
        <a:xfrm>
          <a:off x="0" y="0"/>
          <a:ext cx="0" cy="0"/>
          <a:chOff x="0" y="0"/>
          <a:chExt cx="0" cy="0"/>
        </a:xfrm>
      </p:grpSpPr>
      <p:sp>
        <p:nvSpPr>
          <p:cNvPr id="3275" name="Google Shape;3275;p54"/>
          <p:cNvSpPr/>
          <p:nvPr/>
        </p:nvSpPr>
        <p:spPr>
          <a:xfrm>
            <a:off x="2499325" y="680727"/>
            <a:ext cx="4528200" cy="2168400"/>
          </a:xfrm>
          <a:prstGeom prst="round2DiagRect">
            <a:avLst>
              <a:gd name="adj1" fmla="val 20554"/>
              <a:gd name="adj2" fmla="val 0"/>
            </a:avLst>
          </a:prstGeom>
          <a:solidFill>
            <a:srgbClr val="B6D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4"/>
          <p:cNvSpPr txBox="1">
            <a:spLocks noGrp="1"/>
          </p:cNvSpPr>
          <p:nvPr>
            <p:ph type="title"/>
          </p:nvPr>
        </p:nvSpPr>
        <p:spPr>
          <a:xfrm>
            <a:off x="2719975" y="553552"/>
            <a:ext cx="4086900" cy="121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3277" name="Google Shape;3277;p54"/>
          <p:cNvSpPr txBox="1">
            <a:spLocks noGrp="1"/>
          </p:cNvSpPr>
          <p:nvPr>
            <p:ph type="subTitle" idx="1"/>
          </p:nvPr>
        </p:nvSpPr>
        <p:spPr>
          <a:xfrm>
            <a:off x="2719975" y="1764927"/>
            <a:ext cx="4086900" cy="105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smtClean="0">
                <a:effectLst>
                  <a:outerShdw blurRad="38100" dist="38100" dir="2700000" algn="tl">
                    <a:srgbClr val="000000">
                      <a:alpha val="43137"/>
                    </a:srgbClr>
                  </a:outerShdw>
                </a:effectLst>
                <a:latin typeface="Abril Fatface"/>
                <a:ea typeface="Abril Fatface"/>
                <a:cs typeface="Abril Fatface"/>
                <a:sym typeface="Abril Fatface"/>
              </a:rPr>
              <a:t>SEE YOU LATER</a:t>
            </a:r>
            <a:endParaRPr b="1" dirty="0">
              <a:effectLst>
                <a:outerShdw blurRad="38100" dist="38100" dir="2700000" algn="tl">
                  <a:srgbClr val="000000">
                    <a:alpha val="43137"/>
                  </a:srgbClr>
                </a:outerShdw>
              </a:effectLst>
            </a:endParaRPr>
          </a:p>
        </p:txBody>
      </p:sp>
      <p:cxnSp>
        <p:nvCxnSpPr>
          <p:cNvPr id="3279" name="Google Shape;3279;p54"/>
          <p:cNvCxnSpPr/>
          <p:nvPr/>
        </p:nvCxnSpPr>
        <p:spPr>
          <a:xfrm>
            <a:off x="2719975" y="1764927"/>
            <a:ext cx="40869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ravel Agency: Spring in Brazil by Slidesgo">
  <a:themeElements>
    <a:clrScheme name="Simple Light">
      <a:dk1>
        <a:srgbClr val="00044F"/>
      </a:dk1>
      <a:lt1>
        <a:srgbClr val="FFFFFF"/>
      </a:lt1>
      <a:dk2>
        <a:srgbClr val="D4F3F8"/>
      </a:dk2>
      <a:lt2>
        <a:srgbClr val="00585B"/>
      </a:lt2>
      <a:accent1>
        <a:srgbClr val="FEDF83"/>
      </a:accent1>
      <a:accent2>
        <a:srgbClr val="EB840D"/>
      </a:accent2>
      <a:accent3>
        <a:srgbClr val="B6DFA0"/>
      </a:accent3>
      <a:accent4>
        <a:srgbClr val="FF4046"/>
      </a:accent4>
      <a:accent5>
        <a:srgbClr val="CE73A9"/>
      </a:accent5>
      <a:accent6>
        <a:srgbClr val="FFFFFF"/>
      </a:accent6>
      <a:hlink>
        <a:srgbClr val="0004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305</Words>
  <Application>Microsoft Office PowerPoint</Application>
  <PresentationFormat>On-screen Show (16:9)</PresentationFormat>
  <Paragraphs>43</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Abril Fatface</vt:lpstr>
      <vt:lpstr>Anaheim</vt:lpstr>
      <vt:lpstr>Arial</vt:lpstr>
      <vt:lpstr>Bebas Neue</vt:lpstr>
      <vt:lpstr>Snippet</vt:lpstr>
      <vt:lpstr>Times New Roman</vt:lpstr>
      <vt:lpstr>Travel Agency: Spring in Brazil by Slidesgo</vt:lpstr>
      <vt:lpstr>Contents of this template</vt:lpstr>
      <vt:lpstr>Mời PH cùng các con xem một đoạn clip “Hà Nội trong tôi”</vt:lpstr>
      <vt:lpstr>Đây là gì? Giữa hồ có gì?</vt:lpstr>
      <vt:lpstr>04</vt:lpstr>
      <vt:lpstr>PowerPoint Presentation</vt:lpstr>
      <vt:lpstr>Ngoài những danh lam thắng cảnh ở trên, thì Hà Nội còn rất nhiều địa danh đẹp khác như:</vt:lpstr>
      <vt:lpstr>Ở Hà Nội, cũng như trên đất nước Việt Nam ta, có rất nhiều danh lam thắng cảnh đẹp, chúng ta cần phải giữ gìn vệ sinh chung, bảo tồn những thắng cảnh đó nhé!</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Agency</dc:title>
  <cp:lastModifiedBy>Administrator</cp:lastModifiedBy>
  <cp:revision>10</cp:revision>
  <dcterms:modified xsi:type="dcterms:W3CDTF">2023-07-31T15:10:28Z</dcterms:modified>
</cp:coreProperties>
</file>