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6" r:id="rId4"/>
    <p:sldId id="257" r:id="rId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CCFFFF"/>
    <a:srgbClr val="FFCCFF"/>
    <a:srgbClr val="152FE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08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GIF"/><Relationship Id="rId8" Type="http://schemas.openxmlformats.org/officeDocument/2006/relationships/image" Target="../media/image2.GIF"/><Relationship Id="rId7" Type="http://schemas.openxmlformats.org/officeDocument/2006/relationships/image" Target="../media/image9.GIF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1.GIF"/><Relationship Id="rId1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Rectangles 3"/>
          <p:cNvSpPr/>
          <p:nvPr/>
        </p:nvSpPr>
        <p:spPr>
          <a:xfrm>
            <a:off x="1828800" y="1676400"/>
            <a:ext cx="5722620" cy="212280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en-US" altLang="zh-CN" sz="44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/>
                <a:latin typeface="+mj-lt"/>
                <a:cs typeface="+mj-lt"/>
              </a:rPr>
              <a:t>Đề tài : </a:t>
            </a:r>
            <a:endParaRPr lang="en-US" altLang="zh-CN" sz="4400" b="1">
              <a:ln w="22225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/>
              <a:latin typeface="+mj-lt"/>
              <a:cs typeface="+mj-lt"/>
            </a:endParaRPr>
          </a:p>
          <a:p>
            <a:pPr algn="ctr"/>
            <a:r>
              <a:rPr lang="en-US" altLang="zh-CN" sz="44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/>
                <a:latin typeface="+mj-lt"/>
                <a:cs typeface="+mj-lt"/>
              </a:rPr>
              <a:t>Bò thấp chui qua cổng</a:t>
            </a:r>
            <a:endParaRPr lang="en-US" altLang="zh-CN" sz="4400" b="1">
              <a:ln w="22225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/>
              <a:latin typeface="+mj-lt"/>
              <a:cs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6" name="Oval 2055"/>
          <p:cNvSpPr/>
          <p:nvPr/>
        </p:nvSpPr>
        <p:spPr>
          <a:xfrm>
            <a:off x="2819400" y="76200"/>
            <a:ext cx="3687763" cy="3640138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57" name="Rectangles 2056"/>
          <p:cNvSpPr/>
          <p:nvPr/>
        </p:nvSpPr>
        <p:spPr>
          <a:xfrm>
            <a:off x="2819400" y="2579688"/>
            <a:ext cx="3687763" cy="4278312"/>
          </a:xfrm>
          <a:prstGeom prst="rect">
            <a:avLst/>
          </a:prstGeom>
          <a:solidFill>
            <a:srgbClr val="152FE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58" name="Oval 2057"/>
          <p:cNvSpPr/>
          <p:nvPr/>
        </p:nvSpPr>
        <p:spPr>
          <a:xfrm>
            <a:off x="6553200" y="1676400"/>
            <a:ext cx="2430463" cy="2366963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59" name="Rectangles 2058"/>
          <p:cNvSpPr/>
          <p:nvPr/>
        </p:nvSpPr>
        <p:spPr>
          <a:xfrm>
            <a:off x="6477000" y="3581400"/>
            <a:ext cx="2514600" cy="3276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60" name="Oval 2059"/>
          <p:cNvSpPr/>
          <p:nvPr/>
        </p:nvSpPr>
        <p:spPr>
          <a:xfrm>
            <a:off x="388938" y="1600200"/>
            <a:ext cx="2430462" cy="2366963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61" name="Rectangles 2060"/>
          <p:cNvSpPr/>
          <p:nvPr/>
        </p:nvSpPr>
        <p:spPr>
          <a:xfrm>
            <a:off x="473075" y="3581400"/>
            <a:ext cx="2346325" cy="3276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64" name="Flowchart: Delay 2063"/>
          <p:cNvSpPr/>
          <p:nvPr/>
        </p:nvSpPr>
        <p:spPr>
          <a:xfrm rot="16200000">
            <a:off x="495300" y="4914900"/>
            <a:ext cx="2209800" cy="1676400"/>
          </a:xfrm>
          <a:prstGeom prst="flowChartDelay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65" name="Flowchart: Delay 2064"/>
          <p:cNvSpPr/>
          <p:nvPr/>
        </p:nvSpPr>
        <p:spPr>
          <a:xfrm rot="16200000">
            <a:off x="6591300" y="4914900"/>
            <a:ext cx="2209800" cy="1676400"/>
          </a:xfrm>
          <a:prstGeom prst="flowChartDelay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67" name="Flowchart: Delay 2066"/>
          <p:cNvSpPr/>
          <p:nvPr/>
        </p:nvSpPr>
        <p:spPr>
          <a:xfrm rot="16200000">
            <a:off x="2743200" y="3429000"/>
            <a:ext cx="3924300" cy="2857500"/>
          </a:xfrm>
          <a:prstGeom prst="flowChartDelay">
            <a:avLst/>
          </a:prstGeom>
          <a:solidFill>
            <a:srgbClr val="FF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pic>
        <p:nvPicPr>
          <p:cNvPr id="2068" name="Picture 2067" descr="angela_hovering_with_pixie_harp_md_wht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9000" y="3962400"/>
            <a:ext cx="2500313" cy="2819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69" name="Rectangles 2068"/>
          <p:cNvSpPr/>
          <p:nvPr/>
        </p:nvSpPr>
        <p:spPr>
          <a:xfrm>
            <a:off x="3276600" y="5486400"/>
            <a:ext cx="2895600" cy="1524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70" name="Rectangles 2069"/>
          <p:cNvSpPr/>
          <p:nvPr/>
        </p:nvSpPr>
        <p:spPr>
          <a:xfrm>
            <a:off x="3233738" y="5943600"/>
            <a:ext cx="2895600" cy="1524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71" name="Rectangles 2070"/>
          <p:cNvSpPr/>
          <p:nvPr/>
        </p:nvSpPr>
        <p:spPr>
          <a:xfrm>
            <a:off x="3276600" y="6400800"/>
            <a:ext cx="2895600" cy="1524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72" name="Rectangles 2071"/>
          <p:cNvSpPr/>
          <p:nvPr/>
        </p:nvSpPr>
        <p:spPr>
          <a:xfrm rot="5400000">
            <a:off x="3524250" y="6076950"/>
            <a:ext cx="1333500" cy="1524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73" name="Rectangles 2072"/>
          <p:cNvSpPr/>
          <p:nvPr/>
        </p:nvSpPr>
        <p:spPr>
          <a:xfrm rot="5400000">
            <a:off x="4514850" y="6086475"/>
            <a:ext cx="1333500" cy="1524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3083" name="Picture 3082" descr="chipmunk_pushing_nuts_md_wht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53200" y="5006975"/>
            <a:ext cx="2590800" cy="1851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6" name="Picture 3085" descr="mushroom_house_md_wh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5010150"/>
            <a:ext cx="1847850" cy="1847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96" name="Picture 3095" descr="tree_ani[1]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5788" y="1371600"/>
            <a:ext cx="1039812" cy="20097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01" name="Picture 3100" descr="xmastre4_b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4288" y="2209800"/>
            <a:ext cx="1357312" cy="2133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02" name="Picture 3101" descr="xmastre_b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0025" y="2971800"/>
            <a:ext cx="1450975" cy="2286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07" name="Picture 3106" descr="tree_ani[1]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0213" y="76200"/>
            <a:ext cx="788987" cy="1524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12" name="Picture 3111" descr="sun14[1]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0" y="209550"/>
            <a:ext cx="1428750" cy="12382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13" name="Picture 3112" descr="bird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47800" y="533400"/>
            <a:ext cx="1371600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37" name="Picture 3136" descr="xmastre4_b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3688" y="228600"/>
            <a:ext cx="1357312" cy="2133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38" name="Rectangles 3137"/>
          <p:cNvSpPr/>
          <p:nvPr/>
        </p:nvSpPr>
        <p:spPr>
          <a:xfrm rot="3442722">
            <a:off x="4148138" y="-779462"/>
            <a:ext cx="1600200" cy="8340725"/>
          </a:xfrm>
          <a:prstGeom prst="rect">
            <a:avLst/>
          </a:prstGeom>
          <a:solidFill>
            <a:srgbClr val="FFC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39" name="Parallelogram 3138"/>
          <p:cNvSpPr/>
          <p:nvPr/>
        </p:nvSpPr>
        <p:spPr>
          <a:xfrm rot="3410826">
            <a:off x="2133600" y="3630613"/>
            <a:ext cx="990600" cy="2667000"/>
          </a:xfrm>
          <a:prstGeom prst="parallelogram">
            <a:avLst>
              <a:gd name="adj" fmla="val 25000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40" name="Rectangles 3139"/>
          <p:cNvSpPr/>
          <p:nvPr/>
        </p:nvSpPr>
        <p:spPr>
          <a:xfrm rot="-1795689">
            <a:off x="1096963" y="4746625"/>
            <a:ext cx="184150" cy="211455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41" name="Freeform 3140"/>
          <p:cNvSpPr/>
          <p:nvPr/>
        </p:nvSpPr>
        <p:spPr>
          <a:xfrm rot="-1285134">
            <a:off x="4038600" y="2438400"/>
            <a:ext cx="1219200" cy="33528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10800 h 21600"/>
            </a:gdLst>
            <a:ahLst/>
            <a:cxnLst>
              <a:cxn ang="270">
                <a:pos x="10800" y="0"/>
              </a:cxn>
              <a:cxn ang="180">
                <a:pos x="2700" y="10800"/>
              </a:cxn>
              <a:cxn ang="270">
                <a:pos x="10800" y="5400"/>
              </a:cxn>
              <a:cxn ang="0">
                <a:pos x="18900" y="10800"/>
              </a:cxn>
            </a:cxnLst>
            <a:rect l="txL" t="txT" r="txR" b="txB"/>
            <a:pathLst>
              <a:path w="21600" h="21600">
                <a:moveTo>
                  <a:pt x="5400" y="10800"/>
                </a:moveTo>
                <a:arcTo wR="5400" hR="5400" stAng="10800000" swAng="10800000"/>
                <a:lnTo>
                  <a:pt x="21600" y="10800"/>
                </a:lnTo>
                <a:arcTo wR="10800" hR="10800" stAng="0" swAng="-10800000"/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42" name="Freeform 3141"/>
          <p:cNvSpPr/>
          <p:nvPr/>
        </p:nvSpPr>
        <p:spPr>
          <a:xfrm rot="-1285134">
            <a:off x="5318125" y="1497013"/>
            <a:ext cx="1219200" cy="33528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10800 h 21600"/>
            </a:gdLst>
            <a:ahLst/>
            <a:cxnLst>
              <a:cxn ang="270">
                <a:pos x="10800" y="0"/>
              </a:cxn>
              <a:cxn ang="180">
                <a:pos x="2700" y="10800"/>
              </a:cxn>
              <a:cxn ang="270">
                <a:pos x="10800" y="5400"/>
              </a:cxn>
              <a:cxn ang="0">
                <a:pos x="18900" y="10800"/>
              </a:cxn>
            </a:cxnLst>
            <a:rect l="txL" t="txT" r="txR" b="txB"/>
            <a:pathLst>
              <a:path w="21600" h="21600">
                <a:moveTo>
                  <a:pt x="5400" y="10800"/>
                </a:moveTo>
                <a:arcTo wR="5400" hR="5400" stAng="10800000" swAng="10800000"/>
                <a:lnTo>
                  <a:pt x="21600" y="10800"/>
                </a:lnTo>
                <a:arcTo wR="10800" hR="10800" stAng="0" swAng="-10800000"/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44" name="Right Arrow 3143"/>
          <p:cNvSpPr/>
          <p:nvPr/>
        </p:nvSpPr>
        <p:spPr>
          <a:xfrm rot="-1615609">
            <a:off x="2209800" y="4724400"/>
            <a:ext cx="1023938" cy="306388"/>
          </a:xfrm>
          <a:prstGeom prst="rightArrow">
            <a:avLst>
              <a:gd name="adj1" fmla="val 50000"/>
              <a:gd name="adj2" fmla="val 83549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46" name="Right Arrow 3145"/>
          <p:cNvSpPr/>
          <p:nvPr/>
        </p:nvSpPr>
        <p:spPr>
          <a:xfrm rot="-2074187">
            <a:off x="3700463" y="3808413"/>
            <a:ext cx="1023937" cy="306387"/>
          </a:xfrm>
          <a:prstGeom prst="rightArrow">
            <a:avLst>
              <a:gd name="adj1" fmla="val 50000"/>
              <a:gd name="adj2" fmla="val 83549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47" name="Right Arrow 3146"/>
          <p:cNvSpPr/>
          <p:nvPr/>
        </p:nvSpPr>
        <p:spPr>
          <a:xfrm rot="-2074187">
            <a:off x="5105400" y="2971800"/>
            <a:ext cx="1023938" cy="306388"/>
          </a:xfrm>
          <a:prstGeom prst="rightArrow">
            <a:avLst>
              <a:gd name="adj1" fmla="val 50000"/>
              <a:gd name="adj2" fmla="val 83549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48" name="Right Arrow 3147"/>
          <p:cNvSpPr/>
          <p:nvPr/>
        </p:nvSpPr>
        <p:spPr>
          <a:xfrm rot="-2074187">
            <a:off x="6324600" y="2209800"/>
            <a:ext cx="1023938" cy="306388"/>
          </a:xfrm>
          <a:prstGeom prst="rightArrow">
            <a:avLst>
              <a:gd name="adj1" fmla="val 50000"/>
              <a:gd name="adj2" fmla="val 83549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49" name="Text Box 3148"/>
          <p:cNvSpPr txBox="1"/>
          <p:nvPr/>
        </p:nvSpPr>
        <p:spPr>
          <a:xfrm rot="3435135">
            <a:off x="-144462" y="5707063"/>
            <a:ext cx="1905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000" b="1">
                <a:solidFill>
                  <a:srgbClr val="152FEF"/>
                </a:solidFill>
                <a:latin typeface=".VnAvant" panose="020BE200000000000000" pitchFamily="34" charset="0"/>
              </a:rPr>
              <a:t>XuÊt ph¸t</a:t>
            </a:r>
            <a:endParaRPr sz="2000" b="1">
              <a:solidFill>
                <a:srgbClr val="152FEF"/>
              </a:solidFill>
              <a:latin typeface=".VnAvant" panose="020BE200000000000000" pitchFamily="34" charset="0"/>
            </a:endParaRPr>
          </a:p>
        </p:txBody>
      </p:sp>
      <p:grpSp>
        <p:nvGrpSpPr>
          <p:cNvPr id="3150" name="Group 3149"/>
          <p:cNvGrpSpPr/>
          <p:nvPr/>
        </p:nvGrpSpPr>
        <p:grpSpPr>
          <a:xfrm rot="540710">
            <a:off x="7078663" y="15875"/>
            <a:ext cx="2057400" cy="1371600"/>
            <a:chOff x="245" y="48"/>
            <a:chExt cx="5419" cy="4272"/>
          </a:xfrm>
        </p:grpSpPr>
        <p:sp>
          <p:nvSpPr>
            <p:cNvPr id="3151" name="Oval 3150"/>
            <p:cNvSpPr/>
            <p:nvPr/>
          </p:nvSpPr>
          <p:spPr>
            <a:xfrm>
              <a:off x="1776" y="48"/>
              <a:ext cx="2323" cy="2293"/>
            </a:xfrm>
            <a:prstGeom prst="ellipse">
              <a:avLst/>
            </a:prstGeom>
            <a:solidFill>
              <a:srgbClr val="CC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2" name="Rectangles 3151"/>
            <p:cNvSpPr/>
            <p:nvPr/>
          </p:nvSpPr>
          <p:spPr>
            <a:xfrm>
              <a:off x="1776" y="1625"/>
              <a:ext cx="2323" cy="2695"/>
            </a:xfrm>
            <a:prstGeom prst="rect">
              <a:avLst/>
            </a:prstGeom>
            <a:solidFill>
              <a:srgbClr val="152FE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3" name="Oval 3152"/>
            <p:cNvSpPr/>
            <p:nvPr/>
          </p:nvSpPr>
          <p:spPr>
            <a:xfrm>
              <a:off x="4128" y="1056"/>
              <a:ext cx="1531" cy="1491"/>
            </a:xfrm>
            <a:prstGeom prst="ellipse">
              <a:avLst/>
            </a:prstGeom>
            <a:solidFill>
              <a:srgbClr val="CC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4" name="Rectangles 3153"/>
            <p:cNvSpPr/>
            <p:nvPr/>
          </p:nvSpPr>
          <p:spPr>
            <a:xfrm>
              <a:off x="4080" y="2256"/>
              <a:ext cx="1584" cy="2064"/>
            </a:xfrm>
            <a:prstGeom prst="rect">
              <a:avLst/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5" name="Oval 3154"/>
            <p:cNvSpPr/>
            <p:nvPr/>
          </p:nvSpPr>
          <p:spPr>
            <a:xfrm>
              <a:off x="245" y="1008"/>
              <a:ext cx="1531" cy="1491"/>
            </a:xfrm>
            <a:prstGeom prst="ellipse">
              <a:avLst/>
            </a:prstGeom>
            <a:solidFill>
              <a:srgbClr val="CC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6" name="Rectangles 3155"/>
            <p:cNvSpPr/>
            <p:nvPr/>
          </p:nvSpPr>
          <p:spPr>
            <a:xfrm>
              <a:off x="298" y="2256"/>
              <a:ext cx="1478" cy="2064"/>
            </a:xfrm>
            <a:prstGeom prst="rect">
              <a:avLst/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7" name="Flowchart: Delay 3156"/>
            <p:cNvSpPr/>
            <p:nvPr/>
          </p:nvSpPr>
          <p:spPr>
            <a:xfrm rot="16200000">
              <a:off x="312" y="3096"/>
              <a:ext cx="1392" cy="1056"/>
            </a:xfrm>
            <a:prstGeom prst="flowChartDelay">
              <a:avLst/>
            </a:prstGeom>
            <a:solidFill>
              <a:srgbClr val="0000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8" name="Flowchart: Delay 3157"/>
            <p:cNvSpPr/>
            <p:nvPr/>
          </p:nvSpPr>
          <p:spPr>
            <a:xfrm rot="16200000">
              <a:off x="4152" y="3096"/>
              <a:ext cx="1392" cy="1056"/>
            </a:xfrm>
            <a:prstGeom prst="flowChartDelay">
              <a:avLst/>
            </a:prstGeom>
            <a:solidFill>
              <a:srgbClr val="0000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9" name="Flowchart: Delay 3158"/>
            <p:cNvSpPr/>
            <p:nvPr/>
          </p:nvSpPr>
          <p:spPr>
            <a:xfrm rot="16200000">
              <a:off x="1728" y="2160"/>
              <a:ext cx="2472" cy="1800"/>
            </a:xfrm>
            <a:prstGeom prst="flowChartDelay">
              <a:avLst/>
            </a:prstGeom>
            <a:solidFill>
              <a:srgbClr val="FFFF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pic>
          <p:nvPicPr>
            <p:cNvPr id="3160" name="Picture 3159" descr="angela_hovering_with_pixie_harp_md_wht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160" y="2496"/>
              <a:ext cx="1575" cy="177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161" name="Rectangles 3160"/>
            <p:cNvSpPr/>
            <p:nvPr/>
          </p:nvSpPr>
          <p:spPr>
            <a:xfrm>
              <a:off x="2064" y="3456"/>
              <a:ext cx="1824" cy="9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2" name="Rectangles 3161"/>
            <p:cNvSpPr/>
            <p:nvPr/>
          </p:nvSpPr>
          <p:spPr>
            <a:xfrm>
              <a:off x="2037" y="3744"/>
              <a:ext cx="1824" cy="9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3" name="Rectangles 3162"/>
            <p:cNvSpPr/>
            <p:nvPr/>
          </p:nvSpPr>
          <p:spPr>
            <a:xfrm>
              <a:off x="2064" y="4032"/>
              <a:ext cx="1824" cy="9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4" name="Rectangles 3163"/>
            <p:cNvSpPr/>
            <p:nvPr/>
          </p:nvSpPr>
          <p:spPr>
            <a:xfrm rot="5400000">
              <a:off x="2220" y="3828"/>
              <a:ext cx="840" cy="9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5" name="Rectangles 3164"/>
            <p:cNvSpPr/>
            <p:nvPr/>
          </p:nvSpPr>
          <p:spPr>
            <a:xfrm rot="5400000">
              <a:off x="2844" y="3834"/>
              <a:ext cx="840" cy="9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3166" name="Freeform 3165"/>
          <p:cNvSpPr/>
          <p:nvPr/>
        </p:nvSpPr>
        <p:spPr>
          <a:xfrm rot="-1285134">
            <a:off x="6613525" y="735013"/>
            <a:ext cx="1219200" cy="33528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10800 h 21600"/>
            </a:gdLst>
            <a:ahLst/>
            <a:cxnLst>
              <a:cxn ang="270">
                <a:pos x="10800" y="0"/>
              </a:cxn>
              <a:cxn ang="180">
                <a:pos x="2700" y="10800"/>
              </a:cxn>
              <a:cxn ang="270">
                <a:pos x="10800" y="5400"/>
              </a:cxn>
              <a:cxn ang="0">
                <a:pos x="18900" y="10800"/>
              </a:cxn>
            </a:cxnLst>
            <a:rect l="txL" t="txT" r="txR" b="txB"/>
            <a:pathLst>
              <a:path w="21600" h="21600">
                <a:moveTo>
                  <a:pt x="5400" y="10800"/>
                </a:moveTo>
                <a:arcTo wR="5400" hR="5400" stAng="10800000" swAng="10800000"/>
                <a:lnTo>
                  <a:pt x="21600" y="10800"/>
                </a:lnTo>
                <a:arcTo wR="10800" hR="10800" stAng="0" swAng="-10800000"/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pic>
        <p:nvPicPr>
          <p:cNvPr id="3167" name="Picture 3166" descr="xmastre3_b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8600" y="1990725"/>
            <a:ext cx="2058988" cy="2886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68" name="Picture 3167" descr="treebi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76800" y="3352800"/>
            <a:ext cx="2138363" cy="3124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20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20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2000" fill="hold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2000" fill="hold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2000" fill="hold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2000" fill="hold"/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2000" fill="hold"/>
                                        <p:tgtEl>
                                          <p:spTgt spid="3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2000" fill="hold"/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240" s="0" l="0"/>
                                      </p:by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3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WPS Presentation</Application>
  <PresentationFormat>On-screen Show</PresentationFormat>
  <Paragraphs>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0" baseType="lpstr">
      <vt:lpstr>Arial</vt:lpstr>
      <vt:lpstr>SimSun</vt:lpstr>
      <vt:lpstr>Wingdings</vt:lpstr>
      <vt:lpstr>.VnAvant</vt:lpstr>
      <vt:lpstr>Microsoft YaHei</vt:lpstr>
      <vt:lpstr>Arial Unicode MS</vt:lpstr>
      <vt:lpstr>Calibri</vt:lpstr>
      <vt:lpstr>HP001 5 hàng 1 ô ly</vt:lpstr>
      <vt:lpstr>.VnTimeH</vt:lpstr>
      <vt:lpstr>HoloLens MDL2 Assets</vt:lpstr>
      <vt:lpstr>Bahnschrift Condensed</vt:lpstr>
      <vt:lpstr>Bahnschrift Light</vt:lpstr>
      <vt:lpstr>Bookman Old Style</vt:lpstr>
      <vt:lpstr>Cambria</vt:lpstr>
      <vt:lpstr>Constantia</vt:lpstr>
      <vt:lpstr>HP Simplified Light</vt:lpstr>
      <vt:lpstr>HP001 4 hang 1 ô ly</vt:lpstr>
      <vt:lpstr>HP001 4 hàng</vt:lpstr>
      <vt:lpstr>HP001 5 hàng</vt:lpstr>
      <vt:lpstr>Impact</vt:lpstr>
      <vt:lpstr>Ink Free</vt:lpstr>
      <vt:lpstr>Leelawadee UI</vt:lpstr>
      <vt:lpstr>Liberation Sans Narrow</vt:lpstr>
      <vt:lpstr>Lucida Console</vt:lpstr>
      <vt:lpstr>Microsoft YaHei UI</vt:lpstr>
      <vt:lpstr>Miriam Libre</vt:lpstr>
      <vt:lpstr>Microsoft YaHei UI Light</vt:lpstr>
      <vt:lpstr>MS Reference Sans Serif</vt:lpstr>
      <vt:lpstr>Mongolian Baiti</vt:lpstr>
      <vt:lpstr>Monotype Corsiva</vt:lpstr>
      <vt:lpstr>Miriam Mono CLM</vt:lpstr>
      <vt:lpstr>MS UI Gothic</vt:lpstr>
      <vt:lpstr>Noto Sans Hebrew</vt:lpstr>
      <vt:lpstr>PMingLiU-ExtB</vt:lpstr>
      <vt:lpstr>Rubik</vt:lpstr>
      <vt:lpstr>MS Reference Specialty</vt:lpstr>
      <vt:lpstr>Default Design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tuan.nguyensy</cp:lastModifiedBy>
  <cp:revision>3</cp:revision>
  <dcterms:created xsi:type="dcterms:W3CDTF">2008-10-25T05:39:39Z</dcterms:created>
  <dcterms:modified xsi:type="dcterms:W3CDTF">2023-07-31T13:20:28Z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9EEF610EF7604574A319BA5AE1139B0F</vt:lpwstr>
  </property>
  <property fmtid="{D5CDD505-2E9C-101B-9397-08002B2CF9AE}" pid="3" name="KSOProductBuildVer">
    <vt:lpwstr>1033-11.2.0.11537</vt:lpwstr>
  </property>
</Properties>
</file>