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66" r:id="rId4"/>
    <p:sldId id="270" r:id="rId5"/>
    <p:sldId id="262" r:id="rId6"/>
    <p:sldId id="268" r:id="rId7"/>
    <p:sldId id="263" r:id="rId8"/>
    <p:sldId id="272" r:id="rId9"/>
    <p:sldId id="274" r:id="rId10"/>
    <p:sldId id="276" r:id="rId11"/>
    <p:sldId id="278" r:id="rId12"/>
    <p:sldId id="280" r:id="rId13"/>
    <p:sldId id="282" r:id="rId14"/>
    <p:sldId id="298" r:id="rId15"/>
    <p:sldId id="300" r:id="rId16"/>
    <p:sldId id="304" r:id="rId17"/>
    <p:sldId id="306" r:id="rId18"/>
    <p:sldId id="308" r:id="rId19"/>
    <p:sldId id="312" r:id="rId20"/>
    <p:sldId id="314" r:id="rId21"/>
    <p:sldId id="322" r:id="rId22"/>
    <p:sldId id="320" r:id="rId23"/>
    <p:sldId id="327" r:id="rId2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47"/>
    <p:restoredTop sz="94660"/>
  </p:normalViewPr>
  <p:slideViewPr>
    <p:cSldViewPr showGuides="1">
      <p:cViewPr varScale="1">
        <p:scale>
          <a:sx n="86" d="100"/>
          <a:sy n="86" d="100"/>
        </p:scale>
        <p:origin x="151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F0200-0957-42F7-AF17-E9518441744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587F6B-F846-4666-8E6F-AD1E7045A3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F0200-0957-42F7-AF17-E9518441744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587F6B-F846-4666-8E6F-AD1E7045A3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F0200-0957-42F7-AF17-E9518441744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587F6B-F846-4666-8E6F-AD1E7045A3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F0200-0957-42F7-AF17-E9518441744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587F6B-F846-4666-8E6F-AD1E7045A3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F0200-0957-42F7-AF17-E9518441744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587F6B-F846-4666-8E6F-AD1E7045A3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F0200-0957-42F7-AF17-E9518441744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587F6B-F846-4666-8E6F-AD1E7045A3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F0200-0957-42F7-AF17-E9518441744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587F6B-F846-4666-8E6F-AD1E7045A3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F0200-0957-42F7-AF17-E9518441744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587F6B-F846-4666-8E6F-AD1E7045A3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F0200-0957-42F7-AF17-E9518441744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587F6B-F846-4666-8E6F-AD1E7045A3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F0200-0957-42F7-AF17-E9518441744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587F6B-F846-4666-8E6F-AD1E7045A3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F0200-0957-42F7-AF17-E9518441744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587F6B-F846-4666-8E6F-AD1E7045A3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F0200-0957-42F7-AF17-E9518441744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587F6B-F846-4666-8E6F-AD1E7045A3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wmf"/><Relationship Id="rId1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8.xml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slide" Target="slide8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8.xm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jpeg"/><Relationship Id="rId2" Type="http://schemas.openxmlformats.org/officeDocument/2006/relationships/slide" Target="slide8.xml"/><Relationship Id="rId1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media" Target="file:///C:\Users\ADMIN\Documents\YEN%20VINH\TDS%20CAC%20CHU%20DE\chu%20de%20ban%20tha%20TDS\that%20dang%20yeu%20BTPTC%205.wma" TargetMode="External"/><Relationship Id="rId3" Type="http://schemas.openxmlformats.org/officeDocument/2006/relationships/audio" Target="file:///C:\Users\ADMIN\Documents\YEN%20VINH\TDS%20CAC%20CHU%20DE\chu%20de%20ban%20tha%20TDS\that%20dang%20yeu%20BTPTC%205.wma" TargetMode="External"/><Relationship Id="rId2" Type="http://schemas.openxmlformats.org/officeDocument/2006/relationships/image" Target="../media/image18.wmf"/><Relationship Id="rId1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microsoft.com/office/2007/relationships/media" Target="file:///H:\TDS%20GGIAO%20THONG\NGA%20TU%20DUONG%20PHO%20NOI%20BTPTC.wma" TargetMode="External"/><Relationship Id="rId4" Type="http://schemas.openxmlformats.org/officeDocument/2006/relationships/audio" Target="file:///H:\TDS%20GGIAO%20THONG\NGA%20TU%20DUONG%20PHO%20NOI%20BTPTC.wma" TargetMode="External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microsoft.com/office/2007/relationships/media" Target="file:///D:\Video%20da%20chuyen%20duoi\videoplayback_2.mp4" TargetMode="External"/><Relationship Id="rId1" Type="http://schemas.openxmlformats.org/officeDocument/2006/relationships/video" Target="file:///D:\Video%20da%20chuyen%20duoi\videoplayback_2.mp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WordArt 6"/>
          <p:cNvSpPr>
            <a:spLocks noTextEdit="1"/>
          </p:cNvSpPr>
          <p:nvPr/>
        </p:nvSpPr>
        <p:spPr>
          <a:xfrm>
            <a:off x="1371600" y="3048000"/>
            <a:ext cx="6324600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-722"/>
              </a:avLst>
            </a:prstTxWarp>
            <a:normAutofit/>
          </a:bodyPr>
          <a:p>
            <a:pPr algn="ctr"/>
            <a:endParaRPr lang="en-US" sz="9600" b="1" spc="-208">
              <a:ln w="12700" cap="flat" cmpd="sng">
                <a:solidFill>
                  <a:srgbClr val="000099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51" name="WordArt 9"/>
          <p:cNvSpPr>
            <a:spLocks noTextEdit="1"/>
          </p:cNvSpPr>
          <p:nvPr/>
        </p:nvSpPr>
        <p:spPr>
          <a:xfrm>
            <a:off x="2057400" y="5470525"/>
            <a:ext cx="5791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en-US" sz="3600" b="1" i="1">
              <a:ln w="19050" cap="flat" cmpd="sng">
                <a:solidFill>
                  <a:srgbClr val="00FFCC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052" name="WordArt 7"/>
          <p:cNvSpPr>
            <a:spLocks noTextEdit="1"/>
          </p:cNvSpPr>
          <p:nvPr/>
        </p:nvSpPr>
        <p:spPr>
          <a:xfrm>
            <a:off x="0" y="0"/>
            <a:ext cx="9144000" cy="4648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7856"/>
              </a:avLst>
            </a:prstTxWarp>
            <a:normAutofit/>
          </a:bodyPr>
          <a:p>
            <a:pPr algn="ctr"/>
            <a:endParaRPr lang="en-US" sz="4400">
              <a:ln w="1905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4" name="Rectangle 1"/>
          <p:cNvSpPr/>
          <p:nvPr/>
        </p:nvSpPr>
        <p:spPr>
          <a:xfrm>
            <a:off x="1371600" y="600075"/>
            <a:ext cx="6477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SG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ỦY BAN NHÂN DÂN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QUẬN LONG BIÊN</a:t>
            </a:r>
            <a:b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TRƯỜNG MẦM NON NẮNG MAI</a:t>
            </a:r>
            <a:endParaRPr lang="en-US" altLang="en-US" sz="18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055" name="Picture 2" descr="C:\Users\84977\Pictures\lo go ko nen.pnglo go ko n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62718" y="1257935"/>
            <a:ext cx="1393825" cy="1315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264285" y="3352800"/>
            <a:ext cx="6538595" cy="1876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SG" altLang="vi-VN" sz="3200" b="1" i="0" u="none" strike="noStrike" kern="10" cap="none" spc="0" normalizeH="0" baseline="0" noProof="0" dirty="0">
                <a:ln w="9525">
                  <a:solidFill>
                    <a:srgbClr val="6600FF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LQVH: </a:t>
            </a:r>
            <a:endParaRPr kumimoji="0" lang="en-SG" altLang="vi-VN" sz="3200" b="1" i="0" u="none" strike="noStrike" kern="10" cap="none" spc="0" normalizeH="0" baseline="0" noProof="0" dirty="0">
              <a:ln w="9525">
                <a:solidFill>
                  <a:srgbClr val="6600FF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0" cap="none" spc="0" normalizeH="0" baseline="0" noProof="0" dirty="0">
                <a:ln w="9525">
                  <a:solidFill>
                    <a:srgbClr val="6600FF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Truyện : 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FF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Gấu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6600FF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FF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6600FF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FF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sâu</a:t>
            </a:r>
            <a:r>
              <a:rPr kumimoji="0" lang="en-US" sz="3200" b="1" i="0" u="none" strike="noStrike" kern="10" cap="none" spc="0" normalizeH="0" baseline="0" noProof="0" dirty="0">
                <a:ln w="9525">
                  <a:solidFill>
                    <a:srgbClr val="6600FF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0" cap="none" spc="0" normalizeH="0" baseline="0" noProof="0" dirty="0" err="1">
                <a:ln w="9525">
                  <a:solidFill>
                    <a:srgbClr val="6600FF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răng</a:t>
            </a:r>
            <a:endParaRPr kumimoji="0" lang="en-US" sz="3200" b="1" i="0" u="none" strike="noStrike" kern="10" cap="none" spc="0" normalizeH="0" baseline="0" noProof="0" dirty="0">
              <a:ln w="9525">
                <a:solidFill>
                  <a:srgbClr val="6600FF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3200" b="1" i="0" u="none" strike="noStrike" kern="10" cap="none" spc="0" normalizeH="0" baseline="0" noProof="0" dirty="0">
              <a:ln w="9525">
                <a:solidFill>
                  <a:srgbClr val="6600FF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000" b="1" i="0" u="none" strike="noStrike" kern="10" cap="none" spc="0" normalizeH="0" baseline="0" noProof="0" dirty="0">
                <a:ln w="9525">
                  <a:solidFill>
                    <a:srgbClr val="6600FF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Lớp: Mẫu </a:t>
            </a:r>
            <a:r>
              <a:rPr kumimoji="0" lang="vi-VN" sz="2000" b="1" i="0" u="none" strike="noStrike" kern="10" cap="none" spc="0" normalizeH="0" baseline="0" noProof="0">
                <a:ln w="9525">
                  <a:solidFill>
                    <a:srgbClr val="6600FF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 </a:t>
            </a:r>
            <a:r>
              <a:rPr kumimoji="0" lang="en-US" sz="2000" b="1" i="0" u="none" strike="noStrike" kern="10" cap="none" spc="0" normalizeH="0" baseline="0" noProof="0" smtClean="0">
                <a:ln w="9525">
                  <a:solidFill>
                    <a:srgbClr val="6600FF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endParaRPr kumimoji="0" lang="en-US" sz="2000" b="1" i="0" u="none" strike="noStrike" kern="10" cap="none" spc="0" normalizeH="0" baseline="0" noProof="0" dirty="0">
              <a:ln w="9525">
                <a:solidFill>
                  <a:srgbClr val="6600FF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Picture 5" descr="2012-10-29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3" cy="1052513"/>
          </a:xfrm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1" name="Picture 4" descr="2012-10-29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2" descr="17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hborder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WordArt 5"/>
          <p:cNvSpPr>
            <a:spLocks noTextEdit="1"/>
          </p:cNvSpPr>
          <p:nvPr/>
        </p:nvSpPr>
        <p:spPr>
          <a:xfrm>
            <a:off x="1752600" y="1905000"/>
            <a:ext cx="6172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 i="1">
                <a:ln w="9525" cap="flat" cmpd="sng">
                  <a:solidFill>
                    <a:schemeClr val="accent2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Đàm thoại</a:t>
            </a:r>
            <a:endParaRPr lang="en-US" sz="3600" b="1" i="1">
              <a:ln w="9525" cap="flat" cmpd="sng">
                <a:solidFill>
                  <a:schemeClr val="accent2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vi-VN" altLang="en-US" dirty="0">
              <a:latin typeface="Times New Roman" panose="02020603050405020304" pitchFamily="18" charset="0"/>
            </a:endParaRPr>
          </a:p>
        </p:txBody>
      </p:sp>
      <p:pic>
        <p:nvPicPr>
          <p:cNvPr id="14339" name="Picture 3" descr="8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9525"/>
            <a:ext cx="9144000" cy="6867525"/>
          </a:xfrm>
          <a:ln/>
        </p:spPr>
      </p:pic>
      <p:sp>
        <p:nvSpPr>
          <p:cNvPr id="4" name="AutoShape 4">
            <a:hlinkClick r:id="rId2" action="ppaction://hlinksldjump"/>
          </p:cNvPr>
          <p:cNvSpPr/>
          <p:nvPr/>
        </p:nvSpPr>
        <p:spPr>
          <a:xfrm>
            <a:off x="0" y="0"/>
            <a:ext cx="8839200" cy="914400"/>
          </a:xfrm>
          <a:prstGeom prst="cloudCallout">
            <a:avLst>
              <a:gd name="adj1" fmla="val -52722"/>
              <a:gd name="adj2" fmla="val 52037"/>
            </a:avLst>
          </a:prstGeom>
          <a:solidFill>
            <a:srgbClr val="00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Cô vừa kể các con nghe </a:t>
            </a:r>
            <a:endParaRPr lang="en-US" alt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câu chuyện gì? Tronh truyện có những ai?</a:t>
            </a:r>
            <a:endParaRPr lang="en-US" altLang="en-US" sz="24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9" name="Picture 5" descr="2012-10-29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0"/>
            <a:ext cx="4495800" cy="401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icture 6" descr="Untitled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609600"/>
            <a:ext cx="3290888" cy="466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7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371600"/>
            <a:ext cx="2284413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Picture 8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971800"/>
            <a:ext cx="2636838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4" name="Picture 1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4267200"/>
            <a:ext cx="2297113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1" descr="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4267200"/>
            <a:ext cx="2514600" cy="2171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6" name="Oval 12"/>
          <p:cNvSpPr/>
          <p:nvPr/>
        </p:nvSpPr>
        <p:spPr>
          <a:xfrm>
            <a:off x="0" y="0"/>
            <a:ext cx="2514600" cy="2895600"/>
          </a:xfrm>
          <a:prstGeom prst="ellipse">
            <a:avLst/>
          </a:prstGeom>
          <a:noFill/>
          <a:ln w="28575" cap="flat" cmpd="sng">
            <a:solidFill>
              <a:srgbClr val="CC00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  <p:pic>
        <p:nvPicPr>
          <p:cNvPr id="11278" name="Picture 14" descr="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304800"/>
            <a:ext cx="1512888" cy="220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9" name="Oval 15"/>
          <p:cNvSpPr/>
          <p:nvPr/>
        </p:nvSpPr>
        <p:spPr>
          <a:xfrm>
            <a:off x="4876800" y="457200"/>
            <a:ext cx="1828800" cy="17526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FF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6" grpId="0" animBg="1"/>
      <p:bldP spid="112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6" name="Picture 4" descr="2012-10-29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42" name="Picture 6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0" y="2133600"/>
            <a:ext cx="3276600" cy="2573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Picture 7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533400"/>
            <a:ext cx="2895600" cy="2281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8" descr="Untitled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609600"/>
            <a:ext cx="2514600" cy="2074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9" descr="2012-10-29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4114800"/>
            <a:ext cx="4648200" cy="414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6" name="AutoShape 10"/>
          <p:cNvSpPr/>
          <p:nvPr/>
        </p:nvSpPr>
        <p:spPr>
          <a:xfrm>
            <a:off x="2514600" y="0"/>
            <a:ext cx="6096000" cy="4267200"/>
          </a:xfrm>
          <a:prstGeom prst="wedgeEllipseCallout">
            <a:avLst>
              <a:gd name="adj1" fmla="val -54972"/>
              <a:gd name="adj2" fmla="val 64250"/>
            </a:avLst>
          </a:prstGeom>
          <a:noFill/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FF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4" descr="2012-10-29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Picture 6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837" y="2133600"/>
            <a:ext cx="2636837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Picture 8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686300"/>
            <a:ext cx="2514600" cy="217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Picture 10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752600"/>
            <a:ext cx="1512888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1" name="Picture 11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67000" y="2209800"/>
            <a:ext cx="2849563" cy="437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2" name="Picture 12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97112" y="4800600"/>
            <a:ext cx="2297112" cy="243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AutoShape 4">
            <a:hlinkClick r:id="rId7" action="ppaction://hlinksldjump"/>
          </p:cNvPr>
          <p:cNvSpPr/>
          <p:nvPr/>
        </p:nvSpPr>
        <p:spPr>
          <a:xfrm>
            <a:off x="0" y="0"/>
            <a:ext cx="4648200" cy="1066800"/>
          </a:xfrm>
          <a:prstGeom prst="wedgeEllipseCallout">
            <a:avLst>
              <a:gd name="adj1" fmla="val -46468"/>
              <a:gd name="adj2" fmla="val 7758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Sinh nhật gấu được các bạn tặng quà gì?</a:t>
            </a:r>
            <a:endParaRPr lang="en-US" altLang="en-US" sz="24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-0.0222 L 0.60243 -0.040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-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77 -0.00555 L 0.37743 0.005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52 -0.04441 L 0.35052 -0.0666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4" descr="2012-10-29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Untitled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4800600" cy="3635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AutoShape 4">
            <a:hlinkClick r:id="rId3" action="ppaction://hlinksldjump"/>
          </p:cNvPr>
          <p:cNvSpPr/>
          <p:nvPr/>
        </p:nvSpPr>
        <p:spPr>
          <a:xfrm>
            <a:off x="0" y="0"/>
            <a:ext cx="4038600" cy="9144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Arial" panose="020B0604020202020204" pitchFamily="34" charset="0"/>
              </a:rPr>
              <a:t>Điều gì xảy ra với Gấu con sau buổi sinh nhật?</a:t>
            </a:r>
            <a:endParaRPr lang="en-US" altLang="en-US" sz="2800"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3" cy="1052513"/>
          </a:xfrm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en-US" altLang="en-US" dirty="0"/>
          </a:p>
        </p:txBody>
      </p:sp>
      <p:pic>
        <p:nvPicPr>
          <p:cNvPr id="20484" name="Picture 4" descr="2012-10-29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en-US" altLang="en-US" dirty="0"/>
          </a:p>
        </p:txBody>
      </p:sp>
      <p:pic>
        <p:nvPicPr>
          <p:cNvPr id="3075" name="Picture 2" descr="4930c6cd7d99b_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286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6" name="Text Box 3"/>
          <p:cNvSpPr txBox="1"/>
          <p:nvPr/>
        </p:nvSpPr>
        <p:spPr>
          <a:xfrm>
            <a:off x="228600" y="1066800"/>
            <a:ext cx="8686800" cy="2232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1: </a:t>
            </a:r>
            <a:r>
              <a:rPr lang="en-US" altLang="en-US" sz="49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Ổn định - tổ chức </a:t>
            </a:r>
            <a:endParaRPr lang="en-US" altLang="en-US" sz="49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  trò chuyện với trẻ hướng v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 b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45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học</a:t>
            </a:r>
            <a:endParaRPr lang="en-US" altLang="en-US" sz="4000" b="1" i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191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3" cy="1052513"/>
          </a:xfrm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507" name="Rectangle 3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en-US" altLang="en-US" dirty="0"/>
          </a:p>
        </p:txBody>
      </p:sp>
      <p:pic>
        <p:nvPicPr>
          <p:cNvPr id="21508" name="Picture 4" descr="2012-10-29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9" name="AutoShape 4">
            <a:hlinkClick r:id="rId2" action="ppaction://hlinksldjump"/>
          </p:cNvPr>
          <p:cNvSpPr/>
          <p:nvPr/>
        </p:nvSpPr>
        <p:spPr>
          <a:xfrm>
            <a:off x="0" y="0"/>
            <a:ext cx="7162800" cy="1219200"/>
          </a:xfrm>
          <a:prstGeom prst="irregularSeal2">
            <a:avLst/>
          </a:prstGeom>
          <a:solidFill>
            <a:srgbClr val="6600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Vì sao sau này Gấu con lại </a:t>
            </a:r>
            <a:endParaRPr lang="en-US" alt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có hàm răng đẹp và chắc khoẻ ?</a:t>
            </a:r>
            <a:endParaRPr lang="en-US" altLang="en-US" sz="2400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pic>
        <p:nvPicPr>
          <p:cNvPr id="21510" name="Picture 3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1" name="AutoShape 4">
            <a:hlinkClick r:id="rId2" action="ppaction://hlinksldjump"/>
          </p:cNvPr>
          <p:cNvSpPr/>
          <p:nvPr/>
        </p:nvSpPr>
        <p:spPr>
          <a:xfrm>
            <a:off x="0" y="0"/>
            <a:ext cx="6705600" cy="1524000"/>
          </a:xfrm>
          <a:prstGeom prst="irregularSeal2">
            <a:avLst/>
          </a:prstGeom>
          <a:solidFill>
            <a:srgbClr val="6600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Vì sao sau này Gấu con lại </a:t>
            </a:r>
            <a:endParaRPr lang="en-US" alt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có hàm răng đẹp và chắc khoẻ ?</a:t>
            </a:r>
            <a:endParaRPr lang="en-US" altLang="en-US" sz="2400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3" cy="1052513"/>
          </a:xfrm>
        </p:spPr>
        <p:txBody>
          <a:bodyPr vert="horz" wrap="square" lIns="91440" tIns="45720" rIns="91440" bIns="45720" numCol="1" rtlCol="0" anchor="ctr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531" name="Rectangle 3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  <a:ln/>
        </p:spPr>
        <p:txBody>
          <a:bodyPr vert="horz" wrap="square" lIns="91440" tIns="45720" rIns="91440" bIns="45720" anchor="t" anchorCtr="0"/>
          <a:p>
            <a:pPr eaLnBrk="1" hangingPunct="1"/>
            <a:endParaRPr lang="en-US" altLang="en-US" dirty="0"/>
          </a:p>
        </p:txBody>
      </p:sp>
      <p:pic>
        <p:nvPicPr>
          <p:cNvPr id="22532" name="Picture 4" descr="2012-10-29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3" name="AutoShape 4"/>
          <p:cNvSpPr/>
          <p:nvPr/>
        </p:nvSpPr>
        <p:spPr>
          <a:xfrm>
            <a:off x="0" y="0"/>
            <a:ext cx="5410200" cy="1371600"/>
          </a:xfrm>
          <a:prstGeom prst="horizontalScroll">
            <a:avLst>
              <a:gd name="adj" fmla="val 12500"/>
            </a:avLst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cs typeface="Arial" panose="020B0604020202020204" pitchFamily="34" charset="0"/>
              </a:rPr>
              <a:t>Qua câu chuyện này con học tập được </a:t>
            </a:r>
            <a:endParaRPr lang="en-US" altLang="en-US" sz="240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cs typeface="Arial" panose="020B0604020202020204" pitchFamily="34" charset="0"/>
              </a:rPr>
              <a:t>điều gì ở bạn Gấu con ?</a:t>
            </a:r>
            <a:endParaRPr lang="en-US" altLang="en-US" sz="2400" dirty="0">
              <a:solidFill>
                <a:srgbClr val="0000FF"/>
              </a:solidFill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Picture 2" descr="17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3" descr="hborder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6" name="WordArt 4"/>
          <p:cNvSpPr>
            <a:spLocks noTextEdit="1"/>
          </p:cNvSpPr>
          <p:nvPr/>
        </p:nvSpPr>
        <p:spPr>
          <a:xfrm>
            <a:off x="1447800" y="1752600"/>
            <a:ext cx="6567488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Chào tạm biệt và hẹn gặp lại.</a:t>
            </a:r>
            <a:endParaRPr lang="en-US" sz="3600" b="1"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" name="that dang yeu BTPTC 5.wma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5" descr="6c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4488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ext Box 3"/>
          <p:cNvSpPr txBox="1"/>
          <p:nvPr/>
        </p:nvSpPr>
        <p:spPr>
          <a:xfrm>
            <a:off x="0" y="990600"/>
            <a:ext cx="9144000" cy="1600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49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Hoạt động 2: </a:t>
            </a:r>
            <a:r>
              <a:rPr lang="en-US" alt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Dạy b</a:t>
            </a:r>
            <a:r>
              <a:rPr lang="en-US" altLang="en-US" sz="49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mới</a:t>
            </a:r>
            <a:endParaRPr lang="en-US" altLang="en-US" sz="49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Kể chuyện: Gấu con bị đau răng</a:t>
            </a:r>
            <a:endParaRPr lang="en-US" altLang="en-US" sz="49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endParaRPr lang="en-US" altLang="en-US" dirty="0"/>
          </a:p>
        </p:txBody>
      </p:sp>
      <p:sp>
        <p:nvSpPr>
          <p:cNvPr id="1028" name="Subtitle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numCol="1" rtlCol="0" anchor="t" anchorCtr="0" compatLnSpc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4" name="WordArt 12"/>
          <p:cNvSpPr>
            <a:spLocks noTextEdit="1"/>
          </p:cNvSpPr>
          <p:nvPr/>
        </p:nvSpPr>
        <p:spPr>
          <a:xfrm>
            <a:off x="2371725" y="2895600"/>
            <a:ext cx="4410075" cy="17526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455425"/>
              </a:avLst>
            </a:prstTxWarp>
            <a:normAutofit/>
          </a:bodyPr>
          <a:p>
            <a:pPr algn="ctr"/>
            <a:r>
              <a:rPr lang="en-US" sz="4000" b="1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.VnTime" charset="0"/>
                <a:ea typeface=".VnTime" charset="0"/>
              </a:rPr>
              <a:t>C« kÓ lÇn 1</a:t>
            </a:r>
            <a:endParaRPr lang="en-US" sz="4000" b="1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.VnTime" charset="0"/>
              <a:ea typeface=".VnTime" charset="0"/>
            </a:endParaRPr>
          </a:p>
          <a:p>
            <a:pPr algn="ctr"/>
            <a:r>
              <a:rPr lang="en-US" sz="4000" b="1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.VnTime" charset="0"/>
                <a:ea typeface=".VnTime" charset="0"/>
              </a:rPr>
              <a:t> </a:t>
            </a:r>
            <a:endParaRPr lang="en-US" sz="4000" b="1"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.VnTime" charset="0"/>
              <a:ea typeface=".VnTime" charset="0"/>
            </a:endParaRPr>
          </a:p>
        </p:txBody>
      </p:sp>
      <p:graphicFrame>
        <p:nvGraphicFramePr>
          <p:cNvPr id="5125" name="Object 13"/>
          <p:cNvGraphicFramePr>
            <a:graphicFrameLocks noChangeAspect="1"/>
          </p:cNvGraphicFramePr>
          <p:nvPr/>
        </p:nvGraphicFramePr>
        <p:xfrm>
          <a:off x="5943600" y="1981200"/>
          <a:ext cx="457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899160" imgH="944880" progId="">
                  <p:embed/>
                </p:oleObj>
              </mc:Choice>
              <mc:Fallback>
                <p:oleObj name="" r:id="rId1" imgW="899160" imgH="944880" progId="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943600" y="1981200"/>
                        <a:ext cx="457200" cy="381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2"/>
          <p:cNvSpPr/>
          <p:nvPr/>
        </p:nvSpPr>
        <p:spPr>
          <a:xfrm>
            <a:off x="381000" y="2438400"/>
            <a:ext cx="9144000" cy="1692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 </a:t>
            </a:r>
            <a:r>
              <a:rPr lang="en-US" altLang="en-US" sz="4000" b="1" dirty="0">
                <a:solidFill>
                  <a:srgbClr val="FF00FF"/>
                </a:solidFill>
                <a:latin typeface=".VnTimeH" pitchFamily="34" charset="0"/>
                <a:cs typeface="Arial" panose="020B0604020202020204" pitchFamily="34" charset="0"/>
              </a:rPr>
              <a:t>kÓ lÇn 1 </a:t>
            </a:r>
            <a:endParaRPr lang="en-US" altLang="en-US" sz="4000" b="1" dirty="0">
              <a:solidFill>
                <a:srgbClr val="FF00FF"/>
              </a:solidFill>
              <a:latin typeface=".VnTimeH" pitchFamily="34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 kể diễn cảm kết hợp với</a:t>
            </a:r>
            <a:endParaRPr lang="en-US" altLang="en-US" b="1" dirty="0">
              <a:solidFill>
                <a:srgbClr val="FF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ánh mắt cử chỉ</a:t>
            </a:r>
            <a:endParaRPr lang="en-US" altLang="en-US" b="1" dirty="0">
              <a:solidFill>
                <a:srgbClr val="FF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  <p:transition advClick="0" advTm="2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endParaRPr lang="en-US" altLang="en-US" dirty="0"/>
          </a:p>
        </p:txBody>
      </p:sp>
      <p:pic>
        <p:nvPicPr>
          <p:cNvPr id="6147" name="Picture 3" descr="1029388ba7b1c2uf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4" descr="1315570erpqxojwm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96000" y="3810000"/>
            <a:ext cx="1600200" cy="449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0" descr="Floral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384951" flipH="1">
            <a:off x="19050" y="5429250"/>
            <a:ext cx="14097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5" descr="1315570erpqxojwm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1447800" y="-1447800"/>
            <a:ext cx="1600200" cy="449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0" descr="Floral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34300" y="0"/>
            <a:ext cx="1409700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2" name="Text Box 8"/>
          <p:cNvSpPr txBox="1"/>
          <p:nvPr/>
        </p:nvSpPr>
        <p:spPr>
          <a:xfrm>
            <a:off x="188913" y="3106738"/>
            <a:ext cx="87661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 kể lần 2</a:t>
            </a:r>
            <a:r>
              <a:rPr lang="en-US" altLang="en-US" sz="4000" b="1" dirty="0">
                <a:solidFill>
                  <a:srgbClr val="FF0000"/>
                </a:solidFill>
                <a:latin typeface=".VnTimeH" pitchFamily="34" charset="0"/>
                <a:cs typeface="Arial" panose="020B0604020202020204" pitchFamily="34" charset="0"/>
              </a:rPr>
              <a:t>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kết hợp hình ảnh trên ti vi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0254" name="NGA TU DUONG PHO NOI BTPTC.wma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3429000"/>
            <a:ext cx="76200" cy="762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ransition advClick="0" advTm="3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60" fill="hold"/>
                                        <p:tgtEl>
                                          <p:spTgt spid="10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videoplayback_2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5" descr="2012-10-29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8" descr="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5" descr="2012-10-29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IMING" val="|0.9"/>
</p:tagLst>
</file>

<file path=ppt/tags/tag2.xml><?xml version="1.0" encoding="utf-8"?>
<p:tagLst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695</Words>
  <Application>WPS Presentation</Application>
  <PresentationFormat>On-screen Show (4:3)</PresentationFormat>
  <Paragraphs>42</Paragraphs>
  <Slides>22</Slides>
  <Notes>0</Notes>
  <HiddenSlides>0</HiddenSlides>
  <MMClips>3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Times New Roman</vt:lpstr>
      <vt:lpstr>.VnTimeH</vt:lpstr>
      <vt:lpstr>#9Slide03 NettoOTLight</vt:lpstr>
      <vt:lpstr>.VnTime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84977</cp:lastModifiedBy>
  <cp:revision>12</cp:revision>
  <dcterms:created xsi:type="dcterms:W3CDTF">2014-10-16T06:14:45Z</dcterms:created>
  <dcterms:modified xsi:type="dcterms:W3CDTF">2023-08-03T02:36:21Z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13A6EBE7F79842A69005223C50838EC0</vt:lpwstr>
  </property>
  <property fmtid="{D5CDD505-2E9C-101B-9397-08002B2CF9AE}" pid="3" name="KSOProductBuildVer">
    <vt:lpwstr>1033-11.2.0.11537</vt:lpwstr>
  </property>
</Properties>
</file>