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8" r:id="rId4"/>
    <p:sldId id="275" r:id="rId5"/>
    <p:sldId id="282" r:id="rId6"/>
    <p:sldId id="280" r:id="rId7"/>
    <p:sldId id="281" r:id="rId8"/>
    <p:sldId id="263" r:id="rId9"/>
    <p:sldId id="272" r:id="rId10"/>
    <p:sldId id="273" r:id="rId11"/>
    <p:sldId id="274" r:id="rId12"/>
    <p:sldId id="283" r:id="rId13"/>
    <p:sldId id="284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>
      <p:cViewPr varScale="1">
        <p:scale>
          <a:sx n="103" d="100"/>
          <a:sy n="103" d="100"/>
        </p:scale>
        <p:origin x="104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90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1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4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2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22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1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9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1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1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38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FBAED-29B1-491B-A1EB-45458E507662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56107-6386-4144-8ABF-705905E1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3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7038" y="-71191"/>
            <a:ext cx="7772400" cy="1470025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PHÒNG GIÁO DỤC VÀ ĐẠO TẠO QUẬN LONG BIÊN </a:t>
            </a:r>
            <a:br>
              <a:rPr 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TRƯỜNG MẦM NON NẮNG MAI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5238" y="3008752"/>
            <a:ext cx="6096000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just"/>
            <a:r>
              <a:rPr lang="en-US" sz="26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  <a:endParaRPr lang="en-US" sz="26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945" y="3902561"/>
            <a:ext cx="3866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Mai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43000"/>
            <a:ext cx="1734661" cy="173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7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31"/>
    </mc:Choice>
    <mc:Fallback xmlns="">
      <p:transition spd="slow" advTm="18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7906"/>
            <a:ext cx="5562600" cy="662506"/>
          </a:xfrm>
        </p:spPr>
        <p:txBody>
          <a:bodyPr>
            <a:norm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</a:rPr>
              <a:t>Nắng đã giúp mẹ như thế nào?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990600"/>
            <a:ext cx="8403771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035" y="4800600"/>
            <a:ext cx="39966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Lại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trải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vàng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sân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phơi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r>
              <a:rPr lang="en-US" sz="3200" b="1" dirty="0" smtClean="0">
                <a:solidFill>
                  <a:srgbClr val="002060"/>
                </a:solidFill>
              </a:rPr>
              <a:t>Hong </a:t>
            </a:r>
            <a:r>
              <a:rPr lang="en-US" sz="3200" b="1" dirty="0" err="1" smtClean="0">
                <a:solidFill>
                  <a:srgbClr val="002060"/>
                </a:solidFill>
              </a:rPr>
              <a:t>thóc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khô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mẹ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320430"/>
      </p:ext>
    </p:extLst>
  </p:cSld>
  <p:clrMapOvr>
    <a:masterClrMapping/>
  </p:clrMapOvr>
  <p:transition spd="slow" advTm="2634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6" y="340034"/>
            <a:ext cx="7966450" cy="558037"/>
          </a:xfrm>
        </p:spPr>
        <p:txBody>
          <a:bodyPr>
            <a:noAutofit/>
          </a:bodyPr>
          <a:lstStyle/>
          <a:p>
            <a:r>
              <a:rPr lang="vi-VN" sz="3200" b="1" smtClean="0"/>
              <a:t>     Nhờ </a:t>
            </a:r>
            <a:r>
              <a:rPr lang="vi-VN" sz="3200" b="1" dirty="0" smtClean="0"/>
              <a:t>có nắng mà ông đã làm được </a:t>
            </a:r>
            <a:r>
              <a:rPr lang="vi-VN" sz="3200" b="1" smtClean="0"/>
              <a:t>việc gì?</a:t>
            </a:r>
            <a:endParaRPr lang="en-US" sz="3200" b="1" dirty="0"/>
          </a:p>
        </p:txBody>
      </p:sp>
      <p:sp>
        <p:nvSpPr>
          <p:cNvPr id="4" name="AutoShape 4" descr="Uống nước cam nhiều có tốt không câu hỏi được nhiều mẹ quan tâ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Uống nước cam nhiều có tốt không câu hỏi được nhiều mẹ quan tâ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9" y="955221"/>
            <a:ext cx="8746881" cy="5617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1447800"/>
            <a:ext cx="42533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Nắng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chạy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err="1" smtClean="0">
                <a:solidFill>
                  <a:srgbClr val="002060"/>
                </a:solidFill>
              </a:rPr>
              <a:t>lắm</a:t>
            </a:r>
            <a:r>
              <a:rPr lang="en-US" sz="2800" b="1" smtClean="0">
                <a:solidFill>
                  <a:srgbClr val="002060"/>
                </a:solidFill>
              </a:rPr>
              <a:t> nhé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</a:rPr>
              <a:t>Chẳng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đuổi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kịp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đâu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</a:rPr>
              <a:t>Thoắt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về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vườn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rau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</a:rPr>
              <a:t>Soi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ông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nhặt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cỏ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57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316">
        <p:blinds dir="vert"/>
      </p:transition>
    </mc:Choice>
    <mc:Fallback xmlns="">
      <p:transition spd="slow" advTm="4531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59" y="340035"/>
            <a:ext cx="7696200" cy="524177"/>
          </a:xfrm>
        </p:spPr>
        <p:txBody>
          <a:bodyPr>
            <a:normAutofit fontScale="90000"/>
          </a:bodyPr>
          <a:lstStyle/>
          <a:p>
            <a:r>
              <a:rPr lang="vi-VN" sz="3200" b="1" dirty="0" smtClean="0">
                <a:solidFill>
                  <a:srgbClr val="002060"/>
                </a:solidFill>
              </a:rPr>
              <a:t>Nắng đã giúp bà điều gì</a:t>
            </a:r>
            <a:r>
              <a:rPr lang="en-US" sz="3200" b="1" dirty="0" smtClean="0">
                <a:solidFill>
                  <a:srgbClr val="002060"/>
                </a:solidFill>
              </a:rPr>
              <a:t>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8896350" cy="5886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5687" y="5182673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Rồi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xuyên</a:t>
            </a:r>
            <a:r>
              <a:rPr lang="en-US" sz="2800" b="1" dirty="0" smtClean="0">
                <a:solidFill>
                  <a:srgbClr val="002060"/>
                </a:solidFill>
              </a:rPr>
              <a:t> qua </a:t>
            </a:r>
            <a:r>
              <a:rPr lang="en-US" sz="2800" b="1" dirty="0" err="1" smtClean="0">
                <a:solidFill>
                  <a:srgbClr val="002060"/>
                </a:solidFill>
              </a:rPr>
              <a:t>cửa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sổ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</a:rPr>
              <a:t>Nắng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giúp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bà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xâu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kim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40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824">
        <p14:flip dir="r"/>
      </p:transition>
    </mc:Choice>
    <mc:Fallback xmlns="">
      <p:transition spd="slow" advTm="50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437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rgbClr val="002060"/>
                </a:solidFill>
              </a:rPr>
              <a:t>NẮNG </a:t>
            </a:r>
            <a:r>
              <a:rPr lang="en-US" sz="7200" b="1" dirty="0" smtClean="0">
                <a:solidFill>
                  <a:srgbClr val="002060"/>
                </a:solidFill>
              </a:rPr>
              <a:t>   </a:t>
            </a:r>
            <a:r>
              <a:rPr lang="en-US" dirty="0" smtClean="0"/>
              <a:t>           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715" y="1543318"/>
            <a:ext cx="8229600" cy="49530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                                         </a:t>
            </a:r>
            <a:r>
              <a:rPr lang="en-US" b="1" i="1" dirty="0" smtClean="0"/>
              <a:t>Mai </a:t>
            </a:r>
            <a:r>
              <a:rPr lang="en-US" b="1" i="1" dirty="0" err="1"/>
              <a:t>Văn</a:t>
            </a:r>
            <a:r>
              <a:rPr lang="en-US" b="1" i="1" dirty="0"/>
              <a:t> </a:t>
            </a:r>
            <a:r>
              <a:rPr lang="en-US" b="1" i="1" dirty="0" smtClean="0"/>
              <a:t>Hai</a:t>
            </a:r>
          </a:p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buNone/>
            </a:pPr>
            <a:r>
              <a:rPr lang="en-US" sz="4000" b="1" dirty="0" err="1" smtClean="0"/>
              <a:t>Nắng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lên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cao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theo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bố</a:t>
            </a:r>
            <a:endParaRPr lang="en-US" sz="4000" b="1" dirty="0" smtClean="0"/>
          </a:p>
          <a:p>
            <a:pPr marL="0" indent="0" algn="ctr">
              <a:buNone/>
            </a:pPr>
            <a:r>
              <a:rPr lang="en-US" sz="4000" b="1" dirty="0" err="1" smtClean="0"/>
              <a:t>Xây</a:t>
            </a:r>
            <a:r>
              <a:rPr lang="en-US" sz="4000" b="1" dirty="0" smtClean="0"/>
              <a:t> </a:t>
            </a:r>
            <a:r>
              <a:rPr lang="en-US" sz="4000" b="1" dirty="0" err="1"/>
              <a:t>thẳng</a:t>
            </a:r>
            <a:r>
              <a:rPr lang="en-US" sz="4000" b="1" dirty="0"/>
              <a:t> </a:t>
            </a:r>
            <a:r>
              <a:rPr lang="en-US" sz="4000" b="1" dirty="0" err="1"/>
              <a:t>mạch</a:t>
            </a:r>
            <a:r>
              <a:rPr lang="en-US" sz="4000" b="1" dirty="0"/>
              <a:t> </a:t>
            </a:r>
            <a:r>
              <a:rPr lang="en-US" sz="4000" b="1" dirty="0" err="1"/>
              <a:t>tường</a:t>
            </a:r>
            <a:r>
              <a:rPr lang="en-US" sz="4000" b="1" dirty="0"/>
              <a:t> </a:t>
            </a:r>
            <a:r>
              <a:rPr lang="en-US" sz="4000" b="1" dirty="0" err="1"/>
              <a:t>vôi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 err="1"/>
              <a:t>Lại</a:t>
            </a:r>
            <a:r>
              <a:rPr lang="en-US" sz="4000" b="1" dirty="0"/>
              <a:t> </a:t>
            </a:r>
            <a:r>
              <a:rPr lang="en-US" sz="4000" b="1" dirty="0" err="1"/>
              <a:t>trải</a:t>
            </a:r>
            <a:r>
              <a:rPr lang="en-US" sz="4000" b="1" dirty="0"/>
              <a:t> </a:t>
            </a:r>
            <a:r>
              <a:rPr lang="en-US" sz="4000" b="1" dirty="0" err="1"/>
              <a:t>vàng</a:t>
            </a:r>
            <a:r>
              <a:rPr lang="en-US" sz="4000" b="1" dirty="0"/>
              <a:t> </a:t>
            </a:r>
            <a:r>
              <a:rPr lang="en-US" sz="4000" b="1" dirty="0" err="1"/>
              <a:t>sân</a:t>
            </a:r>
            <a:r>
              <a:rPr lang="en-US" sz="4000" b="1" dirty="0"/>
              <a:t> </a:t>
            </a:r>
            <a:r>
              <a:rPr lang="en-US" sz="4000" b="1" dirty="0" err="1"/>
              <a:t>phơi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/>
              <a:t>Hong </a:t>
            </a:r>
            <a:r>
              <a:rPr lang="en-US" sz="4000" b="1" dirty="0" err="1"/>
              <a:t>thóc</a:t>
            </a:r>
            <a:r>
              <a:rPr lang="en-US" sz="4000" b="1" dirty="0"/>
              <a:t> </a:t>
            </a:r>
            <a:r>
              <a:rPr lang="en-US" sz="4000" b="1" dirty="0" err="1"/>
              <a:t>khô</a:t>
            </a:r>
            <a:r>
              <a:rPr lang="en-US" sz="4000" b="1" dirty="0"/>
              <a:t> </a:t>
            </a:r>
            <a:r>
              <a:rPr lang="en-US" sz="4000" b="1" dirty="0" err="1"/>
              <a:t>cho</a:t>
            </a:r>
            <a:r>
              <a:rPr lang="en-US" sz="4000" b="1" dirty="0"/>
              <a:t> </a:t>
            </a:r>
            <a:r>
              <a:rPr lang="en-US" sz="4000" b="1" dirty="0" err="1"/>
              <a:t>mẹ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 err="1"/>
              <a:t>Nắng</a:t>
            </a:r>
            <a:r>
              <a:rPr lang="en-US" sz="4000" b="1" dirty="0"/>
              <a:t> </a:t>
            </a:r>
            <a:r>
              <a:rPr lang="en-US" sz="4000" b="1" dirty="0" err="1"/>
              <a:t>chạy</a:t>
            </a:r>
            <a:r>
              <a:rPr lang="en-US" sz="4000" b="1" dirty="0"/>
              <a:t> </a:t>
            </a:r>
            <a:r>
              <a:rPr lang="en-US" sz="4000" b="1" dirty="0" err="1"/>
              <a:t>nhanh</a:t>
            </a:r>
            <a:r>
              <a:rPr lang="en-US" sz="4000" b="1" dirty="0"/>
              <a:t> </a:t>
            </a:r>
            <a:r>
              <a:rPr lang="en-US" sz="4000" b="1" dirty="0" err="1"/>
              <a:t>lắm</a:t>
            </a:r>
            <a:r>
              <a:rPr lang="en-US" sz="4000" b="1" dirty="0"/>
              <a:t> </a:t>
            </a:r>
            <a:r>
              <a:rPr lang="en-US" sz="4000" b="1" dirty="0" err="1"/>
              <a:t>nhé</a:t>
            </a:r>
            <a:r>
              <a:rPr lang="en-US" sz="4000" b="1" dirty="0" smtClean="0"/>
              <a:t>!</a:t>
            </a:r>
          </a:p>
          <a:p>
            <a:pPr marL="0" indent="0" algn="ctr">
              <a:buNone/>
            </a:pPr>
            <a:r>
              <a:rPr lang="en-US" sz="4000" b="1" dirty="0" err="1" smtClean="0"/>
              <a:t>Chẳng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đuổi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kịp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đâu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 err="1"/>
              <a:t>Thoắt</a:t>
            </a:r>
            <a:r>
              <a:rPr lang="en-US" sz="4000" b="1" dirty="0"/>
              <a:t> </a:t>
            </a:r>
            <a:r>
              <a:rPr lang="en-US" sz="4000" b="1" dirty="0" err="1"/>
              <a:t>đã</a:t>
            </a:r>
            <a:r>
              <a:rPr lang="en-US" sz="4000" b="1" dirty="0"/>
              <a:t>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vườn</a:t>
            </a:r>
            <a:r>
              <a:rPr lang="en-US" sz="4000" b="1" dirty="0"/>
              <a:t> </a:t>
            </a:r>
            <a:r>
              <a:rPr lang="en-US" sz="4000" b="1" dirty="0" err="1"/>
              <a:t>rau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 err="1"/>
              <a:t>Soi</a:t>
            </a:r>
            <a:r>
              <a:rPr lang="en-US" sz="4000" b="1" dirty="0"/>
              <a:t> </a:t>
            </a:r>
            <a:r>
              <a:rPr lang="en-US" sz="4000" b="1" dirty="0" err="1"/>
              <a:t>cho</a:t>
            </a:r>
            <a:r>
              <a:rPr lang="en-US" sz="4000" b="1" dirty="0"/>
              <a:t> </a:t>
            </a:r>
            <a:r>
              <a:rPr lang="en-US" sz="4000" b="1" dirty="0" err="1"/>
              <a:t>ông</a:t>
            </a:r>
            <a:r>
              <a:rPr lang="en-US" sz="4000" b="1" dirty="0"/>
              <a:t> </a:t>
            </a:r>
            <a:r>
              <a:rPr lang="en-US" sz="4000" b="1" dirty="0" err="1"/>
              <a:t>nhặt</a:t>
            </a:r>
            <a:r>
              <a:rPr lang="en-US" sz="4000" b="1" dirty="0"/>
              <a:t> </a:t>
            </a:r>
            <a:r>
              <a:rPr lang="en-US" sz="4000" b="1" dirty="0" err="1"/>
              <a:t>cỏ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 err="1"/>
              <a:t>Rồi</a:t>
            </a:r>
            <a:r>
              <a:rPr lang="en-US" sz="4000" b="1" dirty="0"/>
              <a:t> </a:t>
            </a:r>
            <a:r>
              <a:rPr lang="en-US" sz="4000" b="1" dirty="0" err="1"/>
              <a:t>xuyên</a:t>
            </a:r>
            <a:r>
              <a:rPr lang="en-US" sz="4000" b="1" dirty="0"/>
              <a:t> qua </a:t>
            </a:r>
            <a:r>
              <a:rPr lang="en-US" sz="4000" b="1" dirty="0" err="1"/>
              <a:t>cửa</a:t>
            </a:r>
            <a:r>
              <a:rPr lang="en-US" sz="4000" b="1" dirty="0"/>
              <a:t> </a:t>
            </a:r>
            <a:r>
              <a:rPr lang="en-US" sz="4000" b="1" dirty="0" err="1"/>
              <a:t>sổ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 err="1"/>
              <a:t>Nắng</a:t>
            </a:r>
            <a:r>
              <a:rPr lang="en-US" sz="4000" b="1" dirty="0"/>
              <a:t> </a:t>
            </a:r>
            <a:r>
              <a:rPr lang="en-US" sz="4000" b="1" dirty="0" err="1"/>
              <a:t>giúp</a:t>
            </a:r>
            <a:r>
              <a:rPr lang="en-US" sz="4000" b="1" dirty="0"/>
              <a:t> </a:t>
            </a:r>
            <a:r>
              <a:rPr lang="en-US" sz="4000" b="1" dirty="0" err="1"/>
              <a:t>bà</a:t>
            </a:r>
            <a:r>
              <a:rPr lang="en-US" sz="4000" b="1" dirty="0"/>
              <a:t> </a:t>
            </a:r>
            <a:r>
              <a:rPr lang="en-US" sz="4000" b="1" dirty="0" err="1"/>
              <a:t>xâu</a:t>
            </a:r>
            <a:r>
              <a:rPr lang="en-US" sz="4000" b="1" dirty="0"/>
              <a:t> </a:t>
            </a:r>
            <a:r>
              <a:rPr lang="en-US" sz="4000" b="1" dirty="0" err="1"/>
              <a:t>kim</a:t>
            </a:r>
            <a:r>
              <a:rPr lang="en-US" sz="4000" b="1" dirty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3139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2614">
        <p14:prism isInverted="1"/>
      </p:transition>
    </mc:Choice>
    <mc:Fallback xmlns="">
      <p:transition spd="slow" advTm="926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762000"/>
            <a:ext cx="6248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  <a:t>Xin </a:t>
            </a:r>
            <a:r>
              <a:rPr lang="en-US" sz="6600" dirty="0" err="1" smtClean="0">
                <a:solidFill>
                  <a:schemeClr val="tx2">
                    <a:lumMod val="75000"/>
                  </a:schemeClr>
                </a:solidFill>
              </a:rPr>
              <a:t>chào</a:t>
            </a:r>
            <a:endParaRPr lang="en-US" sz="6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6600" dirty="0" err="1" smtClean="0">
                <a:solidFill>
                  <a:schemeClr val="tx2">
                    <a:lumMod val="75000"/>
                  </a:schemeClr>
                </a:solidFill>
              </a:rPr>
              <a:t>Hẹn</a:t>
            </a:r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dirty="0" err="1" smtClean="0">
                <a:solidFill>
                  <a:schemeClr val="tx2">
                    <a:lumMod val="75000"/>
                  </a:schemeClr>
                </a:solidFill>
              </a:rPr>
              <a:t>gặp</a:t>
            </a:r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6600" dirty="0" err="1" smtClean="0">
                <a:solidFill>
                  <a:schemeClr val="tx2">
                    <a:lumMod val="75000"/>
                  </a:schemeClr>
                </a:solidFill>
              </a:rPr>
              <a:t>lại</a:t>
            </a:r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6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83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875">
        <p:dissolve/>
      </p:transition>
    </mc:Choice>
    <mc:Fallback xmlns="">
      <p:transition spd="slow" advTm="1287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My Video k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457200"/>
            <a:ext cx="8382000" cy="5791200"/>
          </a:xfrm>
        </p:spPr>
      </p:pic>
    </p:spTree>
    <p:extLst>
      <p:ext uri="{BB962C8B-B14F-4D97-AF65-F5344CB8AC3E}">
        <p14:creationId xmlns:p14="http://schemas.microsoft.com/office/powerpoint/2010/main" val="414120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63"/>
    </mc:Choice>
    <mc:Fallback xmlns="">
      <p:transition spd="slow" advTm="7036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66" objId="4"/>
        <p14:stopEvt time="69358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7339"/>
            <a:ext cx="6477000" cy="956867"/>
          </a:xfrm>
        </p:spPr>
        <p:txBody>
          <a:bodyPr/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ài có tên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" y="917120"/>
            <a:ext cx="8270421" cy="54836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88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236">
        <p:circle/>
      </p:transition>
    </mc:Choice>
    <mc:Fallback xmlns="">
      <p:transition spd="slow" advTm="202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664" y="533400"/>
            <a:ext cx="8229600" cy="304800"/>
          </a:xfrm>
        </p:spPr>
        <p:txBody>
          <a:bodyPr>
            <a:normAutofit fontScale="90000"/>
          </a:bodyPr>
          <a:lstStyle/>
          <a:p>
            <a:r>
              <a:rPr lang="en-US" sz="4000" b="1" smtClean="0"/>
              <a:t>  Bài </a:t>
            </a:r>
            <a:r>
              <a:rPr lang="en-US" sz="4000" b="1" dirty="0" err="1"/>
              <a:t>hát</a:t>
            </a:r>
            <a:r>
              <a:rPr lang="en-US" sz="4000" b="1" dirty="0"/>
              <a:t> </a:t>
            </a:r>
            <a:r>
              <a:rPr lang="en-US" sz="4000" b="1" dirty="0" err="1"/>
              <a:t>Nắng</a:t>
            </a:r>
            <a:r>
              <a:rPr lang="en-US" sz="4000" b="1" dirty="0"/>
              <a:t> </a:t>
            </a:r>
            <a:r>
              <a:rPr lang="en-US" sz="4000" b="1" err="1"/>
              <a:t>sớm</a:t>
            </a:r>
            <a:r>
              <a:rPr lang="en-US" sz="4000" b="1"/>
              <a:t> </a:t>
            </a:r>
            <a:r>
              <a:rPr lang="en-US" sz="4000" b="1" smtClean="0"/>
              <a:t>nói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điều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endParaRPr lang="en-US" sz="4000" b="1" dirty="0"/>
          </a:p>
        </p:txBody>
      </p:sp>
      <p:pic>
        <p:nvPicPr>
          <p:cNvPr id="1026" name="Picture 2" descr="https://tse4.mm.bing.net/th?id=OIP.vyPqf87Xta_7uVC-MQoU5wHaFQ&amp;pid=Api&amp;P=0&amp;w=215&amp;h=1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028699"/>
            <a:ext cx="8286750" cy="50673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65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848">
        <p14:doors dir="vert"/>
      </p:transition>
    </mc:Choice>
    <mc:Fallback xmlns="">
      <p:transition spd="slow" advTm="20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24000"/>
            <a:ext cx="5486400" cy="9143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b="1" dirty="0" err="1" smtClean="0"/>
              <a:t>Bài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thơ</a:t>
            </a:r>
            <a:endParaRPr lang="en-US" sz="6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743200" y="2743200"/>
            <a:ext cx="38106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4617661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9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268">
        <p14:prism/>
      </p:transition>
    </mc:Choice>
    <mc:Fallback xmlns="">
      <p:transition spd="slow" advTm="72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533400"/>
            <a:ext cx="48768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               NẮNG</a:t>
            </a:r>
          </a:p>
          <a:p>
            <a:pPr algn="ctr"/>
            <a:r>
              <a:rPr lang="en-US" sz="2800" dirty="0" smtClean="0"/>
              <a:t>                             </a:t>
            </a:r>
            <a:r>
              <a:rPr lang="en-US" sz="2400" i="1" dirty="0" smtClean="0"/>
              <a:t>Mai </a:t>
            </a:r>
            <a:r>
              <a:rPr lang="en-US" sz="2400" i="1" err="1" smtClean="0"/>
              <a:t>Văn</a:t>
            </a:r>
            <a:r>
              <a:rPr lang="en-US" sz="2400" i="1" smtClean="0"/>
              <a:t> Hai</a:t>
            </a:r>
            <a:endParaRPr lang="en-US" sz="2800" i="1" smtClean="0"/>
          </a:p>
          <a:p>
            <a:pPr algn="ctr"/>
            <a:r>
              <a:rPr lang="en-US" sz="2800" b="1" smtClean="0"/>
              <a:t>Nắng </a:t>
            </a:r>
            <a:r>
              <a:rPr lang="en-US" sz="2800" b="1" dirty="0" err="1" smtClean="0"/>
              <a:t>lên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cao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theo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bố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Xây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thẳng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mạch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tường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vôi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Lại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trải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vàng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sân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phơi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Hong </a:t>
            </a:r>
            <a:r>
              <a:rPr lang="en-US" sz="2800" b="1" dirty="0" err="1" smtClean="0"/>
              <a:t>thóc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khô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mẹ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Nắng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chạy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nhanh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lắm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nhé</a:t>
            </a:r>
            <a:r>
              <a:rPr lang="en-US" sz="2800" b="1" dirty="0" smtClean="0"/>
              <a:t>!</a:t>
            </a:r>
          </a:p>
          <a:p>
            <a:pPr algn="ctr"/>
            <a:r>
              <a:rPr lang="en-US" sz="2800" b="1" dirty="0" err="1" smtClean="0"/>
              <a:t>Chẳng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đuổi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kịp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đâu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Thoắt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đã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về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vườn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rau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Soi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nhặt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cỏ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Rồi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xuyên</a:t>
            </a:r>
            <a:r>
              <a:rPr lang="en-US" sz="2800" b="1" dirty="0" smtClean="0"/>
              <a:t> qua </a:t>
            </a:r>
            <a:r>
              <a:rPr lang="en-US" sz="2800" b="1" dirty="0" err="1" smtClean="0"/>
              <a:t>cửa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sổ</a:t>
            </a:r>
            <a:endParaRPr lang="en-US" sz="2800" b="1" dirty="0" smtClean="0"/>
          </a:p>
          <a:p>
            <a:pPr algn="ctr"/>
            <a:r>
              <a:rPr lang="en-US" sz="2800" b="1" dirty="0" err="1" smtClean="0"/>
              <a:t>Nắng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giúp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xâu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kim</a:t>
            </a:r>
            <a:r>
              <a:rPr lang="en-US" sz="2800" b="1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165874"/>
      </p:ext>
    </p:extLst>
  </p:cSld>
  <p:clrMapOvr>
    <a:masterClrMapping/>
  </p:clrMapOvr>
  <p:transition spd="slow" advTm="3555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564" y="574823"/>
            <a:ext cx="8229600" cy="421220"/>
          </a:xfrm>
        </p:spPr>
        <p:txBody>
          <a:bodyPr>
            <a:normAutofit fontScale="90000"/>
          </a:bodyPr>
          <a:lstStyle/>
          <a:p>
            <a:r>
              <a:rPr lang="en-US" sz="2800" b="1" smtClean="0"/>
              <a:t>        Cô </a:t>
            </a:r>
            <a:r>
              <a:rPr lang="en-US" sz="2800" b="1" dirty="0" err="1" smtClean="0"/>
              <a:t>vừa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bài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tên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gì</a:t>
            </a:r>
            <a:r>
              <a:rPr lang="en-US" sz="2800" b="1" dirty="0" smtClean="0"/>
              <a:t>? Do </a:t>
            </a:r>
            <a:r>
              <a:rPr lang="en-US" sz="2800" b="1" dirty="0" err="1" smtClean="0"/>
              <a:t>ai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sáng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tác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6" y="1069522"/>
            <a:ext cx="8425543" cy="5372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4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57"/>
    </mc:Choice>
    <mc:Fallback xmlns="">
      <p:transition spd="slow" advTm="28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04204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19200" y="179614"/>
            <a:ext cx="7535637" cy="1061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C</a:t>
            </a:r>
            <a:r>
              <a:rPr lang="vi-VN" sz="2800" b="1" dirty="0" smtClean="0"/>
              <a:t>ác con nhắc lại cho cô biết bài thơ có tên </a:t>
            </a:r>
          </a:p>
          <a:p>
            <a:r>
              <a:rPr lang="vi-VN" sz="2800" b="1" dirty="0" smtClean="0"/>
              <a:t>là gì? Do nhà thơ nào sáng tác?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40971"/>
            <a:ext cx="8382000" cy="50074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756">
        <p:split orient="vert"/>
      </p:transition>
    </mc:Choice>
    <mc:Fallback xmlns="">
      <p:transition spd="slow" advTm="1875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328521"/>
            <a:ext cx="8229600" cy="1143000"/>
          </a:xfrm>
        </p:spPr>
        <p:txBody>
          <a:bodyPr>
            <a:normAutofit/>
          </a:bodyPr>
          <a:lstStyle/>
          <a:p>
            <a:r>
              <a:rPr lang="vi-VN" sz="3600" dirty="0" smtClean="0">
                <a:solidFill>
                  <a:srgbClr val="0070C0"/>
                </a:solidFill>
              </a:rPr>
              <a:t>Bố bạn nhỏ làm công việc gì?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4" y="1143000"/>
            <a:ext cx="8227494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3024" y="4988837"/>
            <a:ext cx="53417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Nắng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lên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cao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bố</a:t>
            </a:r>
            <a:endParaRPr lang="en-US" sz="3600" b="1" dirty="0" smtClean="0">
              <a:solidFill>
                <a:srgbClr val="002060"/>
              </a:solidFill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</a:rPr>
              <a:t>Xây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thẳng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mạch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tường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vôi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78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607">
        <p14:gallery dir="l"/>
      </p:transition>
    </mc:Choice>
    <mc:Fallback xmlns="">
      <p:transition spd="slow" advTm="40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3|2.7|3.3|3|2.9|2.6|3.6|2.9|3.1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|2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1|1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4|2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3|2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3263</TotalTime>
  <Words>291</Words>
  <Application>Microsoft Office PowerPoint</Application>
  <PresentationFormat>On-screen Show (4:3)</PresentationFormat>
  <Paragraphs>54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PHÒNG GIÁO DỤC VÀ ĐẠO TẠO QUẬN LONG BIÊN  TRƯỜNG MẦM NON NẮNG MAI</vt:lpstr>
      <vt:lpstr>PowerPoint Presentation</vt:lpstr>
      <vt:lpstr> Bài có tên là gì? </vt:lpstr>
      <vt:lpstr>  Bài hát Nắng sớm nói về điều gì</vt:lpstr>
      <vt:lpstr>PowerPoint Presentation</vt:lpstr>
      <vt:lpstr>PowerPoint Presentation</vt:lpstr>
      <vt:lpstr>        Cô vừa đọc bài thơ có tên là gì? Do ai sáng tác?</vt:lpstr>
      <vt:lpstr> </vt:lpstr>
      <vt:lpstr>Bố bạn nhỏ làm công việc gì?</vt:lpstr>
      <vt:lpstr>Nắng đã giúp mẹ như thế nào?</vt:lpstr>
      <vt:lpstr>     Nhờ có nắng mà ông đã làm được việc gì?</vt:lpstr>
      <vt:lpstr>Nắng đã giúp bà điều gì?</vt:lpstr>
      <vt:lpstr>NẮNG           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192</cp:revision>
  <dcterms:created xsi:type="dcterms:W3CDTF">2020-04-13T07:52:10Z</dcterms:created>
  <dcterms:modified xsi:type="dcterms:W3CDTF">2023-07-08T01:17:28Z</dcterms:modified>
</cp:coreProperties>
</file>