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81" r:id="rId18"/>
    <p:sldId id="28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5265-F470-4AD7-ACF8-733FE7FD3FE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EFBE-E0F2-47E3-82E2-1C5DBBBD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image" Target="../media/image41.jpg"/><Relationship Id="rId4" Type="http://schemas.openxmlformats.org/officeDocument/2006/relationships/audio" Target="../media/audio2.wav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22.jpe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8749" y="711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2055" y="2530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5240" y="5322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2806" y="2530643"/>
            <a:ext cx="68210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triển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nhận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thức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KPKH: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Không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khí</a:t>
            </a:r>
            <a:r>
              <a:rPr lang="en-US" sz="48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cap="none" spc="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quan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bé</a:t>
            </a:r>
            <a:endParaRPr lang="en-US" sz="48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24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Lứa tuổi: Mẫu giáo lớn 5-6 tuổi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6666" y="268485"/>
            <a:ext cx="3721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UBND quận Long Biên</a:t>
            </a:r>
          </a:p>
          <a:p>
            <a:pPr algn="ctr"/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mầm </a:t>
            </a:r>
            <a:r>
              <a:rPr lang="en-US"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non Nắng Mai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12300"/>
          <a:stretch/>
        </p:blipFill>
        <p:spPr bwMode="auto">
          <a:xfrm>
            <a:off x="5286895" y="1080655"/>
            <a:ext cx="1420676" cy="11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62055" y="5617873"/>
            <a:ext cx="3166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Thiết kế bài giảng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GV: Đinh Thị Hường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>
          <a:xfrm>
            <a:off x="276460" y="3886798"/>
            <a:ext cx="1869913" cy="2810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0">
        <p14:glitter pattern="hexagon"/>
      </p:transition>
    </mc:Choice>
    <mc:Fallback xmlns="">
      <p:transition spd="slow" advTm="25470">
        <p:fade/>
      </p:transition>
    </mc:Fallback>
  </mc:AlternateContent>
  <p:extLst>
    <p:ext uri="{E180D4A7-C9FB-4DFB-919C-405C955672EB}">
      <p14:showEvtLst xmlns:p14="http://schemas.microsoft.com/office/powerpoint/2010/main">
        <p14:playEvt time="129" objId="2"/>
        <p14:stopEvt time="2568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" y="128139"/>
            <a:ext cx="6014120" cy="6577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36" y="128138"/>
            <a:ext cx="5857364" cy="6577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304661"/>
      </p:ext>
    </p:extLst>
  </p:cSld>
  <p:clrMapOvr>
    <a:masterClrMapping/>
  </p:clrMapOvr>
  <p:transition advTm="16690">
    <p:split orient="vert"/>
  </p:transition>
  <p:extLst>
    <p:ext uri="{E180D4A7-C9FB-4DFB-919C-405C955672EB}">
      <p14:showEvtLst xmlns:p14="http://schemas.microsoft.com/office/powerpoint/2010/main">
        <p14:playEvt time="7" objId="5"/>
        <p14:stopEvt time="16620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2" y="155034"/>
            <a:ext cx="6093323" cy="655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55034"/>
            <a:ext cx="5805055" cy="655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05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9840">
        <p15:prstTrans prst="wind"/>
      </p:transition>
    </mc:Choice>
    <mc:Fallback xmlns="">
      <p:transition advTm="9840">
        <p:fade/>
      </p:transition>
    </mc:Fallback>
  </mc:AlternateContent>
  <p:extLst>
    <p:ext uri="{E180D4A7-C9FB-4DFB-919C-405C955672EB}">
      <p14:showEvtLst xmlns:p14="http://schemas.microsoft.com/office/powerpoint/2010/main">
        <p14:playEvt time="8" objId="2"/>
        <p14:stopEvt time="9629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7" y="101244"/>
            <a:ext cx="5922055" cy="6604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72" y="101245"/>
            <a:ext cx="5949428" cy="660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80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26540">
        <p15:prstTrans prst="crush"/>
      </p:transition>
    </mc:Choice>
    <mc:Fallback xmlns="">
      <p:transition advTm="26540">
        <p:fade/>
      </p:transition>
    </mc:Fallback>
  </mc:AlternateContent>
  <p:extLst>
    <p:ext uri="{E180D4A7-C9FB-4DFB-919C-405C955672EB}">
      <p14:showEvtLst xmlns:p14="http://schemas.microsoft.com/office/powerpoint/2010/main">
        <p14:playEvt time="10" objId="3"/>
        <p14:stopEvt time="26168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9487" y="2274838"/>
            <a:ext cx="71112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546761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3"/>
        <p14:stopEvt time="10634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3929" y="163136"/>
            <a:ext cx="61155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không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khí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7197" y="1352162"/>
            <a:ext cx="3555999" cy="2936467"/>
            <a:chOff x="1169256" y="1878087"/>
            <a:chExt cx="3555999" cy="29364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1" r="11971"/>
            <a:stretch/>
          </p:blipFill>
          <p:spPr>
            <a:xfrm>
              <a:off x="1169256" y="1878087"/>
              <a:ext cx="3555999" cy="222928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319076" y="4106668"/>
              <a:ext cx="1430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1.Tắm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9078" y="1352162"/>
            <a:ext cx="3674533" cy="2937220"/>
            <a:chOff x="7509078" y="1815779"/>
            <a:chExt cx="3674533" cy="29372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78" y="1815779"/>
              <a:ext cx="3674533" cy="229159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8250604" y="4045113"/>
              <a:ext cx="22188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2. </a:t>
              </a:r>
              <a:r>
                <a:rPr lang="en-US" sz="4000" b="1" dirty="0" err="1">
                  <a:solidFill>
                    <a:srgbClr val="002060"/>
                  </a:solidFill>
                </a:rPr>
                <a:t>Hít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thở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7029" y="3934686"/>
            <a:ext cx="3672608" cy="2891065"/>
            <a:chOff x="4259696" y="4324206"/>
            <a:chExt cx="3672608" cy="2891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696" y="4324206"/>
              <a:ext cx="3672608" cy="223467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537200" y="6507385"/>
              <a:ext cx="1458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3. </a:t>
              </a:r>
              <a:r>
                <a:rPr lang="en-US" sz="4000" b="1" dirty="0" err="1">
                  <a:solidFill>
                    <a:srgbClr val="002060"/>
                  </a:solidFill>
                </a:rPr>
                <a:t>Ăn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8393" y="959874"/>
            <a:ext cx="1526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3134" y="3580743"/>
            <a:ext cx="15260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85852"/>
      </p:ext>
    </p:extLst>
  </p:cSld>
  <p:clrMapOvr>
    <a:masterClrMapping/>
  </p:clrMapOvr>
  <p:transition advTm="43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  <p:extLst>
    <p:ext uri="{E180D4A7-C9FB-4DFB-919C-405C955672EB}">
      <p14:showEvtLst xmlns:p14="http://schemas.microsoft.com/office/powerpoint/2010/main">
        <p14:playEvt time="7" objId="10"/>
        <p14:stopEvt time="43338" objId="1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8158" y="173380"/>
            <a:ext cx="7875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Những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nào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phải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61755" y="946047"/>
            <a:ext cx="3813785" cy="2645200"/>
            <a:chOff x="2389717" y="1292782"/>
            <a:chExt cx="3706283" cy="2917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717" y="1292782"/>
              <a:ext cx="3706283" cy="24315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2497219" y="3686766"/>
              <a:ext cx="3491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1.Ngọn </a:t>
              </a:r>
              <a:r>
                <a:rPr lang="en-US" sz="2800" b="1" dirty="0" err="1">
                  <a:solidFill>
                    <a:srgbClr val="002060"/>
                  </a:solidFill>
                </a:rPr>
                <a:t>nến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đang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cháy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04475" y="944208"/>
            <a:ext cx="3608305" cy="2692453"/>
            <a:chOff x="6637866" y="1292782"/>
            <a:chExt cx="3373967" cy="2948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866" y="1292782"/>
              <a:ext cx="3373967" cy="239443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951171" y="3668192"/>
              <a:ext cx="2568931" cy="572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2.Thổi bong </a:t>
              </a:r>
              <a:r>
                <a:rPr lang="en-US" sz="2800" b="1" dirty="0" err="1">
                  <a:solidFill>
                    <a:srgbClr val="002060"/>
                  </a:solidFill>
                </a:rPr>
                <a:t>bóng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72376" y="4052892"/>
            <a:ext cx="3739146" cy="2615255"/>
            <a:chOff x="2389716" y="4055216"/>
            <a:chExt cx="3706283" cy="28606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716" y="4055216"/>
              <a:ext cx="3706283" cy="239902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2687270" y="6392669"/>
              <a:ext cx="3111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3. </a:t>
              </a:r>
              <a:r>
                <a:rPr lang="en-US" sz="2800" b="1" dirty="0" err="1">
                  <a:solidFill>
                    <a:srgbClr val="002060"/>
                  </a:solidFill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công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tắc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điện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04475" y="4015902"/>
            <a:ext cx="3608305" cy="2652246"/>
            <a:chOff x="6637865" y="4132263"/>
            <a:chExt cx="3373967" cy="28420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865" y="4132263"/>
              <a:ext cx="3373967" cy="232473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7299801" y="6451142"/>
              <a:ext cx="2240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4. </a:t>
              </a:r>
              <a:r>
                <a:rPr lang="en-US" sz="2800" b="1" dirty="0" err="1">
                  <a:solidFill>
                    <a:srgbClr val="002060"/>
                  </a:solidFill>
                </a:rPr>
                <a:t>Bơm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lốp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xe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0124606"/>
      </p:ext>
    </p:extLst>
  </p:cSld>
  <p:clrMapOvr>
    <a:masterClrMapping/>
  </p:clrMapOvr>
  <p:transition advTm="44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0"/>
        <p14:stopEvt time="44612" objId="20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9689" y="2274838"/>
            <a:ext cx="77508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130">
        <p14:warp dir="in"/>
      </p:transition>
    </mc:Choice>
    <mc:Fallback xmlns="">
      <p:transition advTm="8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3"/>
        <p14:stopEvt time="7628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0" y="164396"/>
            <a:ext cx="9288341" cy="4385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6805" y="4962183"/>
            <a:ext cx="1871736" cy="1810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1602" y="4939810"/>
            <a:ext cx="1817473" cy="183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2934" y="4939810"/>
            <a:ext cx="1825285" cy="182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877536" y="4673817"/>
            <a:ext cx="480601" cy="384295"/>
            <a:chOff x="9341556" y="5148405"/>
            <a:chExt cx="1712422" cy="1617982"/>
          </a:xfrm>
        </p:grpSpPr>
        <p:sp>
          <p:nvSpPr>
            <p:cNvPr id="81" name="Oval 80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77287" y="140041"/>
            <a:ext cx="1174741" cy="1060554"/>
            <a:chOff x="9341556" y="5148405"/>
            <a:chExt cx="1712422" cy="1617982"/>
          </a:xfrm>
        </p:grpSpPr>
        <p:sp>
          <p:nvSpPr>
            <p:cNvPr id="65" name="Oval 64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287" y="149368"/>
            <a:ext cx="1174741" cy="1060554"/>
            <a:chOff x="9341556" y="5148405"/>
            <a:chExt cx="1712422" cy="1617982"/>
          </a:xfrm>
        </p:grpSpPr>
        <p:sp>
          <p:nvSpPr>
            <p:cNvPr id="70" name="Oval 69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64335" y="121012"/>
            <a:ext cx="1174741" cy="1060554"/>
            <a:chOff x="9341556" y="5148405"/>
            <a:chExt cx="1712422" cy="1617982"/>
          </a:xfrm>
        </p:grpSpPr>
        <p:sp>
          <p:nvSpPr>
            <p:cNvPr id="74" name="Oval 73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84155" y="126750"/>
            <a:ext cx="1174741" cy="1060554"/>
            <a:chOff x="9341556" y="5148405"/>
            <a:chExt cx="1712422" cy="1617982"/>
          </a:xfrm>
        </p:grpSpPr>
        <p:sp>
          <p:nvSpPr>
            <p:cNvPr id="78" name="Oval 77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4700" y="126433"/>
            <a:ext cx="1213650" cy="1060554"/>
            <a:chOff x="9341556" y="5148405"/>
            <a:chExt cx="1712422" cy="1617982"/>
          </a:xfrm>
        </p:grpSpPr>
        <p:sp>
          <p:nvSpPr>
            <p:cNvPr id="86" name="Oval 85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97230" y="111685"/>
            <a:ext cx="1167959" cy="1060554"/>
            <a:chOff x="9341556" y="5148405"/>
            <a:chExt cx="1712422" cy="1617982"/>
          </a:xfrm>
        </p:grpSpPr>
        <p:sp>
          <p:nvSpPr>
            <p:cNvPr id="92" name="Oval 91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00274"/>
              </p:ext>
            </p:extLst>
          </p:nvPr>
        </p:nvGraphicFramePr>
        <p:xfrm>
          <a:off x="1440196" y="2556932"/>
          <a:ext cx="9288344" cy="2025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4172">
                  <a:extLst>
                    <a:ext uri="{9D8B030D-6E8A-4147-A177-3AD203B41FA5}">
                      <a16:colId xmlns:a16="http://schemas.microsoft.com/office/drawing/2014/main" val="3073135684"/>
                    </a:ext>
                  </a:extLst>
                </a:gridCol>
                <a:gridCol w="4644172">
                  <a:extLst>
                    <a:ext uri="{9D8B030D-6E8A-4147-A177-3AD203B41FA5}">
                      <a16:colId xmlns:a16="http://schemas.microsoft.com/office/drawing/2014/main" val="3940508074"/>
                    </a:ext>
                  </a:extLst>
                </a:gridCol>
              </a:tblGrid>
              <a:tr h="2025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38475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 r="50092"/>
          <a:stretch/>
        </p:blipFill>
        <p:spPr>
          <a:xfrm>
            <a:off x="6395195" y="4962183"/>
            <a:ext cx="1883025" cy="1810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4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47435">
        <p14:flythrough/>
      </p:transition>
    </mc:Choice>
    <mc:Fallback xmlns="">
      <p:transition advTm="47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046 L 0.08437 -0.337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16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8945 -0.3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4014" objId="80"/>
        <p14:triggerEvt type="onClick" time="34758" objId="80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54" y="152399"/>
            <a:ext cx="9294794" cy="4348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732" y="4894934"/>
            <a:ext cx="1845735" cy="188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4" t="11684"/>
          <a:stretch/>
        </p:blipFill>
        <p:spPr>
          <a:xfrm>
            <a:off x="6297464" y="4867133"/>
            <a:ext cx="1876461" cy="192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2613" y="4867133"/>
            <a:ext cx="1875650" cy="1927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3"/>
          <p:cNvPicPr>
            <a:picLocks noGrp="1"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7805" y="4847943"/>
            <a:ext cx="1893444" cy="1946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779805" y="4583142"/>
            <a:ext cx="480601" cy="384295"/>
            <a:chOff x="9341556" y="5148405"/>
            <a:chExt cx="1712422" cy="1617982"/>
          </a:xfrm>
        </p:grpSpPr>
        <p:sp>
          <p:nvSpPr>
            <p:cNvPr id="81" name="Oval 80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212" y="153103"/>
            <a:ext cx="1174741" cy="1060554"/>
            <a:chOff x="9341556" y="5148405"/>
            <a:chExt cx="1712422" cy="1617982"/>
          </a:xfrm>
        </p:grpSpPr>
        <p:sp>
          <p:nvSpPr>
            <p:cNvPr id="73" name="Oval 72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2156" y="153103"/>
            <a:ext cx="1174741" cy="1060554"/>
            <a:chOff x="9341556" y="5148405"/>
            <a:chExt cx="1712422" cy="1617982"/>
          </a:xfrm>
        </p:grpSpPr>
        <p:sp>
          <p:nvSpPr>
            <p:cNvPr id="77" name="Oval 76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717" y="153103"/>
            <a:ext cx="1174741" cy="1060554"/>
            <a:chOff x="9341556" y="5148405"/>
            <a:chExt cx="1712422" cy="1617982"/>
          </a:xfrm>
        </p:grpSpPr>
        <p:sp>
          <p:nvSpPr>
            <p:cNvPr id="85" name="Oval 84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4661" y="144108"/>
            <a:ext cx="1174741" cy="1060554"/>
            <a:chOff x="9341556" y="5148405"/>
            <a:chExt cx="1712422" cy="1617982"/>
          </a:xfrm>
        </p:grpSpPr>
        <p:sp>
          <p:nvSpPr>
            <p:cNvPr id="89" name="Oval 88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133" y="135113"/>
            <a:ext cx="1174741" cy="1060554"/>
            <a:chOff x="9341556" y="5148405"/>
            <a:chExt cx="1712422" cy="1617982"/>
          </a:xfrm>
        </p:grpSpPr>
        <p:sp>
          <p:nvSpPr>
            <p:cNvPr id="93" name="Oval 92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2156" y="139736"/>
            <a:ext cx="1174741" cy="1060554"/>
            <a:chOff x="9341556" y="5148405"/>
            <a:chExt cx="1712422" cy="1617982"/>
          </a:xfrm>
        </p:grpSpPr>
        <p:sp>
          <p:nvSpPr>
            <p:cNvPr id="97" name="Oval 96"/>
            <p:cNvSpPr/>
            <p:nvPr/>
          </p:nvSpPr>
          <p:spPr>
            <a:xfrm>
              <a:off x="9341556" y="5148405"/>
              <a:ext cx="1712422" cy="161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450897" y="5287906"/>
              <a:ext cx="1493741" cy="133898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582936" y="5384465"/>
              <a:ext cx="1229662" cy="11458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73470"/>
              </p:ext>
            </p:extLst>
          </p:nvPr>
        </p:nvGraphicFramePr>
        <p:xfrm>
          <a:off x="1317454" y="2421467"/>
          <a:ext cx="9294794" cy="2079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7397">
                  <a:extLst>
                    <a:ext uri="{9D8B030D-6E8A-4147-A177-3AD203B41FA5}">
                      <a16:colId xmlns:a16="http://schemas.microsoft.com/office/drawing/2014/main" val="73647224"/>
                    </a:ext>
                  </a:extLst>
                </a:gridCol>
                <a:gridCol w="4647397">
                  <a:extLst>
                    <a:ext uri="{9D8B030D-6E8A-4147-A177-3AD203B41FA5}">
                      <a16:colId xmlns:a16="http://schemas.microsoft.com/office/drawing/2014/main" val="1254932099"/>
                    </a:ext>
                  </a:extLst>
                </a:gridCol>
              </a:tblGrid>
              <a:tr h="20798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8862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20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9378">
        <p14:flythrough/>
      </p:transition>
    </mc:Choice>
    <mc:Fallback xmlns="">
      <p:transition advTm="39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00371 L 0.11679 -0.344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174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00046 L -0.11666 -0.347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19"/>
        <p14:triggerEvt type="onClick" time="15094" objId="80"/>
        <p14:triggerEvt type="onClick" time="24878" objId="80"/>
        <p14:stopEvt time="38942" objId="1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3062"/>
          </a:xfrm>
        </p:spPr>
      </p:pic>
    </p:spTree>
    <p:extLst>
      <p:ext uri="{BB962C8B-B14F-4D97-AF65-F5344CB8AC3E}">
        <p14:creationId xmlns:p14="http://schemas.microsoft.com/office/powerpoint/2010/main" val="2144426247"/>
      </p:ext>
    </p:extLst>
  </p:cSld>
  <p:clrMapOvr>
    <a:masterClrMapping/>
  </p:clrMapOvr>
  <p:transition advTm="23790">
    <p:dissolve/>
  </p:transition>
  <p:extLst>
    <p:ext uri="{E180D4A7-C9FB-4DFB-919C-405C955672EB}">
      <p14:showEvtLst xmlns:p14="http://schemas.microsoft.com/office/powerpoint/2010/main">
        <p14:playEvt time="7" objId="3"/>
        <p14:stopEvt time="2283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15800" cy="668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0018"/>
      </p:ext>
    </p:extLst>
  </p:cSld>
  <p:clrMapOvr>
    <a:masterClrMapping/>
  </p:clrMapOvr>
  <p:transition advTm="37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2914" y="204355"/>
            <a:ext cx="568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2" y="1333235"/>
            <a:ext cx="5926630" cy="5372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1333235"/>
            <a:ext cx="5931408" cy="5372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0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400"/>
    </mc:Choice>
    <mc:Fallback xmlns="">
      <p:transition advTm="1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8" objId="2"/>
        <p14:stopEvt time="1462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17" y="1668653"/>
            <a:ext cx="6002867" cy="450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941" y="1683074"/>
            <a:ext cx="5962859" cy="4473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32334" y="0"/>
            <a:ext cx="5686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7951" y="549081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735771"/>
      </p:ext>
    </p:extLst>
  </p:cSld>
  <p:clrMapOvr>
    <a:masterClrMapping/>
  </p:clrMapOvr>
  <p:transition advTm="261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E180D4A7-C9FB-4DFB-919C-405C955672EB}">
      <p14:showEvtLst xmlns:p14="http://schemas.microsoft.com/office/powerpoint/2010/main">
        <p14:playEvt time="8" objId="2"/>
        <p14:stopEvt time="18034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8598" y="135466"/>
            <a:ext cx="419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Tính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chất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khí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720241"/>
            <a:ext cx="12033738" cy="6137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742840"/>
      </p:ext>
    </p:extLst>
  </p:cSld>
  <p:clrMapOvr>
    <a:masterClrMapping/>
  </p:clrMapOvr>
  <p:transition advTm="24180"/>
  <p:extLst>
    <p:ext uri="{E180D4A7-C9FB-4DFB-919C-405C955672EB}">
      <p14:showEvtLst xmlns:p14="http://schemas.microsoft.com/office/powerpoint/2010/main">
        <p14:playEvt time="7" objId="3"/>
        <p14:stopEvt time="24235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0738" y="209975"/>
            <a:ext cx="270401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3548" y="822960"/>
            <a:ext cx="4658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khí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cần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sự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cháy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7733"/>
          <a:stretch/>
        </p:blipFill>
        <p:spPr>
          <a:xfrm>
            <a:off x="119924" y="1472080"/>
            <a:ext cx="11919676" cy="5230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4372957"/>
      </p:ext>
    </p:extLst>
  </p:cSld>
  <p:clrMapOvr>
    <a:masterClrMapping/>
  </p:clrMapOvr>
  <p:transition advTm="25600">
    <p:split orient="vert"/>
  </p:transition>
  <p:extLst>
    <p:ext uri="{E180D4A7-C9FB-4DFB-919C-405C955672EB}">
      <p14:showEvtLst xmlns:p14="http://schemas.microsoft.com/office/powerpoint/2010/main">
        <p14:playEvt time="8" objId="2"/>
        <p14:stopEvt time="25662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8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0"/>
            <a:ext cx="61237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 bwMode="auto">
          <a:xfrm>
            <a:off x="1314061" y="221675"/>
            <a:ext cx="9104297" cy="6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sz="3200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dùng trong cuộc sống </a:t>
            </a:r>
            <a:r>
              <a:rPr lang="en-US" altLang="en-US" sz="3200" b="1" dirty="0" err="1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khí?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4267" r="11492" b="7476"/>
          <a:stretch/>
        </p:blipFill>
        <p:spPr bwMode="auto">
          <a:xfrm>
            <a:off x="1284317" y="4315968"/>
            <a:ext cx="2139696" cy="208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40" y="1481328"/>
            <a:ext cx="3381375" cy="25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r="14607"/>
          <a:stretch/>
        </p:blipFill>
        <p:spPr>
          <a:xfrm>
            <a:off x="8901228" y="4024924"/>
            <a:ext cx="1975104" cy="2701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r="25578"/>
          <a:stretch/>
        </p:blipFill>
        <p:spPr>
          <a:xfrm>
            <a:off x="4960954" y="4133571"/>
            <a:ext cx="1810513" cy="255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218" r="15832" b="9648"/>
          <a:stretch/>
        </p:blipFill>
        <p:spPr>
          <a:xfrm>
            <a:off x="7021860" y="1282873"/>
            <a:ext cx="3913632" cy="2523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51064"/>
      </p:ext>
    </p:extLst>
  </p:cSld>
  <p:clrMapOvr>
    <a:masterClrMapping/>
  </p:clrMapOvr>
  <p:transition advTm="40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14"/>
        <p14:stopEvt time="41674" objId="1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00" y="1109210"/>
            <a:ext cx="5871731" cy="5553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0" y="1109210"/>
            <a:ext cx="6084849" cy="5553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3206" y="82646"/>
            <a:ext cx="739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782043"/>
      </p:ext>
    </p:extLst>
  </p:cSld>
  <p:clrMapOvr>
    <a:masterClrMapping/>
  </p:clrMapOvr>
  <p:transition advTm="18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8" objId="2"/>
        <p14:stopEvt time="1871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12,13,1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3">
                  <p14:trim st="18589" end="289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96000"/>
            <a:ext cx="609600" cy="609600"/>
          </a:xfrm>
        </p:spPr>
      </p:pic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" y="75090"/>
            <a:ext cx="6161427" cy="6630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9" y="75090"/>
            <a:ext cx="5851049" cy="6630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269512"/>
      </p:ext>
    </p:extLst>
  </p:cSld>
  <p:clrMapOvr>
    <a:masterClrMapping/>
  </p:clrMapOvr>
  <p:transition advTm="153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6"/>
        <p14:stopEvt time="15368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.9|3.4|1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.6|3.4|3.5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3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2.3|9.4|2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2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168</Words>
  <Application>Microsoft Office PowerPoint</Application>
  <PresentationFormat>Widescreen</PresentationFormat>
  <Paragraphs>43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dinh</cp:lastModifiedBy>
  <cp:revision>81</cp:revision>
  <dcterms:created xsi:type="dcterms:W3CDTF">2020-05-03T09:12:23Z</dcterms:created>
  <dcterms:modified xsi:type="dcterms:W3CDTF">2023-06-15T03:44:08Z</dcterms:modified>
</cp:coreProperties>
</file>