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sldIdLst>
    <p:sldId id="257" r:id="rId3"/>
    <p:sldId id="258" r:id="rId4"/>
    <p:sldId id="260" r:id="rId5"/>
    <p:sldId id="281" r:id="rId6"/>
    <p:sldId id="261" r:id="rId7"/>
    <p:sldId id="263" r:id="rId8"/>
    <p:sldId id="277" r:id="rId9"/>
    <p:sldId id="278" r:id="rId10"/>
    <p:sldId id="282" r:id="rId11"/>
    <p:sldId id="266" r:id="rId12"/>
    <p:sldId id="285" r:id="rId13"/>
    <p:sldId id="268" r:id="rId14"/>
    <p:sldId id="270" r:id="rId15"/>
    <p:sldId id="274" r:id="rId16"/>
    <p:sldId id="275" r:id="rId17"/>
    <p:sldId id="269" r:id="rId18"/>
    <p:sldId id="273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880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406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433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387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4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79 Background Powerpoint đẹp nhất cho bài thuyết trình chuyê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44368" y="112236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0928" y="0"/>
            <a:ext cx="77692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 pitchFamily="34" charset="0"/>
              </a:rPr>
              <a:t>TRƯỜNG MẦM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 pitchFamily="34" charset="0"/>
              </a:rPr>
              <a:t>NON </a:t>
            </a:r>
            <a:r>
              <a:rPr lang="en-US" sz="2400" b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NẮNG MAI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9898" y="5020438"/>
            <a:ext cx="3082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kế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giảng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GV: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Nguyễn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Anh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t="12531" r="30480" b="46156"/>
          <a:stretch/>
        </p:blipFill>
        <p:spPr>
          <a:xfrm>
            <a:off x="801060" y="4284086"/>
            <a:ext cx="1417958" cy="1947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1025" y="2472362"/>
            <a:ext cx="457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QUEN VỚI 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7523" y="3108869"/>
            <a:ext cx="67569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tài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nghĩa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cuộc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7245" y="5323785"/>
            <a:ext cx="3707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LỨA TUỔI MẪU GIÁO LỚN 5-6 TUỔI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8DA030-0C9A-61CC-0BD3-40A1F4320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891" y="536519"/>
            <a:ext cx="3961298" cy="22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8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8"/>
    </mc:Choice>
    <mc:Fallback xmlns="">
      <p:transition spd="slow" advTm="20048"/>
    </mc:Fallback>
  </mc:AlternateContent>
  <p:extLst>
    <p:ext uri="{E180D4A7-C9FB-4DFB-919C-405C955672EB}">
      <p14:showEvtLst xmlns:p14="http://schemas.microsoft.com/office/powerpoint/2010/main">
        <p14:playEvt time="166" objId="11"/>
        <p14:stopEvt time="20048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76"/>
            <a:ext cx="12192000" cy="6878063"/>
          </a:xfrm>
          <a:prstGeom prst="rect">
            <a:avLst/>
          </a:prstGeom>
        </p:spPr>
      </p:pic>
      <p:pic>
        <p:nvPicPr>
          <p:cNvPr id="9" name="Picture 4" descr="dien tho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77"/>
            <a:ext cx="12192000" cy="68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086"/>
          </a:xfrm>
          <a:prstGeom prst="rect">
            <a:avLst/>
          </a:prstGeom>
        </p:spPr>
      </p:pic>
      <p:pic>
        <p:nvPicPr>
          <p:cNvPr id="13" name="Picture 4" descr="bien o 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bien x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8395" y="-23976"/>
            <a:ext cx="3584759" cy="749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96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9"/>
    </mc:Choice>
    <mc:Fallback xmlns="">
      <p:transition spd="slow" advTm="25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  <p14:stopEvt time="25585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3000375" y="856999"/>
            <a:chExt cx="6309880" cy="55342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375" y="856999"/>
              <a:ext cx="6309880" cy="5534276"/>
            </a:xfrm>
            <a:prstGeom prst="rect">
              <a:avLst/>
            </a:prstGeom>
          </p:spPr>
        </p:pic>
        <p:sp>
          <p:nvSpPr>
            <p:cNvPr id="7" name="Left Arrow 6"/>
            <p:cNvSpPr/>
            <p:nvPr/>
          </p:nvSpPr>
          <p:spPr>
            <a:xfrm>
              <a:off x="6857999" y="3367828"/>
              <a:ext cx="1122218" cy="512618"/>
            </a:xfrm>
            <a:prstGeom prst="leftArrow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5527" y="109983"/>
            <a:ext cx="4354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24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5"/>
    </mc:Choice>
    <mc:Fallback xmlns="">
      <p:transition spd="slow" advTm="23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11"/>
        <p14:stopEvt time="23725" objId="11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5056" y="740664"/>
            <a:ext cx="6385560" cy="164592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3080" y="2740611"/>
            <a:ext cx="71506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cùng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nghe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câu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hỏi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chọn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đáp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án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đúng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nhé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Mỗi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câu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trả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lời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đúng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sẽ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nhận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được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1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mặt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cười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Cuối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trò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chơi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bạn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nào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dành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được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nhiều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mặt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cười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sẽ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người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chiến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thắng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0704013"/>
      </p:ext>
    </p:extLst>
  </p:cSld>
  <p:clrMapOvr>
    <a:masterClrMapping/>
  </p:clrMapOvr>
  <p:transition spd="med" advTm="1941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60" fill="hold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6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60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6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  <p:extLst>
    <p:ext uri="{E180D4A7-C9FB-4DFB-919C-405C955672EB}">
      <p14:showEvtLst xmlns:p14="http://schemas.microsoft.com/office/powerpoint/2010/main">
        <p14:playEvt time="0" objId="3"/>
        <p14:stopEvt time="19416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77440" y="140761"/>
            <a:ext cx="7362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113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23" y="804742"/>
            <a:ext cx="3590586" cy="1984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3932" y="2782715"/>
            <a:ext cx="3147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2888" y="2762911"/>
            <a:ext cx="3631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3548" y="5715722"/>
            <a:ext cx="1510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228" y="3455517"/>
            <a:ext cx="548688" cy="530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500" y="3451458"/>
            <a:ext cx="548688" cy="530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114" y="6299164"/>
            <a:ext cx="548688" cy="530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385" y="3358212"/>
            <a:ext cx="823031" cy="8596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628" y="4422302"/>
            <a:ext cx="1869888" cy="1544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37" y="804742"/>
            <a:ext cx="3321224" cy="19779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11" y="3433306"/>
            <a:ext cx="3333294" cy="2222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36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3"/>
    </mc:Choice>
    <mc:Fallback xmlns="">
      <p:transition spd="slow" advTm="29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  <p:extLst>
    <p:ext uri="{E180D4A7-C9FB-4DFB-919C-405C955672EB}">
      <p14:showEvtLst xmlns:p14="http://schemas.microsoft.com/office/powerpoint/2010/main">
        <p14:playEvt time="0" objId="7"/>
        <p14:stopEvt time="29663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t="-1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77440" y="140761"/>
            <a:ext cx="7541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927" y="3759025"/>
            <a:ext cx="3901070" cy="215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766" y="804742"/>
            <a:ext cx="3869653" cy="2550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221" y="804742"/>
            <a:ext cx="3975332" cy="25507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5430" y="3385368"/>
            <a:ext cx="2422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2262" y="3385368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8167" y="5859973"/>
            <a:ext cx="18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0199" y="3938431"/>
            <a:ext cx="548688" cy="530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2528" y="3938431"/>
            <a:ext cx="548688" cy="530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118" y="6327602"/>
            <a:ext cx="548688" cy="530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5356" y="3840154"/>
            <a:ext cx="823031" cy="859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5620" y="4830201"/>
            <a:ext cx="2111192" cy="1743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59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55"/>
    </mc:Choice>
    <mc:Fallback xmlns="">
      <p:transition spd="slow" advTm="28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  <p:extLst>
    <p:ext uri="{E180D4A7-C9FB-4DFB-919C-405C955672EB}">
      <p14:showEvtLst xmlns:p14="http://schemas.microsoft.com/office/powerpoint/2010/main">
        <p14:playEvt time="1" objId="3"/>
        <p14:stopEvt time="28230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3504" y="130020"/>
            <a:ext cx="9541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khẩn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091" y="804742"/>
            <a:ext cx="4861394" cy="30313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71400" y="5432924"/>
            <a:ext cx="1700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560" y="5432924"/>
            <a:ext cx="548688" cy="530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388" y="5323053"/>
            <a:ext cx="823031" cy="8596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7846" y="4105221"/>
            <a:ext cx="4211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ĐT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noProof="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noProof="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176" y="4800335"/>
            <a:ext cx="548688" cy="5303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967485" y="4070363"/>
            <a:ext cx="3620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ĐT </a:t>
            </a:r>
            <a:r>
              <a:rPr lang="en-US" sz="32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675" y="4788916"/>
            <a:ext cx="548688" cy="5303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2541" y="4988412"/>
            <a:ext cx="2028682" cy="1675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3"/>
    </mc:Choice>
    <mc:Fallback xmlns="">
      <p:transition spd="slow" advTm="3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  <p:extLst>
    <p:ext uri="{E180D4A7-C9FB-4DFB-919C-405C955672EB}">
      <p14:showEvtLst xmlns:p14="http://schemas.microsoft.com/office/powerpoint/2010/main">
        <p14:playEvt time="11" objId="3"/>
        <p14:stopEvt time="30203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63040" y="171538"/>
            <a:ext cx="8829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854" t="12020" r="9950" b="19171"/>
          <a:stretch/>
        </p:blipFill>
        <p:spPr>
          <a:xfrm>
            <a:off x="2618012" y="662380"/>
            <a:ext cx="6519715" cy="4388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7771" y="5113882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  <a:r>
              <a:rPr lang="en-US" sz="32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7770" y="612607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 </a:t>
            </a:r>
            <a:r>
              <a:rPr lang="en-US" sz="32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0909" y="6126077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 </a:t>
            </a:r>
            <a:r>
              <a:rPr lang="en-US" sz="32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0909" y="5086691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lang="en-US" sz="32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400" y="5113881"/>
            <a:ext cx="548688" cy="530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864" y="6126077"/>
            <a:ext cx="548688" cy="530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400" y="6111299"/>
            <a:ext cx="548688" cy="530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864" y="5098220"/>
            <a:ext cx="548688" cy="530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064" y="6039823"/>
            <a:ext cx="783360" cy="818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0088" y="2753903"/>
            <a:ext cx="531439" cy="441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071" y="3041818"/>
            <a:ext cx="556584" cy="4619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68" y="1277612"/>
            <a:ext cx="2478059" cy="2046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8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3"/>
    </mc:Choice>
    <mc:Fallback xmlns="">
      <p:transition spd="slow" advTm="35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E180D4A7-C9FB-4DFB-919C-405C955672EB}">
      <p14:showEvtLst xmlns:p14="http://schemas.microsoft.com/office/powerpoint/2010/main">
        <p14:playEvt time="0" objId="2"/>
        <p14:stopEvt time="35393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435" y="804742"/>
            <a:ext cx="4886341" cy="3664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2456" y="140761"/>
            <a:ext cx="906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Con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356" y="1502648"/>
            <a:ext cx="557804" cy="463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532" y="2340848"/>
            <a:ext cx="557804" cy="46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703" y="3352784"/>
            <a:ext cx="557804" cy="463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828" y="2270974"/>
            <a:ext cx="557804" cy="463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2496" y="4754880"/>
            <a:ext cx="2108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1,3,5,7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16258" y="46593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1,3,6,8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6258" y="5851406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1,3,7,9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2496" y="5851406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1,3,6,9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140" y="4843624"/>
            <a:ext cx="548688" cy="530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108" y="5940150"/>
            <a:ext cx="548688" cy="530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108" y="4764422"/>
            <a:ext cx="548688" cy="530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140" y="5940150"/>
            <a:ext cx="548688" cy="5303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306" y="5888675"/>
            <a:ext cx="780356" cy="8169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728" y="1606452"/>
            <a:ext cx="2368951" cy="1956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39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307"/>
    </mc:Choice>
    <mc:Fallback xmlns="">
      <p:transition advTm="37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0" objId="19"/>
        <p14:stopEvt time="37307" objId="19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4" name="Picture 6" descr="Background Cartoon School Children | Desenho de criança, Criança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656"/>
            <a:ext cx="12192000" cy="6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61" y="1345734"/>
            <a:ext cx="803657" cy="66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97" y="1345734"/>
            <a:ext cx="803657" cy="666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33" y="1345734"/>
            <a:ext cx="803658" cy="666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62" y="1345734"/>
            <a:ext cx="803658" cy="666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91" y="1345734"/>
            <a:ext cx="803658" cy="666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68" y="3186539"/>
            <a:ext cx="5323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Chào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tạm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biệt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Hẹn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6341851"/>
      </p:ext>
    </p:extLst>
  </p:cSld>
  <p:clrMapOvr>
    <a:masterClrMapping/>
  </p:clrMapOvr>
  <p:transition spd="slow" advTm="172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8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6"/>
        <p14:stopEvt time="17214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40" name="Picture 4" descr="Hình nền thiết kế giáo án điện tử Powerpoint (P2) | Hình nề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5278" y="1689408"/>
            <a:ext cx="104214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“Numbers song let’s count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1 to 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618993954"/>
      </p:ext>
    </p:extLst>
  </p:cSld>
  <p:clrMapOvr>
    <a:masterClrMapping/>
  </p:clrMapOvr>
  <p:transition spd="slow" advTm="8574">
    <p:push dir="u"/>
  </p:transition>
  <p:extLst>
    <p:ext uri="{E180D4A7-C9FB-4DFB-919C-405C955672EB}">
      <p14:showEvtLst xmlns:p14="http://schemas.microsoft.com/office/powerpoint/2010/main">
        <p14:playEvt time="0" objId="6"/>
        <p14:stopEvt time="8574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t="-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7966" y="792480"/>
            <a:ext cx="7470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591" y="364137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6538" y="3581093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1559" y="364137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8269" y="364137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1900" y="3581093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9665" y="364137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32283" y="3581093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7430" y="364137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86297" y="3581093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9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071900" y="4828032"/>
            <a:ext cx="93317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478269" y="4864608"/>
            <a:ext cx="869149" cy="1828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45139262"/>
      </p:ext>
    </p:extLst>
  </p:cSld>
  <p:clrMapOvr>
    <a:masterClrMapping/>
  </p:clrMapOvr>
  <p:transition spd="slow" advTm="595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  <p:bldP spid="8" grpId="1"/>
      <p:bldP spid="8" grpId="2"/>
      <p:bldP spid="9" grpId="1"/>
      <p:bldP spid="9" grpId="2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  <p:extLst>
    <p:ext uri="{E180D4A7-C9FB-4DFB-919C-405C955672EB}">
      <p14:showEvtLst xmlns:p14="http://schemas.microsoft.com/office/powerpoint/2010/main">
        <p14:playEvt time="2" objId="2"/>
        <p14:stopEvt time="5953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t="-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7966" y="792480"/>
            <a:ext cx="7470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591" y="364137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5B9BD5">
                    <a:lumMod val="50000"/>
                  </a:srgbClr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6538" y="3581093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5B9BD5">
                    <a:lumMod val="50000"/>
                  </a:srgbClr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1559" y="364137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8269" y="364137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1900" y="3581093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9665" y="364137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94979" y="3606427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5B9BD5">
                    <a:lumMod val="50000"/>
                  </a:srgbClr>
                </a:solidFill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7430" y="364137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5B9BD5">
                    <a:lumMod val="50000"/>
                  </a:srgbClr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86296" y="364137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9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449665" y="4864608"/>
            <a:ext cx="93317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161558" y="4864608"/>
            <a:ext cx="869149" cy="1828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986296" y="4873752"/>
            <a:ext cx="869149" cy="1828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47231627"/>
      </p:ext>
    </p:extLst>
  </p:cSld>
  <p:clrMapOvr>
    <a:masterClrMapping/>
  </p:clrMapOvr>
  <p:transition spd="slow" advTm="294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3.7037E-7 L 1.25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  <p:bldP spid="10" grpId="1"/>
      <p:bldP spid="10" grpId="2"/>
      <p:bldP spid="13" grpId="1"/>
      <p:bldP spid="13" grpId="2"/>
    </p:bldLst>
  </p:timing>
  <p:extLst>
    <p:ext uri="{E180D4A7-C9FB-4DFB-919C-405C955672EB}">
      <p14:showEvtLst xmlns:p14="http://schemas.microsoft.com/office/powerpoint/2010/main">
        <p14:playEvt time="1" objId="2"/>
        <p14:stopEvt time="29411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5256" y="3118104"/>
            <a:ext cx="10833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Ý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3189" y="2979158"/>
            <a:ext cx="8988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9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8"/>
    </mc:Choice>
    <mc:Fallback xmlns="">
      <p:transition spd="slow" advTm="28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  <p:extLst>
    <p:ext uri="{E180D4A7-C9FB-4DFB-919C-405C955672EB}">
      <p14:showEvtLst xmlns:p14="http://schemas.microsoft.com/office/powerpoint/2010/main">
        <p14:playEvt time="0" objId="2"/>
        <p14:stopEvt time="28878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21641" y="332509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8358" y="332509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8226" y="332509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42183" y="202316"/>
            <a:ext cx="4025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7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31"/>
    </mc:Choice>
    <mc:Fallback xmlns="">
      <p:transition spd="slow" advTm="44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5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5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5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5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5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5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6" grpId="0"/>
      <p:bldP spid="6" grpId="1"/>
      <p:bldP spid="7" grpId="0"/>
      <p:bldP spid="7" grpId="1"/>
      <p:bldP spid="8" grpId="0"/>
    </p:bldLst>
  </p:timing>
  <p:extLst>
    <p:ext uri="{E180D4A7-C9FB-4DFB-919C-405C955672EB}">
      <p14:showEvtLst xmlns:p14="http://schemas.microsoft.com/office/powerpoint/2010/main">
        <p14:playEvt time="1" objId="2"/>
        <p14:stopEvt time="44831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673" y="6212655"/>
            <a:ext cx="4176122" cy="646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4308" y="-293088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1025" y="-293088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0893" y="-293088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0000"/>
                </a:solidFill>
                <a:latin typeface="Arial"/>
              </a:rPr>
              <a:t>4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78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48"/>
    </mc:Choice>
    <mc:Fallback xmlns="">
      <p:transition spd="slow" advTm="37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FB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FB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FB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FB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FB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FB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4.07407E-6 L -2.08333E-7 -0.07222 " pathEditMode="relative" rAng="0" ptsTypes="AA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4.07407E-6 L 3.95833E-6 -0.07222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4.07407E-6 L -2.5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6" grpId="0"/>
      <p:bldP spid="6" grpId="1"/>
      <p:bldP spid="6" grpId="2"/>
      <p:bldP spid="7" grpId="0"/>
      <p:bldP spid="7" grpId="1"/>
      <p:bldP spid="7" grpId="2"/>
    </p:bldLst>
  </p:timing>
  <p:extLst>
    <p:ext uri="{E180D4A7-C9FB-4DFB-919C-405C955672EB}">
      <p14:showEvtLst xmlns:p14="http://schemas.microsoft.com/office/powerpoint/2010/main">
        <p14:playEvt time="0" objId="3"/>
        <p14:stopEvt time="3682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073" y="108757"/>
            <a:ext cx="4176122" cy="646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27678" y="2474424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4395" y="2474424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263" y="2474424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0000"/>
                </a:solidFill>
                <a:latin typeface="Arial"/>
              </a:rPr>
              <a:t>5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325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103">
        <p15:prstTrans prst="drape"/>
      </p:transition>
    </mc:Choice>
    <mc:Fallback xmlns="">
      <p:transition spd="slow" advTm="251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5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5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5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5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5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5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6" grpId="0"/>
      <p:bldP spid="6" grpId="1"/>
      <p:bldP spid="7" grpId="0"/>
      <p:bldP spid="7" grpId="1"/>
    </p:bldLst>
  </p:timing>
  <p:extLst>
    <p:ext uri="{E180D4A7-C9FB-4DFB-919C-405C955672EB}">
      <p14:showEvtLst xmlns:p14="http://schemas.microsoft.com/office/powerpoint/2010/main">
        <p14:playEvt time="1" objId="3"/>
        <p14:stopEvt time="25103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763"/>
            <a:ext cx="12192000" cy="68937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25124"/>
            <a:ext cx="12192000" cy="6883124"/>
            <a:chOff x="2984257" y="1071292"/>
            <a:chExt cx="6639119" cy="50479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257" y="1071292"/>
              <a:ext cx="6639119" cy="5047926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3512119" y="5160173"/>
              <a:ext cx="346363" cy="37407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484412" y="4289581"/>
              <a:ext cx="346363" cy="37407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588324" y="2755227"/>
              <a:ext cx="346363" cy="37407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685302" y="2027446"/>
              <a:ext cx="346363" cy="37407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5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761506" y="1330037"/>
              <a:ext cx="346363" cy="37407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6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539820" y="3438782"/>
              <a:ext cx="346363" cy="37407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t="28080" r="7577" b="10303"/>
          <a:stretch/>
        </p:blipFill>
        <p:spPr>
          <a:xfrm>
            <a:off x="0" y="-25124"/>
            <a:ext cx="12192000" cy="688312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0" y="-35763"/>
            <a:ext cx="12192000" cy="6893763"/>
            <a:chOff x="2924575" y="1004874"/>
            <a:chExt cx="6758481" cy="518076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575" y="1004874"/>
              <a:ext cx="6758481" cy="5180762"/>
            </a:xfrm>
            <a:prstGeom prst="rect">
              <a:avLst/>
            </a:prstGeom>
          </p:spPr>
        </p:pic>
        <p:sp>
          <p:nvSpPr>
            <p:cNvPr id="18" name="Left Arrow 17"/>
            <p:cNvSpPr/>
            <p:nvPr/>
          </p:nvSpPr>
          <p:spPr>
            <a:xfrm>
              <a:off x="8201891" y="1787236"/>
              <a:ext cx="1052945" cy="443346"/>
            </a:xfrm>
            <a:prstGeom prst="left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00355" y="0"/>
            <a:ext cx="3121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809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205">
        <p15:prstTrans prst="peelOff"/>
      </p:transition>
    </mc:Choice>
    <mc:Fallback xmlns="">
      <p:transition spd="slow" advTm="222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22205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4.6|29.3|4.8|1|1|1.1|1|1.1|1|0.9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.5|2.4|12.4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.7|2.2|13.8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.9|2.9|13.1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.8|3.4|3.2|14.7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8|4.6|4.1|15.5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2.6|0.8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5.5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1.6|11.1|9.3|1.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7.1|9.1|0.5|0.6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8.2|9.8|0.6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.8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4|2.4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1|2.4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1861</TotalTime>
  <Words>393</Words>
  <Application>Microsoft Office PowerPoint</Application>
  <PresentationFormat>Widescreen</PresentationFormat>
  <Paragraphs>79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Ai nhanh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duc anh</dc:creator>
  <cp:lastModifiedBy>Lan Anh Nguyễn</cp:lastModifiedBy>
  <cp:revision>93</cp:revision>
  <dcterms:created xsi:type="dcterms:W3CDTF">2021-02-22T13:01:39Z</dcterms:created>
  <dcterms:modified xsi:type="dcterms:W3CDTF">2023-05-08T13:55:00Z</dcterms:modified>
</cp:coreProperties>
</file>