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4" r:id="rId2"/>
    <p:sldId id="283" r:id="rId3"/>
    <p:sldId id="304" r:id="rId4"/>
    <p:sldId id="293" r:id="rId5"/>
    <p:sldId id="298" r:id="rId6"/>
    <p:sldId id="305" r:id="rId7"/>
    <p:sldId id="306" r:id="rId8"/>
    <p:sldId id="309" r:id="rId9"/>
    <p:sldId id="288" r:id="rId10"/>
    <p:sldId id="312" r:id="rId11"/>
    <p:sldId id="282" r:id="rId12"/>
    <p:sldId id="303" r:id="rId13"/>
    <p:sldId id="296" r:id="rId14"/>
    <p:sldId id="313" r:id="rId15"/>
    <p:sldId id="314" r:id="rId16"/>
    <p:sldId id="274" r:id="rId17"/>
    <p:sldId id="301" r:id="rId18"/>
    <p:sldId id="299" r:id="rId19"/>
    <p:sldId id="302" r:id="rId20"/>
    <p:sldId id="300" r:id="rId21"/>
    <p:sldId id="2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FE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B5265-F470-4AD7-ACF8-733FE7FD3FE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34378" y="2384920"/>
            <a:ext cx="72131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Phát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triển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nhận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thức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KPXH:ĐẤT NƯỚC VIỆT NAM</a:t>
            </a:r>
            <a:endParaRPr lang="en-US" sz="2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Lứa tuổi: Mẫu giáo lớn 5-6 tuổi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7211" y="268485"/>
            <a:ext cx="5440045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mầm non </a:t>
            </a:r>
            <a:r>
              <a:rPr lang="en-SG" alt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Nắng Mai</a:t>
            </a:r>
          </a:p>
        </p:txBody>
      </p:sp>
      <p:pic>
        <p:nvPicPr>
          <p:cNvPr id="8" name="Picture 2" descr="D:\MN NẮNG MAI\LOGO\lo go ko nen.pnglo go ko n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1131" y="1087012"/>
            <a:ext cx="1132205" cy="106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211059" y="5794017"/>
            <a:ext cx="316682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Thiết kế bài giảng</a:t>
            </a:r>
          </a:p>
          <a:p>
            <a:pPr algn="ctr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GV: Đinh Thị Hường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/>
          <a:stretch>
            <a:fillRect/>
          </a:stretch>
        </p:blipFill>
        <p:spPr>
          <a:xfrm>
            <a:off x="5286895" y="4773025"/>
            <a:ext cx="1547344" cy="1975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3284">
        <p15:prstTrans prst="curtains"/>
      </p:transition>
    </mc:Choice>
    <mc:Fallback xmlns="">
      <p:transition spd="slow" advTm="23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ẻ đẹp Hoàng Thành Thăng Long - Di sản văn hóa vô giá – Olympic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4540" y="5681424"/>
            <a:ext cx="8763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8">
        <p14:ferris dir="l"/>
      </p:transition>
    </mc:Choice>
    <mc:Fallback xmlns="">
      <p:transition spd="slow" advTm="14148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Bản đồ công giáo Việt Nam | Công Giáo 24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2413" r="7308" b="5362"/>
          <a:stretch>
            <a:fillRect/>
          </a:stretch>
        </p:blipFill>
        <p:spPr bwMode="auto">
          <a:xfrm>
            <a:off x="4952747" y="-27613"/>
            <a:ext cx="3938953" cy="688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>
            <a:off x="3183444" y="1225980"/>
            <a:ext cx="3356961" cy="1758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7092715" y="1072662"/>
            <a:ext cx="1798985" cy="72096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579532" y="313693"/>
            <a:ext cx="2674283" cy="2416573"/>
            <a:chOff x="579532" y="313693"/>
            <a:chExt cx="2674283" cy="241657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532" y="313693"/>
              <a:ext cx="2674283" cy="241657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229197" y="2145491"/>
              <a:ext cx="1703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91700" y="603768"/>
            <a:ext cx="2624354" cy="2528052"/>
            <a:chOff x="8891700" y="603768"/>
            <a:chExt cx="2391508" cy="231737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1700" y="603768"/>
              <a:ext cx="2391508" cy="231737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9072346" y="2295305"/>
              <a:ext cx="22108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019684" y="4056847"/>
            <a:ext cx="2705949" cy="2337241"/>
            <a:chOff x="3659681" y="2485155"/>
            <a:chExt cx="2705949" cy="233724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9681" y="2485155"/>
              <a:ext cx="2705949" cy="233724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3758238" y="4196252"/>
              <a:ext cx="25747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007" y="4275187"/>
            <a:ext cx="2676555" cy="2501331"/>
            <a:chOff x="579531" y="4092899"/>
            <a:chExt cx="2676555" cy="250133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9531" y="4092899"/>
              <a:ext cx="2676555" cy="2501331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984366" y="5944422"/>
              <a:ext cx="18646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525283" y="2470487"/>
            <a:ext cx="2674283" cy="2404022"/>
            <a:chOff x="8984318" y="3832788"/>
            <a:chExt cx="2674283" cy="2404022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84318" y="3832788"/>
              <a:ext cx="2674283" cy="240402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9436228" y="5652034"/>
              <a:ext cx="18469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Nẵng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" name="Straight Arrow Connector 2"/>
          <p:cNvCxnSpPr>
            <a:stCxn id="58" idx="3"/>
          </p:cNvCxnSpPr>
          <p:nvPr/>
        </p:nvCxnSpPr>
        <p:spPr>
          <a:xfrm flipV="1">
            <a:off x="6199566" y="3497580"/>
            <a:ext cx="1321374" cy="17491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55" idx="3"/>
          </p:cNvCxnSpPr>
          <p:nvPr/>
        </p:nvCxnSpPr>
        <p:spPr>
          <a:xfrm>
            <a:off x="3283562" y="5525853"/>
            <a:ext cx="3021785" cy="97408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922223" y="5225467"/>
            <a:ext cx="2196020" cy="54247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153">
        <p:split orient="vert"/>
      </p:transition>
    </mc:Choice>
    <mc:Fallback xmlns="">
      <p:transition spd="slow" advTm="381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8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9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730">
        <p14:prism/>
      </p:transition>
    </mc:Choice>
    <mc:Fallback xmlns="">
      <p:transition spd="slow" advTm="3873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91">
        <p14:conveyor dir="l"/>
      </p:transition>
    </mc:Choice>
    <mc:Fallback xmlns="">
      <p:transition spd="slow" advTm="1309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6022"/>
            <a:ext cx="12192528" cy="65836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954" y="-47523"/>
            <a:ext cx="7002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494">
        <p:fade/>
      </p:transition>
    </mc:Choice>
    <mc:Fallback xmlns="">
      <p:transition spd="med" advTm="25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3771"/>
            <a:ext cx="12192528" cy="6074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9954" y="-47523"/>
            <a:ext cx="7378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534">
        <p:split orient="vert"/>
      </p:transition>
    </mc:Choice>
    <mc:Fallback xmlns="">
      <p:transition spd="slow" advTm="315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8250" y="2274838"/>
            <a:ext cx="843371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7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7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104">
        <p14:doors dir="vert"/>
      </p:transition>
    </mc:Choice>
    <mc:Fallback xmlns="">
      <p:transition spd="slow" advTm="12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9898" y="163136"/>
            <a:ext cx="63636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Đâu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quốc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kỳ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Việt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Nam ?</a:t>
            </a:r>
            <a:endParaRPr lang="en-US" sz="32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0164" y="990077"/>
            <a:ext cx="4139547" cy="3159652"/>
            <a:chOff x="770164" y="990077"/>
            <a:chExt cx="4139547" cy="3159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164" y="990077"/>
              <a:ext cx="4139547" cy="237121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6082" y="3318732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3307" y="990077"/>
            <a:ext cx="3993411" cy="3191042"/>
            <a:chOff x="7143307" y="990077"/>
            <a:chExt cx="3993411" cy="31910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3307" y="990077"/>
              <a:ext cx="3993411" cy="237121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102415" y="3350122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93851" y="3611259"/>
            <a:ext cx="4282787" cy="3233676"/>
            <a:chOff x="3793851" y="3611259"/>
            <a:chExt cx="4282787" cy="32336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3851" y="3611259"/>
              <a:ext cx="4282787" cy="25268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55676" y="6013938"/>
              <a:ext cx="3434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18185" y="-559252"/>
            <a:ext cx="158351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47985" y="2175685"/>
            <a:ext cx="1850186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0" dirty="0">
                <a:solidFill>
                  <a:srgbClr val="002060"/>
                </a:solidFill>
              </a:rPr>
              <a:t>x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7655">
        <p14:pan dir="u"/>
      </p:transition>
    </mc:Choice>
    <mc:Fallback xmlns="">
      <p:transition spd="slow" advTm="37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1592" y="781005"/>
            <a:ext cx="175080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19647" y="992801"/>
            <a:ext cx="13263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592" y="3382108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9647" y="3382108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0493" y="346470"/>
            <a:ext cx="923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custDataLst>
      <p:tags r:id="rId1"/>
    </p:custDataLst>
  </p:cSld>
  <p:clrMapOvr>
    <a:masterClrMapping/>
  </p:clrMapOvr>
  <p:transition spd="med" advTm="382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115 L 0.21211 -0.2983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-1486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7" grpId="2"/>
      <p:bldP spid="8" grpId="0"/>
      <p:bldP spid="8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6850" y="262365"/>
            <a:ext cx="8891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6175" y="4000362"/>
            <a:ext cx="5353993" cy="2611453"/>
            <a:chOff x="579532" y="313693"/>
            <a:chExt cx="2674283" cy="24165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532" y="313693"/>
              <a:ext cx="2674283" cy="241657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64973" y="2142437"/>
              <a:ext cx="1703399" cy="54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46872" y="908996"/>
            <a:ext cx="5546897" cy="2784632"/>
            <a:chOff x="8891700" y="603768"/>
            <a:chExt cx="2391508" cy="23173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1700" y="603768"/>
              <a:ext cx="2391508" cy="231737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69569" y="2295305"/>
              <a:ext cx="1216420" cy="477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6174" y="908993"/>
            <a:ext cx="5353995" cy="2784634"/>
            <a:chOff x="3500148" y="2512900"/>
            <a:chExt cx="2945749" cy="22681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0148" y="2512900"/>
              <a:ext cx="2945749" cy="226812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189571" y="4196252"/>
              <a:ext cx="1712079" cy="476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46872" y="4000360"/>
            <a:ext cx="5546897" cy="2611455"/>
            <a:chOff x="8984318" y="3832788"/>
            <a:chExt cx="2674283" cy="240402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4318" y="3832788"/>
              <a:ext cx="2674283" cy="240402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72418" y="5652034"/>
              <a:ext cx="1174599" cy="491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Nẵng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4241">
        <p14:prism isContent="1" isInverted="1"/>
      </p:transition>
    </mc:Choice>
    <mc:Fallback xmlns="">
      <p:transition spd="slow" advTm="44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7149 -0.2277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113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5065" y="155033"/>
            <a:ext cx="6363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Tên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đất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nước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chúng</a:t>
            </a:r>
            <a:r>
              <a:rPr lang="en-US" sz="3600" b="1" dirty="0">
                <a:solidFill>
                  <a:srgbClr val="0070C0"/>
                </a:solidFill>
              </a:rPr>
              <a:t> ta </a:t>
            </a:r>
            <a:r>
              <a:rPr lang="en-US" sz="3600" b="1" dirty="0" err="1">
                <a:solidFill>
                  <a:srgbClr val="0070C0"/>
                </a:solidFill>
              </a:rPr>
              <a:t>là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gì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75300" y="1934308"/>
            <a:ext cx="8543193" cy="2989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</p:spTree>
    <p:custDataLst>
      <p:tags r:id="rId1"/>
    </p:custDataLst>
  </p:cSld>
  <p:clrMapOvr>
    <a:masterClrMapping/>
  </p:clrMapOvr>
  <p:transition spd="slow" advTm="666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3" grpId="1" animBg="1"/>
      <p:bldP spid="13" grpId="2" animBg="1"/>
      <p:bldP spid="13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3292" y="155033"/>
            <a:ext cx="889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37238" y="4075593"/>
            <a:ext cx="4954221" cy="2615344"/>
            <a:chOff x="672320" y="4015396"/>
            <a:chExt cx="4962757" cy="2675541"/>
          </a:xfrm>
        </p:grpSpPr>
        <p:pic>
          <p:nvPicPr>
            <p:cNvPr id="7" name="Picture 2" descr="Cách đi cầu Vàng Đà Nẵng chi tiết A-Z cho người đi lần đầu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29"/>
            <a:stretch>
              <a:fillRect/>
            </a:stretch>
          </p:blipFill>
          <p:spPr bwMode="auto">
            <a:xfrm>
              <a:off x="672320" y="4015396"/>
              <a:ext cx="4962757" cy="267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951403" y="6015106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60506" y="1144361"/>
            <a:ext cx="4929554" cy="2712908"/>
            <a:chOff x="6460506" y="1144361"/>
            <a:chExt cx="4929554" cy="27129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0506" y="1144361"/>
              <a:ext cx="4929554" cy="27129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14059" y="3306610"/>
              <a:ext cx="1803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93928" y="4075593"/>
            <a:ext cx="4896132" cy="2615344"/>
            <a:chOff x="6493928" y="4075594"/>
            <a:chExt cx="4896132" cy="26153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3928" y="4075594"/>
              <a:ext cx="4896132" cy="26153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72917" y="6032601"/>
              <a:ext cx="25218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048214" y="2500012"/>
            <a:ext cx="1850186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0" dirty="0">
                <a:solidFill>
                  <a:srgbClr val="002060"/>
                </a:solidFill>
              </a:rPr>
              <a:t>x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37238" y="1144359"/>
            <a:ext cx="4954221" cy="2712909"/>
            <a:chOff x="737238" y="1144360"/>
            <a:chExt cx="4954221" cy="2520340"/>
          </a:xfrm>
        </p:grpSpPr>
        <p:pic>
          <p:nvPicPr>
            <p:cNvPr id="11266" name="Picture 2" descr="Văn Miếu – Quốc Tử Giám - Văn hóa du lịch - Liên hiệp các tổ chức hữu nghị  Hà Nộ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38" y="1144360"/>
              <a:ext cx="4954221" cy="2520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026890" y="2983445"/>
              <a:ext cx="4355680" cy="486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Giám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4">
        <p14:prism isContent="1"/>
      </p:transition>
    </mc:Choice>
    <mc:Fallback xmlns="">
      <p:transition spd="slow" advTm="42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142">
        <p14:flythrough/>
      </p:transition>
    </mc:Choice>
    <mc:Fallback xmlns="">
      <p:transition spd="slow" advTm="1914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22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ả tấm bản đồ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1" t="32069" r="14743" b="17418"/>
          <a:stretch>
            <a:fillRect/>
          </a:stretch>
        </p:blipFill>
        <p:spPr bwMode="auto">
          <a:xfrm>
            <a:off x="13667696" y="4941694"/>
            <a:ext cx="3012142" cy="311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431" y="35575"/>
            <a:ext cx="756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4972" y="3760711"/>
            <a:ext cx="3864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</p:txBody>
      </p:sp>
      <p:pic>
        <p:nvPicPr>
          <p:cNvPr id="1028" name="Picture 4" descr="Pano cổ động vector 36 Vì Hoàng Sa, Trường Sa thân yêu ~ MrPixelVn - Chia  sẻ Đồ họa vector pixel miễn ph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6" t="41161" r="12438" b="24714"/>
          <a:stretch>
            <a:fillRect/>
          </a:stretch>
        </p:blipFill>
        <p:spPr bwMode="auto">
          <a:xfrm>
            <a:off x="7580476" y="3258755"/>
            <a:ext cx="1569493" cy="2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ano cổ động vector 36 Vì Hoàng Sa, Trường Sa thân yêu ~ MrPixelVn - Chia  sẻ Đồ họa vector pixel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03" b="88904" l="3200" r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4372" r="47587" b="9817"/>
          <a:stretch>
            <a:fillRect/>
          </a:stretch>
        </p:blipFill>
        <p:spPr bwMode="auto">
          <a:xfrm>
            <a:off x="3751169" y="816843"/>
            <a:ext cx="3025541" cy="589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679206" y="760229"/>
            <a:ext cx="2108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custDataLst>
      <p:tags r:id="rId1"/>
    </p:custDataLst>
  </p:cSld>
  <p:clrMapOvr>
    <a:masterClrMapping/>
  </p:clrMapOvr>
  <p:transition spd="slow" advTm="517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2"/>
      <p:bldP spid="10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74961" y="654613"/>
            <a:ext cx="5342911" cy="5996535"/>
            <a:chOff x="6368443" y="474784"/>
            <a:chExt cx="5342911" cy="599653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8443" y="474784"/>
              <a:ext cx="5342911" cy="495269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560165" y="5640322"/>
              <a:ext cx="30267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43774" y="689782"/>
            <a:ext cx="5380012" cy="6002703"/>
            <a:chOff x="651511" y="474784"/>
            <a:chExt cx="5380012" cy="600270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511" y="474784"/>
              <a:ext cx="5380012" cy="502839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711263" y="5646490"/>
              <a:ext cx="33278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844">
        <p14:reveal/>
      </p:transition>
    </mc:Choice>
    <mc:Fallback xmlns="">
      <p:transition spd="slow" advTm="13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8535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3589" y="36071"/>
            <a:ext cx="6072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" y="787008"/>
            <a:ext cx="12192529" cy="6070992"/>
            <a:chOff x="-1" y="787008"/>
            <a:chExt cx="12192529" cy="60709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b="6258"/>
            <a:stretch>
              <a:fillRect/>
            </a:stretch>
          </p:blipFill>
          <p:spPr>
            <a:xfrm>
              <a:off x="-1" y="787008"/>
              <a:ext cx="12192529" cy="607099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26340" y="5226784"/>
              <a:ext cx="4246675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0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1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573">
        <p:circle/>
      </p:transition>
    </mc:Choice>
    <mc:Fallback xmlns="">
      <p:transition spd="slow" advTm="365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68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6262" y="5662245"/>
            <a:ext cx="5184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970">
        <p14:flash/>
      </p:transition>
    </mc:Choice>
    <mc:Fallback xmlns="">
      <p:transition spd="slow" advTm="897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5416" y="17584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935966"/>
            <a:chOff x="0" y="822178"/>
            <a:chExt cx="12192000" cy="61137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22178"/>
              <a:ext cx="12192000" cy="61137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42455" y="5842337"/>
              <a:ext cx="3647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Lăng</a:t>
              </a:r>
              <a:r>
                <a:rPr lang="en-US" sz="6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endPara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536">
        <p14:warp dir="in"/>
      </p:transition>
    </mc:Choice>
    <mc:Fallback xmlns="">
      <p:transition spd="slow" advTm="10536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90195"/>
            <a:ext cx="12192000" cy="6948195"/>
            <a:chOff x="0" y="-90195"/>
            <a:chExt cx="12192000" cy="6948195"/>
          </a:xfrm>
        </p:grpSpPr>
        <p:pic>
          <p:nvPicPr>
            <p:cNvPr id="6148" name="Picture 4" descr="Văn Miếu – Quốc Tử Giám - Văn hóa du lịch - Liên hiệp các tổ chức hữu nghị  Hà Nộ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0195"/>
              <a:ext cx="12192000" cy="6948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866900" y="5802924"/>
              <a:ext cx="81065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Giám</a:t>
              </a:r>
              <a:endPara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 advTm="8978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.3|2.9|2.8|1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5|2|2.3|2.3|1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6.1|2.7|3.7|3.1|1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3|2.5|2.4|3|14.6|1.7|0.9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|7.6|6.1|1.5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2.9|10.8|4|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5.8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3|2.4|2.9|3.2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193</Words>
  <Application>Microsoft Office PowerPoint</Application>
  <PresentationFormat>Widescreen</PresentationFormat>
  <Paragraphs>50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147</cp:revision>
  <dcterms:created xsi:type="dcterms:W3CDTF">2020-05-03T09:12:00Z</dcterms:created>
  <dcterms:modified xsi:type="dcterms:W3CDTF">2023-05-10T02:35:33Z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E46C3405581F47489AA165525FEFECEF</vt:lpwstr>
  </property>
  <property fmtid="{D5CDD505-2E9C-101B-9397-08002B2CF9AE}" pid="3" name="KSOProductBuildVer">
    <vt:lpwstr>1033-11.2.0.11537</vt:lpwstr>
  </property>
</Properties>
</file>