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71" r:id="rId2"/>
    <p:sldId id="310" r:id="rId3"/>
    <p:sldId id="332" r:id="rId4"/>
    <p:sldId id="331" r:id="rId5"/>
    <p:sldId id="345" r:id="rId6"/>
    <p:sldId id="330" r:id="rId7"/>
    <p:sldId id="329" r:id="rId8"/>
    <p:sldId id="328" r:id="rId9"/>
    <p:sldId id="321" r:id="rId10"/>
    <p:sldId id="322" r:id="rId11"/>
    <p:sldId id="323" r:id="rId12"/>
    <p:sldId id="333" r:id="rId13"/>
    <p:sldId id="337" r:id="rId14"/>
    <p:sldId id="336" r:id="rId15"/>
    <p:sldId id="338" r:id="rId16"/>
    <p:sldId id="325" r:id="rId17"/>
    <p:sldId id="305" r:id="rId18"/>
    <p:sldId id="346" r:id="rId19"/>
    <p:sldId id="341" r:id="rId20"/>
    <p:sldId id="342" r:id="rId21"/>
    <p:sldId id="34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86"/>
  </p:normalViewPr>
  <p:slideViewPr>
    <p:cSldViewPr>
      <p:cViewPr varScale="1">
        <p:scale>
          <a:sx n="109" d="100"/>
          <a:sy n="109" d="100"/>
        </p:scale>
        <p:origin x="172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t>5/1/23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58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3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8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87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20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7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12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4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7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0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410011" y="3567660"/>
            <a:ext cx="63239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  <a:b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ẢNH BÁC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25759" y="5192123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Lê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Trà</a:t>
            </a:r>
            <a:endParaRPr lang="en-US" sz="3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2225" y="254000"/>
            <a:ext cx="9144000" cy="62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9" rIns="68571" bIns="34289">
            <a:spAutoFit/>
          </a:bodyPr>
          <a:lstStyle>
            <a:lvl1pPr defTabSz="6842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842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42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42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42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 MẦM NON NẮNG MAI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C141FBF-9185-3E4A-897E-5A949C6C2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883" y="1330873"/>
            <a:ext cx="1782233" cy="17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6" y="-14018"/>
            <a:ext cx="8567287" cy="578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70" y="6363958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8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4" y="5562153"/>
            <a:ext cx="40671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39" y="1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6" y="5805266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7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5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7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9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4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61" y="6289807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3" y="6301693"/>
            <a:ext cx="7777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Tàu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dirty="0" err="1">
                <a:solidFill>
                  <a:srgbClr val="FF0000"/>
                </a:solidFill>
              </a:rPr>
              <a:t>Máy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1519773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77" y="1484332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78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1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990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9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80" y="620689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7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2" y="29802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50" y="6263841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144465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83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Tc: Điền từ còn thiếu trong bài thơ “ Ảnh Bác”</a:t>
            </a:r>
          </a:p>
        </p:txBody>
      </p:sp>
    </p:spTree>
    <p:extLst>
      <p:ext uri="{BB962C8B-B14F-4D97-AF65-F5344CB8AC3E}">
        <p14:creationId xmlns:p14="http://schemas.microsoft.com/office/powerpoint/2010/main" val="2580931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7116" y="-32997"/>
            <a:ext cx="88204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tươi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</a:t>
            </a:r>
          </a:p>
        </p:txBody>
      </p:sp>
    </p:spTree>
    <p:extLst>
      <p:ext uri="{BB962C8B-B14F-4D97-AF65-F5344CB8AC3E}">
        <p14:creationId xmlns:p14="http://schemas.microsoft.com/office/powerpoint/2010/main" val="1036675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5" y="2"/>
            <a:ext cx="9053514" cy="68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783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-171400"/>
            <a:ext cx="88924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rùi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lời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60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1400"/>
            <a:ext cx="90364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-------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ngồi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đời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45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3" y="592252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2" y="805611"/>
            <a:ext cx="73406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1" y="873161"/>
            <a:ext cx="68580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81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88" y="485293"/>
            <a:ext cx="6517406" cy="598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2" y="1157407"/>
            <a:ext cx="7302537" cy="48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4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2" y="0"/>
            <a:ext cx="1590675" cy="1989139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8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2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>
                <a:solidFill>
                  <a:srgbClr val="FF0066"/>
                </a:solidFill>
              </a:rPr>
              <a:t>BÀI THƠ:</a:t>
            </a:r>
            <a:r>
              <a:rPr lang="en-US" sz="4000" dirty="0">
                <a:solidFill>
                  <a:srgbClr val="FF0066"/>
                </a:solidFill>
              </a:rPr>
              <a:t> ẢNH BÁC</a:t>
            </a:r>
            <a:br>
              <a:rPr lang="en-US" sz="3600" dirty="0"/>
            </a:br>
            <a:r>
              <a:rPr lang="en-US" sz="3600" dirty="0"/>
              <a:t>             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: </a:t>
            </a:r>
            <a:r>
              <a:rPr lang="en-US" sz="3200" dirty="0" err="1"/>
              <a:t>Trần</a:t>
            </a:r>
            <a:r>
              <a:rPr lang="en-US" sz="3200" dirty="0"/>
              <a:t> </a:t>
            </a:r>
            <a:r>
              <a:rPr lang="en-US" sz="3200" dirty="0" err="1"/>
              <a:t>Đăng</a:t>
            </a:r>
            <a:r>
              <a:rPr lang="en-US" sz="3200" dirty="0"/>
              <a:t> </a:t>
            </a:r>
            <a:r>
              <a:rPr lang="en-US" sz="3200" dirty="0" err="1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2" y="1989138"/>
            <a:ext cx="3816423" cy="445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6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</TotalTime>
  <Words>259</Words>
  <Application>Microsoft Macintosh PowerPoint</Application>
  <PresentationFormat>On-screen Show (4:3)</PresentationFormat>
  <Paragraphs>36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Tc: Điền từ còn thiếu trong bài thơ “ Ảnh Bác”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thảo thu</cp:lastModifiedBy>
  <cp:revision>43</cp:revision>
  <dcterms:created xsi:type="dcterms:W3CDTF">2016-02-29T14:46:14Z</dcterms:created>
  <dcterms:modified xsi:type="dcterms:W3CDTF">2023-05-01T06:09:05Z</dcterms:modified>
</cp:coreProperties>
</file>