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3.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4.xml" ContentType="application/vnd.openxmlformats-officedocument.presentationml.notesSlide+xml"/>
  <Override PartName="/ppt/tags/tag2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5" r:id="rId2"/>
    <p:sldMasterId id="2147483732" r:id="rId3"/>
    <p:sldMasterId id="2147483744" r:id="rId4"/>
    <p:sldMasterId id="2147483756" r:id="rId5"/>
    <p:sldMasterId id="2147483768" r:id="rId6"/>
  </p:sldMasterIdLst>
  <p:notesMasterIdLst>
    <p:notesMasterId r:id="rId33"/>
  </p:notesMasterIdLst>
  <p:sldIdLst>
    <p:sldId id="257" r:id="rId7"/>
    <p:sldId id="2931" r:id="rId8"/>
    <p:sldId id="2959" r:id="rId9"/>
    <p:sldId id="3009" r:id="rId10"/>
    <p:sldId id="3010" r:id="rId11"/>
    <p:sldId id="3011" r:id="rId12"/>
    <p:sldId id="3012" r:id="rId13"/>
    <p:sldId id="2962" r:id="rId14"/>
    <p:sldId id="2947" r:id="rId15"/>
    <p:sldId id="2979" r:id="rId16"/>
    <p:sldId id="2999" r:id="rId17"/>
    <p:sldId id="2981" r:id="rId18"/>
    <p:sldId id="3016" r:id="rId19"/>
    <p:sldId id="2982" r:id="rId20"/>
    <p:sldId id="3018" r:id="rId21"/>
    <p:sldId id="2984" r:id="rId22"/>
    <p:sldId id="2930" r:id="rId23"/>
    <p:sldId id="2985" r:id="rId24"/>
    <p:sldId id="2919" r:id="rId25"/>
    <p:sldId id="2990" r:id="rId26"/>
    <p:sldId id="3007" r:id="rId27"/>
    <p:sldId id="2991" r:id="rId28"/>
    <p:sldId id="3008" r:id="rId29"/>
    <p:sldId id="2992" r:id="rId30"/>
    <p:sldId id="2920" r:id="rId31"/>
    <p:sldId id="28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CD4"/>
    <a:srgbClr val="347620"/>
    <a:srgbClr val="FF66FF"/>
    <a:srgbClr val="3333FF"/>
    <a:srgbClr val="993300"/>
    <a:srgbClr val="00CC00"/>
    <a:srgbClr val="57C535"/>
    <a:srgbClr val="459A2A"/>
    <a:srgbClr val="3C5C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691" autoAdjust="0"/>
    <p:restoredTop sz="91492" autoAdjust="0"/>
  </p:normalViewPr>
  <p:slideViewPr>
    <p:cSldViewPr snapToGrid="0">
      <p:cViewPr varScale="1">
        <p:scale>
          <a:sx n="85" d="100"/>
          <a:sy n="85" d="100"/>
        </p:scale>
        <p:origin x="102" y="34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832752-8E42-4221-A246-A7002E894990}" type="datetimeFigureOut">
              <a:rPr lang="en-US" smtClean="0"/>
              <a:t>5/10/2023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5B9811-9642-44C8-BC50-8BEF0CD30B1F}" type="slidenum">
              <a:rPr lang="en-US" smtClean="0"/>
              <a:t>‹#›</a:t>
            </a:fld>
            <a:endParaRPr lang="en-US"/>
          </a:p>
        </p:txBody>
      </p:sp>
    </p:spTree>
    <p:extLst>
      <p:ext uri="{BB962C8B-B14F-4D97-AF65-F5344CB8AC3E}">
        <p14:creationId xmlns:p14="http://schemas.microsoft.com/office/powerpoint/2010/main" val="3462399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5B9811-9642-44C8-BC50-8BEF0CD30B1F}" type="slidenum">
              <a:rPr lang="en-US" smtClean="0"/>
              <a:t>10</a:t>
            </a:fld>
            <a:endParaRPr lang="en-US"/>
          </a:p>
        </p:txBody>
      </p:sp>
    </p:spTree>
    <p:extLst>
      <p:ext uri="{BB962C8B-B14F-4D97-AF65-F5344CB8AC3E}">
        <p14:creationId xmlns:p14="http://schemas.microsoft.com/office/powerpoint/2010/main" val="3065523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5B9811-9642-44C8-BC50-8BEF0CD30B1F}" type="slidenum">
              <a:rPr lang="en-US" smtClean="0"/>
              <a:t>12</a:t>
            </a:fld>
            <a:endParaRPr lang="en-US"/>
          </a:p>
        </p:txBody>
      </p:sp>
    </p:spTree>
    <p:extLst>
      <p:ext uri="{BB962C8B-B14F-4D97-AF65-F5344CB8AC3E}">
        <p14:creationId xmlns:p14="http://schemas.microsoft.com/office/powerpoint/2010/main" val="648689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B9811-9642-44C8-BC50-8BEF0CD30B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8972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5B9811-9642-44C8-BC50-8BEF0CD30B1F}" type="slidenum">
              <a:rPr lang="en-US" smtClean="0"/>
              <a:t>25</a:t>
            </a:fld>
            <a:endParaRPr lang="en-US"/>
          </a:p>
        </p:txBody>
      </p:sp>
    </p:spTree>
    <p:extLst>
      <p:ext uri="{BB962C8B-B14F-4D97-AF65-F5344CB8AC3E}">
        <p14:creationId xmlns:p14="http://schemas.microsoft.com/office/powerpoint/2010/main" val="3088811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2023/5/10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063596971"/>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2023/5/10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12717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2023/5/10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446083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2023/5/10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261637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2023/5/10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916227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9F505CC-4CF2-4687-BEEE-8B23DAF3C4E7}" type="datetimeFigureOut">
              <a:rPr lang="en-US" smtClean="0"/>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CCBA7D-629C-46F6-96E6-1DEE05F46CC8}" type="slidenum">
              <a:rPr lang="en-US" smtClean="0"/>
              <a:t>‹#›</a:t>
            </a:fld>
            <a:endParaRPr lang="en-US"/>
          </a:p>
        </p:txBody>
      </p:sp>
    </p:spTree>
    <p:extLst>
      <p:ext uri="{BB962C8B-B14F-4D97-AF65-F5344CB8AC3E}">
        <p14:creationId xmlns:p14="http://schemas.microsoft.com/office/powerpoint/2010/main" val="3298695846"/>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F505CC-4CF2-4687-BEEE-8B23DAF3C4E7}" type="datetimeFigureOut">
              <a:rPr lang="en-US" smtClean="0"/>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CCBA7D-629C-46F6-96E6-1DEE05F46CC8}" type="slidenum">
              <a:rPr lang="en-US" smtClean="0"/>
              <a:t>‹#›</a:t>
            </a:fld>
            <a:endParaRPr lang="en-US"/>
          </a:p>
        </p:txBody>
      </p:sp>
    </p:spTree>
    <p:extLst>
      <p:ext uri="{BB962C8B-B14F-4D97-AF65-F5344CB8AC3E}">
        <p14:creationId xmlns:p14="http://schemas.microsoft.com/office/powerpoint/2010/main" val="3020574829"/>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F505CC-4CF2-4687-BEEE-8B23DAF3C4E7}" type="datetimeFigureOut">
              <a:rPr lang="en-US" smtClean="0"/>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CCBA7D-629C-46F6-96E6-1DEE05F46CC8}" type="slidenum">
              <a:rPr lang="en-US" smtClean="0"/>
              <a:t>‹#›</a:t>
            </a:fld>
            <a:endParaRPr lang="en-US"/>
          </a:p>
        </p:txBody>
      </p:sp>
    </p:spTree>
    <p:extLst>
      <p:ext uri="{BB962C8B-B14F-4D97-AF65-F5344CB8AC3E}">
        <p14:creationId xmlns:p14="http://schemas.microsoft.com/office/powerpoint/2010/main" val="1691457280"/>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9F505CC-4CF2-4687-BEEE-8B23DAF3C4E7}" type="datetimeFigureOut">
              <a:rPr lang="en-US" smtClean="0"/>
              <a:t>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CCBA7D-629C-46F6-96E6-1DEE05F46CC8}" type="slidenum">
              <a:rPr lang="en-US" smtClean="0"/>
              <a:t>‹#›</a:t>
            </a:fld>
            <a:endParaRPr lang="en-US"/>
          </a:p>
        </p:txBody>
      </p:sp>
    </p:spTree>
    <p:extLst>
      <p:ext uri="{BB962C8B-B14F-4D97-AF65-F5344CB8AC3E}">
        <p14:creationId xmlns:p14="http://schemas.microsoft.com/office/powerpoint/2010/main" val="1259877440"/>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F505CC-4CF2-4687-BEEE-8B23DAF3C4E7}" type="datetimeFigureOut">
              <a:rPr lang="en-US" smtClean="0"/>
              <a:t>5/10/2023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CCBA7D-629C-46F6-96E6-1DEE05F46CC8}" type="slidenum">
              <a:rPr lang="en-US" smtClean="0"/>
              <a:t>‹#›</a:t>
            </a:fld>
            <a:endParaRPr lang="en-US"/>
          </a:p>
        </p:txBody>
      </p:sp>
    </p:spTree>
    <p:extLst>
      <p:ext uri="{BB962C8B-B14F-4D97-AF65-F5344CB8AC3E}">
        <p14:creationId xmlns:p14="http://schemas.microsoft.com/office/powerpoint/2010/main" val="2585745160"/>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F505CC-4CF2-4687-BEEE-8B23DAF3C4E7}" type="datetimeFigureOut">
              <a:rPr lang="en-US" smtClean="0"/>
              <a:t>5/10/2023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CCBA7D-629C-46F6-96E6-1DEE05F46CC8}" type="slidenum">
              <a:rPr lang="en-US" smtClean="0"/>
              <a:t>‹#›</a:t>
            </a:fld>
            <a:endParaRPr lang="en-US"/>
          </a:p>
        </p:txBody>
      </p:sp>
    </p:spTree>
    <p:extLst>
      <p:ext uri="{BB962C8B-B14F-4D97-AF65-F5344CB8AC3E}">
        <p14:creationId xmlns:p14="http://schemas.microsoft.com/office/powerpoint/2010/main" val="655374628"/>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2023/5/10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756140708"/>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F505CC-4CF2-4687-BEEE-8B23DAF3C4E7}" type="datetimeFigureOut">
              <a:rPr lang="en-US" smtClean="0"/>
              <a:t>5/10/2023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CCBA7D-629C-46F6-96E6-1DEE05F46CC8}" type="slidenum">
              <a:rPr lang="en-US" smtClean="0"/>
              <a:t>‹#›</a:t>
            </a:fld>
            <a:endParaRPr lang="en-US"/>
          </a:p>
        </p:txBody>
      </p:sp>
    </p:spTree>
    <p:extLst>
      <p:ext uri="{BB962C8B-B14F-4D97-AF65-F5344CB8AC3E}">
        <p14:creationId xmlns:p14="http://schemas.microsoft.com/office/powerpoint/2010/main" val="3302940747"/>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F505CC-4CF2-4687-BEEE-8B23DAF3C4E7}" type="datetimeFigureOut">
              <a:rPr lang="en-US" smtClean="0"/>
              <a:t>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CCBA7D-629C-46F6-96E6-1DEE05F46CC8}" type="slidenum">
              <a:rPr lang="en-US" smtClean="0"/>
              <a:t>‹#›</a:t>
            </a:fld>
            <a:endParaRPr lang="en-US"/>
          </a:p>
        </p:txBody>
      </p:sp>
    </p:spTree>
    <p:extLst>
      <p:ext uri="{BB962C8B-B14F-4D97-AF65-F5344CB8AC3E}">
        <p14:creationId xmlns:p14="http://schemas.microsoft.com/office/powerpoint/2010/main" val="3893164107"/>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F505CC-4CF2-4687-BEEE-8B23DAF3C4E7}" type="datetimeFigureOut">
              <a:rPr lang="en-US" smtClean="0"/>
              <a:t>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CCBA7D-629C-46F6-96E6-1DEE05F46CC8}" type="slidenum">
              <a:rPr lang="en-US" smtClean="0"/>
              <a:t>‹#›</a:t>
            </a:fld>
            <a:endParaRPr lang="en-US"/>
          </a:p>
        </p:txBody>
      </p:sp>
    </p:spTree>
    <p:extLst>
      <p:ext uri="{BB962C8B-B14F-4D97-AF65-F5344CB8AC3E}">
        <p14:creationId xmlns:p14="http://schemas.microsoft.com/office/powerpoint/2010/main" val="257466352"/>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F505CC-4CF2-4687-BEEE-8B23DAF3C4E7}" type="datetimeFigureOut">
              <a:rPr lang="en-US" smtClean="0"/>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CCBA7D-629C-46F6-96E6-1DEE05F46CC8}" type="slidenum">
              <a:rPr lang="en-US" smtClean="0"/>
              <a:t>‹#›</a:t>
            </a:fld>
            <a:endParaRPr lang="en-US"/>
          </a:p>
        </p:txBody>
      </p:sp>
    </p:spTree>
    <p:extLst>
      <p:ext uri="{BB962C8B-B14F-4D97-AF65-F5344CB8AC3E}">
        <p14:creationId xmlns:p14="http://schemas.microsoft.com/office/powerpoint/2010/main" val="4237746249"/>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F505CC-4CF2-4687-BEEE-8B23DAF3C4E7}" type="datetimeFigureOut">
              <a:rPr lang="en-US" smtClean="0"/>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CCBA7D-629C-46F6-96E6-1DEE05F46CC8}" type="slidenum">
              <a:rPr lang="en-US" smtClean="0"/>
              <a:t>‹#›</a:t>
            </a:fld>
            <a:endParaRPr lang="en-US"/>
          </a:p>
        </p:txBody>
      </p:sp>
    </p:spTree>
    <p:extLst>
      <p:ext uri="{BB962C8B-B14F-4D97-AF65-F5344CB8AC3E}">
        <p14:creationId xmlns:p14="http://schemas.microsoft.com/office/powerpoint/2010/main" val="1204713009"/>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5/10/2023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761586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5/10/2023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923537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5/10/2023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00893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5/10/2023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268920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5/10/2023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302951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2023/5/10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935077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5/10/2023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612378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5/10/2023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506140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5/10/2023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420428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5/10/2023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457924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5/10/2023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8531089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5/10/2023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971557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28825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4183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19379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7383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2023/5/10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3008186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33676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35445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7589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13622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67843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97440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77434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F4F18-A927-4909-A0B5-1C3DB4E828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BC24D7-295E-410F-AF6C-E2CD692DE0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6EF701-4D77-467B-9921-13F1A21E833D}"/>
              </a:ext>
            </a:extLst>
          </p:cNvPr>
          <p:cNvSpPr>
            <a:spLocks noGrp="1"/>
          </p:cNvSpPr>
          <p:nvPr>
            <p:ph type="dt" sz="half" idx="10"/>
          </p:nvPr>
        </p:nvSpPr>
        <p:spPr/>
        <p:txBody>
          <a:bodyPr/>
          <a:lstStyle/>
          <a:p>
            <a:fld id="{194D277D-71FC-4EC5-8DC0-A4326A70197D}" type="datetimeFigureOut">
              <a:rPr lang="en-US" smtClean="0"/>
              <a:t>5/10/2023</a:t>
            </a:fld>
            <a:endParaRPr lang="en-US"/>
          </a:p>
        </p:txBody>
      </p:sp>
      <p:sp>
        <p:nvSpPr>
          <p:cNvPr id="5" name="Footer Placeholder 4">
            <a:extLst>
              <a:ext uri="{FF2B5EF4-FFF2-40B4-BE49-F238E27FC236}">
                <a16:creationId xmlns:a16="http://schemas.microsoft.com/office/drawing/2014/main" id="{2061AB2D-2F0D-417A-8FCC-EF09F773ED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2E7D0C-5782-437E-A403-A55AE5248F3C}"/>
              </a:ext>
            </a:extLst>
          </p:cNvPr>
          <p:cNvSpPr>
            <a:spLocks noGrp="1"/>
          </p:cNvSpPr>
          <p:nvPr>
            <p:ph type="sldNum" sz="quarter" idx="12"/>
          </p:nvPr>
        </p:nvSpPr>
        <p:spPr/>
        <p:txBody>
          <a:bodyPr/>
          <a:lstStyle/>
          <a:p>
            <a:fld id="{2105F366-7522-4A42-ADD4-12ADCF16437E}" type="slidenum">
              <a:rPr lang="en-US" smtClean="0"/>
              <a:t>‹#›</a:t>
            </a:fld>
            <a:endParaRPr lang="en-US"/>
          </a:p>
        </p:txBody>
      </p:sp>
    </p:spTree>
    <p:extLst>
      <p:ext uri="{BB962C8B-B14F-4D97-AF65-F5344CB8AC3E}">
        <p14:creationId xmlns:p14="http://schemas.microsoft.com/office/powerpoint/2010/main" val="28089854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BDA0F-B542-4D51-8E14-5FCF7BA8C6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9EFDB9-715A-4AF0-85CB-E332912E95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FA6BA1-A19B-42B0-BA9D-C0F46D2E543D}"/>
              </a:ext>
            </a:extLst>
          </p:cNvPr>
          <p:cNvSpPr>
            <a:spLocks noGrp="1"/>
          </p:cNvSpPr>
          <p:nvPr>
            <p:ph type="dt" sz="half" idx="10"/>
          </p:nvPr>
        </p:nvSpPr>
        <p:spPr/>
        <p:txBody>
          <a:bodyPr/>
          <a:lstStyle/>
          <a:p>
            <a:fld id="{194D277D-71FC-4EC5-8DC0-A4326A70197D}" type="datetimeFigureOut">
              <a:rPr lang="en-US" smtClean="0"/>
              <a:t>5/10/2023</a:t>
            </a:fld>
            <a:endParaRPr lang="en-US"/>
          </a:p>
        </p:txBody>
      </p:sp>
      <p:sp>
        <p:nvSpPr>
          <p:cNvPr id="5" name="Footer Placeholder 4">
            <a:extLst>
              <a:ext uri="{FF2B5EF4-FFF2-40B4-BE49-F238E27FC236}">
                <a16:creationId xmlns:a16="http://schemas.microsoft.com/office/drawing/2014/main" id="{646410E7-B9E9-4CA8-8D56-CC6B571A25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9FAFE6-208A-4999-AC4E-9D1DF0E78F1F}"/>
              </a:ext>
            </a:extLst>
          </p:cNvPr>
          <p:cNvSpPr>
            <a:spLocks noGrp="1"/>
          </p:cNvSpPr>
          <p:nvPr>
            <p:ph type="sldNum" sz="quarter" idx="12"/>
          </p:nvPr>
        </p:nvSpPr>
        <p:spPr/>
        <p:txBody>
          <a:bodyPr/>
          <a:lstStyle/>
          <a:p>
            <a:fld id="{2105F366-7522-4A42-ADD4-12ADCF16437E}" type="slidenum">
              <a:rPr lang="en-US" smtClean="0"/>
              <a:t>‹#›</a:t>
            </a:fld>
            <a:endParaRPr lang="en-US"/>
          </a:p>
        </p:txBody>
      </p:sp>
    </p:spTree>
    <p:extLst>
      <p:ext uri="{BB962C8B-B14F-4D97-AF65-F5344CB8AC3E}">
        <p14:creationId xmlns:p14="http://schemas.microsoft.com/office/powerpoint/2010/main" val="37204368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E82AD-F581-4660-A723-F3EA0F095A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0F5EAE-D509-402B-9C8F-011CFE92C0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652AA1-23AA-4EBF-BECD-936381B14349}"/>
              </a:ext>
            </a:extLst>
          </p:cNvPr>
          <p:cNvSpPr>
            <a:spLocks noGrp="1"/>
          </p:cNvSpPr>
          <p:nvPr>
            <p:ph type="dt" sz="half" idx="10"/>
          </p:nvPr>
        </p:nvSpPr>
        <p:spPr/>
        <p:txBody>
          <a:bodyPr/>
          <a:lstStyle/>
          <a:p>
            <a:fld id="{194D277D-71FC-4EC5-8DC0-A4326A70197D}" type="datetimeFigureOut">
              <a:rPr lang="en-US" smtClean="0"/>
              <a:t>5/10/2023</a:t>
            </a:fld>
            <a:endParaRPr lang="en-US"/>
          </a:p>
        </p:txBody>
      </p:sp>
      <p:sp>
        <p:nvSpPr>
          <p:cNvPr id="5" name="Footer Placeholder 4">
            <a:extLst>
              <a:ext uri="{FF2B5EF4-FFF2-40B4-BE49-F238E27FC236}">
                <a16:creationId xmlns:a16="http://schemas.microsoft.com/office/drawing/2014/main" id="{5A39D57D-D93C-498E-9309-077A6247E9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EE5536-BFA3-4513-B4AD-25E5FCD7CBBF}"/>
              </a:ext>
            </a:extLst>
          </p:cNvPr>
          <p:cNvSpPr>
            <a:spLocks noGrp="1"/>
          </p:cNvSpPr>
          <p:nvPr>
            <p:ph type="sldNum" sz="quarter" idx="12"/>
          </p:nvPr>
        </p:nvSpPr>
        <p:spPr/>
        <p:txBody>
          <a:bodyPr/>
          <a:lstStyle/>
          <a:p>
            <a:fld id="{2105F366-7522-4A42-ADD4-12ADCF16437E}" type="slidenum">
              <a:rPr lang="en-US" smtClean="0"/>
              <a:t>‹#›</a:t>
            </a:fld>
            <a:endParaRPr lang="en-US"/>
          </a:p>
        </p:txBody>
      </p:sp>
    </p:spTree>
    <p:extLst>
      <p:ext uri="{BB962C8B-B14F-4D97-AF65-F5344CB8AC3E}">
        <p14:creationId xmlns:p14="http://schemas.microsoft.com/office/powerpoint/2010/main" val="2584085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2023/5/10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029374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DCB86-9F20-4676-AEC3-80AA969803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8E69C3-3196-40E3-A7F2-BA8332C9AE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77FBC9-E034-498D-B775-D2F6373ACF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CBCF5B-FF2F-449A-9AD4-19DD968FCFCD}"/>
              </a:ext>
            </a:extLst>
          </p:cNvPr>
          <p:cNvSpPr>
            <a:spLocks noGrp="1"/>
          </p:cNvSpPr>
          <p:nvPr>
            <p:ph type="dt" sz="half" idx="10"/>
          </p:nvPr>
        </p:nvSpPr>
        <p:spPr/>
        <p:txBody>
          <a:bodyPr/>
          <a:lstStyle/>
          <a:p>
            <a:fld id="{194D277D-71FC-4EC5-8DC0-A4326A70197D}" type="datetimeFigureOut">
              <a:rPr lang="en-US" smtClean="0"/>
              <a:t>5/10/2023</a:t>
            </a:fld>
            <a:endParaRPr lang="en-US"/>
          </a:p>
        </p:txBody>
      </p:sp>
      <p:sp>
        <p:nvSpPr>
          <p:cNvPr id="6" name="Footer Placeholder 5">
            <a:extLst>
              <a:ext uri="{FF2B5EF4-FFF2-40B4-BE49-F238E27FC236}">
                <a16:creationId xmlns:a16="http://schemas.microsoft.com/office/drawing/2014/main" id="{478B20C1-3DF7-4BE0-82CF-25F6D30A84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353AEB-D43D-4BD5-BCC2-60919DDAE66A}"/>
              </a:ext>
            </a:extLst>
          </p:cNvPr>
          <p:cNvSpPr>
            <a:spLocks noGrp="1"/>
          </p:cNvSpPr>
          <p:nvPr>
            <p:ph type="sldNum" sz="quarter" idx="12"/>
          </p:nvPr>
        </p:nvSpPr>
        <p:spPr/>
        <p:txBody>
          <a:bodyPr/>
          <a:lstStyle/>
          <a:p>
            <a:fld id="{2105F366-7522-4A42-ADD4-12ADCF16437E}" type="slidenum">
              <a:rPr lang="en-US" smtClean="0"/>
              <a:t>‹#›</a:t>
            </a:fld>
            <a:endParaRPr lang="en-US"/>
          </a:p>
        </p:txBody>
      </p:sp>
    </p:spTree>
    <p:extLst>
      <p:ext uri="{BB962C8B-B14F-4D97-AF65-F5344CB8AC3E}">
        <p14:creationId xmlns:p14="http://schemas.microsoft.com/office/powerpoint/2010/main" val="17954687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938A8-30CE-47D5-8A66-073DCCBE10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49EF2C-4E1D-498A-A64A-83B2D62DEC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D7A212-4A0B-46C5-9D6B-EFAAB5530C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3F47B5-2580-4F71-A08B-315CC06667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55863C-5616-4399-9232-D03F109183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C727C9-D8BB-430B-9854-80D8DD9FFF5A}"/>
              </a:ext>
            </a:extLst>
          </p:cNvPr>
          <p:cNvSpPr>
            <a:spLocks noGrp="1"/>
          </p:cNvSpPr>
          <p:nvPr>
            <p:ph type="dt" sz="half" idx="10"/>
          </p:nvPr>
        </p:nvSpPr>
        <p:spPr/>
        <p:txBody>
          <a:bodyPr/>
          <a:lstStyle/>
          <a:p>
            <a:fld id="{194D277D-71FC-4EC5-8DC0-A4326A70197D}" type="datetimeFigureOut">
              <a:rPr lang="en-US" smtClean="0"/>
              <a:t>5/10/2023</a:t>
            </a:fld>
            <a:endParaRPr lang="en-US"/>
          </a:p>
        </p:txBody>
      </p:sp>
      <p:sp>
        <p:nvSpPr>
          <p:cNvPr id="8" name="Footer Placeholder 7">
            <a:extLst>
              <a:ext uri="{FF2B5EF4-FFF2-40B4-BE49-F238E27FC236}">
                <a16:creationId xmlns:a16="http://schemas.microsoft.com/office/drawing/2014/main" id="{5F6CFE22-1AE2-4BBD-B237-F7AEEF0C39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C310D1-6E7F-4DEB-B70E-4FD6AC249E45}"/>
              </a:ext>
            </a:extLst>
          </p:cNvPr>
          <p:cNvSpPr>
            <a:spLocks noGrp="1"/>
          </p:cNvSpPr>
          <p:nvPr>
            <p:ph type="sldNum" sz="quarter" idx="12"/>
          </p:nvPr>
        </p:nvSpPr>
        <p:spPr/>
        <p:txBody>
          <a:bodyPr/>
          <a:lstStyle/>
          <a:p>
            <a:fld id="{2105F366-7522-4A42-ADD4-12ADCF16437E}" type="slidenum">
              <a:rPr lang="en-US" smtClean="0"/>
              <a:t>‹#›</a:t>
            </a:fld>
            <a:endParaRPr lang="en-US"/>
          </a:p>
        </p:txBody>
      </p:sp>
    </p:spTree>
    <p:extLst>
      <p:ext uri="{BB962C8B-B14F-4D97-AF65-F5344CB8AC3E}">
        <p14:creationId xmlns:p14="http://schemas.microsoft.com/office/powerpoint/2010/main" val="13948579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0D11D-A5CA-4C06-8122-94857D1348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1A40B4-498D-4423-9469-6C25DEAEBE43}"/>
              </a:ext>
            </a:extLst>
          </p:cNvPr>
          <p:cNvSpPr>
            <a:spLocks noGrp="1"/>
          </p:cNvSpPr>
          <p:nvPr>
            <p:ph type="dt" sz="half" idx="10"/>
          </p:nvPr>
        </p:nvSpPr>
        <p:spPr/>
        <p:txBody>
          <a:bodyPr/>
          <a:lstStyle/>
          <a:p>
            <a:fld id="{194D277D-71FC-4EC5-8DC0-A4326A70197D}" type="datetimeFigureOut">
              <a:rPr lang="en-US" smtClean="0"/>
              <a:t>5/10/2023</a:t>
            </a:fld>
            <a:endParaRPr lang="en-US"/>
          </a:p>
        </p:txBody>
      </p:sp>
      <p:sp>
        <p:nvSpPr>
          <p:cNvPr id="4" name="Footer Placeholder 3">
            <a:extLst>
              <a:ext uri="{FF2B5EF4-FFF2-40B4-BE49-F238E27FC236}">
                <a16:creationId xmlns:a16="http://schemas.microsoft.com/office/drawing/2014/main" id="{9C99A830-43B8-4DE3-85D4-2CD9808E5C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A99A3A-BE3C-4F40-8BC4-C5ABB5A03B52}"/>
              </a:ext>
            </a:extLst>
          </p:cNvPr>
          <p:cNvSpPr>
            <a:spLocks noGrp="1"/>
          </p:cNvSpPr>
          <p:nvPr>
            <p:ph type="sldNum" sz="quarter" idx="12"/>
          </p:nvPr>
        </p:nvSpPr>
        <p:spPr/>
        <p:txBody>
          <a:bodyPr/>
          <a:lstStyle/>
          <a:p>
            <a:fld id="{2105F366-7522-4A42-ADD4-12ADCF16437E}" type="slidenum">
              <a:rPr lang="en-US" smtClean="0"/>
              <a:t>‹#›</a:t>
            </a:fld>
            <a:endParaRPr lang="en-US"/>
          </a:p>
        </p:txBody>
      </p:sp>
    </p:spTree>
    <p:extLst>
      <p:ext uri="{BB962C8B-B14F-4D97-AF65-F5344CB8AC3E}">
        <p14:creationId xmlns:p14="http://schemas.microsoft.com/office/powerpoint/2010/main" val="17283418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BD3BC4-6943-4F5F-B32D-903D40BD4DAD}"/>
              </a:ext>
            </a:extLst>
          </p:cNvPr>
          <p:cNvSpPr>
            <a:spLocks noGrp="1"/>
          </p:cNvSpPr>
          <p:nvPr>
            <p:ph type="dt" sz="half" idx="10"/>
          </p:nvPr>
        </p:nvSpPr>
        <p:spPr/>
        <p:txBody>
          <a:bodyPr/>
          <a:lstStyle/>
          <a:p>
            <a:fld id="{194D277D-71FC-4EC5-8DC0-A4326A70197D}" type="datetimeFigureOut">
              <a:rPr lang="en-US" smtClean="0"/>
              <a:t>5/10/2023</a:t>
            </a:fld>
            <a:endParaRPr lang="en-US"/>
          </a:p>
        </p:txBody>
      </p:sp>
      <p:sp>
        <p:nvSpPr>
          <p:cNvPr id="3" name="Footer Placeholder 2">
            <a:extLst>
              <a:ext uri="{FF2B5EF4-FFF2-40B4-BE49-F238E27FC236}">
                <a16:creationId xmlns:a16="http://schemas.microsoft.com/office/drawing/2014/main" id="{83569315-ACD7-42DF-B1CC-B660D71AA0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CB3876-0A1F-4D89-9ACF-EB5005A9098C}"/>
              </a:ext>
            </a:extLst>
          </p:cNvPr>
          <p:cNvSpPr>
            <a:spLocks noGrp="1"/>
          </p:cNvSpPr>
          <p:nvPr>
            <p:ph type="sldNum" sz="quarter" idx="12"/>
          </p:nvPr>
        </p:nvSpPr>
        <p:spPr/>
        <p:txBody>
          <a:bodyPr/>
          <a:lstStyle/>
          <a:p>
            <a:fld id="{2105F366-7522-4A42-ADD4-12ADCF16437E}" type="slidenum">
              <a:rPr lang="en-US" smtClean="0"/>
              <a:t>‹#›</a:t>
            </a:fld>
            <a:endParaRPr lang="en-US"/>
          </a:p>
        </p:txBody>
      </p:sp>
    </p:spTree>
    <p:extLst>
      <p:ext uri="{BB962C8B-B14F-4D97-AF65-F5344CB8AC3E}">
        <p14:creationId xmlns:p14="http://schemas.microsoft.com/office/powerpoint/2010/main" val="27878966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D952B-F226-4383-9E39-4D5EFF5935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FA310F-390C-449B-A64D-315EFA9CD4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3645A6-C51C-435E-8B04-84C7F4F0DF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264A23-2D19-480C-B764-A74F8FBF0967}"/>
              </a:ext>
            </a:extLst>
          </p:cNvPr>
          <p:cNvSpPr>
            <a:spLocks noGrp="1"/>
          </p:cNvSpPr>
          <p:nvPr>
            <p:ph type="dt" sz="half" idx="10"/>
          </p:nvPr>
        </p:nvSpPr>
        <p:spPr/>
        <p:txBody>
          <a:bodyPr/>
          <a:lstStyle/>
          <a:p>
            <a:fld id="{194D277D-71FC-4EC5-8DC0-A4326A70197D}" type="datetimeFigureOut">
              <a:rPr lang="en-US" smtClean="0"/>
              <a:t>5/10/2023</a:t>
            </a:fld>
            <a:endParaRPr lang="en-US"/>
          </a:p>
        </p:txBody>
      </p:sp>
      <p:sp>
        <p:nvSpPr>
          <p:cNvPr id="6" name="Footer Placeholder 5">
            <a:extLst>
              <a:ext uri="{FF2B5EF4-FFF2-40B4-BE49-F238E27FC236}">
                <a16:creationId xmlns:a16="http://schemas.microsoft.com/office/drawing/2014/main" id="{37B903E7-4045-4145-B12F-B80D6F8153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BFC4B5-2D54-4A18-B193-B1174A3EA2F3}"/>
              </a:ext>
            </a:extLst>
          </p:cNvPr>
          <p:cNvSpPr>
            <a:spLocks noGrp="1"/>
          </p:cNvSpPr>
          <p:nvPr>
            <p:ph type="sldNum" sz="quarter" idx="12"/>
          </p:nvPr>
        </p:nvSpPr>
        <p:spPr/>
        <p:txBody>
          <a:bodyPr/>
          <a:lstStyle/>
          <a:p>
            <a:fld id="{2105F366-7522-4A42-ADD4-12ADCF16437E}" type="slidenum">
              <a:rPr lang="en-US" smtClean="0"/>
              <a:t>‹#›</a:t>
            </a:fld>
            <a:endParaRPr lang="en-US"/>
          </a:p>
        </p:txBody>
      </p:sp>
    </p:spTree>
    <p:extLst>
      <p:ext uri="{BB962C8B-B14F-4D97-AF65-F5344CB8AC3E}">
        <p14:creationId xmlns:p14="http://schemas.microsoft.com/office/powerpoint/2010/main" val="17133537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F8375-FBF1-4024-9C63-0472C31C83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018FE1-E93B-4FC1-A552-D4E99A2017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766860-9566-46B1-AC55-8FA0A1153F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787A4B-8507-4150-85AF-3002B9E37D1A}"/>
              </a:ext>
            </a:extLst>
          </p:cNvPr>
          <p:cNvSpPr>
            <a:spLocks noGrp="1"/>
          </p:cNvSpPr>
          <p:nvPr>
            <p:ph type="dt" sz="half" idx="10"/>
          </p:nvPr>
        </p:nvSpPr>
        <p:spPr/>
        <p:txBody>
          <a:bodyPr/>
          <a:lstStyle/>
          <a:p>
            <a:fld id="{194D277D-71FC-4EC5-8DC0-A4326A70197D}" type="datetimeFigureOut">
              <a:rPr lang="en-US" smtClean="0"/>
              <a:t>5/10/2023</a:t>
            </a:fld>
            <a:endParaRPr lang="en-US"/>
          </a:p>
        </p:txBody>
      </p:sp>
      <p:sp>
        <p:nvSpPr>
          <p:cNvPr id="6" name="Footer Placeholder 5">
            <a:extLst>
              <a:ext uri="{FF2B5EF4-FFF2-40B4-BE49-F238E27FC236}">
                <a16:creationId xmlns:a16="http://schemas.microsoft.com/office/drawing/2014/main" id="{B1FF595D-7A98-486D-8616-64030365BE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AF3A02-EA06-489E-9B81-269A57C52AF6}"/>
              </a:ext>
            </a:extLst>
          </p:cNvPr>
          <p:cNvSpPr>
            <a:spLocks noGrp="1"/>
          </p:cNvSpPr>
          <p:nvPr>
            <p:ph type="sldNum" sz="quarter" idx="12"/>
          </p:nvPr>
        </p:nvSpPr>
        <p:spPr/>
        <p:txBody>
          <a:bodyPr/>
          <a:lstStyle/>
          <a:p>
            <a:fld id="{2105F366-7522-4A42-ADD4-12ADCF16437E}" type="slidenum">
              <a:rPr lang="en-US" smtClean="0"/>
              <a:t>‹#›</a:t>
            </a:fld>
            <a:endParaRPr lang="en-US"/>
          </a:p>
        </p:txBody>
      </p:sp>
    </p:spTree>
    <p:extLst>
      <p:ext uri="{BB962C8B-B14F-4D97-AF65-F5344CB8AC3E}">
        <p14:creationId xmlns:p14="http://schemas.microsoft.com/office/powerpoint/2010/main" val="21586336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5F9C1-BCD0-46CC-B0E4-39B60EF844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B56EF3-1701-468A-BAEF-6B3180B10B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C9E566-3F5A-4338-8A44-830055456E69}"/>
              </a:ext>
            </a:extLst>
          </p:cNvPr>
          <p:cNvSpPr>
            <a:spLocks noGrp="1"/>
          </p:cNvSpPr>
          <p:nvPr>
            <p:ph type="dt" sz="half" idx="10"/>
          </p:nvPr>
        </p:nvSpPr>
        <p:spPr/>
        <p:txBody>
          <a:bodyPr/>
          <a:lstStyle/>
          <a:p>
            <a:fld id="{194D277D-71FC-4EC5-8DC0-A4326A70197D}" type="datetimeFigureOut">
              <a:rPr lang="en-US" smtClean="0"/>
              <a:t>5/10/2023</a:t>
            </a:fld>
            <a:endParaRPr lang="en-US"/>
          </a:p>
        </p:txBody>
      </p:sp>
      <p:sp>
        <p:nvSpPr>
          <p:cNvPr id="5" name="Footer Placeholder 4">
            <a:extLst>
              <a:ext uri="{FF2B5EF4-FFF2-40B4-BE49-F238E27FC236}">
                <a16:creationId xmlns:a16="http://schemas.microsoft.com/office/drawing/2014/main" id="{10671D58-2745-478B-86E9-ECD36BD88B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B61D67-E37A-4C04-A910-519A5FEF6223}"/>
              </a:ext>
            </a:extLst>
          </p:cNvPr>
          <p:cNvSpPr>
            <a:spLocks noGrp="1"/>
          </p:cNvSpPr>
          <p:nvPr>
            <p:ph type="sldNum" sz="quarter" idx="12"/>
          </p:nvPr>
        </p:nvSpPr>
        <p:spPr/>
        <p:txBody>
          <a:bodyPr/>
          <a:lstStyle/>
          <a:p>
            <a:fld id="{2105F366-7522-4A42-ADD4-12ADCF16437E}" type="slidenum">
              <a:rPr lang="en-US" smtClean="0"/>
              <a:t>‹#›</a:t>
            </a:fld>
            <a:endParaRPr lang="en-US"/>
          </a:p>
        </p:txBody>
      </p:sp>
    </p:spTree>
    <p:extLst>
      <p:ext uri="{BB962C8B-B14F-4D97-AF65-F5344CB8AC3E}">
        <p14:creationId xmlns:p14="http://schemas.microsoft.com/office/powerpoint/2010/main" val="13774005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AC878A-8F70-4542-B6E1-431A540BE7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276A9A-2DFE-4E1B-AD76-A6C855630B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AAAFCD-3767-42F8-83BE-448255E8292C}"/>
              </a:ext>
            </a:extLst>
          </p:cNvPr>
          <p:cNvSpPr>
            <a:spLocks noGrp="1"/>
          </p:cNvSpPr>
          <p:nvPr>
            <p:ph type="dt" sz="half" idx="10"/>
          </p:nvPr>
        </p:nvSpPr>
        <p:spPr/>
        <p:txBody>
          <a:bodyPr/>
          <a:lstStyle/>
          <a:p>
            <a:fld id="{194D277D-71FC-4EC5-8DC0-A4326A70197D}" type="datetimeFigureOut">
              <a:rPr lang="en-US" smtClean="0"/>
              <a:t>5/10/2023</a:t>
            </a:fld>
            <a:endParaRPr lang="en-US"/>
          </a:p>
        </p:txBody>
      </p:sp>
      <p:sp>
        <p:nvSpPr>
          <p:cNvPr id="5" name="Footer Placeholder 4">
            <a:extLst>
              <a:ext uri="{FF2B5EF4-FFF2-40B4-BE49-F238E27FC236}">
                <a16:creationId xmlns:a16="http://schemas.microsoft.com/office/drawing/2014/main" id="{AF3F67D2-4FE2-4A1A-A237-BE172051B2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89C604-FFFB-462F-AEB6-78FF74843A92}"/>
              </a:ext>
            </a:extLst>
          </p:cNvPr>
          <p:cNvSpPr>
            <a:spLocks noGrp="1"/>
          </p:cNvSpPr>
          <p:nvPr>
            <p:ph type="sldNum" sz="quarter" idx="12"/>
          </p:nvPr>
        </p:nvSpPr>
        <p:spPr/>
        <p:txBody>
          <a:bodyPr/>
          <a:lstStyle/>
          <a:p>
            <a:fld id="{2105F366-7522-4A42-ADD4-12ADCF16437E}" type="slidenum">
              <a:rPr lang="en-US" smtClean="0"/>
              <a:t>‹#›</a:t>
            </a:fld>
            <a:endParaRPr lang="en-US"/>
          </a:p>
        </p:txBody>
      </p:sp>
    </p:spTree>
    <p:extLst>
      <p:ext uri="{BB962C8B-B14F-4D97-AF65-F5344CB8AC3E}">
        <p14:creationId xmlns:p14="http://schemas.microsoft.com/office/powerpoint/2010/main" val="2336976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2023/5/10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717875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2023/5/10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777508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2023/5/10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820068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2023/5/10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631683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2023/5/10</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
        <p:nvSpPr>
          <p:cNvPr id="7" name="TextBox 6">
            <a:extLst>
              <a:ext uri="{FF2B5EF4-FFF2-40B4-BE49-F238E27FC236}">
                <a16:creationId xmlns:a16="http://schemas.microsoft.com/office/drawing/2014/main" id="{76CCAA99-4439-4DFD-9FD7-FE41E23FFDD0}"/>
              </a:ext>
            </a:extLst>
          </p:cNvPr>
          <p:cNvSpPr txBox="1"/>
          <p:nvPr userDrawn="1"/>
        </p:nvSpPr>
        <p:spPr>
          <a:xfrm>
            <a:off x="8920716" y="-37306"/>
            <a:ext cx="4261884" cy="276999"/>
          </a:xfrm>
          <a:prstGeom prst="rect">
            <a:avLst/>
          </a:prstGeom>
          <a:noFill/>
        </p:spPr>
        <p:txBody>
          <a:bodyPr wrap="square" rtlCol="0">
            <a:spAutoFit/>
          </a:bodyPr>
          <a:lstStyle/>
          <a:p>
            <a:r>
              <a:rPr lang="en-US" altLang="ja-JP" sz="1200" dirty="0" err="1"/>
              <a:t>Hương</a:t>
            </a:r>
            <a:r>
              <a:rPr lang="ja-JP" altLang="en-US" sz="1200" dirty="0"/>
              <a:t> </a:t>
            </a:r>
            <a:r>
              <a:rPr lang="en-US" altLang="ja-JP" sz="1200" dirty="0" err="1"/>
              <a:t>Thảo</a:t>
            </a:r>
            <a:r>
              <a:rPr lang="en-US" altLang="ja-JP" sz="1200" dirty="0"/>
              <a:t>:</a:t>
            </a:r>
            <a:r>
              <a:rPr lang="ja-JP" altLang="en-US" sz="1200" dirty="0"/>
              <a:t> </a:t>
            </a:r>
            <a:r>
              <a:rPr lang="en-US" altLang="ja-JP" sz="1200" dirty="0"/>
              <a:t>tranthao121004@gmail.com</a:t>
            </a:r>
            <a:endParaRPr lang="en-US" sz="1200" dirty="0"/>
          </a:p>
        </p:txBody>
      </p:sp>
    </p:spTree>
    <p:extLst>
      <p:ext uri="{BB962C8B-B14F-4D97-AF65-F5344CB8AC3E}">
        <p14:creationId xmlns:p14="http://schemas.microsoft.com/office/powerpoint/2010/main" val="1555920513"/>
      </p:ext>
    </p:extLst>
  </p:cSld>
  <p:clrMap bg1="lt1" tx1="dk1" bg2="lt2" tx2="dk2" accent1="accent1" accent2="accent2" accent3="accent3" accent4="accent4" accent5="accent5" accent6="accent6" hlink="hlink" folHlink="folHlink"/>
  <p:sldLayoutIdLst>
    <p:sldLayoutId id="2147483673" r:id="rId1"/>
    <p:sldLayoutId id="2147483674" r:id="rId2"/>
  </p:sldLayoutIdLst>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2023/5/10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96354205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F505CC-4CF2-4687-BEEE-8B23DAF3C4E7}" type="datetimeFigureOut">
              <a:rPr lang="en-US" smtClean="0"/>
              <a:t>5/10/2023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CCBA7D-629C-46F6-96E6-1DEE05F46CC8}" type="slidenum">
              <a:rPr lang="en-US" smtClean="0"/>
              <a:t>‹#›</a:t>
            </a:fld>
            <a:endParaRPr lang="en-US"/>
          </a:p>
        </p:txBody>
      </p:sp>
    </p:spTree>
    <p:extLst>
      <p:ext uri="{BB962C8B-B14F-4D97-AF65-F5344CB8AC3E}">
        <p14:creationId xmlns:p14="http://schemas.microsoft.com/office/powerpoint/2010/main" val="316176822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5/10/2023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4899847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5/10/2023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2356897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12CD8F-B536-44BC-8FF0-E3E863B52F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ED35BD-E6BF-4FD7-A946-E533CA792D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3FB730-6956-4F1E-B53C-757C712A2C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4D277D-71FC-4EC5-8DC0-A4326A70197D}" type="datetimeFigureOut">
              <a:rPr lang="en-US" smtClean="0"/>
              <a:t>5/10/2023</a:t>
            </a:fld>
            <a:endParaRPr lang="en-US"/>
          </a:p>
        </p:txBody>
      </p:sp>
      <p:sp>
        <p:nvSpPr>
          <p:cNvPr id="5" name="Footer Placeholder 4">
            <a:extLst>
              <a:ext uri="{FF2B5EF4-FFF2-40B4-BE49-F238E27FC236}">
                <a16:creationId xmlns:a16="http://schemas.microsoft.com/office/drawing/2014/main" id="{4ABBA309-E9A2-4635-8BA9-1F50A7376A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C7F104-52B7-4D28-B263-6E14F84498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05F366-7522-4A42-ADD4-12ADCF16437E}" type="slidenum">
              <a:rPr lang="en-US" smtClean="0"/>
              <a:t>‹#›</a:t>
            </a:fld>
            <a:endParaRPr lang="en-US"/>
          </a:p>
        </p:txBody>
      </p:sp>
    </p:spTree>
    <p:extLst>
      <p:ext uri="{BB962C8B-B14F-4D97-AF65-F5344CB8AC3E}">
        <p14:creationId xmlns:p14="http://schemas.microsoft.com/office/powerpoint/2010/main" val="91635616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slideLayout" Target="../slideLayouts/slideLayout4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xml"/><Relationship Id="rId7" Type="http://schemas.openxmlformats.org/officeDocument/2006/relationships/image" Target="../media/image25.png"/><Relationship Id="rId2" Type="http://schemas.openxmlformats.org/officeDocument/2006/relationships/slideLayout" Target="../slideLayouts/slideLayout42.xml"/><Relationship Id="rId1" Type="http://schemas.openxmlformats.org/officeDocument/2006/relationships/tags" Target="../tags/tag9.xml"/><Relationship Id="rId6" Type="http://schemas.openxmlformats.org/officeDocument/2006/relationships/image" Target="../media/image24.png"/><Relationship Id="rId5" Type="http://schemas.openxmlformats.org/officeDocument/2006/relationships/image" Target="../media/image10.jp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0.jpg"/><Relationship Id="rId7" Type="http://schemas.microsoft.com/office/2007/relationships/hdphoto" Target="../media/hdphoto1.wdp"/><Relationship Id="rId2" Type="http://schemas.openxmlformats.org/officeDocument/2006/relationships/slideLayout" Target="../slideLayouts/slideLayout42.xml"/><Relationship Id="rId1" Type="http://schemas.openxmlformats.org/officeDocument/2006/relationships/tags" Target="../tags/tag10.xml"/><Relationship Id="rId6" Type="http://schemas.openxmlformats.org/officeDocument/2006/relationships/image" Target="../media/image28.png"/><Relationship Id="rId11" Type="http://schemas.openxmlformats.org/officeDocument/2006/relationships/image" Target="../media/image19.png"/><Relationship Id="rId5" Type="http://schemas.microsoft.com/office/2007/relationships/hdphoto" Target="../media/hdphoto5.wdp"/><Relationship Id="rId10" Type="http://schemas.openxmlformats.org/officeDocument/2006/relationships/image" Target="../media/image20.png"/><Relationship Id="rId4" Type="http://schemas.openxmlformats.org/officeDocument/2006/relationships/image" Target="../media/image27.pn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2.xml"/><Relationship Id="rId7" Type="http://schemas.openxmlformats.org/officeDocument/2006/relationships/image" Target="../media/image30.png"/><Relationship Id="rId2" Type="http://schemas.openxmlformats.org/officeDocument/2006/relationships/slideLayout" Target="../slideLayouts/slideLayout42.xml"/><Relationship Id="rId1" Type="http://schemas.openxmlformats.org/officeDocument/2006/relationships/tags" Target="../tags/tag11.xml"/><Relationship Id="rId6" Type="http://schemas.openxmlformats.org/officeDocument/2006/relationships/image" Target="../media/image29.png"/><Relationship Id="rId5" Type="http://schemas.openxmlformats.org/officeDocument/2006/relationships/image" Target="../media/image10.jp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9.jpg"/><Relationship Id="rId7" Type="http://schemas.openxmlformats.org/officeDocument/2006/relationships/image" Target="../media/image32.png"/><Relationship Id="rId2" Type="http://schemas.openxmlformats.org/officeDocument/2006/relationships/slideLayout" Target="../slideLayouts/slideLayout42.xml"/><Relationship Id="rId1" Type="http://schemas.openxmlformats.org/officeDocument/2006/relationships/tags" Target="../tags/tag12.xml"/><Relationship Id="rId6" Type="http://schemas.microsoft.com/office/2007/relationships/hdphoto" Target="../media/hdphoto1.wdp"/><Relationship Id="rId5" Type="http://schemas.openxmlformats.org/officeDocument/2006/relationships/image" Target="../media/image28.png"/><Relationship Id="rId10" Type="http://schemas.openxmlformats.org/officeDocument/2006/relationships/image" Target="../media/image35.png"/><Relationship Id="rId4" Type="http://schemas.openxmlformats.org/officeDocument/2006/relationships/image" Target="../media/image10.jp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9.jpg"/><Relationship Id="rId7" Type="http://schemas.openxmlformats.org/officeDocument/2006/relationships/image" Target="../media/image38.png"/><Relationship Id="rId2" Type="http://schemas.openxmlformats.org/officeDocument/2006/relationships/slideLayout" Target="../slideLayouts/slideLayout42.xml"/><Relationship Id="rId1" Type="http://schemas.openxmlformats.org/officeDocument/2006/relationships/tags" Target="../tags/tag13.xml"/><Relationship Id="rId6" Type="http://schemas.microsoft.com/office/2007/relationships/hdphoto" Target="../media/hdphoto6.wdp"/><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42.xml"/><Relationship Id="rId1" Type="http://schemas.openxmlformats.org/officeDocument/2006/relationships/tags" Target="../tags/tag1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31.xml"/><Relationship Id="rId1" Type="http://schemas.openxmlformats.org/officeDocument/2006/relationships/tags" Target="../tags/tag1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5.xml"/><Relationship Id="rId1" Type="http://schemas.openxmlformats.org/officeDocument/2006/relationships/tags" Target="../tags/tag16.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7.png"/><Relationship Id="rId7" Type="http://schemas.openxmlformats.org/officeDocument/2006/relationships/slide" Target="slide3.xml"/><Relationship Id="rId2" Type="http://schemas.openxmlformats.org/officeDocument/2006/relationships/slideLayout" Target="../slideLayouts/slideLayout15.xml"/><Relationship Id="rId1" Type="http://schemas.openxmlformats.org/officeDocument/2006/relationships/tags" Target="../tags/tag17.xml"/><Relationship Id="rId6" Type="http://schemas.openxmlformats.org/officeDocument/2006/relationships/slide" Target="slide9.xml"/><Relationship Id="rId5" Type="http://schemas.openxmlformats.org/officeDocument/2006/relationships/slide" Target="slide2.xml"/><Relationship Id="rId4" Type="http://schemas.openxmlformats.org/officeDocument/2006/relationships/slide" Target="slide1.xml"/></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7.png"/><Relationship Id="rId3" Type="http://schemas.openxmlformats.org/officeDocument/2006/relationships/audio" Target="../media/audio1.wav"/><Relationship Id="rId7" Type="http://schemas.openxmlformats.org/officeDocument/2006/relationships/image" Target="../media/image28.png"/><Relationship Id="rId12" Type="http://schemas.microsoft.com/office/2007/relationships/hdphoto" Target="../media/hdphoto3.wdp"/><Relationship Id="rId2" Type="http://schemas.openxmlformats.org/officeDocument/2006/relationships/slideLayout" Target="../slideLayouts/slideLayout31.xml"/><Relationship Id="rId16" Type="http://schemas.microsoft.com/office/2007/relationships/hdphoto" Target="../media/hdphoto4.wdp"/><Relationship Id="rId1" Type="http://schemas.openxmlformats.org/officeDocument/2006/relationships/tags" Target="../tags/tag18.xml"/><Relationship Id="rId6" Type="http://schemas.openxmlformats.org/officeDocument/2006/relationships/image" Target="../media/image48.jpg"/><Relationship Id="rId11" Type="http://schemas.openxmlformats.org/officeDocument/2006/relationships/image" Target="../media/image14.png"/><Relationship Id="rId5" Type="http://schemas.openxmlformats.org/officeDocument/2006/relationships/audio" Target="../media/audio3.wav"/><Relationship Id="rId15" Type="http://schemas.openxmlformats.org/officeDocument/2006/relationships/image" Target="../media/image16.png"/><Relationship Id="rId10" Type="http://schemas.openxmlformats.org/officeDocument/2006/relationships/image" Target="../media/image50.png"/><Relationship Id="rId4" Type="http://schemas.openxmlformats.org/officeDocument/2006/relationships/audio" Target="../media/audio2.wav"/><Relationship Id="rId9" Type="http://schemas.openxmlformats.org/officeDocument/2006/relationships/image" Target="../media/image49.png"/><Relationship Id="rId1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5.xml"/><Relationship Id="rId1" Type="http://schemas.openxmlformats.org/officeDocument/2006/relationships/tags" Target="../tags/tag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5.xml"/><Relationship Id="rId1" Type="http://schemas.openxmlformats.org/officeDocument/2006/relationships/tags" Target="../tags/tag19.xml"/><Relationship Id="rId6" Type="http://schemas.openxmlformats.org/officeDocument/2006/relationships/slide" Target="slide3.xml"/><Relationship Id="rId5" Type="http://schemas.openxmlformats.org/officeDocument/2006/relationships/slide" Target="slide9.xml"/><Relationship Id="rId4" Type="http://schemas.openxmlformats.org/officeDocument/2006/relationships/slide" Target="slide2.xml"/></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0.png"/><Relationship Id="rId3" Type="http://schemas.openxmlformats.org/officeDocument/2006/relationships/audio" Target="../media/audio1.wav"/><Relationship Id="rId7" Type="http://schemas.openxmlformats.org/officeDocument/2006/relationships/image" Target="../media/image28.png"/><Relationship Id="rId12" Type="http://schemas.microsoft.com/office/2007/relationships/hdphoto" Target="../media/hdphoto3.wdp"/><Relationship Id="rId2" Type="http://schemas.openxmlformats.org/officeDocument/2006/relationships/slideLayout" Target="../slideLayouts/slideLayout31.xml"/><Relationship Id="rId16" Type="http://schemas.microsoft.com/office/2007/relationships/hdphoto" Target="../media/hdphoto8.wdp"/><Relationship Id="rId1" Type="http://schemas.openxmlformats.org/officeDocument/2006/relationships/tags" Target="../tags/tag20.xml"/><Relationship Id="rId6" Type="http://schemas.openxmlformats.org/officeDocument/2006/relationships/image" Target="../media/image48.jpg"/><Relationship Id="rId11" Type="http://schemas.openxmlformats.org/officeDocument/2006/relationships/image" Target="../media/image14.png"/><Relationship Id="rId5" Type="http://schemas.openxmlformats.org/officeDocument/2006/relationships/audio" Target="../media/audio3.wav"/><Relationship Id="rId15" Type="http://schemas.openxmlformats.org/officeDocument/2006/relationships/image" Target="../media/image51.png"/><Relationship Id="rId10" Type="http://schemas.openxmlformats.org/officeDocument/2006/relationships/image" Target="../media/image50.png"/><Relationship Id="rId4" Type="http://schemas.openxmlformats.org/officeDocument/2006/relationships/audio" Target="../media/audio2.wav"/><Relationship Id="rId9" Type="http://schemas.openxmlformats.org/officeDocument/2006/relationships/image" Target="../media/image49.png"/><Relationship Id="rId1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5.xml"/><Relationship Id="rId1" Type="http://schemas.openxmlformats.org/officeDocument/2006/relationships/tags" Target="../tags/tag21.xml"/><Relationship Id="rId5" Type="http://schemas.openxmlformats.org/officeDocument/2006/relationships/slide" Target="slide3.xml"/><Relationship Id="rId4" Type="http://schemas.openxmlformats.org/officeDocument/2006/relationships/slide" Target="slide9.xml"/></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18" Type="http://schemas.microsoft.com/office/2007/relationships/hdphoto" Target="../media/hdphoto9.wdp"/><Relationship Id="rId3" Type="http://schemas.openxmlformats.org/officeDocument/2006/relationships/notesSlide" Target="../notesSlides/notesSlide3.xml"/><Relationship Id="rId21" Type="http://schemas.openxmlformats.org/officeDocument/2006/relationships/image" Target="../media/image54.png"/><Relationship Id="rId7" Type="http://schemas.openxmlformats.org/officeDocument/2006/relationships/image" Target="../media/image48.jpg"/><Relationship Id="rId17" Type="http://schemas.openxmlformats.org/officeDocument/2006/relationships/image" Target="../media/image53.png"/><Relationship Id="rId2" Type="http://schemas.openxmlformats.org/officeDocument/2006/relationships/slideLayout" Target="../slideLayouts/slideLayout31.xml"/><Relationship Id="rId16" Type="http://schemas.microsoft.com/office/2007/relationships/hdphoto" Target="../media/hdphoto3.wdp"/><Relationship Id="rId20" Type="http://schemas.openxmlformats.org/officeDocument/2006/relationships/image" Target="../media/image41.png"/><Relationship Id="rId1" Type="http://schemas.openxmlformats.org/officeDocument/2006/relationships/tags" Target="../tags/tag22.xml"/><Relationship Id="rId6" Type="http://schemas.openxmlformats.org/officeDocument/2006/relationships/audio" Target="../media/audio3.wav"/><Relationship Id="rId5" Type="http://schemas.openxmlformats.org/officeDocument/2006/relationships/audio" Target="../media/audio2.wav"/><Relationship Id="rId15" Type="http://schemas.openxmlformats.org/officeDocument/2006/relationships/image" Target="../media/image14.png"/><Relationship Id="rId10" Type="http://schemas.openxmlformats.org/officeDocument/2006/relationships/image" Target="../media/image52.png"/><Relationship Id="rId19" Type="http://schemas.openxmlformats.org/officeDocument/2006/relationships/image" Target="../media/image47.png"/><Relationship Id="rId4" Type="http://schemas.openxmlformats.org/officeDocument/2006/relationships/audio" Target="../media/audio1.wav"/><Relationship Id="rId9" Type="http://schemas.microsoft.com/office/2007/relationships/hdphoto" Target="../media/hdphoto1.wdp"/><Relationship Id="rId14" Type="http://schemas.openxmlformats.org/officeDocument/2006/relationships/image" Target="../media/image59.svg"/><Relationship Id="rId22" Type="http://schemas.microsoft.com/office/2007/relationships/hdphoto" Target="../media/hdphoto10.wdp"/></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5.xml"/><Relationship Id="rId1" Type="http://schemas.openxmlformats.org/officeDocument/2006/relationships/tags" Target="../tags/tag23.xml"/><Relationship Id="rId4" Type="http://schemas.openxmlformats.org/officeDocument/2006/relationships/slide" Target="slide3.xml"/></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4.xml"/><Relationship Id="rId7" Type="http://schemas.openxmlformats.org/officeDocument/2006/relationships/image" Target="../media/image42.png"/><Relationship Id="rId12" Type="http://schemas.openxmlformats.org/officeDocument/2006/relationships/image" Target="../media/image44.png"/><Relationship Id="rId2" Type="http://schemas.openxmlformats.org/officeDocument/2006/relationships/slideLayout" Target="../slideLayouts/slideLayout31.xml"/><Relationship Id="rId1" Type="http://schemas.openxmlformats.org/officeDocument/2006/relationships/tags" Target="../tags/tag24.xml"/><Relationship Id="rId6" Type="http://schemas.openxmlformats.org/officeDocument/2006/relationships/audio" Target="../media/audio3.wav"/><Relationship Id="rId11" Type="http://schemas.openxmlformats.org/officeDocument/2006/relationships/image" Target="../media/image47.png"/><Relationship Id="rId5" Type="http://schemas.openxmlformats.org/officeDocument/2006/relationships/audio" Target="../media/audio2.wav"/><Relationship Id="rId10" Type="http://schemas.openxmlformats.org/officeDocument/2006/relationships/image" Target="../media/image48.jpg"/><Relationship Id="rId4" Type="http://schemas.openxmlformats.org/officeDocument/2006/relationships/audio" Target="../media/audio1.wav"/><Relationship Id="rId9"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slideLayout" Target="../slideLayouts/slideLayout48.xml"/><Relationship Id="rId1" Type="http://schemas.openxmlformats.org/officeDocument/2006/relationships/tags" Target="../tags/tag25.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2.png"/><Relationship Id="rId12" Type="http://schemas.openxmlformats.org/officeDocument/2006/relationships/image" Target="../media/image19.svg"/><Relationship Id="rId17" Type="http://schemas.microsoft.com/office/2007/relationships/hdphoto" Target="../media/hdphoto4.wdp"/><Relationship Id="rId2" Type="http://schemas.openxmlformats.org/officeDocument/2006/relationships/slideLayout" Target="../slideLayouts/slideLayout42.xml"/><Relationship Id="rId16" Type="http://schemas.openxmlformats.org/officeDocument/2006/relationships/image" Target="../media/image16.png"/><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11.png"/><Relationship Id="rId15" Type="http://schemas.openxmlformats.org/officeDocument/2006/relationships/image" Target="../media/image15.png"/><Relationship Id="rId4" Type="http://schemas.openxmlformats.org/officeDocument/2006/relationships/image" Target="../media/image10.jpg"/><Relationship Id="rId9" Type="http://schemas.openxmlformats.org/officeDocument/2006/relationships/image" Target="../media/image13.png"/><Relationship Id="rId14"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2.png"/><Relationship Id="rId12" Type="http://schemas.openxmlformats.org/officeDocument/2006/relationships/image" Target="../media/image19.svg"/><Relationship Id="rId17" Type="http://schemas.microsoft.com/office/2007/relationships/hdphoto" Target="../media/hdphoto4.wdp"/><Relationship Id="rId2" Type="http://schemas.openxmlformats.org/officeDocument/2006/relationships/slideLayout" Target="../slideLayouts/slideLayout42.xml"/><Relationship Id="rId16" Type="http://schemas.openxmlformats.org/officeDocument/2006/relationships/image" Target="../media/image16.png"/><Relationship Id="rId1" Type="http://schemas.openxmlformats.org/officeDocument/2006/relationships/tags" Target="../tags/tag4.xml"/><Relationship Id="rId6" Type="http://schemas.microsoft.com/office/2007/relationships/hdphoto" Target="../media/hdphoto1.wdp"/><Relationship Id="rId5" Type="http://schemas.openxmlformats.org/officeDocument/2006/relationships/image" Target="../media/image11.png"/><Relationship Id="rId15" Type="http://schemas.openxmlformats.org/officeDocument/2006/relationships/image" Target="../media/image17.png"/><Relationship Id="rId4" Type="http://schemas.openxmlformats.org/officeDocument/2006/relationships/image" Target="../media/image10.jpg"/><Relationship Id="rId9" Type="http://schemas.openxmlformats.org/officeDocument/2006/relationships/image" Target="../media/image13.png"/><Relationship Id="rId1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2.png"/><Relationship Id="rId12" Type="http://schemas.openxmlformats.org/officeDocument/2006/relationships/image" Target="../media/image19.svg"/><Relationship Id="rId17" Type="http://schemas.openxmlformats.org/officeDocument/2006/relationships/image" Target="../media/image19.png"/><Relationship Id="rId2" Type="http://schemas.openxmlformats.org/officeDocument/2006/relationships/slideLayout" Target="../slideLayouts/slideLayout42.xml"/><Relationship Id="rId16" Type="http://schemas.microsoft.com/office/2007/relationships/hdphoto" Target="../media/hdphoto4.wdp"/><Relationship Id="rId1" Type="http://schemas.openxmlformats.org/officeDocument/2006/relationships/tags" Target="../tags/tag5.xml"/><Relationship Id="rId6" Type="http://schemas.microsoft.com/office/2007/relationships/hdphoto" Target="../media/hdphoto1.wdp"/><Relationship Id="rId5" Type="http://schemas.openxmlformats.org/officeDocument/2006/relationships/image" Target="../media/image11.png"/><Relationship Id="rId15" Type="http://schemas.openxmlformats.org/officeDocument/2006/relationships/image" Target="../media/image16.png"/><Relationship Id="rId4" Type="http://schemas.openxmlformats.org/officeDocument/2006/relationships/image" Target="../media/image10.jpg"/><Relationship Id="rId9" Type="http://schemas.openxmlformats.org/officeDocument/2006/relationships/image" Target="../media/image13.png"/><Relationship Id="rId1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2.png"/><Relationship Id="rId12" Type="http://schemas.openxmlformats.org/officeDocument/2006/relationships/image" Target="../media/image19.svg"/><Relationship Id="rId17" Type="http://schemas.openxmlformats.org/officeDocument/2006/relationships/image" Target="../media/image20.png"/><Relationship Id="rId2" Type="http://schemas.openxmlformats.org/officeDocument/2006/relationships/slideLayout" Target="../slideLayouts/slideLayout42.xml"/><Relationship Id="rId16" Type="http://schemas.microsoft.com/office/2007/relationships/hdphoto" Target="../media/hdphoto4.wdp"/><Relationship Id="rId1" Type="http://schemas.openxmlformats.org/officeDocument/2006/relationships/tags" Target="../tags/tag6.xml"/><Relationship Id="rId6" Type="http://schemas.microsoft.com/office/2007/relationships/hdphoto" Target="../media/hdphoto1.wdp"/><Relationship Id="rId5" Type="http://schemas.openxmlformats.org/officeDocument/2006/relationships/image" Target="../media/image11.png"/><Relationship Id="rId15" Type="http://schemas.openxmlformats.org/officeDocument/2006/relationships/image" Target="../media/image16.png"/><Relationship Id="rId4" Type="http://schemas.openxmlformats.org/officeDocument/2006/relationships/image" Target="../media/image10.jpg"/><Relationship Id="rId9" Type="http://schemas.openxmlformats.org/officeDocument/2006/relationships/image" Target="../media/image13.png"/><Relationship Id="rId14"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2.png"/><Relationship Id="rId12" Type="http://schemas.openxmlformats.org/officeDocument/2006/relationships/image" Target="../media/image19.svg"/><Relationship Id="rId17" Type="http://schemas.openxmlformats.org/officeDocument/2006/relationships/image" Target="../media/image21.png"/><Relationship Id="rId2" Type="http://schemas.openxmlformats.org/officeDocument/2006/relationships/slideLayout" Target="../slideLayouts/slideLayout42.xml"/><Relationship Id="rId16" Type="http://schemas.microsoft.com/office/2007/relationships/hdphoto" Target="../media/hdphoto4.wdp"/><Relationship Id="rId1" Type="http://schemas.openxmlformats.org/officeDocument/2006/relationships/tags" Target="../tags/tag7.xml"/><Relationship Id="rId6" Type="http://schemas.microsoft.com/office/2007/relationships/hdphoto" Target="../media/hdphoto1.wdp"/><Relationship Id="rId5" Type="http://schemas.openxmlformats.org/officeDocument/2006/relationships/image" Target="../media/image11.png"/><Relationship Id="rId15" Type="http://schemas.openxmlformats.org/officeDocument/2006/relationships/image" Target="../media/image16.png"/><Relationship Id="rId4" Type="http://schemas.openxmlformats.org/officeDocument/2006/relationships/image" Target="../media/image10.jpg"/><Relationship Id="rId9" Type="http://schemas.openxmlformats.org/officeDocument/2006/relationships/image" Target="../media/image13.png"/><Relationship Id="rId14"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png"/><Relationship Id="rId18" Type="http://schemas.openxmlformats.org/officeDocument/2006/relationships/image" Target="../media/image17.png"/><Relationship Id="rId3" Type="http://schemas.openxmlformats.org/officeDocument/2006/relationships/image" Target="../media/image9.jpg"/><Relationship Id="rId21" Type="http://schemas.openxmlformats.org/officeDocument/2006/relationships/image" Target="../media/image21.png"/><Relationship Id="rId7" Type="http://schemas.openxmlformats.org/officeDocument/2006/relationships/image" Target="../media/image12.png"/><Relationship Id="rId12" Type="http://schemas.openxmlformats.org/officeDocument/2006/relationships/image" Target="../media/image19.svg"/><Relationship Id="rId17" Type="http://schemas.openxmlformats.org/officeDocument/2006/relationships/image" Target="../media/image22.png"/><Relationship Id="rId2" Type="http://schemas.openxmlformats.org/officeDocument/2006/relationships/slideLayout" Target="../slideLayouts/slideLayout42.xml"/><Relationship Id="rId16" Type="http://schemas.microsoft.com/office/2007/relationships/hdphoto" Target="../media/hdphoto4.wdp"/><Relationship Id="rId20" Type="http://schemas.openxmlformats.org/officeDocument/2006/relationships/image" Target="../media/image19.png"/><Relationship Id="rId1" Type="http://schemas.openxmlformats.org/officeDocument/2006/relationships/tags" Target="../tags/tag8.xml"/><Relationship Id="rId6" Type="http://schemas.microsoft.com/office/2007/relationships/hdphoto" Target="../media/hdphoto1.wdp"/><Relationship Id="rId5" Type="http://schemas.openxmlformats.org/officeDocument/2006/relationships/image" Target="../media/image11.png"/><Relationship Id="rId15" Type="http://schemas.openxmlformats.org/officeDocument/2006/relationships/image" Target="../media/image16.png"/><Relationship Id="rId19" Type="http://schemas.openxmlformats.org/officeDocument/2006/relationships/image" Target="../media/image20.png"/><Relationship Id="rId4" Type="http://schemas.openxmlformats.org/officeDocument/2006/relationships/image" Target="../media/image10.jpg"/><Relationship Id="rId9" Type="http://schemas.openxmlformats.org/officeDocument/2006/relationships/image" Target="../media/image13.png"/><Relationship Id="rId1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B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830" r="5830"/>
          <a:stretch>
            <a:fillRect/>
          </a:stretch>
        </p:blipFill>
        <p:spPr>
          <a:xfrm rot="-5400000">
            <a:off x="2775637" y="-1350115"/>
            <a:ext cx="6877818" cy="9558229"/>
          </a:xfrm>
          <a:prstGeom prst="rect">
            <a:avLst/>
          </a:prstGeom>
        </p:spPr>
      </p:pic>
      <p:pic>
        <p:nvPicPr>
          <p:cNvPr id="4" name="Picture 4"/>
          <p:cNvPicPr>
            <a:picLocks noChangeAspect="1"/>
          </p:cNvPicPr>
          <p:nvPr/>
        </p:nvPicPr>
        <p:blipFill>
          <a:blip r:embed="rId4"/>
          <a:srcRect/>
          <a:stretch>
            <a:fillRect/>
          </a:stretch>
        </p:blipFill>
        <p:spPr>
          <a:xfrm>
            <a:off x="10985424" y="4153359"/>
            <a:ext cx="1206576" cy="2704641"/>
          </a:xfrm>
          <a:prstGeom prst="rect">
            <a:avLst/>
          </a:prstGeom>
        </p:spPr>
      </p:pic>
      <p:pic>
        <p:nvPicPr>
          <p:cNvPr id="5" name="Picture 5"/>
          <p:cNvPicPr>
            <a:picLocks noChangeAspect="1"/>
          </p:cNvPicPr>
          <p:nvPr/>
        </p:nvPicPr>
        <p:blipFill>
          <a:blip r:embed="rId5"/>
          <a:srcRect/>
          <a:stretch>
            <a:fillRect/>
          </a:stretch>
        </p:blipFill>
        <p:spPr>
          <a:xfrm rot="-10800000">
            <a:off x="167117" y="0"/>
            <a:ext cx="1233151" cy="2697836"/>
          </a:xfrm>
          <a:prstGeom prst="rect">
            <a:avLst/>
          </a:prstGeom>
        </p:spPr>
      </p:pic>
      <p:sp>
        <p:nvSpPr>
          <p:cNvPr id="6" name="TextBox 5">
            <a:extLst>
              <a:ext uri="{FF2B5EF4-FFF2-40B4-BE49-F238E27FC236}">
                <a16:creationId xmlns:a16="http://schemas.microsoft.com/office/drawing/2014/main" id="{13F05B40-4755-4F0F-87F9-D655853D47AF}"/>
              </a:ext>
            </a:extLst>
          </p:cNvPr>
          <p:cNvSpPr txBox="1"/>
          <p:nvPr/>
        </p:nvSpPr>
        <p:spPr>
          <a:xfrm>
            <a:off x="2598256" y="797323"/>
            <a:ext cx="6753708" cy="707886"/>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normalizeH="0" baseline="0" noProof="0" dirty="0">
                <a:ln/>
                <a:solidFill>
                  <a:srgbClr val="3333FF"/>
                </a:solidFill>
                <a:uLnTx/>
                <a:uFillTx/>
                <a:latin typeface="Times New Roman" pitchFamily="18" charset="0"/>
                <a:cs typeface="Times New Roman" pitchFamily="18" charset="0"/>
              </a:rPr>
              <a:t>PHÒNG GIÁO DỤC VÀ ĐÀO TẠO QUẬN LONG BIÊN</a:t>
            </a:r>
            <a:r>
              <a:rPr kumimoji="0" lang="en-US" sz="3200" b="1" i="0" u="none" strike="noStrike" kern="0" normalizeH="0" baseline="0" noProof="0" dirty="0">
                <a:ln/>
                <a:solidFill>
                  <a:srgbClr val="3333FF"/>
                </a:solidFill>
                <a:uLnTx/>
                <a:uFillTx/>
                <a:latin typeface="Times New Roman" pitchFamily="18" charset="0"/>
                <a:cs typeface="Times New Roman" pitchFamily="18" charset="0"/>
              </a:rPr>
              <a:t/>
            </a:r>
            <a:br>
              <a:rPr kumimoji="0" lang="en-US" sz="3200" b="1" i="0" u="none" strike="noStrike" kern="0" normalizeH="0" baseline="0" noProof="0" dirty="0">
                <a:ln/>
                <a:solidFill>
                  <a:srgbClr val="3333FF"/>
                </a:solidFill>
                <a:uLnTx/>
                <a:uFillTx/>
                <a:latin typeface="Times New Roman" pitchFamily="18" charset="0"/>
                <a:cs typeface="Times New Roman" pitchFamily="18" charset="0"/>
              </a:rPr>
            </a:br>
            <a:r>
              <a:rPr kumimoji="0" lang="en-US" sz="2000" b="1" i="0" u="none" strike="noStrike" kern="0" normalizeH="0" baseline="0" noProof="0" dirty="0">
                <a:ln/>
                <a:solidFill>
                  <a:srgbClr val="3333FF"/>
                </a:solidFill>
                <a:uLnTx/>
                <a:uFillTx/>
                <a:latin typeface="Times New Roman" pitchFamily="18" charset="0"/>
                <a:cs typeface="Times New Roman" pitchFamily="18" charset="0"/>
              </a:rPr>
              <a:t>TRƯỜNG MẦM </a:t>
            </a:r>
            <a:r>
              <a:rPr kumimoji="0" lang="en-US" sz="2000" b="1" i="0" u="none" strike="noStrike" kern="0" normalizeH="0" baseline="0" noProof="0">
                <a:ln/>
                <a:solidFill>
                  <a:srgbClr val="3333FF"/>
                </a:solidFill>
                <a:uLnTx/>
                <a:uFillTx/>
                <a:latin typeface="Times New Roman" pitchFamily="18" charset="0"/>
                <a:cs typeface="Times New Roman" pitchFamily="18" charset="0"/>
              </a:rPr>
              <a:t>NON </a:t>
            </a:r>
            <a:r>
              <a:rPr kumimoji="0" lang="en-US" sz="2000" b="1" i="0" u="none" strike="noStrike" kern="0" normalizeH="0" baseline="0" noProof="0" smtClean="0">
                <a:ln/>
                <a:solidFill>
                  <a:srgbClr val="3333FF"/>
                </a:solidFill>
                <a:uLnTx/>
                <a:uFillTx/>
                <a:latin typeface="Times New Roman" pitchFamily="18" charset="0"/>
                <a:cs typeface="Times New Roman" pitchFamily="18" charset="0"/>
              </a:rPr>
              <a:t>NẮNG</a:t>
            </a:r>
            <a:r>
              <a:rPr kumimoji="0" lang="en-US" sz="2000" b="1" i="0" u="none" strike="noStrike" kern="0" normalizeH="0" noProof="0" smtClean="0">
                <a:ln/>
                <a:solidFill>
                  <a:srgbClr val="3333FF"/>
                </a:solidFill>
                <a:uLnTx/>
                <a:uFillTx/>
                <a:latin typeface="Times New Roman" pitchFamily="18" charset="0"/>
                <a:cs typeface="Times New Roman" pitchFamily="18" charset="0"/>
              </a:rPr>
              <a:t> MAI</a:t>
            </a:r>
            <a:endParaRPr kumimoji="0" lang="en-US" sz="2000" b="1" i="0" u="none" strike="noStrike" kern="0" normalizeH="0" baseline="0" noProof="0" dirty="0">
              <a:ln/>
              <a:solidFill>
                <a:srgbClr val="3333FF"/>
              </a:solidFill>
              <a:uLnTx/>
              <a:uFillTx/>
            </a:endParaRPr>
          </a:p>
        </p:txBody>
      </p:sp>
      <p:sp>
        <p:nvSpPr>
          <p:cNvPr id="8" name="TextBox 7">
            <a:extLst>
              <a:ext uri="{FF2B5EF4-FFF2-40B4-BE49-F238E27FC236}">
                <a16:creationId xmlns:a16="http://schemas.microsoft.com/office/drawing/2014/main" id="{F26E2057-40F0-470C-AD51-85634058BDEC}"/>
              </a:ext>
            </a:extLst>
          </p:cNvPr>
          <p:cNvSpPr txBox="1"/>
          <p:nvPr/>
        </p:nvSpPr>
        <p:spPr>
          <a:xfrm>
            <a:off x="2194399" y="2732770"/>
            <a:ext cx="8352857" cy="3699474"/>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eaLnBrk="0" fontAlgn="base" latinLnBrk="0" hangingPunct="0">
              <a:lnSpc>
                <a:spcPct val="100000"/>
              </a:lnSpc>
              <a:spcBef>
                <a:spcPct val="20000"/>
              </a:spcBef>
              <a:spcAft>
                <a:spcPct val="0"/>
              </a:spcAft>
              <a:buClrTx/>
              <a:buSzTx/>
              <a:buFontTx/>
              <a:buNone/>
              <a:tabLst/>
              <a:defRPr/>
            </a:pPr>
            <a:r>
              <a:rPr kumimoji="0" lang="vi-VN" sz="4000" b="1" i="0" u="none" strike="noStrike" kern="0" normalizeH="0" baseline="0" noProof="0" dirty="0">
                <a:ln/>
                <a:solidFill>
                  <a:srgbClr val="3333FF"/>
                </a:solidFill>
                <a:uLnTx/>
                <a:uFillTx/>
                <a:latin typeface="Times New Roman" pitchFamily="18" charset="0"/>
                <a:cs typeface="Times New Roman" pitchFamily="18" charset="0"/>
              </a:rPr>
              <a:t>Lĩnh vực: Phát triển nhận thức</a:t>
            </a:r>
          </a:p>
          <a:p>
            <a:pPr marL="0" marR="0" lvl="0" indent="0" algn="ctr" defTabSz="914400" eaLnBrk="0" fontAlgn="base" latinLnBrk="0" hangingPunct="0">
              <a:lnSpc>
                <a:spcPct val="100000"/>
              </a:lnSpc>
              <a:spcBef>
                <a:spcPct val="20000"/>
              </a:spcBef>
              <a:spcAft>
                <a:spcPct val="0"/>
              </a:spcAft>
              <a:buClrTx/>
              <a:buSzTx/>
              <a:buFontTx/>
              <a:buNone/>
              <a:tabLst/>
              <a:defRPr/>
            </a:pPr>
            <a:endParaRPr kumimoji="0" lang="vi-VN" sz="1100" b="1" i="0" u="none" strike="noStrike" kern="0" normalizeH="0" baseline="0" noProof="0" dirty="0">
              <a:ln/>
              <a:solidFill>
                <a:schemeClr val="accent3"/>
              </a:solidFill>
              <a:uLnTx/>
              <a:uFillTx/>
              <a:latin typeface="Times New Roman" pitchFamily="18" charset="0"/>
              <a:cs typeface="Times New Roman" pitchFamily="18" charset="0"/>
            </a:endParaRPr>
          </a:p>
          <a:p>
            <a:pPr marL="0" marR="0" lvl="0" indent="0" algn="ctr" defTabSz="914400" eaLnBrk="0" fontAlgn="base" latinLnBrk="0" hangingPunct="0">
              <a:lnSpc>
                <a:spcPct val="100000"/>
              </a:lnSpc>
              <a:spcBef>
                <a:spcPct val="20000"/>
              </a:spcBef>
              <a:spcAft>
                <a:spcPct val="0"/>
              </a:spcAft>
              <a:buClrTx/>
              <a:buSzTx/>
              <a:buFontTx/>
              <a:buNone/>
              <a:tabLst/>
              <a:defRPr/>
            </a:pPr>
            <a:r>
              <a:rPr lang="vi-VN" sz="3200" b="1" kern="0" dirty="0">
                <a:ln/>
                <a:solidFill>
                  <a:srgbClr val="FF0000"/>
                </a:solidFill>
                <a:latin typeface="Times New Roman" pitchFamily="18" charset="0"/>
                <a:cs typeface="Times New Roman" pitchFamily="18" charset="0"/>
              </a:rPr>
              <a:t>Đề tài</a:t>
            </a:r>
            <a:r>
              <a:rPr kumimoji="0" lang="vi-VN" sz="3200" b="1" i="0" u="none" strike="noStrike" kern="0" normalizeH="0" baseline="0" noProof="0" dirty="0">
                <a:ln/>
                <a:solidFill>
                  <a:srgbClr val="FF0000"/>
                </a:solidFill>
                <a:uLnTx/>
                <a:uFillTx/>
                <a:latin typeface="Times New Roman" pitchFamily="18" charset="0"/>
                <a:cs typeface="Times New Roman" pitchFamily="18" charset="0"/>
              </a:rPr>
              <a:t>: Tìm hiểu về một số bộ phận của cây</a:t>
            </a:r>
          </a:p>
          <a:p>
            <a:pPr marL="0" marR="0" lvl="0" indent="0" algn="ctr" defTabSz="914400" eaLnBrk="0" fontAlgn="base" latinLnBrk="0" hangingPunct="0">
              <a:lnSpc>
                <a:spcPct val="100000"/>
              </a:lnSpc>
              <a:spcBef>
                <a:spcPct val="20000"/>
              </a:spcBef>
              <a:spcAft>
                <a:spcPct val="0"/>
              </a:spcAft>
              <a:buClrTx/>
              <a:buSzTx/>
              <a:buFontTx/>
              <a:buNone/>
              <a:tabLst/>
              <a:defRPr/>
            </a:pPr>
            <a:endParaRPr lang="vi-VN" b="1" kern="0" dirty="0">
              <a:ln/>
              <a:solidFill>
                <a:srgbClr val="FF0000"/>
              </a:solidFill>
              <a:latin typeface="Times New Roman" pitchFamily="18" charset="0"/>
              <a:cs typeface="Times New Roman" pitchFamily="18" charset="0"/>
            </a:endParaRPr>
          </a:p>
          <a:p>
            <a:pPr marL="0" marR="0" lvl="0" indent="0" algn="ctr" defTabSz="914400" eaLnBrk="0" fontAlgn="base" latinLnBrk="0" hangingPunct="0">
              <a:lnSpc>
                <a:spcPct val="100000"/>
              </a:lnSpc>
              <a:spcBef>
                <a:spcPct val="20000"/>
              </a:spcBef>
              <a:spcAft>
                <a:spcPct val="0"/>
              </a:spcAft>
              <a:buClrTx/>
              <a:buSzTx/>
              <a:buFontTx/>
              <a:buNone/>
              <a:tabLst/>
              <a:defRPr/>
            </a:pPr>
            <a:endParaRPr lang="vi-VN" sz="1400" b="1" kern="0" dirty="0">
              <a:ln/>
              <a:solidFill>
                <a:schemeClr val="accent3"/>
              </a:solidFill>
              <a:latin typeface="Times New Roman" pitchFamily="18" charset="0"/>
              <a:cs typeface="Times New Roman" pitchFamily="18" charset="0"/>
            </a:endParaRPr>
          </a:p>
          <a:p>
            <a:pPr marL="0" marR="0" lvl="0" indent="0" algn="ctr" defTabSz="914400" eaLnBrk="0" fontAlgn="base" latinLnBrk="0" hangingPunct="0">
              <a:lnSpc>
                <a:spcPct val="100000"/>
              </a:lnSpc>
              <a:spcBef>
                <a:spcPct val="20000"/>
              </a:spcBef>
              <a:spcAft>
                <a:spcPct val="0"/>
              </a:spcAft>
              <a:buClrTx/>
              <a:buSzTx/>
              <a:buFontTx/>
              <a:buNone/>
              <a:tabLst/>
              <a:defRPr/>
            </a:pPr>
            <a:r>
              <a:rPr kumimoji="0" lang="vi-VN" sz="2400" b="1" i="0" u="none" strike="noStrike" kern="0" normalizeH="0" baseline="0" noProof="0" dirty="0">
                <a:ln/>
                <a:solidFill>
                  <a:srgbClr val="00B050"/>
                </a:solidFill>
                <a:uLnTx/>
                <a:uFillTx/>
                <a:latin typeface="Times New Roman" pitchFamily="18" charset="0"/>
                <a:cs typeface="Times New Roman" pitchFamily="18" charset="0"/>
              </a:rPr>
              <a:t>        </a:t>
            </a:r>
            <a:r>
              <a:rPr kumimoji="0" lang="vi-VN" sz="2800" b="1" i="0" u="none" strike="noStrike" kern="0" normalizeH="0" baseline="0" noProof="0" dirty="0">
                <a:ln/>
                <a:solidFill>
                  <a:srgbClr val="3333FF"/>
                </a:solidFill>
                <a:uLnTx/>
                <a:uFillTx/>
                <a:latin typeface="Times New Roman" pitchFamily="18" charset="0"/>
                <a:cs typeface="Times New Roman" pitchFamily="18" charset="0"/>
              </a:rPr>
              <a:t>Lứa tuổi: Mẫu giáo </a:t>
            </a:r>
            <a:r>
              <a:rPr kumimoji="0" lang="vi-VN" sz="2800" b="1" i="0" u="none" strike="noStrike" kern="0" normalizeH="0" baseline="0" noProof="0">
                <a:ln/>
                <a:solidFill>
                  <a:srgbClr val="3333FF"/>
                </a:solidFill>
                <a:uLnTx/>
                <a:uFillTx/>
                <a:latin typeface="Times New Roman" pitchFamily="18" charset="0"/>
                <a:cs typeface="Times New Roman" pitchFamily="18" charset="0"/>
              </a:rPr>
              <a:t>nhỡ </a:t>
            </a:r>
            <a:r>
              <a:rPr kumimoji="0" lang="en-US" sz="2800" b="1" i="0" u="none" strike="noStrike" kern="0" normalizeH="0" baseline="0" noProof="0" smtClean="0">
                <a:ln/>
                <a:solidFill>
                  <a:srgbClr val="3333FF"/>
                </a:solidFill>
                <a:uLnTx/>
                <a:uFillTx/>
                <a:latin typeface="Times New Roman" pitchFamily="18" charset="0"/>
                <a:cs typeface="Times New Roman" pitchFamily="18" charset="0"/>
              </a:rPr>
              <a:t>5</a:t>
            </a:r>
            <a:r>
              <a:rPr kumimoji="0" lang="vi-VN" sz="2800" b="1" i="0" u="none" strike="noStrike" kern="0" normalizeH="0" baseline="0" noProof="0" smtClean="0">
                <a:ln/>
                <a:solidFill>
                  <a:srgbClr val="3333FF"/>
                </a:solidFill>
                <a:uLnTx/>
                <a:uFillTx/>
                <a:latin typeface="Times New Roman" pitchFamily="18" charset="0"/>
                <a:cs typeface="Times New Roman" pitchFamily="18" charset="0"/>
              </a:rPr>
              <a:t> </a:t>
            </a:r>
            <a:r>
              <a:rPr kumimoji="0" lang="vi-VN" sz="2800" b="1" i="0" u="none" strike="noStrike" kern="0" normalizeH="0" baseline="0" noProof="0">
                <a:ln/>
                <a:solidFill>
                  <a:srgbClr val="3333FF"/>
                </a:solidFill>
                <a:uLnTx/>
                <a:uFillTx/>
                <a:latin typeface="Times New Roman" pitchFamily="18" charset="0"/>
                <a:cs typeface="Times New Roman" pitchFamily="18" charset="0"/>
              </a:rPr>
              <a:t>– </a:t>
            </a:r>
            <a:r>
              <a:rPr kumimoji="0" lang="en-US" sz="2800" b="1" i="0" u="none" strike="noStrike" kern="0" normalizeH="0" baseline="0" noProof="0" smtClean="0">
                <a:ln/>
                <a:solidFill>
                  <a:srgbClr val="3333FF"/>
                </a:solidFill>
                <a:uLnTx/>
                <a:uFillTx/>
                <a:latin typeface="Times New Roman" pitchFamily="18" charset="0"/>
                <a:cs typeface="Times New Roman" pitchFamily="18" charset="0"/>
              </a:rPr>
              <a:t>6</a:t>
            </a:r>
            <a:r>
              <a:rPr kumimoji="0" lang="vi-VN" sz="2800" b="1" i="0" u="none" strike="noStrike" kern="0" normalizeH="0" baseline="0" noProof="0" smtClean="0">
                <a:ln/>
                <a:solidFill>
                  <a:srgbClr val="3333FF"/>
                </a:solidFill>
                <a:uLnTx/>
                <a:uFillTx/>
                <a:latin typeface="Times New Roman" pitchFamily="18" charset="0"/>
                <a:cs typeface="Times New Roman" pitchFamily="18" charset="0"/>
              </a:rPr>
              <a:t> </a:t>
            </a:r>
            <a:r>
              <a:rPr kumimoji="0" lang="vi-VN" sz="2800" b="1" i="0" u="none" strike="noStrike" kern="0" normalizeH="0" baseline="0" noProof="0" dirty="0">
                <a:ln/>
                <a:solidFill>
                  <a:srgbClr val="3333FF"/>
                </a:solidFill>
                <a:uLnTx/>
                <a:uFillTx/>
                <a:latin typeface="Times New Roman" pitchFamily="18" charset="0"/>
                <a:cs typeface="Times New Roman" pitchFamily="18" charset="0"/>
              </a:rPr>
              <a:t>tuổi </a:t>
            </a:r>
            <a:endParaRPr lang="vi-VN" sz="2800" b="1" kern="0" noProof="0" dirty="0">
              <a:ln/>
              <a:solidFill>
                <a:srgbClr val="3333FF"/>
              </a:solidFill>
              <a:latin typeface="Times New Roman" pitchFamily="18" charset="0"/>
              <a:cs typeface="Times New Roman" pitchFamily="18" charset="0"/>
            </a:endParaRPr>
          </a:p>
          <a:p>
            <a:pPr marL="0" marR="0" lvl="0" indent="0" algn="ctr" defTabSz="914400" eaLnBrk="0" fontAlgn="base" latinLnBrk="0" hangingPunct="0">
              <a:lnSpc>
                <a:spcPct val="100000"/>
              </a:lnSpc>
              <a:spcBef>
                <a:spcPct val="20000"/>
              </a:spcBef>
              <a:spcAft>
                <a:spcPct val="0"/>
              </a:spcAft>
              <a:buClrTx/>
              <a:buSzTx/>
              <a:buFontTx/>
              <a:buNone/>
              <a:tabLst/>
              <a:defRPr/>
            </a:pPr>
            <a:endParaRPr kumimoji="0" lang="en-US" sz="1100" b="1" i="0" u="none" strike="noStrike" kern="0" normalizeH="0" baseline="0" noProof="0" dirty="0">
              <a:ln/>
              <a:solidFill>
                <a:srgbClr val="3333FF"/>
              </a:solidFill>
              <a:uLnTx/>
              <a:uFillTx/>
              <a:latin typeface="Times New Roman" pitchFamily="18" charset="0"/>
              <a:cs typeface="Times New Roman" pitchFamily="18" charset="0"/>
            </a:endParaRPr>
          </a:p>
          <a:p>
            <a:pPr marL="0" marR="0" lvl="0" indent="0" algn="ctr" defTabSz="914400" eaLnBrk="0" fontAlgn="base" latinLnBrk="0" hangingPunct="0">
              <a:lnSpc>
                <a:spcPct val="100000"/>
              </a:lnSpc>
              <a:spcBef>
                <a:spcPct val="20000"/>
              </a:spcBef>
              <a:spcAft>
                <a:spcPct val="0"/>
              </a:spcAft>
              <a:buClrTx/>
              <a:buSzTx/>
              <a:buFontTx/>
              <a:buNone/>
              <a:tabLst/>
              <a:defRPr/>
            </a:pPr>
            <a:r>
              <a:rPr kumimoji="0" lang="vi-VN" sz="2800" b="1" i="0" u="none" strike="noStrike" kern="0" normalizeH="0" baseline="0" noProof="0" dirty="0">
                <a:ln/>
                <a:solidFill>
                  <a:srgbClr val="3333FF"/>
                </a:solidFill>
                <a:uLnTx/>
                <a:uFillTx/>
                <a:latin typeface="Segoe Print" panose="02000600000000000000" pitchFamily="2" charset="0"/>
                <a:cs typeface="Times New Roman" pitchFamily="18" charset="0"/>
              </a:rPr>
              <a:t>                       </a:t>
            </a:r>
            <a:r>
              <a:rPr kumimoji="0" lang="vi-VN" sz="2800" b="1" i="0" u="none" strike="noStrike" kern="0" normalizeH="0" baseline="0" noProof="0" dirty="0">
                <a:ln/>
                <a:solidFill>
                  <a:srgbClr val="3333FF"/>
                </a:solidFill>
                <a:uLnTx/>
                <a:uFillTx/>
                <a:latin typeface="+mj-lt"/>
                <a:cs typeface="Times New Roman" pitchFamily="18" charset="0"/>
              </a:rPr>
              <a:t>Giáo viên</a:t>
            </a:r>
            <a:r>
              <a:rPr kumimoji="0" lang="en-US" sz="2800" b="1" i="0" u="none" strike="noStrike" kern="0" normalizeH="0" baseline="0" noProof="0" dirty="0">
                <a:ln/>
                <a:solidFill>
                  <a:srgbClr val="3333FF"/>
                </a:solidFill>
                <a:uLnTx/>
                <a:uFillTx/>
                <a:latin typeface="Modern Love" panose="04090805081005020601" pitchFamily="82" charset="0"/>
                <a:cs typeface="Times New Roman" pitchFamily="18" charset="0"/>
              </a:rPr>
              <a:t>:</a:t>
            </a:r>
            <a:r>
              <a:rPr kumimoji="0" lang="vi-VN" sz="2800" b="1" i="0" u="none" strike="noStrike" kern="0" normalizeH="0" baseline="0" noProof="0" dirty="0">
                <a:ln/>
                <a:solidFill>
                  <a:srgbClr val="3333FF"/>
                </a:solidFill>
                <a:uLnTx/>
                <a:uFillTx/>
                <a:latin typeface="Segoe Print" panose="02000600000000000000" pitchFamily="2" charset="0"/>
                <a:cs typeface="Times New Roman" pitchFamily="18" charset="0"/>
              </a:rPr>
              <a:t> </a:t>
            </a:r>
            <a:r>
              <a:rPr lang="vi-VN" sz="2800" b="1" kern="0" dirty="0" smtClean="0">
                <a:ln/>
                <a:solidFill>
                  <a:srgbClr val="3333FF"/>
                </a:solidFill>
                <a:latin typeface="Segoe Print" panose="02000600000000000000" pitchFamily="2" charset="0"/>
                <a:cs typeface="Times New Roman" pitchFamily="18" charset="0"/>
              </a:rPr>
              <a:t>Hà Thị Minh Thu</a:t>
            </a:r>
            <a:endParaRPr kumimoji="0" lang="en-US" sz="2800" b="1" i="0" u="none" strike="noStrike" kern="0" normalizeH="0" baseline="0" noProof="0" dirty="0">
              <a:ln/>
              <a:solidFill>
                <a:srgbClr val="3333FF"/>
              </a:solidFill>
              <a:uLnTx/>
              <a:uFillTx/>
              <a:latin typeface="Modern Love" panose="04090805081005020601" pitchFamily="82" charset="0"/>
              <a:cs typeface="Times New Roman"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normalizeH="0" baseline="0" noProof="0" dirty="0">
              <a:ln/>
              <a:solidFill>
                <a:schemeClr val="accent3"/>
              </a:solidFill>
              <a:uLnTx/>
              <a:uFillTx/>
            </a:endParaRPr>
          </a:p>
        </p:txBody>
      </p:sp>
      <p:pic>
        <p:nvPicPr>
          <p:cNvPr id="10" name="Picture 9">
            <a:extLst>
              <a:ext uri="{FF2B5EF4-FFF2-40B4-BE49-F238E27FC236}">
                <a16:creationId xmlns:a16="http://schemas.microsoft.com/office/drawing/2014/main" id="{81F46C32-D2D6-4212-80EE-95CA2779930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623223" y="1581031"/>
            <a:ext cx="1182644" cy="1116805"/>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56" y="3505069"/>
            <a:ext cx="2790825" cy="2790825"/>
          </a:xfrm>
          <a:prstGeom prst="ellipse">
            <a:avLst/>
          </a:prstGeom>
          <a:ln>
            <a:noFill/>
          </a:ln>
          <a:effectLst>
            <a:softEdge rad="112500"/>
          </a:effectLst>
        </p:spPr>
      </p:pic>
    </p:spTree>
    <p:custDataLst>
      <p:tags r:id="rId1"/>
    </p:custDataLst>
  </p:cSld>
  <p:clrMapOvr>
    <a:masterClrMapping/>
  </p:clrMapOvr>
  <p:transition spd="slow" advTm="2092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2.70833E-6 -2.22222E-6 L -2.70833E-6 -0.07222 " pathEditMode="relative" rAng="0" ptsTypes="AA">
                                      <p:cBhvr>
                                        <p:cTn id="6" dur="250" accel="50000" decel="50000" autoRev="1" fill="hold">
                                          <p:stCondLst>
                                            <p:cond delay="0"/>
                                          </p:stCondLst>
                                        </p:cTn>
                                        <p:tgtEl>
                                          <p:spTgt spid="8">
                                            <p:txEl>
                                              <p:pRg st="2" end="2"/>
                                            </p:txEl>
                                          </p:spTgt>
                                        </p:tgtEl>
                                        <p:attrNameLst>
                                          <p:attrName>ppt_x</p:attrName>
                                          <p:attrName>ppt_y</p:attrName>
                                        </p:attrNameLst>
                                      </p:cBhvr>
                                      <p:rCtr x="0" y="-3611"/>
                                    </p:animMotion>
                                    <p:animRot by="1500000">
                                      <p:cBhvr>
                                        <p:cTn id="7" dur="125" fill="hold">
                                          <p:stCondLst>
                                            <p:cond delay="0"/>
                                          </p:stCondLst>
                                        </p:cTn>
                                        <p:tgtEl>
                                          <p:spTgt spid="8">
                                            <p:txEl>
                                              <p:pRg st="2" end="2"/>
                                            </p:txEl>
                                          </p:spTgt>
                                        </p:tgtEl>
                                        <p:attrNameLst>
                                          <p:attrName>r</p:attrName>
                                        </p:attrNameLst>
                                      </p:cBhvr>
                                    </p:animRot>
                                    <p:animRot by="-1500000">
                                      <p:cBhvr>
                                        <p:cTn id="8" dur="125" fill="hold">
                                          <p:stCondLst>
                                            <p:cond delay="125"/>
                                          </p:stCondLst>
                                        </p:cTn>
                                        <p:tgtEl>
                                          <p:spTgt spid="8">
                                            <p:txEl>
                                              <p:pRg st="2" end="2"/>
                                            </p:txEl>
                                          </p:spTgt>
                                        </p:tgtEl>
                                        <p:attrNameLst>
                                          <p:attrName>r</p:attrName>
                                        </p:attrNameLst>
                                      </p:cBhvr>
                                    </p:animRot>
                                    <p:animRot by="-1500000">
                                      <p:cBhvr>
                                        <p:cTn id="9" dur="125" fill="hold">
                                          <p:stCondLst>
                                            <p:cond delay="250"/>
                                          </p:stCondLst>
                                        </p:cTn>
                                        <p:tgtEl>
                                          <p:spTgt spid="8">
                                            <p:txEl>
                                              <p:pRg st="2" end="2"/>
                                            </p:txEl>
                                          </p:spTgt>
                                        </p:tgtEl>
                                        <p:attrNameLst>
                                          <p:attrName>r</p:attrName>
                                        </p:attrNameLst>
                                      </p:cBhvr>
                                    </p:animRot>
                                    <p:animRot by="1500000">
                                      <p:cBhvr>
                                        <p:cTn id="10" dur="125" fill="hold">
                                          <p:stCondLst>
                                            <p:cond delay="375"/>
                                          </p:stCondLst>
                                        </p:cTn>
                                        <p:tgtEl>
                                          <p:spTgt spid="8">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93300">
            <a:alpha val="47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2EFB5E-54D2-408B-8311-53DBC99829AA}"/>
              </a:ext>
            </a:extLst>
          </p:cNvPr>
          <p:cNvPicPr>
            <a:picLocks noChangeAspect="1"/>
          </p:cNvPicPr>
          <p:nvPr/>
        </p:nvPicPr>
        <p:blipFill rotWithShape="1">
          <a:blip r:embed="rId4">
            <a:extLst>
              <a:ext uri="{28A0092B-C50C-407E-A947-70E740481C1C}">
                <a14:useLocalDpi xmlns:a14="http://schemas.microsoft.com/office/drawing/2010/main" val="0"/>
              </a:ext>
            </a:extLst>
          </a:blip>
          <a:srcRect t="4639" b="39986"/>
          <a:stretch/>
        </p:blipFill>
        <p:spPr>
          <a:xfrm>
            <a:off x="16317" y="25662"/>
            <a:ext cx="12159366" cy="5520430"/>
          </a:xfrm>
          <a:prstGeom prst="rect">
            <a:avLst/>
          </a:prstGeom>
        </p:spPr>
      </p:pic>
      <p:pic>
        <p:nvPicPr>
          <p:cNvPr id="58" name="Picture 57">
            <a:extLst>
              <a:ext uri="{FF2B5EF4-FFF2-40B4-BE49-F238E27FC236}">
                <a16:creationId xmlns:a16="http://schemas.microsoft.com/office/drawing/2014/main" id="{6BCA418E-D10B-4E0F-8974-CCB4157D8CC6}"/>
              </a:ext>
            </a:extLst>
          </p:cNvPr>
          <p:cNvPicPr>
            <a:picLocks noChangeAspect="1"/>
          </p:cNvPicPr>
          <p:nvPr/>
        </p:nvPicPr>
        <p:blipFill rotWithShape="1">
          <a:blip r:embed="rId5">
            <a:extLst>
              <a:ext uri="{28A0092B-C50C-407E-A947-70E740481C1C}">
                <a14:useLocalDpi xmlns:a14="http://schemas.microsoft.com/office/drawing/2010/main" val="0"/>
              </a:ext>
            </a:extLst>
          </a:blip>
          <a:srcRect t="-76" b="1"/>
          <a:stretch/>
        </p:blipFill>
        <p:spPr>
          <a:xfrm>
            <a:off x="-2" y="1"/>
            <a:ext cx="12192001" cy="5546092"/>
          </a:xfrm>
          <a:prstGeom prst="rect">
            <a:avLst/>
          </a:prstGeom>
        </p:spPr>
      </p:pic>
      <p:sp>
        <p:nvSpPr>
          <p:cNvPr id="9" name="文本框 7">
            <a:extLst>
              <a:ext uri="{FF2B5EF4-FFF2-40B4-BE49-F238E27FC236}">
                <a16:creationId xmlns:a16="http://schemas.microsoft.com/office/drawing/2014/main" id="{D8B8F4B6-688D-48E0-891B-46061D36143A}"/>
              </a:ext>
            </a:extLst>
          </p:cNvPr>
          <p:cNvSpPr txBox="1"/>
          <p:nvPr/>
        </p:nvSpPr>
        <p:spPr>
          <a:xfrm>
            <a:off x="932838" y="45056"/>
            <a:ext cx="9566910" cy="523220"/>
          </a:xfrm>
          <a:prstGeom prst="rect">
            <a:avLst/>
          </a:prstGeom>
          <a:noFill/>
        </p:spPr>
        <p:txBody>
          <a:bodyPr wrap="square" rtlCol="0">
            <a:spAutoFit/>
          </a:bodyPr>
          <a:lstStyle/>
          <a:p>
            <a:pPr algn="ctr">
              <a:defRPr/>
            </a:pPr>
            <a:r>
              <a:rPr lang="vi-VN" altLang="zh-CN" sz="2800" b="1" dirty="0">
                <a:solidFill>
                  <a:srgbClr val="3333FF"/>
                </a:solidFill>
                <a:latin typeface="Arial"/>
                <a:cs typeface="Arial"/>
                <a:sym typeface="+mn-lt"/>
              </a:rPr>
              <a:t>Ngoài ra</a:t>
            </a:r>
            <a:r>
              <a:rPr lang="en-US" altLang="zh-CN" sz="2800" b="1" dirty="0">
                <a:solidFill>
                  <a:srgbClr val="3333FF"/>
                </a:solidFill>
                <a:latin typeface="Arial"/>
                <a:cs typeface="Arial"/>
                <a:sym typeface="+mn-lt"/>
              </a:rPr>
              <a:t>,</a:t>
            </a:r>
            <a:r>
              <a:rPr lang="vi-VN" altLang="zh-CN" sz="2800" b="1" dirty="0">
                <a:solidFill>
                  <a:srgbClr val="3333FF"/>
                </a:solidFill>
                <a:latin typeface="Arial"/>
                <a:cs typeface="Arial"/>
                <a:sym typeface="+mn-lt"/>
              </a:rPr>
              <a:t> con còn biết những loại cây ăn quả nào khác?</a:t>
            </a:r>
            <a:endParaRPr lang="en-GB" altLang="zh-CN" sz="2800" b="1" dirty="0">
              <a:solidFill>
                <a:srgbClr val="3333FF"/>
              </a:solidFill>
              <a:latin typeface="Arial"/>
              <a:cs typeface="Arial"/>
              <a:sym typeface="+mn-lt"/>
            </a:endParaRPr>
          </a:p>
        </p:txBody>
      </p:sp>
      <p:pic>
        <p:nvPicPr>
          <p:cNvPr id="2" name="Picture 1">
            <a:extLst>
              <a:ext uri="{FF2B5EF4-FFF2-40B4-BE49-F238E27FC236}">
                <a16:creationId xmlns:a16="http://schemas.microsoft.com/office/drawing/2014/main" id="{65870950-C397-413B-BE57-569ADF6CD061}"/>
              </a:ext>
            </a:extLst>
          </p:cNvPr>
          <p:cNvPicPr>
            <a:picLocks noChangeAspect="1"/>
          </p:cNvPicPr>
          <p:nvPr/>
        </p:nvPicPr>
        <p:blipFill>
          <a:blip r:embed="rId6"/>
          <a:stretch>
            <a:fillRect/>
          </a:stretch>
        </p:blipFill>
        <p:spPr>
          <a:xfrm>
            <a:off x="-313874" y="1022886"/>
            <a:ext cx="4385526" cy="5582132"/>
          </a:xfrm>
          <a:prstGeom prst="rect">
            <a:avLst/>
          </a:prstGeom>
        </p:spPr>
      </p:pic>
      <p:pic>
        <p:nvPicPr>
          <p:cNvPr id="6" name="Picture 5">
            <a:extLst>
              <a:ext uri="{FF2B5EF4-FFF2-40B4-BE49-F238E27FC236}">
                <a16:creationId xmlns:a16="http://schemas.microsoft.com/office/drawing/2014/main" id="{6E46E155-068B-4F88-AFC4-1010DF8719D7}"/>
              </a:ext>
            </a:extLst>
          </p:cNvPr>
          <p:cNvPicPr>
            <a:picLocks noChangeAspect="1"/>
          </p:cNvPicPr>
          <p:nvPr/>
        </p:nvPicPr>
        <p:blipFill>
          <a:blip r:embed="rId7"/>
          <a:stretch>
            <a:fillRect/>
          </a:stretch>
        </p:blipFill>
        <p:spPr>
          <a:xfrm>
            <a:off x="3997190" y="1185170"/>
            <a:ext cx="4183915" cy="5520430"/>
          </a:xfrm>
          <a:prstGeom prst="rect">
            <a:avLst/>
          </a:prstGeom>
        </p:spPr>
      </p:pic>
      <p:pic>
        <p:nvPicPr>
          <p:cNvPr id="7" name="Picture 6">
            <a:extLst>
              <a:ext uri="{FF2B5EF4-FFF2-40B4-BE49-F238E27FC236}">
                <a16:creationId xmlns:a16="http://schemas.microsoft.com/office/drawing/2014/main" id="{6C9AB52F-3EA5-4FA5-8DB6-3B7EB8F3093A}"/>
              </a:ext>
            </a:extLst>
          </p:cNvPr>
          <p:cNvPicPr>
            <a:picLocks noChangeAspect="1"/>
          </p:cNvPicPr>
          <p:nvPr/>
        </p:nvPicPr>
        <p:blipFill>
          <a:blip r:embed="rId8"/>
          <a:stretch>
            <a:fillRect/>
          </a:stretch>
        </p:blipFill>
        <p:spPr>
          <a:xfrm>
            <a:off x="8181105" y="1896403"/>
            <a:ext cx="4183914" cy="4605997"/>
          </a:xfrm>
          <a:prstGeom prst="rect">
            <a:avLst/>
          </a:prstGeom>
        </p:spPr>
      </p:pic>
      <p:sp>
        <p:nvSpPr>
          <p:cNvPr id="22" name="TextBox 21">
            <a:extLst>
              <a:ext uri="{FF2B5EF4-FFF2-40B4-BE49-F238E27FC236}">
                <a16:creationId xmlns:a16="http://schemas.microsoft.com/office/drawing/2014/main" id="{D29F2EA2-58E7-45A2-94EE-C589006FD8E2}"/>
              </a:ext>
            </a:extLst>
          </p:cNvPr>
          <p:cNvSpPr txBox="1"/>
          <p:nvPr/>
        </p:nvSpPr>
        <p:spPr>
          <a:xfrm>
            <a:off x="932838" y="6343408"/>
            <a:ext cx="1892103" cy="523220"/>
          </a:xfrm>
          <a:prstGeom prst="rect">
            <a:avLst/>
          </a:prstGeom>
          <a:noFill/>
        </p:spPr>
        <p:txBody>
          <a:bodyPr wrap="square" rtlCol="0">
            <a:spAutoFit/>
          </a:bodyPr>
          <a:lstStyle/>
          <a:p>
            <a:r>
              <a:rPr lang="vi-VN" sz="2800" b="1" dirty="0">
                <a:solidFill>
                  <a:srgbClr val="FFFF00"/>
                </a:solidFill>
                <a:latin typeface="+mj-lt"/>
              </a:rPr>
              <a:t>Cây bưởi</a:t>
            </a:r>
            <a:endParaRPr lang="en-US" sz="2800" b="1" dirty="0">
              <a:solidFill>
                <a:srgbClr val="FFFF00"/>
              </a:solidFill>
              <a:latin typeface="+mj-lt"/>
            </a:endParaRPr>
          </a:p>
        </p:txBody>
      </p:sp>
      <p:sp>
        <p:nvSpPr>
          <p:cNvPr id="23" name="TextBox 22">
            <a:extLst>
              <a:ext uri="{FF2B5EF4-FFF2-40B4-BE49-F238E27FC236}">
                <a16:creationId xmlns:a16="http://schemas.microsoft.com/office/drawing/2014/main" id="{FA8861D7-2799-4D7A-BE9A-0F8232DFC821}"/>
              </a:ext>
            </a:extLst>
          </p:cNvPr>
          <p:cNvSpPr txBox="1"/>
          <p:nvPr/>
        </p:nvSpPr>
        <p:spPr>
          <a:xfrm>
            <a:off x="5258294" y="6343408"/>
            <a:ext cx="1892103" cy="523220"/>
          </a:xfrm>
          <a:prstGeom prst="rect">
            <a:avLst/>
          </a:prstGeom>
          <a:noFill/>
        </p:spPr>
        <p:txBody>
          <a:bodyPr wrap="square" rtlCol="0">
            <a:spAutoFit/>
          </a:bodyPr>
          <a:lstStyle/>
          <a:p>
            <a:r>
              <a:rPr lang="vi-VN" sz="2800" b="1" dirty="0">
                <a:solidFill>
                  <a:srgbClr val="FFFF00"/>
                </a:solidFill>
                <a:latin typeface="+mj-lt"/>
              </a:rPr>
              <a:t>Cây xoài</a:t>
            </a:r>
            <a:endParaRPr lang="en-US" sz="2800" b="1" dirty="0">
              <a:solidFill>
                <a:srgbClr val="FFFF00"/>
              </a:solidFill>
              <a:latin typeface="+mj-lt"/>
            </a:endParaRPr>
          </a:p>
        </p:txBody>
      </p:sp>
      <p:sp>
        <p:nvSpPr>
          <p:cNvPr id="24" name="TextBox 23">
            <a:extLst>
              <a:ext uri="{FF2B5EF4-FFF2-40B4-BE49-F238E27FC236}">
                <a16:creationId xmlns:a16="http://schemas.microsoft.com/office/drawing/2014/main" id="{2F3F9B22-740A-4218-8C06-02941D4982C0}"/>
              </a:ext>
            </a:extLst>
          </p:cNvPr>
          <p:cNvSpPr txBox="1"/>
          <p:nvPr/>
        </p:nvSpPr>
        <p:spPr>
          <a:xfrm>
            <a:off x="9583750" y="6343408"/>
            <a:ext cx="1892103" cy="523220"/>
          </a:xfrm>
          <a:prstGeom prst="rect">
            <a:avLst/>
          </a:prstGeom>
          <a:noFill/>
        </p:spPr>
        <p:txBody>
          <a:bodyPr wrap="square" rtlCol="0">
            <a:spAutoFit/>
          </a:bodyPr>
          <a:lstStyle/>
          <a:p>
            <a:r>
              <a:rPr lang="vi-VN" sz="2800" b="1">
                <a:solidFill>
                  <a:srgbClr val="FFFF00"/>
                </a:solidFill>
                <a:latin typeface="+mj-lt"/>
              </a:rPr>
              <a:t>Cây ổi</a:t>
            </a:r>
            <a:endParaRPr lang="en-US" sz="2800" b="1" dirty="0">
              <a:solidFill>
                <a:srgbClr val="FFFF00"/>
              </a:solidFill>
              <a:latin typeface="+mj-lt"/>
            </a:endParaRPr>
          </a:p>
        </p:txBody>
      </p:sp>
    </p:spTree>
    <p:custDataLst>
      <p:tags r:id="rId1"/>
    </p:custDataLst>
    <p:extLst>
      <p:ext uri="{BB962C8B-B14F-4D97-AF65-F5344CB8AC3E}">
        <p14:creationId xmlns:p14="http://schemas.microsoft.com/office/powerpoint/2010/main" val="3524155"/>
      </p:ext>
    </p:extLst>
  </p:cSld>
  <p:clrMapOvr>
    <a:masterClrMapping/>
  </p:clrMapOvr>
  <p:transition spd="slow" advTm="14578">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1000"/>
                                        <p:tgtEl>
                                          <p:spTgt spid="24"/>
                                        </p:tgtEl>
                                      </p:cBhvr>
                                    </p:animEffect>
                                    <p:anim calcmode="lin" valueType="num">
                                      <p:cBhvr>
                                        <p:cTn id="37" dur="1000" fill="hold"/>
                                        <p:tgtEl>
                                          <p:spTgt spid="24"/>
                                        </p:tgtEl>
                                        <p:attrNameLst>
                                          <p:attrName>ppt_x</p:attrName>
                                        </p:attrNameLst>
                                      </p:cBhvr>
                                      <p:tavLst>
                                        <p:tav tm="0">
                                          <p:val>
                                            <p:strVal val="#ppt_x"/>
                                          </p:val>
                                        </p:tav>
                                        <p:tav tm="100000">
                                          <p:val>
                                            <p:strVal val="#ppt_x"/>
                                          </p:val>
                                        </p:tav>
                                      </p:tavLst>
                                    </p:anim>
                                    <p:anim calcmode="lin" valueType="num">
                                      <p:cBhvr>
                                        <p:cTn id="3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93300">
            <a:alpha val="47000"/>
          </a:srgb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6BCA418E-D10B-4E0F-8974-CCB4157D8CC6}"/>
              </a:ext>
            </a:extLst>
          </p:cNvPr>
          <p:cNvPicPr>
            <a:picLocks noChangeAspect="1"/>
          </p:cNvPicPr>
          <p:nvPr/>
        </p:nvPicPr>
        <p:blipFill rotWithShape="1">
          <a:blip r:embed="rId3">
            <a:extLst>
              <a:ext uri="{28A0092B-C50C-407E-A947-70E740481C1C}">
                <a14:useLocalDpi xmlns:a14="http://schemas.microsoft.com/office/drawing/2010/main" val="0"/>
              </a:ext>
            </a:extLst>
          </a:blip>
          <a:srcRect t="-76" b="1"/>
          <a:stretch/>
        </p:blipFill>
        <p:spPr>
          <a:xfrm>
            <a:off x="-2" y="0"/>
            <a:ext cx="12192001" cy="5340393"/>
          </a:xfrm>
          <a:prstGeom prst="rect">
            <a:avLst/>
          </a:prstGeom>
        </p:spPr>
      </p:pic>
      <p:pic>
        <p:nvPicPr>
          <p:cNvPr id="5" name="Picture 4">
            <a:extLst>
              <a:ext uri="{FF2B5EF4-FFF2-40B4-BE49-F238E27FC236}">
                <a16:creationId xmlns:a16="http://schemas.microsoft.com/office/drawing/2014/main" id="{93BE0F34-F415-4768-BED9-8E118D5F725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042" b="99792" l="7780" r="97723">
                        <a14:backgroundMark x1="86148" y1="89375" x2="86148" y2="89375"/>
                        <a14:backgroundMark x1="83302" y1="81042" x2="83302" y2="81042"/>
                        <a14:backgroundMark x1="82922" y1="78958" x2="82922" y2="78958"/>
                        <a14:backgroundMark x1="69829" y1="84375" x2="69829" y2="84375"/>
                        <a14:backgroundMark x1="69260" y1="82917" x2="69260" y2="82917"/>
                        <a14:backgroundMark x1="68121" y1="81042" x2="68121" y2="81042"/>
                        <a14:backgroundMark x1="79127" y1="88333" x2="79127" y2="88333"/>
                        <a14:backgroundMark x1="75522" y1="97917" x2="75522" y2="97917"/>
                        <a14:backgroundMark x1="72486" y1="95000" x2="72486" y2="95000"/>
                        <a14:backgroundMark x1="70209" y1="93125" x2="70209" y2="93125"/>
                        <a14:backgroundMark x1="66224" y1="91042" x2="66224" y2="91042"/>
                        <a14:backgroundMark x1="90892" y1="29375" x2="90892" y2="29375"/>
                        <a14:backgroundMark x1="89943" y1="77500" x2="89943" y2="77500"/>
                        <a14:backgroundMark x1="87856" y1="75208" x2="87856" y2="75208"/>
                        <a14:backgroundMark x1="83302" y1="75208" x2="83302" y2="75208"/>
                        <a14:backgroundMark x1="81973" y1="72917" x2="81973" y2="72917"/>
                        <a14:backgroundMark x1="81025" y1="70000" x2="81025" y2="70000"/>
                        <a14:backgroundMark x1="89184" y1="29167" x2="89184" y2="29167"/>
                        <a14:backgroundMark x1="85958" y1="29375" x2="85958" y2="29375"/>
                        <a14:backgroundMark x1="62808" y1="82292" x2="62808" y2="82292"/>
                        <a14:backgroundMark x1="13662" y1="62708" x2="13662" y2="62708"/>
                        <a14:backgroundMark x1="32068" y1="83125" x2="32068" y2="83125"/>
                        <a14:backgroundMark x1="61290" y1="86667" x2="61290" y2="86667"/>
                        <a14:backgroundMark x1="64137" y1="90417" x2="64137" y2="90417"/>
                      </a14:backgroundRemoval>
                    </a14:imgEffect>
                  </a14:imgLayer>
                </a14:imgProps>
              </a:ext>
            </a:extLst>
          </a:blip>
          <a:srcRect b="1761"/>
          <a:stretch/>
        </p:blipFill>
        <p:spPr>
          <a:xfrm>
            <a:off x="2742743" y="-331304"/>
            <a:ext cx="6520980" cy="5671697"/>
          </a:xfrm>
          <a:prstGeom prst="rect">
            <a:avLst/>
          </a:prstGeom>
        </p:spPr>
      </p:pic>
      <p:pic>
        <p:nvPicPr>
          <p:cNvPr id="6" name="Picture 5">
            <a:extLst>
              <a:ext uri="{FF2B5EF4-FFF2-40B4-BE49-F238E27FC236}">
                <a16:creationId xmlns:a16="http://schemas.microsoft.com/office/drawing/2014/main" id="{30254829-B577-4BA3-86DB-DF6A1ED6DE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backgroundMark x1="50098" y1="66797" x2="50098" y2="66797"/>
                        <a14:backgroundMark x1="46387" y1="70410" x2="46387" y2="70410"/>
                        <a14:backgroundMark x1="42969" y1="73145" x2="42969" y2="73145"/>
                        <a14:backgroundMark x1="42480" y1="69727" x2="42480" y2="69727"/>
                        <a14:backgroundMark x1="48145" y1="63867" x2="48145" y2="63867"/>
                        <a14:backgroundMark x1="50098" y1="69434" x2="50098" y2="69434"/>
                        <a14:backgroundMark x1="52539" y1="71875" x2="52539" y2="71875"/>
                      </a14:backgroundRemoval>
                    </a14:imgEffect>
                  </a14:imgLayer>
                </a14:imgProps>
              </a:ext>
            </a:extLst>
          </a:blip>
          <a:srcRect l="26714" t="59277" r="21398" b="8112"/>
          <a:stretch/>
        </p:blipFill>
        <p:spPr>
          <a:xfrm>
            <a:off x="4726236" y="5340393"/>
            <a:ext cx="2802873" cy="1779446"/>
          </a:xfrm>
          <a:prstGeom prst="rect">
            <a:avLst/>
          </a:prstGeom>
        </p:spPr>
      </p:pic>
      <p:sp>
        <p:nvSpPr>
          <p:cNvPr id="21" name="TextBox 20">
            <a:extLst>
              <a:ext uri="{FF2B5EF4-FFF2-40B4-BE49-F238E27FC236}">
                <a16:creationId xmlns:a16="http://schemas.microsoft.com/office/drawing/2014/main" id="{DEFD8DC4-6EC7-43C9-9CEC-4F58CE2E0B94}"/>
              </a:ext>
            </a:extLst>
          </p:cNvPr>
          <p:cNvSpPr txBox="1"/>
          <p:nvPr/>
        </p:nvSpPr>
        <p:spPr>
          <a:xfrm>
            <a:off x="7220496" y="6201273"/>
            <a:ext cx="296490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Cây hoa hồng</a:t>
            </a:r>
            <a:endParaRPr kumimoji="0" lang="en-US" sz="3600" b="1" i="0" u="none" strike="noStrike" kern="1200" cap="none" spc="0" normalizeH="0" baseline="0" noProof="0" dirty="0">
              <a:ln>
                <a:noFill/>
              </a:ln>
              <a:solidFill>
                <a:srgbClr val="FFFF00"/>
              </a:solidFill>
              <a:effectLst/>
              <a:uLnTx/>
              <a:uFillTx/>
              <a:latin typeface="Calibri"/>
              <a:ea typeface="+mn-ea"/>
              <a:cs typeface="+mn-cs"/>
            </a:endParaRPr>
          </a:p>
        </p:txBody>
      </p:sp>
      <p:pic>
        <p:nvPicPr>
          <p:cNvPr id="22" name="Picture 21">
            <a:extLst>
              <a:ext uri="{FF2B5EF4-FFF2-40B4-BE49-F238E27FC236}">
                <a16:creationId xmlns:a16="http://schemas.microsoft.com/office/drawing/2014/main" id="{6A8D10DD-A717-4F81-818B-16ACB42D0766}"/>
              </a:ext>
            </a:extLst>
          </p:cNvPr>
          <p:cNvPicPr>
            <a:picLocks noChangeAspect="1"/>
          </p:cNvPicPr>
          <p:nvPr/>
        </p:nvPicPr>
        <p:blipFill>
          <a:blip r:embed="rId8"/>
          <a:stretch>
            <a:fillRect/>
          </a:stretch>
        </p:blipFill>
        <p:spPr>
          <a:xfrm>
            <a:off x="2449700" y="5642789"/>
            <a:ext cx="999831" cy="859611"/>
          </a:xfrm>
          <a:prstGeom prst="rect">
            <a:avLst/>
          </a:prstGeom>
        </p:spPr>
      </p:pic>
      <p:pic>
        <p:nvPicPr>
          <p:cNvPr id="23" name="Picture 22">
            <a:extLst>
              <a:ext uri="{FF2B5EF4-FFF2-40B4-BE49-F238E27FC236}">
                <a16:creationId xmlns:a16="http://schemas.microsoft.com/office/drawing/2014/main" id="{EBF502F0-951A-41F6-A069-D56A07F9CD4C}"/>
              </a:ext>
            </a:extLst>
          </p:cNvPr>
          <p:cNvPicPr>
            <a:picLocks noChangeAspect="1"/>
          </p:cNvPicPr>
          <p:nvPr/>
        </p:nvPicPr>
        <p:blipFill>
          <a:blip r:embed="rId9"/>
          <a:stretch>
            <a:fillRect/>
          </a:stretch>
        </p:blipFill>
        <p:spPr>
          <a:xfrm>
            <a:off x="3316949" y="4604945"/>
            <a:ext cx="1518036" cy="859611"/>
          </a:xfrm>
          <a:prstGeom prst="rect">
            <a:avLst/>
          </a:prstGeom>
        </p:spPr>
      </p:pic>
      <p:pic>
        <p:nvPicPr>
          <p:cNvPr id="24" name="Picture 23">
            <a:extLst>
              <a:ext uri="{FF2B5EF4-FFF2-40B4-BE49-F238E27FC236}">
                <a16:creationId xmlns:a16="http://schemas.microsoft.com/office/drawing/2014/main" id="{F95AF638-FDF8-4A31-BB92-F48E8CCE99DC}"/>
              </a:ext>
            </a:extLst>
          </p:cNvPr>
          <p:cNvPicPr>
            <a:picLocks noChangeAspect="1"/>
          </p:cNvPicPr>
          <p:nvPr/>
        </p:nvPicPr>
        <p:blipFill>
          <a:blip r:embed="rId10"/>
          <a:stretch>
            <a:fillRect/>
          </a:stretch>
        </p:blipFill>
        <p:spPr>
          <a:xfrm>
            <a:off x="9874286" y="3056039"/>
            <a:ext cx="1225402" cy="859611"/>
          </a:xfrm>
          <a:prstGeom prst="rect">
            <a:avLst/>
          </a:prstGeom>
        </p:spPr>
      </p:pic>
      <p:pic>
        <p:nvPicPr>
          <p:cNvPr id="25" name="Picture 24">
            <a:extLst>
              <a:ext uri="{FF2B5EF4-FFF2-40B4-BE49-F238E27FC236}">
                <a16:creationId xmlns:a16="http://schemas.microsoft.com/office/drawing/2014/main" id="{2D178826-FDE4-4FF2-9EBA-DF87F555FB43}"/>
              </a:ext>
            </a:extLst>
          </p:cNvPr>
          <p:cNvPicPr>
            <a:picLocks noChangeAspect="1"/>
          </p:cNvPicPr>
          <p:nvPr/>
        </p:nvPicPr>
        <p:blipFill>
          <a:blip r:embed="rId11"/>
          <a:stretch>
            <a:fillRect/>
          </a:stretch>
        </p:blipFill>
        <p:spPr>
          <a:xfrm>
            <a:off x="8139151" y="637290"/>
            <a:ext cx="975445" cy="859611"/>
          </a:xfrm>
          <a:prstGeom prst="rect">
            <a:avLst/>
          </a:prstGeom>
        </p:spPr>
      </p:pic>
      <p:sp>
        <p:nvSpPr>
          <p:cNvPr id="26" name="Arrow: Left 25">
            <a:extLst>
              <a:ext uri="{FF2B5EF4-FFF2-40B4-BE49-F238E27FC236}">
                <a16:creationId xmlns:a16="http://schemas.microsoft.com/office/drawing/2014/main" id="{998B49AE-32C1-4809-B328-40AA4B6E33C4}"/>
              </a:ext>
            </a:extLst>
          </p:cNvPr>
          <p:cNvSpPr/>
          <p:nvPr/>
        </p:nvSpPr>
        <p:spPr>
          <a:xfrm rot="10800000">
            <a:off x="3541822" y="5921335"/>
            <a:ext cx="1301852" cy="302517"/>
          </a:xfrm>
          <a:prstGeom prst="leftArrow">
            <a:avLst/>
          </a:prstGeom>
          <a:solidFill>
            <a:srgbClr val="FFFF0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7" name="Arrow: Left 26">
            <a:extLst>
              <a:ext uri="{FF2B5EF4-FFF2-40B4-BE49-F238E27FC236}">
                <a16:creationId xmlns:a16="http://schemas.microsoft.com/office/drawing/2014/main" id="{ABFC572C-472F-4E41-87DE-7757391E6B8F}"/>
              </a:ext>
            </a:extLst>
          </p:cNvPr>
          <p:cNvSpPr/>
          <p:nvPr/>
        </p:nvSpPr>
        <p:spPr>
          <a:xfrm rot="10800000">
            <a:off x="4690364" y="4898664"/>
            <a:ext cx="1301852" cy="302517"/>
          </a:xfrm>
          <a:prstGeom prst="leftArrow">
            <a:avLst/>
          </a:prstGeom>
          <a:solidFill>
            <a:srgbClr val="FFFF0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8" name="Arrow: Left 27">
            <a:extLst>
              <a:ext uri="{FF2B5EF4-FFF2-40B4-BE49-F238E27FC236}">
                <a16:creationId xmlns:a16="http://schemas.microsoft.com/office/drawing/2014/main" id="{577C20E8-EBD2-47F1-A6E3-C19E2E46BBF5}"/>
              </a:ext>
            </a:extLst>
          </p:cNvPr>
          <p:cNvSpPr/>
          <p:nvPr/>
        </p:nvSpPr>
        <p:spPr>
          <a:xfrm>
            <a:off x="6864867" y="1067095"/>
            <a:ext cx="1125157" cy="302517"/>
          </a:xfrm>
          <a:prstGeom prst="leftArrow">
            <a:avLst/>
          </a:prstGeom>
          <a:solidFill>
            <a:srgbClr val="FFFF0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9" name="Arrow: Left 28">
            <a:extLst>
              <a:ext uri="{FF2B5EF4-FFF2-40B4-BE49-F238E27FC236}">
                <a16:creationId xmlns:a16="http://schemas.microsoft.com/office/drawing/2014/main" id="{038F57D1-170B-43CF-9703-0C41A9034ACB}"/>
              </a:ext>
            </a:extLst>
          </p:cNvPr>
          <p:cNvSpPr/>
          <p:nvPr/>
        </p:nvSpPr>
        <p:spPr>
          <a:xfrm>
            <a:off x="8626873" y="3326180"/>
            <a:ext cx="1117207" cy="319327"/>
          </a:xfrm>
          <a:prstGeom prst="leftArrow">
            <a:avLst/>
          </a:prstGeom>
          <a:solidFill>
            <a:srgbClr val="FFFF0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54182520"/>
      </p:ext>
    </p:extLst>
  </p:cSld>
  <p:clrMapOvr>
    <a:masterClrMapping/>
  </p:clrMapOvr>
  <p:transition spd="slow" advTm="37243">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500" fill="hold"/>
                                        <p:tgtEl>
                                          <p:spTgt spid="27"/>
                                        </p:tgtEl>
                                        <p:attrNameLst>
                                          <p:attrName>ppt_w</p:attrName>
                                        </p:attrNameLst>
                                      </p:cBhvr>
                                      <p:tavLst>
                                        <p:tav tm="0">
                                          <p:val>
                                            <p:fltVal val="0"/>
                                          </p:val>
                                        </p:tav>
                                        <p:tav tm="100000">
                                          <p:val>
                                            <p:strVal val="#ppt_w"/>
                                          </p:val>
                                        </p:tav>
                                      </p:tavLst>
                                    </p:anim>
                                    <p:anim calcmode="lin" valueType="num">
                                      <p:cBhvr>
                                        <p:cTn id="25" dur="500" fill="hold"/>
                                        <p:tgtEl>
                                          <p:spTgt spid="27"/>
                                        </p:tgtEl>
                                        <p:attrNameLst>
                                          <p:attrName>ppt_h</p:attrName>
                                        </p:attrNameLst>
                                      </p:cBhvr>
                                      <p:tavLst>
                                        <p:tav tm="0">
                                          <p:val>
                                            <p:fltVal val="0"/>
                                          </p:val>
                                        </p:tav>
                                        <p:tav tm="100000">
                                          <p:val>
                                            <p:strVal val="#ppt_h"/>
                                          </p:val>
                                        </p:tav>
                                      </p:tavLst>
                                    </p:anim>
                                    <p:animEffect transition="in" filter="fade">
                                      <p:cBhvr>
                                        <p:cTn id="26" dur="500"/>
                                        <p:tgtEl>
                                          <p:spTgt spid="27"/>
                                        </p:tgtEl>
                                      </p:cBhvr>
                                    </p:animEffect>
                                  </p:childTnLst>
                                </p:cTn>
                              </p:par>
                              <p:par>
                                <p:cTn id="27" presetID="53" presetClass="entr" presetSubtype="16"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500" fill="hold"/>
                                        <p:tgtEl>
                                          <p:spTgt spid="28"/>
                                        </p:tgtEl>
                                        <p:attrNameLst>
                                          <p:attrName>ppt_w</p:attrName>
                                        </p:attrNameLst>
                                      </p:cBhvr>
                                      <p:tavLst>
                                        <p:tav tm="0">
                                          <p:val>
                                            <p:fltVal val="0"/>
                                          </p:val>
                                        </p:tav>
                                        <p:tav tm="100000">
                                          <p:val>
                                            <p:strVal val="#ppt_w"/>
                                          </p:val>
                                        </p:tav>
                                      </p:tavLst>
                                    </p:anim>
                                    <p:anim calcmode="lin" valueType="num">
                                      <p:cBhvr>
                                        <p:cTn id="37" dur="500" fill="hold"/>
                                        <p:tgtEl>
                                          <p:spTgt spid="28"/>
                                        </p:tgtEl>
                                        <p:attrNameLst>
                                          <p:attrName>ppt_h</p:attrName>
                                        </p:attrNameLst>
                                      </p:cBhvr>
                                      <p:tavLst>
                                        <p:tav tm="0">
                                          <p:val>
                                            <p:fltVal val="0"/>
                                          </p:val>
                                        </p:tav>
                                        <p:tav tm="100000">
                                          <p:val>
                                            <p:strVal val="#ppt_h"/>
                                          </p:val>
                                        </p:tav>
                                      </p:tavLst>
                                    </p:anim>
                                    <p:animEffect transition="in" filter="fade">
                                      <p:cBhvr>
                                        <p:cTn id="38" dur="500"/>
                                        <p:tgtEl>
                                          <p:spTgt spid="28"/>
                                        </p:tgtEl>
                                      </p:cBhvr>
                                    </p:animEffect>
                                  </p:childTnLst>
                                </p:cTn>
                              </p:par>
                              <p:par>
                                <p:cTn id="39" presetID="53" presetClass="entr" presetSubtype="16"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p:cTn id="41" dur="500" fill="hold"/>
                                        <p:tgtEl>
                                          <p:spTgt spid="25"/>
                                        </p:tgtEl>
                                        <p:attrNameLst>
                                          <p:attrName>ppt_w</p:attrName>
                                        </p:attrNameLst>
                                      </p:cBhvr>
                                      <p:tavLst>
                                        <p:tav tm="0">
                                          <p:val>
                                            <p:fltVal val="0"/>
                                          </p:val>
                                        </p:tav>
                                        <p:tav tm="100000">
                                          <p:val>
                                            <p:strVal val="#ppt_w"/>
                                          </p:val>
                                        </p:tav>
                                      </p:tavLst>
                                    </p:anim>
                                    <p:anim calcmode="lin" valueType="num">
                                      <p:cBhvr>
                                        <p:cTn id="42" dur="500" fill="hold"/>
                                        <p:tgtEl>
                                          <p:spTgt spid="25"/>
                                        </p:tgtEl>
                                        <p:attrNameLst>
                                          <p:attrName>ppt_h</p:attrName>
                                        </p:attrNameLst>
                                      </p:cBhvr>
                                      <p:tavLst>
                                        <p:tav tm="0">
                                          <p:val>
                                            <p:fltVal val="0"/>
                                          </p:val>
                                        </p:tav>
                                        <p:tav tm="100000">
                                          <p:val>
                                            <p:strVal val="#ppt_h"/>
                                          </p:val>
                                        </p:tav>
                                      </p:tavLst>
                                    </p:anim>
                                    <p:animEffect transition="in" filter="fade">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 calcmode="lin" valueType="num">
                                      <p:cBhvr>
                                        <p:cTn id="48" dur="500" fill="hold"/>
                                        <p:tgtEl>
                                          <p:spTgt spid="29"/>
                                        </p:tgtEl>
                                        <p:attrNameLst>
                                          <p:attrName>ppt_w</p:attrName>
                                        </p:attrNameLst>
                                      </p:cBhvr>
                                      <p:tavLst>
                                        <p:tav tm="0">
                                          <p:val>
                                            <p:fltVal val="0"/>
                                          </p:val>
                                        </p:tav>
                                        <p:tav tm="100000">
                                          <p:val>
                                            <p:strVal val="#ppt_w"/>
                                          </p:val>
                                        </p:tav>
                                      </p:tavLst>
                                    </p:anim>
                                    <p:anim calcmode="lin" valueType="num">
                                      <p:cBhvr>
                                        <p:cTn id="49" dur="500" fill="hold"/>
                                        <p:tgtEl>
                                          <p:spTgt spid="29"/>
                                        </p:tgtEl>
                                        <p:attrNameLst>
                                          <p:attrName>ppt_h</p:attrName>
                                        </p:attrNameLst>
                                      </p:cBhvr>
                                      <p:tavLst>
                                        <p:tav tm="0">
                                          <p:val>
                                            <p:fltVal val="0"/>
                                          </p:val>
                                        </p:tav>
                                        <p:tav tm="100000">
                                          <p:val>
                                            <p:strVal val="#ppt_h"/>
                                          </p:val>
                                        </p:tav>
                                      </p:tavLst>
                                    </p:anim>
                                    <p:animEffect transition="in" filter="fade">
                                      <p:cBhvr>
                                        <p:cTn id="50" dur="500"/>
                                        <p:tgtEl>
                                          <p:spTgt spid="29"/>
                                        </p:tgtEl>
                                      </p:cBhvr>
                                    </p:animEffect>
                                  </p:childTnLst>
                                </p:cTn>
                              </p:par>
                              <p:par>
                                <p:cTn id="51" presetID="53" presetClass="entr" presetSubtype="16"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p:cTn id="53" dur="500" fill="hold"/>
                                        <p:tgtEl>
                                          <p:spTgt spid="24"/>
                                        </p:tgtEl>
                                        <p:attrNameLst>
                                          <p:attrName>ppt_w</p:attrName>
                                        </p:attrNameLst>
                                      </p:cBhvr>
                                      <p:tavLst>
                                        <p:tav tm="0">
                                          <p:val>
                                            <p:fltVal val="0"/>
                                          </p:val>
                                        </p:tav>
                                        <p:tav tm="100000">
                                          <p:val>
                                            <p:strVal val="#ppt_w"/>
                                          </p:val>
                                        </p:tav>
                                      </p:tavLst>
                                    </p:anim>
                                    <p:anim calcmode="lin" valueType="num">
                                      <p:cBhvr>
                                        <p:cTn id="54" dur="500" fill="hold"/>
                                        <p:tgtEl>
                                          <p:spTgt spid="24"/>
                                        </p:tgtEl>
                                        <p:attrNameLst>
                                          <p:attrName>ppt_h</p:attrName>
                                        </p:attrNameLst>
                                      </p:cBhvr>
                                      <p:tavLst>
                                        <p:tav tm="0">
                                          <p:val>
                                            <p:fltVal val="0"/>
                                          </p:val>
                                        </p:tav>
                                        <p:tav tm="100000">
                                          <p:val>
                                            <p:strVal val="#ppt_h"/>
                                          </p:val>
                                        </p:tav>
                                      </p:tavLst>
                                    </p:anim>
                                    <p:animEffect transition="in" filter="fade">
                                      <p:cBhvr>
                                        <p:cTn id="5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6" grpId="0" animBg="1"/>
      <p:bldP spid="27" grpId="0" animBg="1"/>
      <p:bldP spid="28"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93300">
            <a:alpha val="47000"/>
          </a:srgbClr>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C88FC1E-38BE-476F-B490-6CA3EDD24CC4}"/>
              </a:ext>
            </a:extLst>
          </p:cNvPr>
          <p:cNvPicPr>
            <a:picLocks noChangeAspect="1"/>
          </p:cNvPicPr>
          <p:nvPr/>
        </p:nvPicPr>
        <p:blipFill rotWithShape="1">
          <a:blip r:embed="rId4">
            <a:extLst>
              <a:ext uri="{28A0092B-C50C-407E-A947-70E740481C1C}">
                <a14:useLocalDpi xmlns:a14="http://schemas.microsoft.com/office/drawing/2010/main" val="0"/>
              </a:ext>
            </a:extLst>
          </a:blip>
          <a:srcRect b="28651"/>
          <a:stretch/>
        </p:blipFill>
        <p:spPr>
          <a:xfrm>
            <a:off x="-2" y="0"/>
            <a:ext cx="12192000" cy="4674870"/>
          </a:xfrm>
          <a:prstGeom prst="rect">
            <a:avLst/>
          </a:prstGeom>
        </p:spPr>
      </p:pic>
      <p:pic>
        <p:nvPicPr>
          <p:cNvPr id="58" name="Picture 57">
            <a:extLst>
              <a:ext uri="{FF2B5EF4-FFF2-40B4-BE49-F238E27FC236}">
                <a16:creationId xmlns:a16="http://schemas.microsoft.com/office/drawing/2014/main" id="{6BCA418E-D10B-4E0F-8974-CCB4157D8CC6}"/>
              </a:ext>
            </a:extLst>
          </p:cNvPr>
          <p:cNvPicPr>
            <a:picLocks noChangeAspect="1"/>
          </p:cNvPicPr>
          <p:nvPr/>
        </p:nvPicPr>
        <p:blipFill rotWithShape="1">
          <a:blip r:embed="rId5">
            <a:extLst>
              <a:ext uri="{28A0092B-C50C-407E-A947-70E740481C1C}">
                <a14:useLocalDpi xmlns:a14="http://schemas.microsoft.com/office/drawing/2010/main" val="0"/>
              </a:ext>
            </a:extLst>
          </a:blip>
          <a:srcRect t="85815"/>
          <a:stretch/>
        </p:blipFill>
        <p:spPr>
          <a:xfrm>
            <a:off x="0" y="4441992"/>
            <a:ext cx="12192001" cy="555795"/>
          </a:xfrm>
          <a:prstGeom prst="rect">
            <a:avLst/>
          </a:prstGeom>
        </p:spPr>
      </p:pic>
      <p:pic>
        <p:nvPicPr>
          <p:cNvPr id="2" name="Picture 1">
            <a:extLst>
              <a:ext uri="{FF2B5EF4-FFF2-40B4-BE49-F238E27FC236}">
                <a16:creationId xmlns:a16="http://schemas.microsoft.com/office/drawing/2014/main" id="{E9C1B295-C6B6-4B8C-96B6-D876D9C87B8B}"/>
              </a:ext>
            </a:extLst>
          </p:cNvPr>
          <p:cNvPicPr>
            <a:picLocks noChangeAspect="1"/>
          </p:cNvPicPr>
          <p:nvPr/>
        </p:nvPicPr>
        <p:blipFill>
          <a:blip r:embed="rId6"/>
          <a:stretch>
            <a:fillRect/>
          </a:stretch>
        </p:blipFill>
        <p:spPr>
          <a:xfrm>
            <a:off x="3982221" y="1321853"/>
            <a:ext cx="4140777" cy="5322814"/>
          </a:xfrm>
          <a:prstGeom prst="rect">
            <a:avLst/>
          </a:prstGeom>
        </p:spPr>
      </p:pic>
      <p:pic>
        <p:nvPicPr>
          <p:cNvPr id="3" name="Picture 2">
            <a:extLst>
              <a:ext uri="{FF2B5EF4-FFF2-40B4-BE49-F238E27FC236}">
                <a16:creationId xmlns:a16="http://schemas.microsoft.com/office/drawing/2014/main" id="{D57D60F6-28F0-4A2D-A987-B0E8AF816BDE}"/>
              </a:ext>
            </a:extLst>
          </p:cNvPr>
          <p:cNvPicPr>
            <a:picLocks noChangeAspect="1"/>
          </p:cNvPicPr>
          <p:nvPr/>
        </p:nvPicPr>
        <p:blipFill>
          <a:blip r:embed="rId7"/>
          <a:stretch>
            <a:fillRect/>
          </a:stretch>
        </p:blipFill>
        <p:spPr>
          <a:xfrm>
            <a:off x="-714316" y="1118832"/>
            <a:ext cx="4739924" cy="5586768"/>
          </a:xfrm>
          <a:prstGeom prst="rect">
            <a:avLst/>
          </a:prstGeom>
        </p:spPr>
      </p:pic>
      <p:sp>
        <p:nvSpPr>
          <p:cNvPr id="11" name="TextBox 10">
            <a:extLst>
              <a:ext uri="{FF2B5EF4-FFF2-40B4-BE49-F238E27FC236}">
                <a16:creationId xmlns:a16="http://schemas.microsoft.com/office/drawing/2014/main" id="{10D40BD1-0235-4737-8EA8-1E1B32809FC2}"/>
              </a:ext>
            </a:extLst>
          </p:cNvPr>
          <p:cNvSpPr txBox="1"/>
          <p:nvPr/>
        </p:nvSpPr>
        <p:spPr>
          <a:xfrm>
            <a:off x="4668939" y="6334780"/>
            <a:ext cx="2196291" cy="523220"/>
          </a:xfrm>
          <a:prstGeom prst="rect">
            <a:avLst/>
          </a:prstGeom>
          <a:noFill/>
        </p:spPr>
        <p:txBody>
          <a:bodyPr wrap="square" rtlCol="0">
            <a:spAutoFit/>
          </a:bodyPr>
          <a:lstStyle/>
          <a:p>
            <a:r>
              <a:rPr lang="vi-VN" sz="2800" b="1" dirty="0">
                <a:solidFill>
                  <a:srgbClr val="FFFF00"/>
                </a:solidFill>
                <a:latin typeface="+mj-lt"/>
              </a:rPr>
              <a:t>Cây hoa cúc</a:t>
            </a:r>
            <a:endParaRPr lang="en-US" sz="2800" b="1" dirty="0">
              <a:solidFill>
                <a:srgbClr val="FFFF00"/>
              </a:solidFill>
              <a:latin typeface="+mj-lt"/>
            </a:endParaRPr>
          </a:p>
        </p:txBody>
      </p:sp>
      <p:sp>
        <p:nvSpPr>
          <p:cNvPr id="12" name="TextBox 11">
            <a:extLst>
              <a:ext uri="{FF2B5EF4-FFF2-40B4-BE49-F238E27FC236}">
                <a16:creationId xmlns:a16="http://schemas.microsoft.com/office/drawing/2014/main" id="{EC45631B-A1F1-477C-830A-275EFDFBCF55}"/>
              </a:ext>
            </a:extLst>
          </p:cNvPr>
          <p:cNvSpPr txBox="1"/>
          <p:nvPr/>
        </p:nvSpPr>
        <p:spPr>
          <a:xfrm>
            <a:off x="471112" y="6263790"/>
            <a:ext cx="3151837" cy="523220"/>
          </a:xfrm>
          <a:prstGeom prst="rect">
            <a:avLst/>
          </a:prstGeom>
          <a:noFill/>
        </p:spPr>
        <p:txBody>
          <a:bodyPr wrap="square" rtlCol="0">
            <a:spAutoFit/>
          </a:bodyPr>
          <a:lstStyle/>
          <a:p>
            <a:r>
              <a:rPr lang="vi-VN" sz="2800" b="1" dirty="0">
                <a:solidFill>
                  <a:srgbClr val="FFFF00"/>
                </a:solidFill>
                <a:latin typeface="+mj-lt"/>
              </a:rPr>
              <a:t>Cây hoa đồng tiền</a:t>
            </a:r>
            <a:endParaRPr lang="en-US" sz="2800" b="1" dirty="0">
              <a:solidFill>
                <a:srgbClr val="FFFF00"/>
              </a:solidFill>
              <a:latin typeface="+mj-lt"/>
            </a:endParaRPr>
          </a:p>
        </p:txBody>
      </p:sp>
      <p:sp>
        <p:nvSpPr>
          <p:cNvPr id="13" name="TextBox 12">
            <a:extLst>
              <a:ext uri="{FF2B5EF4-FFF2-40B4-BE49-F238E27FC236}">
                <a16:creationId xmlns:a16="http://schemas.microsoft.com/office/drawing/2014/main" id="{19BD4CAC-FD34-45EA-85C4-2435FD0F5A0B}"/>
              </a:ext>
            </a:extLst>
          </p:cNvPr>
          <p:cNvSpPr txBox="1"/>
          <p:nvPr/>
        </p:nvSpPr>
        <p:spPr>
          <a:xfrm>
            <a:off x="9084556" y="6340288"/>
            <a:ext cx="2417750" cy="523220"/>
          </a:xfrm>
          <a:prstGeom prst="rect">
            <a:avLst/>
          </a:prstGeom>
          <a:noFill/>
        </p:spPr>
        <p:txBody>
          <a:bodyPr wrap="square" rtlCol="0">
            <a:spAutoFit/>
          </a:bodyPr>
          <a:lstStyle/>
          <a:p>
            <a:r>
              <a:rPr lang="vi-VN" sz="2800" b="1" dirty="0">
                <a:solidFill>
                  <a:srgbClr val="FFFF00"/>
                </a:solidFill>
                <a:latin typeface="+mj-lt"/>
              </a:rPr>
              <a:t>Cây </a:t>
            </a:r>
            <a:r>
              <a:rPr lang="vi-VN" sz="2800" b="1">
                <a:solidFill>
                  <a:srgbClr val="FFFF00"/>
                </a:solidFill>
                <a:latin typeface="+mj-lt"/>
              </a:rPr>
              <a:t>hoa lan</a:t>
            </a:r>
            <a:endParaRPr lang="en-US" sz="2800" b="1" dirty="0">
              <a:solidFill>
                <a:srgbClr val="FFFF00"/>
              </a:solidFill>
              <a:latin typeface="+mj-lt"/>
            </a:endParaRPr>
          </a:p>
        </p:txBody>
      </p:sp>
      <p:pic>
        <p:nvPicPr>
          <p:cNvPr id="15" name="Picture 14">
            <a:extLst>
              <a:ext uri="{FF2B5EF4-FFF2-40B4-BE49-F238E27FC236}">
                <a16:creationId xmlns:a16="http://schemas.microsoft.com/office/drawing/2014/main" id="{EACF9468-CF0B-4ADE-9FDB-657F770D125B}"/>
              </a:ext>
            </a:extLst>
          </p:cNvPr>
          <p:cNvPicPr>
            <a:picLocks noChangeAspect="1"/>
          </p:cNvPicPr>
          <p:nvPr/>
        </p:nvPicPr>
        <p:blipFill>
          <a:blip r:embed="rId8"/>
          <a:stretch>
            <a:fillRect/>
          </a:stretch>
        </p:blipFill>
        <p:spPr>
          <a:xfrm>
            <a:off x="8048216" y="1321854"/>
            <a:ext cx="4143783" cy="5322814"/>
          </a:xfrm>
          <a:prstGeom prst="rect">
            <a:avLst/>
          </a:prstGeom>
        </p:spPr>
      </p:pic>
      <p:sp>
        <p:nvSpPr>
          <p:cNvPr id="17" name="文本框 7">
            <a:extLst>
              <a:ext uri="{FF2B5EF4-FFF2-40B4-BE49-F238E27FC236}">
                <a16:creationId xmlns:a16="http://schemas.microsoft.com/office/drawing/2014/main" id="{696325D6-0067-45AC-A4CC-CD0B77D7FF24}"/>
              </a:ext>
            </a:extLst>
          </p:cNvPr>
          <p:cNvSpPr txBox="1"/>
          <p:nvPr/>
        </p:nvSpPr>
        <p:spPr>
          <a:xfrm>
            <a:off x="805833" y="-20648"/>
            <a:ext cx="9566910" cy="523220"/>
          </a:xfrm>
          <a:prstGeom prst="rect">
            <a:avLst/>
          </a:prstGeom>
          <a:noFill/>
        </p:spPr>
        <p:txBody>
          <a:bodyPr wrap="square" rtlCol="0">
            <a:spAutoFit/>
          </a:bodyPr>
          <a:lstStyle/>
          <a:p>
            <a:pPr algn="ctr">
              <a:defRPr/>
            </a:pPr>
            <a:r>
              <a:rPr lang="vi-VN" altLang="zh-CN" sz="2800" b="1" dirty="0">
                <a:solidFill>
                  <a:srgbClr val="3333FF"/>
                </a:solidFill>
                <a:latin typeface="Arial"/>
                <a:cs typeface="Arial"/>
                <a:sym typeface="+mn-lt"/>
              </a:rPr>
              <a:t>Ngoài ra</a:t>
            </a:r>
            <a:r>
              <a:rPr lang="en-US" altLang="zh-CN" sz="2800" b="1" dirty="0">
                <a:solidFill>
                  <a:srgbClr val="3333FF"/>
                </a:solidFill>
                <a:latin typeface="Arial"/>
                <a:cs typeface="Arial"/>
                <a:sym typeface="+mn-lt"/>
              </a:rPr>
              <a:t>,</a:t>
            </a:r>
            <a:r>
              <a:rPr lang="vi-VN" altLang="zh-CN" sz="2800" b="1" dirty="0">
                <a:solidFill>
                  <a:srgbClr val="3333FF"/>
                </a:solidFill>
                <a:latin typeface="Arial"/>
                <a:cs typeface="Arial"/>
                <a:sym typeface="+mn-lt"/>
              </a:rPr>
              <a:t> con còn biết những loại cây lấy hoa nào khác?</a:t>
            </a:r>
            <a:endParaRPr lang="en-GB" altLang="zh-CN" sz="2800" b="1" dirty="0">
              <a:solidFill>
                <a:srgbClr val="3333FF"/>
              </a:solidFill>
              <a:latin typeface="Arial"/>
              <a:cs typeface="Arial"/>
              <a:sym typeface="+mn-lt"/>
            </a:endParaRPr>
          </a:p>
        </p:txBody>
      </p:sp>
    </p:spTree>
    <p:custDataLst>
      <p:tags r:id="rId1"/>
    </p:custDataLst>
    <p:extLst>
      <p:ext uri="{BB962C8B-B14F-4D97-AF65-F5344CB8AC3E}">
        <p14:creationId xmlns:p14="http://schemas.microsoft.com/office/powerpoint/2010/main" val="1718418428"/>
      </p:ext>
    </p:extLst>
  </p:cSld>
  <p:clrMapOvr>
    <a:masterClrMapping/>
  </p:clrMapOvr>
  <p:transition spd="slow" advTm="16619">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93300">
            <a:alpha val="47000"/>
          </a:srgbClr>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C88FC1E-38BE-476F-B490-6CA3EDD24CC4}"/>
              </a:ext>
            </a:extLst>
          </p:cNvPr>
          <p:cNvPicPr>
            <a:picLocks noChangeAspect="1"/>
          </p:cNvPicPr>
          <p:nvPr/>
        </p:nvPicPr>
        <p:blipFill rotWithShape="1">
          <a:blip r:embed="rId3">
            <a:extLst>
              <a:ext uri="{28A0092B-C50C-407E-A947-70E740481C1C}">
                <a14:useLocalDpi xmlns:a14="http://schemas.microsoft.com/office/drawing/2010/main" val="0"/>
              </a:ext>
            </a:extLst>
          </a:blip>
          <a:srcRect b="28651"/>
          <a:stretch/>
        </p:blipFill>
        <p:spPr>
          <a:xfrm>
            <a:off x="-2" y="0"/>
            <a:ext cx="12192000" cy="4822920"/>
          </a:xfrm>
          <a:prstGeom prst="rect">
            <a:avLst/>
          </a:prstGeom>
        </p:spPr>
      </p:pic>
      <p:pic>
        <p:nvPicPr>
          <p:cNvPr id="58" name="Picture 57">
            <a:extLst>
              <a:ext uri="{FF2B5EF4-FFF2-40B4-BE49-F238E27FC236}">
                <a16:creationId xmlns:a16="http://schemas.microsoft.com/office/drawing/2014/main" id="{6BCA418E-D10B-4E0F-8974-CCB4157D8CC6}"/>
              </a:ext>
            </a:extLst>
          </p:cNvPr>
          <p:cNvPicPr>
            <a:picLocks noChangeAspect="1"/>
          </p:cNvPicPr>
          <p:nvPr/>
        </p:nvPicPr>
        <p:blipFill rotWithShape="1">
          <a:blip r:embed="rId4">
            <a:extLst>
              <a:ext uri="{28A0092B-C50C-407E-A947-70E740481C1C}">
                <a14:useLocalDpi xmlns:a14="http://schemas.microsoft.com/office/drawing/2010/main" val="0"/>
              </a:ext>
            </a:extLst>
          </a:blip>
          <a:srcRect t="85815"/>
          <a:stretch/>
        </p:blipFill>
        <p:spPr>
          <a:xfrm>
            <a:off x="-3" y="4253412"/>
            <a:ext cx="12192001" cy="756963"/>
          </a:xfrm>
          <a:prstGeom prst="rect">
            <a:avLst/>
          </a:prstGeom>
        </p:spPr>
      </p:pic>
      <p:pic>
        <p:nvPicPr>
          <p:cNvPr id="8" name="Picture 7">
            <a:extLst>
              <a:ext uri="{FF2B5EF4-FFF2-40B4-BE49-F238E27FC236}">
                <a16:creationId xmlns:a16="http://schemas.microsoft.com/office/drawing/2014/main" id="{7A01E665-5E36-4736-BB4A-D2B4A7A0758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50098" y1="66797" x2="50098" y2="66797"/>
                        <a14:backgroundMark x1="46387" y1="70410" x2="46387" y2="70410"/>
                        <a14:backgroundMark x1="42969" y1="73145" x2="42969" y2="73145"/>
                        <a14:backgroundMark x1="42480" y1="69727" x2="42480" y2="69727"/>
                        <a14:backgroundMark x1="48145" y1="63867" x2="48145" y2="63867"/>
                        <a14:backgroundMark x1="50098" y1="69434" x2="50098" y2="69434"/>
                        <a14:backgroundMark x1="52539" y1="71875" x2="52539" y2="71875"/>
                      </a14:backgroundRemoval>
                    </a14:imgEffect>
                  </a14:imgLayer>
                </a14:imgProps>
              </a:ext>
            </a:extLst>
          </a:blip>
          <a:srcRect l="26714" t="59277" r="21398" b="8112"/>
          <a:stretch/>
        </p:blipFill>
        <p:spPr>
          <a:xfrm>
            <a:off x="5260774" y="4990238"/>
            <a:ext cx="2689478" cy="1603349"/>
          </a:xfrm>
          <a:prstGeom prst="rect">
            <a:avLst/>
          </a:prstGeom>
        </p:spPr>
      </p:pic>
      <p:pic>
        <p:nvPicPr>
          <p:cNvPr id="15" name="Picture 14">
            <a:extLst>
              <a:ext uri="{FF2B5EF4-FFF2-40B4-BE49-F238E27FC236}">
                <a16:creationId xmlns:a16="http://schemas.microsoft.com/office/drawing/2014/main" id="{88DC24EE-F170-4FF5-8DCE-E9202E01EEB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50098" y1="66797" x2="50098" y2="66797"/>
                        <a14:backgroundMark x1="46387" y1="70410" x2="46387" y2="70410"/>
                        <a14:backgroundMark x1="42969" y1="73145" x2="42969" y2="73145"/>
                        <a14:backgroundMark x1="42480" y1="69727" x2="42480" y2="69727"/>
                        <a14:backgroundMark x1="48145" y1="63867" x2="48145" y2="63867"/>
                        <a14:backgroundMark x1="50098" y1="69434" x2="50098" y2="69434"/>
                        <a14:backgroundMark x1="52539" y1="71875" x2="52539" y2="71875"/>
                      </a14:backgroundRemoval>
                    </a14:imgEffect>
                  </a14:imgLayer>
                </a14:imgProps>
              </a:ext>
            </a:extLst>
          </a:blip>
          <a:srcRect l="26714" t="59277" r="21398" b="8112"/>
          <a:stretch/>
        </p:blipFill>
        <p:spPr>
          <a:xfrm>
            <a:off x="3752450" y="4964360"/>
            <a:ext cx="2689478" cy="1603349"/>
          </a:xfrm>
          <a:prstGeom prst="rect">
            <a:avLst/>
          </a:prstGeom>
        </p:spPr>
      </p:pic>
      <p:pic>
        <p:nvPicPr>
          <p:cNvPr id="12" name="Picture 11">
            <a:extLst>
              <a:ext uri="{FF2B5EF4-FFF2-40B4-BE49-F238E27FC236}">
                <a16:creationId xmlns:a16="http://schemas.microsoft.com/office/drawing/2014/main" id="{18A5481F-57E6-49F2-9EC2-CBEA87DDB899}"/>
              </a:ext>
            </a:extLst>
          </p:cNvPr>
          <p:cNvPicPr>
            <a:picLocks noChangeAspect="1"/>
          </p:cNvPicPr>
          <p:nvPr/>
        </p:nvPicPr>
        <p:blipFill>
          <a:blip r:embed="rId7"/>
          <a:stretch>
            <a:fillRect/>
          </a:stretch>
        </p:blipFill>
        <p:spPr>
          <a:xfrm>
            <a:off x="1460141" y="971263"/>
            <a:ext cx="7715208" cy="4385475"/>
          </a:xfrm>
          <a:prstGeom prst="rect">
            <a:avLst/>
          </a:prstGeom>
        </p:spPr>
      </p:pic>
      <p:sp>
        <p:nvSpPr>
          <p:cNvPr id="24" name="TextBox 23">
            <a:extLst>
              <a:ext uri="{FF2B5EF4-FFF2-40B4-BE49-F238E27FC236}">
                <a16:creationId xmlns:a16="http://schemas.microsoft.com/office/drawing/2014/main" id="{D9258683-252E-4209-BBF6-F12FE22F07FA}"/>
              </a:ext>
            </a:extLst>
          </p:cNvPr>
          <p:cNvSpPr txBox="1"/>
          <p:nvPr/>
        </p:nvSpPr>
        <p:spPr>
          <a:xfrm>
            <a:off x="4039758" y="6211669"/>
            <a:ext cx="3833739" cy="646331"/>
          </a:xfrm>
          <a:prstGeom prst="rect">
            <a:avLst/>
          </a:prstGeom>
          <a:noFill/>
        </p:spPr>
        <p:txBody>
          <a:bodyPr wrap="square" rtlCol="0">
            <a:spAutoFit/>
          </a:bodyPr>
          <a:lstStyle/>
          <a:p>
            <a:r>
              <a:rPr lang="vi-VN" sz="3600" b="1" dirty="0">
                <a:solidFill>
                  <a:srgbClr val="FFFF00"/>
                </a:solidFill>
                <a:latin typeface="+mj-lt"/>
              </a:rPr>
              <a:t>Cây rau mồng tơi</a:t>
            </a:r>
            <a:endParaRPr lang="en-US" sz="3600" b="1" dirty="0">
              <a:solidFill>
                <a:srgbClr val="FFFF00"/>
              </a:solidFill>
              <a:latin typeface="+mj-lt"/>
            </a:endParaRPr>
          </a:p>
        </p:txBody>
      </p:sp>
      <p:pic>
        <p:nvPicPr>
          <p:cNvPr id="16" name="Picture 15">
            <a:extLst>
              <a:ext uri="{FF2B5EF4-FFF2-40B4-BE49-F238E27FC236}">
                <a16:creationId xmlns:a16="http://schemas.microsoft.com/office/drawing/2014/main" id="{913F75E6-2684-4E67-ABD1-7865DB813D29}"/>
              </a:ext>
            </a:extLst>
          </p:cNvPr>
          <p:cNvPicPr>
            <a:picLocks noChangeAspect="1"/>
          </p:cNvPicPr>
          <p:nvPr/>
        </p:nvPicPr>
        <p:blipFill>
          <a:blip r:embed="rId8"/>
          <a:stretch>
            <a:fillRect/>
          </a:stretch>
        </p:blipFill>
        <p:spPr>
          <a:xfrm>
            <a:off x="8775761" y="2424828"/>
            <a:ext cx="975445" cy="859611"/>
          </a:xfrm>
          <a:prstGeom prst="rect">
            <a:avLst/>
          </a:prstGeom>
        </p:spPr>
      </p:pic>
      <p:sp>
        <p:nvSpPr>
          <p:cNvPr id="17" name="Arrow: Left 16">
            <a:extLst>
              <a:ext uri="{FF2B5EF4-FFF2-40B4-BE49-F238E27FC236}">
                <a16:creationId xmlns:a16="http://schemas.microsoft.com/office/drawing/2014/main" id="{42EEDBA8-3002-483C-9AE0-1653858F1180}"/>
              </a:ext>
            </a:extLst>
          </p:cNvPr>
          <p:cNvSpPr/>
          <p:nvPr/>
        </p:nvSpPr>
        <p:spPr>
          <a:xfrm>
            <a:off x="7387673" y="2714047"/>
            <a:ext cx="1284440" cy="304576"/>
          </a:xfrm>
          <a:prstGeom prst="leftArrow">
            <a:avLst/>
          </a:prstGeom>
          <a:solidFill>
            <a:srgbClr val="FFFF0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3" name="Picture 12">
            <a:extLst>
              <a:ext uri="{FF2B5EF4-FFF2-40B4-BE49-F238E27FC236}">
                <a16:creationId xmlns:a16="http://schemas.microsoft.com/office/drawing/2014/main" id="{AA00FA5C-9336-4125-94EF-16DA45B059E5}"/>
              </a:ext>
            </a:extLst>
          </p:cNvPr>
          <p:cNvPicPr>
            <a:picLocks noChangeAspect="1"/>
          </p:cNvPicPr>
          <p:nvPr/>
        </p:nvPicPr>
        <p:blipFill>
          <a:blip r:embed="rId9"/>
          <a:stretch>
            <a:fillRect/>
          </a:stretch>
        </p:blipFill>
        <p:spPr>
          <a:xfrm>
            <a:off x="1669747" y="4998600"/>
            <a:ext cx="969348" cy="859611"/>
          </a:xfrm>
          <a:prstGeom prst="rect">
            <a:avLst/>
          </a:prstGeom>
        </p:spPr>
      </p:pic>
      <p:pic>
        <p:nvPicPr>
          <p:cNvPr id="14" name="Picture 13">
            <a:extLst>
              <a:ext uri="{FF2B5EF4-FFF2-40B4-BE49-F238E27FC236}">
                <a16:creationId xmlns:a16="http://schemas.microsoft.com/office/drawing/2014/main" id="{6F412190-2916-48BF-8A85-85B1F9861345}"/>
              </a:ext>
            </a:extLst>
          </p:cNvPr>
          <p:cNvPicPr>
            <a:picLocks noChangeAspect="1"/>
          </p:cNvPicPr>
          <p:nvPr/>
        </p:nvPicPr>
        <p:blipFill>
          <a:blip r:embed="rId10"/>
          <a:stretch>
            <a:fillRect/>
          </a:stretch>
        </p:blipFill>
        <p:spPr>
          <a:xfrm>
            <a:off x="2261629" y="1662904"/>
            <a:ext cx="1518036" cy="859611"/>
          </a:xfrm>
          <a:prstGeom prst="rect">
            <a:avLst/>
          </a:prstGeom>
        </p:spPr>
      </p:pic>
      <p:sp>
        <p:nvSpPr>
          <p:cNvPr id="20" name="Arrow: Left 19">
            <a:extLst>
              <a:ext uri="{FF2B5EF4-FFF2-40B4-BE49-F238E27FC236}">
                <a16:creationId xmlns:a16="http://schemas.microsoft.com/office/drawing/2014/main" id="{9E4C2A5F-7D4A-44EC-A51E-7440C4372AE3}"/>
              </a:ext>
            </a:extLst>
          </p:cNvPr>
          <p:cNvSpPr/>
          <p:nvPr/>
        </p:nvSpPr>
        <p:spPr>
          <a:xfrm rot="10800000">
            <a:off x="2701559" y="5335450"/>
            <a:ext cx="1301852" cy="302517"/>
          </a:xfrm>
          <a:prstGeom prst="leftArrow">
            <a:avLst/>
          </a:prstGeom>
          <a:solidFill>
            <a:srgbClr val="FFFF0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1" name="Arrow: Left 20">
            <a:extLst>
              <a:ext uri="{FF2B5EF4-FFF2-40B4-BE49-F238E27FC236}">
                <a16:creationId xmlns:a16="http://schemas.microsoft.com/office/drawing/2014/main" id="{C55D2A56-B39A-4616-8D47-70EBA1D3DC9A}"/>
              </a:ext>
            </a:extLst>
          </p:cNvPr>
          <p:cNvSpPr/>
          <p:nvPr/>
        </p:nvSpPr>
        <p:spPr>
          <a:xfrm rot="12547943">
            <a:off x="3686528" y="2539372"/>
            <a:ext cx="1301852" cy="302517"/>
          </a:xfrm>
          <a:prstGeom prst="leftArrow">
            <a:avLst/>
          </a:prstGeom>
          <a:solidFill>
            <a:srgbClr val="FFFF0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43923882"/>
      </p:ext>
    </p:extLst>
  </p:cSld>
  <p:clrMapOvr>
    <a:masterClrMapping/>
  </p:clrMapOvr>
  <mc:AlternateContent xmlns:mc="http://schemas.openxmlformats.org/markup-compatibility/2006" xmlns:p14="http://schemas.microsoft.com/office/powerpoint/2010/main">
    <mc:Choice Requires="p14">
      <p:transition spd="slow" p14:dur="1400" advTm="32489">
        <p14:doors dir="vert"/>
      </p:transition>
    </mc:Choice>
    <mc:Fallback xmlns="">
      <p:transition spd="slow" advTm="3248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7" grpId="0" animBg="1"/>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93300">
            <a:alpha val="47000"/>
          </a:srgbClr>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C88FC1E-38BE-476F-B490-6CA3EDD24CC4}"/>
              </a:ext>
            </a:extLst>
          </p:cNvPr>
          <p:cNvPicPr>
            <a:picLocks noChangeAspect="1"/>
          </p:cNvPicPr>
          <p:nvPr/>
        </p:nvPicPr>
        <p:blipFill rotWithShape="1">
          <a:blip r:embed="rId3">
            <a:extLst>
              <a:ext uri="{28A0092B-C50C-407E-A947-70E740481C1C}">
                <a14:useLocalDpi xmlns:a14="http://schemas.microsoft.com/office/drawing/2010/main" val="0"/>
              </a:ext>
            </a:extLst>
          </a:blip>
          <a:srcRect b="28651"/>
          <a:stretch/>
        </p:blipFill>
        <p:spPr>
          <a:xfrm>
            <a:off x="-2" y="0"/>
            <a:ext cx="12192000" cy="6858000"/>
          </a:xfrm>
          <a:prstGeom prst="rect">
            <a:avLst/>
          </a:prstGeom>
        </p:spPr>
      </p:pic>
      <p:sp>
        <p:nvSpPr>
          <p:cNvPr id="38" name="TextBox 37">
            <a:extLst>
              <a:ext uri="{FF2B5EF4-FFF2-40B4-BE49-F238E27FC236}">
                <a16:creationId xmlns:a16="http://schemas.microsoft.com/office/drawing/2014/main" id="{4D4D76E4-9523-45C6-AD19-001762216B3C}"/>
              </a:ext>
            </a:extLst>
          </p:cNvPr>
          <p:cNvSpPr txBox="1"/>
          <p:nvPr/>
        </p:nvSpPr>
        <p:spPr>
          <a:xfrm>
            <a:off x="567571" y="5979180"/>
            <a:ext cx="2657913" cy="523220"/>
          </a:xfrm>
          <a:prstGeom prst="rect">
            <a:avLst/>
          </a:prstGeom>
          <a:noFill/>
        </p:spPr>
        <p:txBody>
          <a:bodyPr wrap="square" rtlCol="0">
            <a:spAutoFit/>
          </a:bodyPr>
          <a:lstStyle/>
          <a:p>
            <a:r>
              <a:rPr lang="vi-VN" sz="2800" b="1" dirty="0">
                <a:solidFill>
                  <a:srgbClr val="3333FF"/>
                </a:solidFill>
                <a:latin typeface="+mj-lt"/>
              </a:rPr>
              <a:t>Cây rau muống</a:t>
            </a:r>
            <a:endParaRPr lang="en-US" sz="2800" b="1" dirty="0">
              <a:solidFill>
                <a:srgbClr val="3333FF"/>
              </a:solidFill>
              <a:latin typeface="+mj-lt"/>
            </a:endParaRPr>
          </a:p>
        </p:txBody>
      </p:sp>
      <p:pic>
        <p:nvPicPr>
          <p:cNvPr id="2" name="Picture 1">
            <a:extLst>
              <a:ext uri="{FF2B5EF4-FFF2-40B4-BE49-F238E27FC236}">
                <a16:creationId xmlns:a16="http://schemas.microsoft.com/office/drawing/2014/main" id="{DA64FDC0-5A80-4DEF-BDA4-0DA1FF3238D9}"/>
              </a:ext>
            </a:extLst>
          </p:cNvPr>
          <p:cNvPicPr>
            <a:picLocks noChangeAspect="1"/>
          </p:cNvPicPr>
          <p:nvPr/>
        </p:nvPicPr>
        <p:blipFill rotWithShape="1">
          <a:blip r:embed="rId4"/>
          <a:srcRect l="8657" t="5013" r="9185"/>
          <a:stretch/>
        </p:blipFill>
        <p:spPr>
          <a:xfrm>
            <a:off x="-243719" y="1395410"/>
            <a:ext cx="4322871" cy="4770397"/>
          </a:xfrm>
          <a:prstGeom prst="rect">
            <a:avLst/>
          </a:prstGeom>
        </p:spPr>
      </p:pic>
      <p:pic>
        <p:nvPicPr>
          <p:cNvPr id="3" name="Picture 2">
            <a:extLst>
              <a:ext uri="{FF2B5EF4-FFF2-40B4-BE49-F238E27FC236}">
                <a16:creationId xmlns:a16="http://schemas.microsoft.com/office/drawing/2014/main" id="{2C134A9C-CA76-48B5-BF4A-10098357E67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100000" l="4211" r="96667">
                        <a14:foregroundMark x1="25965" y1="67696" x2="25965" y2="67696"/>
                        <a14:foregroundMark x1="25614" y1="70546" x2="25614" y2="70546"/>
                        <a14:foregroundMark x1="23509" y1="74347" x2="23509" y2="74347"/>
                        <a14:foregroundMark x1="19825" y1="81235" x2="19825" y2="81235"/>
                        <a14:foregroundMark x1="15789" y1="86223" x2="15789" y2="86223"/>
                        <a14:foregroundMark x1="13333" y1="88599" x2="13333" y2="88599"/>
                        <a14:foregroundMark x1="10526" y1="93112" x2="10526" y2="93112"/>
                        <a14:foregroundMark x1="16316" y1="90974" x2="16316" y2="90974"/>
                        <a14:foregroundMark x1="11754" y1="91449" x2="11754" y2="91449"/>
                        <a14:foregroundMark x1="12632" y1="90261" x2="12632" y2="90261"/>
                        <a14:foregroundMark x1="24737" y1="89311" x2="24737" y2="89311"/>
                        <a14:foregroundMark x1="24035" y1="90499" x2="24035" y2="90499"/>
                        <a14:foregroundMark x1="23509" y1="91924" x2="23509" y2="91924"/>
                        <a14:foregroundMark x1="22982" y1="93349" x2="22982" y2="93349"/>
                        <a14:foregroundMark x1="23158" y1="94537" x2="23158" y2="94537"/>
                        <a14:foregroundMark x1="22982" y1="96437" x2="22982" y2="96437"/>
                        <a14:foregroundMark x1="15439" y1="93587" x2="15439" y2="93587"/>
                        <a14:foregroundMark x1="14211" y1="95012" x2="14211" y2="95012"/>
                        <a14:foregroundMark x1="10526" y1="94062" x2="10526" y2="94062"/>
                        <a14:foregroundMark x1="34386" y1="93824" x2="34386" y2="93824"/>
                        <a14:foregroundMark x1="26842" y1="90974" x2="26842" y2="90974"/>
                        <a14:foregroundMark x1="17193" y1="88836" x2="17193" y2="88836"/>
                        <a14:foregroundMark x1="28246" y1="72684" x2="28246" y2="72684"/>
                        <a14:foregroundMark x1="26316" y1="74347" x2="26316" y2="74347"/>
                        <a14:foregroundMark x1="25263" y1="76485" x2="25263" y2="76485"/>
                        <a14:foregroundMark x1="23684" y1="78622" x2="23684" y2="78622"/>
                        <a14:foregroundMark x1="28947" y1="70071" x2="28947" y2="70071"/>
                        <a14:foregroundMark x1="31228" y1="66033" x2="31228" y2="66033"/>
                        <a14:backgroundMark x1="31930" y1="46081" x2="31930" y2="46081"/>
                        <a14:backgroundMark x1="26140" y1="39192" x2="26140" y2="39192"/>
                        <a14:backgroundMark x1="21053" y1="32542" x2="21053" y2="32542"/>
                        <a14:backgroundMark x1="57368" y1="1900" x2="57368" y2="1900"/>
                        <a14:backgroundMark x1="47895" y1="1663" x2="47895" y2="1663"/>
                        <a14:backgroundMark x1="53158" y1="63658" x2="53158" y2="63658"/>
                        <a14:backgroundMark x1="62105" y1="71971" x2="62105" y2="71971"/>
                        <a14:backgroundMark x1="58596" y1="73397" x2="58596" y2="73397"/>
                        <a14:backgroundMark x1="59825" y1="64608" x2="59825" y2="64608"/>
                        <a14:backgroundMark x1="20526" y1="95487" x2="20526" y2="95487"/>
                        <a14:backgroundMark x1="14035" y1="91449" x2="14035" y2="91449"/>
                        <a14:backgroundMark x1="22456" y1="86936" x2="22456" y2="86936"/>
                        <a14:backgroundMark x1="25789" y1="72447" x2="25789" y2="72447"/>
                      </a14:backgroundRemoval>
                    </a14:imgEffect>
                  </a14:imgLayer>
                </a14:imgProps>
              </a:ext>
            </a:extLst>
          </a:blip>
          <a:srcRect l="11987" r="4209"/>
          <a:stretch/>
        </p:blipFill>
        <p:spPr>
          <a:xfrm rot="20009612">
            <a:off x="4348235" y="1383871"/>
            <a:ext cx="3795822" cy="4326655"/>
          </a:xfrm>
          <a:prstGeom prst="rect">
            <a:avLst/>
          </a:prstGeom>
        </p:spPr>
      </p:pic>
      <p:sp>
        <p:nvSpPr>
          <p:cNvPr id="10" name="TextBox 9">
            <a:extLst>
              <a:ext uri="{FF2B5EF4-FFF2-40B4-BE49-F238E27FC236}">
                <a16:creationId xmlns:a16="http://schemas.microsoft.com/office/drawing/2014/main" id="{0A53BEB0-A92F-425A-912B-37DA54FF5422}"/>
              </a:ext>
            </a:extLst>
          </p:cNvPr>
          <p:cNvSpPr txBox="1"/>
          <p:nvPr/>
        </p:nvSpPr>
        <p:spPr>
          <a:xfrm>
            <a:off x="4897117" y="6068552"/>
            <a:ext cx="2304546" cy="523220"/>
          </a:xfrm>
          <a:prstGeom prst="rect">
            <a:avLst/>
          </a:prstGeom>
          <a:noFill/>
        </p:spPr>
        <p:txBody>
          <a:bodyPr wrap="square" rtlCol="0">
            <a:spAutoFit/>
          </a:bodyPr>
          <a:lstStyle/>
          <a:p>
            <a:r>
              <a:rPr lang="vi-VN" sz="2800" b="1" dirty="0">
                <a:solidFill>
                  <a:srgbClr val="3333FF"/>
                </a:solidFill>
                <a:latin typeface="+mj-lt"/>
              </a:rPr>
              <a:t>Cây rau rền</a:t>
            </a:r>
            <a:endParaRPr lang="en-US" sz="2800" b="1" dirty="0">
              <a:solidFill>
                <a:srgbClr val="3333FF"/>
              </a:solidFill>
              <a:latin typeface="+mj-lt"/>
            </a:endParaRPr>
          </a:p>
        </p:txBody>
      </p:sp>
      <p:sp>
        <p:nvSpPr>
          <p:cNvPr id="13" name="TextBox 12">
            <a:extLst>
              <a:ext uri="{FF2B5EF4-FFF2-40B4-BE49-F238E27FC236}">
                <a16:creationId xmlns:a16="http://schemas.microsoft.com/office/drawing/2014/main" id="{4A351A60-5E73-4AD4-91A8-349555F37675}"/>
              </a:ext>
            </a:extLst>
          </p:cNvPr>
          <p:cNvSpPr txBox="1"/>
          <p:nvPr/>
        </p:nvSpPr>
        <p:spPr>
          <a:xfrm>
            <a:off x="9153764" y="6068552"/>
            <a:ext cx="2217369" cy="523220"/>
          </a:xfrm>
          <a:prstGeom prst="rect">
            <a:avLst/>
          </a:prstGeom>
          <a:noFill/>
        </p:spPr>
        <p:txBody>
          <a:bodyPr wrap="square" rtlCol="0">
            <a:spAutoFit/>
          </a:bodyPr>
          <a:lstStyle/>
          <a:p>
            <a:r>
              <a:rPr lang="vi-VN" sz="2800" b="1" dirty="0">
                <a:solidFill>
                  <a:srgbClr val="3333FF"/>
                </a:solidFill>
                <a:latin typeface="+mj-lt"/>
              </a:rPr>
              <a:t>Cây </a:t>
            </a:r>
            <a:r>
              <a:rPr lang="vi-VN" sz="2800" b="1">
                <a:solidFill>
                  <a:srgbClr val="3333FF"/>
                </a:solidFill>
                <a:latin typeface="+mj-lt"/>
              </a:rPr>
              <a:t>rau cải</a:t>
            </a:r>
            <a:endParaRPr lang="en-US" sz="2800" b="1" dirty="0">
              <a:solidFill>
                <a:srgbClr val="3333FF"/>
              </a:solidFill>
              <a:latin typeface="+mj-lt"/>
            </a:endParaRPr>
          </a:p>
        </p:txBody>
      </p:sp>
      <p:pic>
        <p:nvPicPr>
          <p:cNvPr id="11" name="Picture 10">
            <a:extLst>
              <a:ext uri="{FF2B5EF4-FFF2-40B4-BE49-F238E27FC236}">
                <a16:creationId xmlns:a16="http://schemas.microsoft.com/office/drawing/2014/main" id="{23617524-1937-4950-B088-0F0B018FE18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8000" l="3333" r="96667">
                        <a14:foregroundMark x1="45667" y1="71333" x2="45667" y2="71333"/>
                        <a14:foregroundMark x1="43667" y1="71333" x2="43667" y2="71333"/>
                        <a14:foregroundMark x1="41333" y1="70333" x2="41333" y2="70333"/>
                        <a14:foregroundMark x1="39000" y1="71000" x2="39000" y2="71000"/>
                        <a14:foregroundMark x1="35667" y1="70000" x2="35667" y2="70000"/>
                        <a14:foregroundMark x1="31333" y1="68333" x2="31333" y2="68333"/>
                        <a14:foregroundMark x1="32333" y1="69667" x2="33333" y2="69000"/>
                        <a14:foregroundMark x1="38000" y1="70000" x2="38000" y2="70000"/>
                        <a14:foregroundMark x1="42000" y1="70667" x2="42000" y2="70667"/>
                        <a14:backgroundMark x1="42333" y1="68000" x2="42333" y2="68000"/>
                        <a14:backgroundMark x1="45000" y1="68000" x2="45000" y2="68000"/>
                        <a14:backgroundMark x1="50000" y1="67667" x2="50000" y2="67667"/>
                        <a14:backgroundMark x1="45667" y1="66333" x2="45667" y2="66333"/>
                        <a14:backgroundMark x1="39667" y1="65667" x2="39667" y2="65667"/>
                        <a14:backgroundMark x1="29333" y1="65667" x2="29333" y2="65667"/>
                        <a14:backgroundMark x1="46333" y1="69333" x2="46333" y2="69333"/>
                      </a14:backgroundRemoval>
                    </a14:imgEffect>
                  </a14:imgLayer>
                </a14:imgProps>
              </a:ext>
            </a:extLst>
          </a:blip>
          <a:srcRect l="5234" t="20000" r="4353"/>
          <a:stretch/>
        </p:blipFill>
        <p:spPr>
          <a:xfrm rot="16200000">
            <a:off x="7744920" y="1536979"/>
            <a:ext cx="4770396" cy="4220978"/>
          </a:xfrm>
          <a:prstGeom prst="rect">
            <a:avLst/>
          </a:prstGeom>
        </p:spPr>
      </p:pic>
      <p:sp>
        <p:nvSpPr>
          <p:cNvPr id="12" name="文本框 7">
            <a:extLst>
              <a:ext uri="{FF2B5EF4-FFF2-40B4-BE49-F238E27FC236}">
                <a16:creationId xmlns:a16="http://schemas.microsoft.com/office/drawing/2014/main" id="{DD6D9DB2-1720-4035-B6A7-37CA6E66DBB2}"/>
              </a:ext>
            </a:extLst>
          </p:cNvPr>
          <p:cNvSpPr txBox="1"/>
          <p:nvPr/>
        </p:nvSpPr>
        <p:spPr>
          <a:xfrm>
            <a:off x="567571" y="45056"/>
            <a:ext cx="9932177" cy="523220"/>
          </a:xfrm>
          <a:prstGeom prst="rect">
            <a:avLst/>
          </a:prstGeom>
          <a:noFill/>
        </p:spPr>
        <p:txBody>
          <a:bodyPr wrap="square" rtlCol="0">
            <a:spAutoFit/>
          </a:bodyPr>
          <a:lstStyle/>
          <a:p>
            <a:pPr algn="ctr">
              <a:defRPr/>
            </a:pPr>
            <a:r>
              <a:rPr lang="vi-VN" altLang="zh-CN" sz="2800" b="1" dirty="0">
                <a:solidFill>
                  <a:srgbClr val="3333FF"/>
                </a:solidFill>
                <a:latin typeface="Arial"/>
                <a:cs typeface="Arial"/>
                <a:sym typeface="+mn-lt"/>
              </a:rPr>
              <a:t>Ngoài ra</a:t>
            </a:r>
            <a:r>
              <a:rPr lang="en-US" altLang="zh-CN" sz="2800" b="1" dirty="0">
                <a:solidFill>
                  <a:srgbClr val="3333FF"/>
                </a:solidFill>
                <a:latin typeface="Arial"/>
                <a:cs typeface="Arial"/>
                <a:sym typeface="+mn-lt"/>
              </a:rPr>
              <a:t>,</a:t>
            </a:r>
            <a:r>
              <a:rPr lang="vi-VN" altLang="zh-CN" sz="2800" b="1" dirty="0">
                <a:solidFill>
                  <a:srgbClr val="3333FF"/>
                </a:solidFill>
                <a:latin typeface="Arial"/>
                <a:cs typeface="Arial"/>
                <a:sym typeface="+mn-lt"/>
              </a:rPr>
              <a:t> con còn biết những loại cây rau ăn lá nào khác?</a:t>
            </a:r>
            <a:endParaRPr lang="en-GB" altLang="zh-CN" sz="2800" b="1" dirty="0">
              <a:solidFill>
                <a:srgbClr val="3333FF"/>
              </a:solidFill>
              <a:latin typeface="Arial"/>
              <a:cs typeface="Arial"/>
              <a:sym typeface="+mn-lt"/>
            </a:endParaRPr>
          </a:p>
        </p:txBody>
      </p:sp>
    </p:spTree>
    <p:custDataLst>
      <p:tags r:id="rId1"/>
    </p:custDataLst>
    <p:extLst>
      <p:ext uri="{BB962C8B-B14F-4D97-AF65-F5344CB8AC3E}">
        <p14:creationId xmlns:p14="http://schemas.microsoft.com/office/powerpoint/2010/main" val="1332282315"/>
      </p:ext>
    </p:extLst>
  </p:cSld>
  <p:clrMapOvr>
    <a:masterClrMapping/>
  </p:clrMapOvr>
  <p:transition spd="slow" advTm="1744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heel(4)">
                                      <p:cBhvr>
                                        <p:cTn id="10" dur="20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4)">
                                      <p:cBhvr>
                                        <p:cTn id="15" dur="2000"/>
                                        <p:tgtEl>
                                          <p:spTgt spid="3"/>
                                        </p:tgtEl>
                                      </p:cBhvr>
                                    </p:animEffect>
                                  </p:childTnLst>
                                </p:cTn>
                              </p:par>
                              <p:par>
                                <p:cTn id="16" presetID="21"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4)">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4)">
                                      <p:cBhvr>
                                        <p:cTn id="23" dur="2000"/>
                                        <p:tgtEl>
                                          <p:spTgt spid="11"/>
                                        </p:tgtEl>
                                      </p:cBhvr>
                                    </p:animEffect>
                                  </p:childTnLst>
                                </p:cTn>
                              </p:par>
                              <p:par>
                                <p:cTn id="24" presetID="21"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heel(4)">
                                      <p:cBhvr>
                                        <p:cTn id="2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0"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93300">
            <a:alpha val="47000"/>
          </a:srgb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6BCA418E-D10B-4E0F-8974-CCB4157D8CC6}"/>
              </a:ext>
            </a:extLst>
          </p:cNvPr>
          <p:cNvPicPr>
            <a:picLocks noChangeAspect="1"/>
          </p:cNvPicPr>
          <p:nvPr/>
        </p:nvPicPr>
        <p:blipFill rotWithShape="1">
          <a:blip r:embed="rId3">
            <a:extLst>
              <a:ext uri="{28A0092B-C50C-407E-A947-70E740481C1C}">
                <a14:useLocalDpi xmlns:a14="http://schemas.microsoft.com/office/drawing/2010/main" val="0"/>
              </a:ext>
            </a:extLst>
          </a:blip>
          <a:srcRect t="-76" b="1"/>
          <a:stretch/>
        </p:blipFill>
        <p:spPr>
          <a:xfrm>
            <a:off x="-2" y="0"/>
            <a:ext cx="12192001" cy="5340393"/>
          </a:xfrm>
          <a:prstGeom prst="rect">
            <a:avLst/>
          </a:prstGeom>
        </p:spPr>
      </p:pic>
      <p:pic>
        <p:nvPicPr>
          <p:cNvPr id="10" name="Picture 9">
            <a:extLst>
              <a:ext uri="{FF2B5EF4-FFF2-40B4-BE49-F238E27FC236}">
                <a16:creationId xmlns:a16="http://schemas.microsoft.com/office/drawing/2014/main" id="{F8A9AB2B-2BF9-410F-BD39-F19C2AB3B03F}"/>
              </a:ext>
            </a:extLst>
          </p:cNvPr>
          <p:cNvPicPr>
            <a:picLocks noChangeAspect="1"/>
          </p:cNvPicPr>
          <p:nvPr/>
        </p:nvPicPr>
        <p:blipFill>
          <a:blip r:embed="rId4"/>
          <a:stretch>
            <a:fillRect/>
          </a:stretch>
        </p:blipFill>
        <p:spPr>
          <a:xfrm>
            <a:off x="-167127" y="764010"/>
            <a:ext cx="5550679" cy="6076867"/>
          </a:xfrm>
          <a:prstGeom prst="rect">
            <a:avLst/>
          </a:prstGeom>
        </p:spPr>
      </p:pic>
      <p:sp>
        <p:nvSpPr>
          <p:cNvPr id="12" name="TextBox 11">
            <a:extLst>
              <a:ext uri="{FF2B5EF4-FFF2-40B4-BE49-F238E27FC236}">
                <a16:creationId xmlns:a16="http://schemas.microsoft.com/office/drawing/2014/main" id="{9348E12C-EFD2-4D2D-9DB6-467A28AF1E9B}"/>
              </a:ext>
            </a:extLst>
          </p:cNvPr>
          <p:cNvSpPr txBox="1"/>
          <p:nvPr/>
        </p:nvSpPr>
        <p:spPr>
          <a:xfrm>
            <a:off x="5923166" y="6334780"/>
            <a:ext cx="2875798" cy="523220"/>
          </a:xfrm>
          <a:prstGeom prst="rect">
            <a:avLst/>
          </a:prstGeom>
          <a:noFill/>
        </p:spPr>
        <p:txBody>
          <a:bodyPr wrap="square" rtlCol="0">
            <a:spAutoFit/>
          </a:bodyPr>
          <a:lstStyle/>
          <a:p>
            <a:r>
              <a:rPr lang="vi-VN" sz="2800" b="1" dirty="0">
                <a:solidFill>
                  <a:srgbClr val="FFFF00"/>
                </a:solidFill>
                <a:latin typeface="+mj-lt"/>
              </a:rPr>
              <a:t>Cây hoa hồng</a:t>
            </a:r>
            <a:endParaRPr lang="en-US" sz="2800" b="1" dirty="0">
              <a:solidFill>
                <a:srgbClr val="FFFF00"/>
              </a:solidFill>
              <a:latin typeface="+mj-lt"/>
            </a:endParaRPr>
          </a:p>
        </p:txBody>
      </p:sp>
      <p:pic>
        <p:nvPicPr>
          <p:cNvPr id="15" name="Picture 14">
            <a:extLst>
              <a:ext uri="{FF2B5EF4-FFF2-40B4-BE49-F238E27FC236}">
                <a16:creationId xmlns:a16="http://schemas.microsoft.com/office/drawing/2014/main" id="{41F7B050-3AD2-4B89-9B03-87840E71DC2E}"/>
              </a:ext>
            </a:extLst>
          </p:cNvPr>
          <p:cNvPicPr>
            <a:picLocks noChangeAspect="1"/>
          </p:cNvPicPr>
          <p:nvPr/>
        </p:nvPicPr>
        <p:blipFill>
          <a:blip r:embed="rId5"/>
          <a:stretch>
            <a:fillRect/>
          </a:stretch>
        </p:blipFill>
        <p:spPr>
          <a:xfrm>
            <a:off x="4707999" y="1113104"/>
            <a:ext cx="4554571" cy="5483286"/>
          </a:xfrm>
          <a:prstGeom prst="rect">
            <a:avLst/>
          </a:prstGeom>
        </p:spPr>
      </p:pic>
      <p:sp>
        <p:nvSpPr>
          <p:cNvPr id="22" name="TextBox 21">
            <a:extLst>
              <a:ext uri="{FF2B5EF4-FFF2-40B4-BE49-F238E27FC236}">
                <a16:creationId xmlns:a16="http://schemas.microsoft.com/office/drawing/2014/main" id="{2DD5EEB3-BE61-405B-9D70-151CFE40926A}"/>
              </a:ext>
            </a:extLst>
          </p:cNvPr>
          <p:cNvSpPr txBox="1"/>
          <p:nvPr/>
        </p:nvSpPr>
        <p:spPr>
          <a:xfrm>
            <a:off x="1669582" y="6334780"/>
            <a:ext cx="1536723" cy="523220"/>
          </a:xfrm>
          <a:prstGeom prst="rect">
            <a:avLst/>
          </a:prstGeom>
          <a:noFill/>
        </p:spPr>
        <p:txBody>
          <a:bodyPr wrap="square" rtlCol="0">
            <a:spAutoFit/>
          </a:bodyPr>
          <a:lstStyle/>
          <a:p>
            <a:r>
              <a:rPr lang="vi-VN" sz="2800" b="1" dirty="0">
                <a:solidFill>
                  <a:srgbClr val="FFFF00"/>
                </a:solidFill>
                <a:latin typeface="+mj-lt"/>
              </a:rPr>
              <a:t>Cây Táo</a:t>
            </a:r>
            <a:endParaRPr lang="en-US" sz="2800" b="1" dirty="0">
              <a:solidFill>
                <a:srgbClr val="FFFF00"/>
              </a:solidFill>
              <a:latin typeface="+mj-lt"/>
            </a:endParaRPr>
          </a:p>
        </p:txBody>
      </p:sp>
      <p:sp>
        <p:nvSpPr>
          <p:cNvPr id="23" name="TextBox 22">
            <a:extLst>
              <a:ext uri="{FF2B5EF4-FFF2-40B4-BE49-F238E27FC236}">
                <a16:creationId xmlns:a16="http://schemas.microsoft.com/office/drawing/2014/main" id="{B92198DE-CBB4-4576-ADF5-7F26EBB0A516}"/>
              </a:ext>
            </a:extLst>
          </p:cNvPr>
          <p:cNvSpPr txBox="1"/>
          <p:nvPr/>
        </p:nvSpPr>
        <p:spPr>
          <a:xfrm>
            <a:off x="9163220" y="6334780"/>
            <a:ext cx="2875798" cy="523220"/>
          </a:xfrm>
          <a:prstGeom prst="rect">
            <a:avLst/>
          </a:prstGeom>
          <a:noFill/>
        </p:spPr>
        <p:txBody>
          <a:bodyPr wrap="square" rtlCol="0">
            <a:spAutoFit/>
          </a:bodyPr>
          <a:lstStyle/>
          <a:p>
            <a:r>
              <a:rPr lang="vi-VN" sz="2800" b="1" dirty="0">
                <a:solidFill>
                  <a:srgbClr val="FFFF00"/>
                </a:solidFill>
                <a:latin typeface="+mj-lt"/>
              </a:rPr>
              <a:t>Cây rau mồng tơi</a:t>
            </a:r>
            <a:endParaRPr lang="en-US" sz="2800" b="1" dirty="0">
              <a:solidFill>
                <a:srgbClr val="FFFF00"/>
              </a:solidFill>
              <a:latin typeface="+mj-lt"/>
            </a:endParaRPr>
          </a:p>
        </p:txBody>
      </p:sp>
      <p:pic>
        <p:nvPicPr>
          <p:cNvPr id="2" name="Picture 1">
            <a:extLst>
              <a:ext uri="{FF2B5EF4-FFF2-40B4-BE49-F238E27FC236}">
                <a16:creationId xmlns:a16="http://schemas.microsoft.com/office/drawing/2014/main" id="{05B13062-D519-4DB5-A19D-E0A36B111140}"/>
              </a:ext>
            </a:extLst>
          </p:cNvPr>
          <p:cNvPicPr>
            <a:picLocks noChangeAspect="1"/>
          </p:cNvPicPr>
          <p:nvPr/>
        </p:nvPicPr>
        <p:blipFill>
          <a:blip r:embed="rId6"/>
          <a:stretch>
            <a:fillRect/>
          </a:stretch>
        </p:blipFill>
        <p:spPr>
          <a:xfrm>
            <a:off x="8417177" y="3194892"/>
            <a:ext cx="3864829" cy="2919979"/>
          </a:xfrm>
          <a:prstGeom prst="rect">
            <a:avLst/>
          </a:prstGeom>
        </p:spPr>
      </p:pic>
    </p:spTree>
    <p:custDataLst>
      <p:tags r:id="rId1"/>
    </p:custDataLst>
    <p:extLst>
      <p:ext uri="{BB962C8B-B14F-4D97-AF65-F5344CB8AC3E}">
        <p14:creationId xmlns:p14="http://schemas.microsoft.com/office/powerpoint/2010/main" val="2909743485"/>
      </p:ext>
    </p:extLst>
  </p:cSld>
  <p:clrMapOvr>
    <a:masterClrMapping/>
  </p:clrMapOvr>
  <p:transition spd="slow" advTm="13419">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par>
                                <p:cTn id="24" presetID="16" presetClass="entr" presetSubtype="21"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FCD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09AD0D-CB28-4647-BB9B-57220EDD3EF0}"/>
              </a:ext>
            </a:extLst>
          </p:cNvPr>
          <p:cNvPicPr>
            <a:picLocks noChangeAspect="1"/>
          </p:cNvPicPr>
          <p:nvPr/>
        </p:nvPicPr>
        <p:blipFill>
          <a:blip r:embed="rId3"/>
          <a:stretch>
            <a:fillRect/>
          </a:stretch>
        </p:blipFill>
        <p:spPr>
          <a:xfrm>
            <a:off x="6096000" y="612486"/>
            <a:ext cx="5080000" cy="257138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a:extLst>
              <a:ext uri="{FF2B5EF4-FFF2-40B4-BE49-F238E27FC236}">
                <a16:creationId xmlns:a16="http://schemas.microsoft.com/office/drawing/2014/main" id="{FA056670-BF44-4492-B498-096AA43CFF95}"/>
              </a:ext>
            </a:extLst>
          </p:cNvPr>
          <p:cNvPicPr>
            <a:picLocks noChangeAspect="1"/>
          </p:cNvPicPr>
          <p:nvPr/>
        </p:nvPicPr>
        <p:blipFill>
          <a:blip r:embed="rId4"/>
          <a:stretch>
            <a:fillRect/>
          </a:stretch>
        </p:blipFill>
        <p:spPr>
          <a:xfrm>
            <a:off x="546960" y="612486"/>
            <a:ext cx="4659749" cy="257138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TextBox 7">
            <a:extLst>
              <a:ext uri="{FF2B5EF4-FFF2-40B4-BE49-F238E27FC236}">
                <a16:creationId xmlns:a16="http://schemas.microsoft.com/office/drawing/2014/main" id="{5867EC77-A47C-473E-A0C4-A45653B2F8B6}"/>
              </a:ext>
            </a:extLst>
          </p:cNvPr>
          <p:cNvSpPr txBox="1"/>
          <p:nvPr/>
        </p:nvSpPr>
        <p:spPr>
          <a:xfrm>
            <a:off x="199595" y="-61710"/>
            <a:ext cx="2155036" cy="646331"/>
          </a:xfrm>
          <a:prstGeom prst="rect">
            <a:avLst/>
          </a:prstGeom>
          <a:noFill/>
        </p:spPr>
        <p:txBody>
          <a:bodyPr wrap="square" rtlCol="0">
            <a:spAutoFit/>
          </a:bodyPr>
          <a:lstStyle/>
          <a:p>
            <a:r>
              <a:rPr lang="vi-VN" sz="3600" b="1" dirty="0">
                <a:solidFill>
                  <a:srgbClr val="FF0000"/>
                </a:solidFill>
                <a:latin typeface="+mj-lt"/>
              </a:rPr>
              <a:t>Giáo dục:</a:t>
            </a:r>
            <a:endParaRPr lang="en-US" sz="3600" b="1" dirty="0">
              <a:solidFill>
                <a:srgbClr val="FF0000"/>
              </a:solidFill>
              <a:latin typeface="+mj-lt"/>
            </a:endParaRPr>
          </a:p>
        </p:txBody>
      </p:sp>
      <p:sp>
        <p:nvSpPr>
          <p:cNvPr id="9" name="文本框 7">
            <a:extLst>
              <a:ext uri="{FF2B5EF4-FFF2-40B4-BE49-F238E27FC236}">
                <a16:creationId xmlns:a16="http://schemas.microsoft.com/office/drawing/2014/main" id="{5DC02047-4FD4-4084-9002-197C43468689}"/>
              </a:ext>
            </a:extLst>
          </p:cNvPr>
          <p:cNvSpPr txBox="1"/>
          <p:nvPr/>
        </p:nvSpPr>
        <p:spPr>
          <a:xfrm>
            <a:off x="2354631" y="13778"/>
            <a:ext cx="8279872" cy="523220"/>
          </a:xfrm>
          <a:prstGeom prst="rect">
            <a:avLst/>
          </a:prstGeom>
          <a:noFill/>
        </p:spPr>
        <p:txBody>
          <a:bodyPr wrap="square" rtlCol="0">
            <a:spAutoFit/>
          </a:bodyPr>
          <a:lstStyle/>
          <a:p>
            <a:pPr algn="ctr">
              <a:defRPr/>
            </a:pPr>
            <a:r>
              <a:rPr lang="vi-VN" altLang="zh-CN" sz="2800" b="1" dirty="0">
                <a:solidFill>
                  <a:srgbClr val="3333FF"/>
                </a:solidFill>
                <a:latin typeface="Arial"/>
                <a:cs typeface="Arial"/>
                <a:sym typeface="+mn-lt"/>
              </a:rPr>
              <a:t>Để cây phát triển tốt thì các con cần phải làm gì?</a:t>
            </a:r>
            <a:endParaRPr lang="en-GB" altLang="zh-CN" sz="2800" b="1" dirty="0">
              <a:solidFill>
                <a:srgbClr val="3333FF"/>
              </a:solidFill>
              <a:latin typeface="Arial"/>
              <a:cs typeface="Arial"/>
              <a:sym typeface="+mn-lt"/>
            </a:endParaRPr>
          </a:p>
        </p:txBody>
      </p:sp>
      <p:pic>
        <p:nvPicPr>
          <p:cNvPr id="5" name="Picture 4">
            <a:extLst>
              <a:ext uri="{FF2B5EF4-FFF2-40B4-BE49-F238E27FC236}">
                <a16:creationId xmlns:a16="http://schemas.microsoft.com/office/drawing/2014/main" id="{E70C800D-FC2B-4064-A8DE-CD803D860A9D}"/>
              </a:ext>
            </a:extLst>
          </p:cNvPr>
          <p:cNvPicPr>
            <a:picLocks noChangeAspect="1"/>
          </p:cNvPicPr>
          <p:nvPr/>
        </p:nvPicPr>
        <p:blipFill>
          <a:blip r:embed="rId5"/>
          <a:stretch>
            <a:fillRect/>
          </a:stretch>
        </p:blipFill>
        <p:spPr>
          <a:xfrm>
            <a:off x="6090080" y="3718152"/>
            <a:ext cx="5080000" cy="264687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2" name="TextBox 11">
            <a:extLst>
              <a:ext uri="{FF2B5EF4-FFF2-40B4-BE49-F238E27FC236}">
                <a16:creationId xmlns:a16="http://schemas.microsoft.com/office/drawing/2014/main" id="{40359DCD-C388-415E-9F7F-8A8F436B0705}"/>
              </a:ext>
            </a:extLst>
          </p:cNvPr>
          <p:cNvSpPr txBox="1"/>
          <p:nvPr/>
        </p:nvSpPr>
        <p:spPr>
          <a:xfrm>
            <a:off x="8317172" y="6492672"/>
            <a:ext cx="2738436" cy="400110"/>
          </a:xfrm>
          <a:prstGeom prst="rect">
            <a:avLst/>
          </a:prstGeom>
          <a:noFill/>
        </p:spPr>
        <p:txBody>
          <a:bodyPr wrap="square" rtlCol="0">
            <a:spAutoFit/>
          </a:bodyPr>
          <a:lstStyle/>
          <a:p>
            <a:r>
              <a:rPr lang="vi-VN" sz="2000" b="1" dirty="0">
                <a:solidFill>
                  <a:srgbClr val="FF0000"/>
                </a:solidFill>
                <a:latin typeface="+mj-lt"/>
              </a:rPr>
              <a:t>Nhổ cỏ</a:t>
            </a:r>
            <a:endParaRPr lang="en-US" sz="2000" b="1" dirty="0">
              <a:solidFill>
                <a:srgbClr val="FF0000"/>
              </a:solidFill>
              <a:latin typeface="+mj-lt"/>
            </a:endParaRPr>
          </a:p>
        </p:txBody>
      </p:sp>
      <p:sp>
        <p:nvSpPr>
          <p:cNvPr id="13" name="TextBox 12">
            <a:extLst>
              <a:ext uri="{FF2B5EF4-FFF2-40B4-BE49-F238E27FC236}">
                <a16:creationId xmlns:a16="http://schemas.microsoft.com/office/drawing/2014/main" id="{D2C9E47E-DC3A-4CCA-AF05-5BC5F8BA2D3F}"/>
              </a:ext>
            </a:extLst>
          </p:cNvPr>
          <p:cNvSpPr txBox="1"/>
          <p:nvPr/>
        </p:nvSpPr>
        <p:spPr>
          <a:xfrm>
            <a:off x="7683870" y="3233452"/>
            <a:ext cx="2738436" cy="400110"/>
          </a:xfrm>
          <a:prstGeom prst="rect">
            <a:avLst/>
          </a:prstGeom>
          <a:noFill/>
        </p:spPr>
        <p:txBody>
          <a:bodyPr wrap="square" rtlCol="0">
            <a:spAutoFit/>
          </a:bodyPr>
          <a:lstStyle/>
          <a:p>
            <a:r>
              <a:rPr lang="vi-VN" sz="2000" b="1" dirty="0">
                <a:solidFill>
                  <a:srgbClr val="FF0000"/>
                </a:solidFill>
                <a:latin typeface="+mj-lt"/>
              </a:rPr>
              <a:t>Tưới nước cho cây</a:t>
            </a:r>
            <a:endParaRPr lang="en-US" sz="2000" b="1" dirty="0">
              <a:solidFill>
                <a:srgbClr val="FF0000"/>
              </a:solidFill>
              <a:latin typeface="+mj-lt"/>
            </a:endParaRPr>
          </a:p>
        </p:txBody>
      </p:sp>
      <p:sp>
        <p:nvSpPr>
          <p:cNvPr id="14" name="TextBox 13">
            <a:extLst>
              <a:ext uri="{FF2B5EF4-FFF2-40B4-BE49-F238E27FC236}">
                <a16:creationId xmlns:a16="http://schemas.microsoft.com/office/drawing/2014/main" id="{1C749359-B230-417E-AE18-25E933C25769}"/>
              </a:ext>
            </a:extLst>
          </p:cNvPr>
          <p:cNvSpPr txBox="1"/>
          <p:nvPr/>
        </p:nvSpPr>
        <p:spPr>
          <a:xfrm>
            <a:off x="2276932" y="3228945"/>
            <a:ext cx="2738436" cy="400110"/>
          </a:xfrm>
          <a:prstGeom prst="rect">
            <a:avLst/>
          </a:prstGeom>
          <a:noFill/>
        </p:spPr>
        <p:txBody>
          <a:bodyPr wrap="square" rtlCol="0">
            <a:spAutoFit/>
          </a:bodyPr>
          <a:lstStyle/>
          <a:p>
            <a:r>
              <a:rPr lang="vi-VN" sz="2000" b="1" dirty="0">
                <a:solidFill>
                  <a:srgbClr val="FF0000"/>
                </a:solidFill>
                <a:latin typeface="+mj-lt"/>
              </a:rPr>
              <a:t>Trồng cây</a:t>
            </a:r>
            <a:endParaRPr lang="en-US" sz="2000" b="1" dirty="0">
              <a:solidFill>
                <a:srgbClr val="FF0000"/>
              </a:solidFill>
              <a:latin typeface="+mj-lt"/>
            </a:endParaRPr>
          </a:p>
        </p:txBody>
      </p:sp>
      <p:pic>
        <p:nvPicPr>
          <p:cNvPr id="7" name="Picture 6">
            <a:extLst>
              <a:ext uri="{FF2B5EF4-FFF2-40B4-BE49-F238E27FC236}">
                <a16:creationId xmlns:a16="http://schemas.microsoft.com/office/drawing/2014/main" id="{6D3EBDE2-A1B9-4961-A96A-8E5387BBE4E5}"/>
              </a:ext>
            </a:extLst>
          </p:cNvPr>
          <p:cNvPicPr>
            <a:picLocks noChangeAspect="1"/>
          </p:cNvPicPr>
          <p:nvPr/>
        </p:nvPicPr>
        <p:blipFill>
          <a:blip r:embed="rId6"/>
          <a:stretch>
            <a:fillRect/>
          </a:stretch>
        </p:blipFill>
        <p:spPr>
          <a:xfrm>
            <a:off x="546960" y="3719429"/>
            <a:ext cx="4659749" cy="264432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5" name="TextBox 14">
            <a:extLst>
              <a:ext uri="{FF2B5EF4-FFF2-40B4-BE49-F238E27FC236}">
                <a16:creationId xmlns:a16="http://schemas.microsoft.com/office/drawing/2014/main" id="{284DFD03-C6C7-45CE-AE79-C5CF7B30F050}"/>
              </a:ext>
            </a:extLst>
          </p:cNvPr>
          <p:cNvSpPr txBox="1"/>
          <p:nvPr/>
        </p:nvSpPr>
        <p:spPr>
          <a:xfrm>
            <a:off x="2123229" y="6463398"/>
            <a:ext cx="2738436" cy="400110"/>
          </a:xfrm>
          <a:prstGeom prst="rect">
            <a:avLst/>
          </a:prstGeom>
          <a:noFill/>
        </p:spPr>
        <p:txBody>
          <a:bodyPr wrap="square" rtlCol="0">
            <a:spAutoFit/>
          </a:bodyPr>
          <a:lstStyle/>
          <a:p>
            <a:r>
              <a:rPr lang="vi-VN" sz="2000" b="1" dirty="0">
                <a:solidFill>
                  <a:srgbClr val="FF0000"/>
                </a:solidFill>
                <a:latin typeface="+mj-lt"/>
              </a:rPr>
              <a:t>Bắt sâu</a:t>
            </a:r>
            <a:endParaRPr lang="en-US" sz="2000" b="1" dirty="0">
              <a:solidFill>
                <a:srgbClr val="FF0000"/>
              </a:solidFill>
              <a:latin typeface="+mj-lt"/>
            </a:endParaRPr>
          </a:p>
        </p:txBody>
      </p:sp>
    </p:spTree>
    <p:custDataLst>
      <p:tags r:id="rId1"/>
    </p:custDataLst>
    <p:extLst>
      <p:ext uri="{BB962C8B-B14F-4D97-AF65-F5344CB8AC3E}">
        <p14:creationId xmlns:p14="http://schemas.microsoft.com/office/powerpoint/2010/main" val="2243573205"/>
      </p:ext>
    </p:extLst>
  </p:cSld>
  <p:clrMapOvr>
    <a:masterClrMapping/>
  </p:clrMapOvr>
  <mc:AlternateContent xmlns:mc="http://schemas.openxmlformats.org/markup-compatibility/2006" xmlns:p14="http://schemas.microsoft.com/office/powerpoint/2010/main">
    <mc:Choice Requires="p14">
      <p:transition spd="slow" p14:dur="1500" advTm="20938">
        <p:split orient="vert"/>
      </p:transition>
    </mc:Choice>
    <mc:Fallback xmlns="">
      <p:transition spd="slow" advTm="20938">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fltVal val="0"/>
                                          </p:val>
                                        </p:tav>
                                        <p:tav tm="100000">
                                          <p:val>
                                            <p:strVal val="#ppt_w"/>
                                          </p:val>
                                        </p:tav>
                                      </p:tavLst>
                                    </p:anim>
                                    <p:anim calcmode="lin" valueType="num">
                                      <p:cBhvr>
                                        <p:cTn id="44" dur="500" fill="hold"/>
                                        <p:tgtEl>
                                          <p:spTgt spid="5"/>
                                        </p:tgtEl>
                                        <p:attrNameLst>
                                          <p:attrName>ppt_h</p:attrName>
                                        </p:attrNameLst>
                                      </p:cBhvr>
                                      <p:tavLst>
                                        <p:tav tm="0">
                                          <p:val>
                                            <p:fltVal val="0"/>
                                          </p:val>
                                        </p:tav>
                                        <p:tav tm="100000">
                                          <p:val>
                                            <p:strVal val="#ppt_h"/>
                                          </p:val>
                                        </p:tav>
                                      </p:tavLst>
                                    </p:anim>
                                    <p:animEffect transition="in" filter="fade">
                                      <p:cBhvr>
                                        <p:cTn id="45" dur="500"/>
                                        <p:tgtEl>
                                          <p:spTgt spid="5"/>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p:cTn id="48" dur="500" fill="hold"/>
                                        <p:tgtEl>
                                          <p:spTgt spid="12"/>
                                        </p:tgtEl>
                                        <p:attrNameLst>
                                          <p:attrName>ppt_w</p:attrName>
                                        </p:attrNameLst>
                                      </p:cBhvr>
                                      <p:tavLst>
                                        <p:tav tm="0">
                                          <p:val>
                                            <p:fltVal val="0"/>
                                          </p:val>
                                        </p:tav>
                                        <p:tav tm="100000">
                                          <p:val>
                                            <p:strVal val="#ppt_w"/>
                                          </p:val>
                                        </p:tav>
                                      </p:tavLst>
                                    </p:anim>
                                    <p:anim calcmode="lin" valueType="num">
                                      <p:cBhvr>
                                        <p:cTn id="49" dur="500" fill="hold"/>
                                        <p:tgtEl>
                                          <p:spTgt spid="12"/>
                                        </p:tgtEl>
                                        <p:attrNameLst>
                                          <p:attrName>ppt_h</p:attrName>
                                        </p:attrNameLst>
                                      </p:cBhvr>
                                      <p:tavLst>
                                        <p:tav tm="0">
                                          <p:val>
                                            <p:fltVal val="0"/>
                                          </p:val>
                                        </p:tav>
                                        <p:tav tm="100000">
                                          <p:val>
                                            <p:strVal val="#ppt_h"/>
                                          </p:val>
                                        </p:tav>
                                      </p:tavLst>
                                    </p:anim>
                                    <p:animEffect transition="in" filter="fade">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8C939E-1461-4C33-9B30-06ED9A71B0A5}"/>
              </a:ext>
            </a:extLst>
          </p:cNvPr>
          <p:cNvPicPr>
            <a:picLocks noChangeAspect="1"/>
          </p:cNvPicPr>
          <p:nvPr/>
        </p:nvPicPr>
        <p:blipFill>
          <a:blip r:embed="rId3"/>
          <a:stretch>
            <a:fillRect/>
          </a:stretch>
        </p:blipFill>
        <p:spPr>
          <a:xfrm>
            <a:off x="-529" y="-298"/>
            <a:ext cx="12192530" cy="6858298"/>
          </a:xfrm>
          <a:prstGeom prst="rect">
            <a:avLst/>
          </a:prstGeom>
        </p:spPr>
      </p:pic>
      <p:pic>
        <p:nvPicPr>
          <p:cNvPr id="4" name="Picture 3">
            <a:extLst>
              <a:ext uri="{FF2B5EF4-FFF2-40B4-BE49-F238E27FC236}">
                <a16:creationId xmlns:a16="http://schemas.microsoft.com/office/drawing/2014/main" id="{06878E61-9CD0-4393-95BE-D58C10C87B48}"/>
              </a:ext>
            </a:extLst>
          </p:cNvPr>
          <p:cNvPicPr>
            <a:picLocks noChangeAspect="1"/>
          </p:cNvPicPr>
          <p:nvPr/>
        </p:nvPicPr>
        <p:blipFill>
          <a:blip r:embed="rId4"/>
          <a:srcRect/>
          <a:stretch>
            <a:fillRect/>
          </a:stretch>
        </p:blipFill>
        <p:spPr>
          <a:xfrm>
            <a:off x="143838" y="40025"/>
            <a:ext cx="11825555" cy="6777950"/>
          </a:xfrm>
          <a:prstGeom prst="rect">
            <a:avLst/>
          </a:prstGeom>
        </p:spPr>
      </p:pic>
      <p:sp>
        <p:nvSpPr>
          <p:cNvPr id="2" name="TextBox 1">
            <a:extLst>
              <a:ext uri="{FF2B5EF4-FFF2-40B4-BE49-F238E27FC236}">
                <a16:creationId xmlns:a16="http://schemas.microsoft.com/office/drawing/2014/main" id="{19721E9D-7022-4142-A479-80C2D9BD68FC}"/>
              </a:ext>
            </a:extLst>
          </p:cNvPr>
          <p:cNvSpPr txBox="1"/>
          <p:nvPr/>
        </p:nvSpPr>
        <p:spPr>
          <a:xfrm>
            <a:off x="4383346" y="1057856"/>
            <a:ext cx="364171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TRÒ CHƠI</a:t>
            </a:r>
            <a:endParaRPr kumimoji="0" lang="en-US" sz="4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a:extLst>
              <a:ext uri="{FF2B5EF4-FFF2-40B4-BE49-F238E27FC236}">
                <a16:creationId xmlns:a16="http://schemas.microsoft.com/office/drawing/2014/main" id="{A618FD37-9B32-4FD5-B96A-0D27F1A28A41}"/>
              </a:ext>
            </a:extLst>
          </p:cNvPr>
          <p:cNvSpPr/>
          <p:nvPr/>
        </p:nvSpPr>
        <p:spPr>
          <a:xfrm>
            <a:off x="2217453" y="2527979"/>
            <a:ext cx="7756566" cy="1569660"/>
          </a:xfrm>
          <a:prstGeom prst="rect">
            <a:avLst/>
          </a:prstGeom>
        </p:spPr>
        <p:txBody>
          <a:bodyPr wrap="square">
            <a:spAutoFit/>
          </a:bodyPr>
          <a:lstStyle/>
          <a:p>
            <a:pPr marL="0" marR="0" lvl="0" indent="0" algn="ctr" defTabSz="609615" rtl="0" eaLnBrk="1" fontAlgn="auto" latinLnBrk="0" hangingPunct="1">
              <a:lnSpc>
                <a:spcPct val="100000"/>
              </a:lnSpc>
              <a:spcBef>
                <a:spcPts val="0"/>
              </a:spcBef>
              <a:spcAft>
                <a:spcPts val="0"/>
              </a:spcAft>
              <a:buClrTx/>
              <a:buSzTx/>
              <a:buFontTx/>
              <a:buNone/>
              <a:tabLst/>
              <a:defRPr/>
            </a:pPr>
            <a:r>
              <a:rPr kumimoji="0" lang="vi-VN" sz="96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Calibri" panose="020F0502020204030204"/>
                <a:ea typeface="+mn-ea"/>
                <a:cs typeface="+mn-cs"/>
              </a:rPr>
              <a:t>Ô CỬA BÍ MẬT</a:t>
            </a:r>
            <a:endParaRPr kumimoji="0" lang="vi-VN" sz="96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Arial" panose="020B0604020202020204" pitchFamily="34" charset="0"/>
              <a:ea typeface="+mn-ea"/>
              <a:cs typeface="+mn-cs"/>
            </a:endParaRPr>
          </a:p>
        </p:txBody>
      </p:sp>
    </p:spTree>
    <p:custDataLst>
      <p:tags r:id="rId1"/>
    </p:custDataLst>
    <p:extLst>
      <p:ext uri="{BB962C8B-B14F-4D97-AF65-F5344CB8AC3E}">
        <p14:creationId xmlns:p14="http://schemas.microsoft.com/office/powerpoint/2010/main" val="2824508049"/>
      </p:ext>
    </p:extLst>
  </p:cSld>
  <p:clrMapOvr>
    <a:masterClrMapping/>
  </p:clrMapOvr>
  <mc:AlternateContent xmlns:mc="http://schemas.openxmlformats.org/markup-compatibility/2006" xmlns:p14="http://schemas.microsoft.com/office/powerpoint/2010/main">
    <mc:Choice Requires="p14">
      <p:transition spd="slow" p14:dur="1400" advTm="12219">
        <p14:ripple/>
      </p:transition>
    </mc:Choice>
    <mc:Fallback xmlns="">
      <p:transition spd="slow" advTm="1221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iterate type="lt">
                                    <p:tmPct val="0"/>
                                  </p:iterate>
                                  <p:childTnLst>
                                    <p:set>
                                      <p:cBhvr>
                                        <p:cTn id="14" dur="1" fill="hold">
                                          <p:stCondLst>
                                            <p:cond delay="0"/>
                                          </p:stCondLst>
                                        </p:cTn>
                                        <p:tgtEl>
                                          <p:spTgt spid="11">
                                            <p:txEl>
                                              <p:pRg st="0" end="0"/>
                                            </p:txEl>
                                          </p:spTgt>
                                        </p:tgtEl>
                                        <p:attrNameLst>
                                          <p:attrName>style.visibility</p:attrName>
                                        </p:attrNameLst>
                                      </p:cBhvr>
                                      <p:to>
                                        <p:strVal val="visible"/>
                                      </p:to>
                                    </p:set>
                                    <p:anim calcmode="lin" valueType="num">
                                      <p:cBhvr>
                                        <p:cTn id="15"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8C939E-1461-4C33-9B30-06ED9A71B0A5}"/>
              </a:ext>
            </a:extLst>
          </p:cNvPr>
          <p:cNvPicPr>
            <a:picLocks noChangeAspect="1"/>
          </p:cNvPicPr>
          <p:nvPr/>
        </p:nvPicPr>
        <p:blipFill>
          <a:blip r:embed="rId3"/>
          <a:stretch>
            <a:fillRect/>
          </a:stretch>
        </p:blipFill>
        <p:spPr>
          <a:xfrm>
            <a:off x="-529" y="-298"/>
            <a:ext cx="12192530" cy="6858298"/>
          </a:xfrm>
          <a:prstGeom prst="rect">
            <a:avLst/>
          </a:prstGeom>
        </p:spPr>
      </p:pic>
      <p:sp>
        <p:nvSpPr>
          <p:cNvPr id="10" name="Rectangle 9">
            <a:hlinkClick r:id="rId4" action="ppaction://hlinksldjump"/>
            <a:extLst>
              <a:ext uri="{FF2B5EF4-FFF2-40B4-BE49-F238E27FC236}">
                <a16:creationId xmlns:a16="http://schemas.microsoft.com/office/drawing/2014/main" id="{FBE1AAFE-B36D-4C70-ACE6-66BAA4ACB409}"/>
              </a:ext>
            </a:extLst>
          </p:cNvPr>
          <p:cNvSpPr/>
          <p:nvPr/>
        </p:nvSpPr>
        <p:spPr>
          <a:xfrm>
            <a:off x="1920640" y="166108"/>
            <a:ext cx="4175360" cy="3262892"/>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13" name="Rectangle 12">
            <a:hlinkClick r:id="rId5" action="ppaction://hlinksldjump"/>
            <a:extLst>
              <a:ext uri="{FF2B5EF4-FFF2-40B4-BE49-F238E27FC236}">
                <a16:creationId xmlns:a16="http://schemas.microsoft.com/office/drawing/2014/main" id="{8B003702-2A03-4F14-82C9-DB998C847D5F}"/>
              </a:ext>
            </a:extLst>
          </p:cNvPr>
          <p:cNvSpPr/>
          <p:nvPr/>
        </p:nvSpPr>
        <p:spPr>
          <a:xfrm>
            <a:off x="6096000" y="166108"/>
            <a:ext cx="4175360" cy="3262892"/>
          </a:xfrm>
          <a:prstGeom prst="rect">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15" name="Rectangle 14">
            <a:hlinkClick r:id="rId6" action="ppaction://hlinksldjump"/>
            <a:extLst>
              <a:ext uri="{FF2B5EF4-FFF2-40B4-BE49-F238E27FC236}">
                <a16:creationId xmlns:a16="http://schemas.microsoft.com/office/drawing/2014/main" id="{B21A4604-5468-4449-BE8C-872A68A54EC4}"/>
              </a:ext>
            </a:extLst>
          </p:cNvPr>
          <p:cNvSpPr/>
          <p:nvPr/>
        </p:nvSpPr>
        <p:spPr>
          <a:xfrm>
            <a:off x="1920640" y="3429300"/>
            <a:ext cx="4175360" cy="3262891"/>
          </a:xfrm>
          <a:prstGeom prst="rect">
            <a:avLst/>
          </a:prstGeom>
          <a:solidFill>
            <a:srgbClr val="FF66F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17" name="Rectangle 16">
            <a:hlinkClick r:id="rId7" action="ppaction://hlinksldjump"/>
            <a:extLst>
              <a:ext uri="{FF2B5EF4-FFF2-40B4-BE49-F238E27FC236}">
                <a16:creationId xmlns:a16="http://schemas.microsoft.com/office/drawing/2014/main" id="{211B9E4F-A785-4FD4-99A4-BA1CCF9A97E2}"/>
              </a:ext>
            </a:extLst>
          </p:cNvPr>
          <p:cNvSpPr/>
          <p:nvPr/>
        </p:nvSpPr>
        <p:spPr>
          <a:xfrm>
            <a:off x="6096000" y="3429000"/>
            <a:ext cx="4175360" cy="3262891"/>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pic>
        <p:nvPicPr>
          <p:cNvPr id="3" name="Picture 2">
            <a:extLst>
              <a:ext uri="{FF2B5EF4-FFF2-40B4-BE49-F238E27FC236}">
                <a16:creationId xmlns:a16="http://schemas.microsoft.com/office/drawing/2014/main" id="{F771E0AA-5A89-41BC-9FDC-6551D13641DC}"/>
              </a:ext>
            </a:extLst>
          </p:cNvPr>
          <p:cNvPicPr>
            <a:picLocks noChangeAspect="1"/>
          </p:cNvPicPr>
          <p:nvPr/>
        </p:nvPicPr>
        <p:blipFill>
          <a:blip r:embed="rId8"/>
          <a:stretch>
            <a:fillRect/>
          </a:stretch>
        </p:blipFill>
        <p:spPr>
          <a:xfrm>
            <a:off x="4447665" y="1799724"/>
            <a:ext cx="2944623" cy="2926334"/>
          </a:xfrm>
          <a:prstGeom prst="rect">
            <a:avLst/>
          </a:prstGeom>
        </p:spPr>
      </p:pic>
    </p:spTree>
    <p:custDataLst>
      <p:tags r:id="rId1"/>
    </p:custDataLst>
    <p:extLst>
      <p:ext uri="{BB962C8B-B14F-4D97-AF65-F5344CB8AC3E}">
        <p14:creationId xmlns:p14="http://schemas.microsoft.com/office/powerpoint/2010/main" val="3153573232"/>
      </p:ext>
    </p:extLst>
  </p:cSld>
  <p:clrMapOvr>
    <a:masterClrMapping/>
  </p:clrMapOvr>
  <mc:AlternateContent xmlns:mc="http://schemas.openxmlformats.org/markup-compatibility/2006" xmlns:p14="http://schemas.microsoft.com/office/powerpoint/2010/main">
    <mc:Choice Requires="p14">
      <p:transition spd="slow" p14:dur="1200" advTm="20032">
        <p14:prism/>
      </p:transition>
    </mc:Choice>
    <mc:Fallback xmlns="">
      <p:transition spd="slow" advTm="2003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xit" presetSubtype="0" fill="hold" grpId="0" nodeType="clickEffect">
                                  <p:stCondLst>
                                    <p:cond delay="0"/>
                                  </p:stCondLst>
                                  <p:childTnLst>
                                    <p:anim calcmode="lin" valueType="num">
                                      <p:cBhvr>
                                        <p:cTn id="13" dur="1000"/>
                                        <p:tgtEl>
                                          <p:spTgt spid="10"/>
                                        </p:tgtEl>
                                        <p:attrNameLst>
                                          <p:attrName>ppt_w</p:attrName>
                                        </p:attrNameLst>
                                      </p:cBhvr>
                                      <p:tavLst>
                                        <p:tav tm="0">
                                          <p:val>
                                            <p:strVal val="ppt_w"/>
                                          </p:val>
                                        </p:tav>
                                        <p:tav tm="100000">
                                          <p:val>
                                            <p:fltVal val="0"/>
                                          </p:val>
                                        </p:tav>
                                      </p:tavLst>
                                    </p:anim>
                                    <p:anim calcmode="lin" valueType="num">
                                      <p:cBhvr>
                                        <p:cTn id="14" dur="1000"/>
                                        <p:tgtEl>
                                          <p:spTgt spid="10"/>
                                        </p:tgtEl>
                                        <p:attrNameLst>
                                          <p:attrName>ppt_h</p:attrName>
                                        </p:attrNameLst>
                                      </p:cBhvr>
                                      <p:tavLst>
                                        <p:tav tm="0">
                                          <p:val>
                                            <p:strVal val="ppt_h"/>
                                          </p:val>
                                        </p:tav>
                                        <p:tav tm="100000">
                                          <p:val>
                                            <p:fltVal val="0"/>
                                          </p:val>
                                        </p:tav>
                                      </p:tavLst>
                                    </p:anim>
                                    <p:anim calcmode="lin" valueType="num">
                                      <p:cBhvr>
                                        <p:cTn id="15" dur="1000"/>
                                        <p:tgtEl>
                                          <p:spTgt spid="10"/>
                                        </p:tgtEl>
                                        <p:attrNameLst>
                                          <p:attrName>style.rotation</p:attrName>
                                        </p:attrNameLst>
                                      </p:cBhvr>
                                      <p:tavLst>
                                        <p:tav tm="0">
                                          <p:val>
                                            <p:fltVal val="0"/>
                                          </p:val>
                                        </p:tav>
                                        <p:tav tm="100000">
                                          <p:val>
                                            <p:fltVal val="90"/>
                                          </p:val>
                                        </p:tav>
                                      </p:tavLst>
                                    </p:anim>
                                    <p:animEffect transition="out" filter="fade">
                                      <p:cBhvr>
                                        <p:cTn id="16" dur="1000"/>
                                        <p:tgtEl>
                                          <p:spTgt spid="10"/>
                                        </p:tgtEl>
                                      </p:cBhvr>
                                    </p:animEffect>
                                    <p:set>
                                      <p:cBhvr>
                                        <p:cTn id="17"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1000" fill="hold"/>
                                        <p:tgtEl>
                                          <p:spTgt spid="10"/>
                                        </p:tgtEl>
                                        <p:attrNameLst>
                                          <p:attrName>fillcolor</p:attrName>
                                        </p:attrNameLst>
                                      </p:cBhvr>
                                      <p:to>
                                        <a:srgbClr val="000000"/>
                                      </p:to>
                                    </p:animClr>
                                    <p:set>
                                      <p:cBhvr>
                                        <p:cTn id="23" dur="1000" fill="hold"/>
                                        <p:tgtEl>
                                          <p:spTgt spid="10"/>
                                        </p:tgtEl>
                                        <p:attrNameLst>
                                          <p:attrName>fill.type</p:attrName>
                                        </p:attrNameLst>
                                      </p:cBhvr>
                                      <p:to>
                                        <p:strVal val="solid"/>
                                      </p:to>
                                    </p:set>
                                    <p:set>
                                      <p:cBhvr>
                                        <p:cTn id="24" dur="1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25" restart="whenNotActive" fill="hold" evtFilter="cancelBubble" nodeType="interactiveSeq">
                <p:stCondLst>
                  <p:cond evt="onClick" delay="0">
                    <p:tgtEl>
                      <p:spTgt spid="1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1000" fill="hold"/>
                                        <p:tgtEl>
                                          <p:spTgt spid="13"/>
                                        </p:tgtEl>
                                        <p:attrNameLst>
                                          <p:attrName>fillcolor</p:attrName>
                                        </p:attrNameLst>
                                      </p:cBhvr>
                                      <p:to>
                                        <a:srgbClr val="000000"/>
                                      </p:to>
                                    </p:animClr>
                                    <p:set>
                                      <p:cBhvr>
                                        <p:cTn id="30" dur="1000" fill="hold"/>
                                        <p:tgtEl>
                                          <p:spTgt spid="13"/>
                                        </p:tgtEl>
                                        <p:attrNameLst>
                                          <p:attrName>fill.type</p:attrName>
                                        </p:attrNameLst>
                                      </p:cBhvr>
                                      <p:to>
                                        <p:strVal val="solid"/>
                                      </p:to>
                                    </p:set>
                                    <p:set>
                                      <p:cBhvr>
                                        <p:cTn id="31" dur="1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7F1FD"/>
        </a:solidFill>
        <a:effectLst/>
      </p:bgPr>
    </p:bg>
    <p:spTree>
      <p:nvGrpSpPr>
        <p:cNvPr id="1" name=""/>
        <p:cNvGrpSpPr/>
        <p:nvPr/>
      </p:nvGrpSpPr>
      <p:grpSpPr>
        <a:xfrm>
          <a:off x="0" y="0"/>
          <a:ext cx="0" cy="0"/>
          <a:chOff x="0" y="0"/>
          <a:chExt cx="0" cy="0"/>
        </a:xfrm>
      </p:grpSpPr>
      <p:sp>
        <p:nvSpPr>
          <p:cNvPr id="6" name="文本框 7">
            <a:extLst>
              <a:ext uri="{FF2B5EF4-FFF2-40B4-BE49-F238E27FC236}">
                <a16:creationId xmlns:a16="http://schemas.microsoft.com/office/drawing/2014/main" id="{AD0749A4-87DA-4F5C-8869-E9C44917267E}"/>
              </a:ext>
            </a:extLst>
          </p:cNvPr>
          <p:cNvSpPr txBox="1"/>
          <p:nvPr/>
        </p:nvSpPr>
        <p:spPr>
          <a:xfrm>
            <a:off x="1740053" y="61619"/>
            <a:ext cx="92211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dirty="0">
                <a:ln>
                  <a:noFill/>
                </a:ln>
                <a:solidFill>
                  <a:srgbClr val="3333FF"/>
                </a:solidFill>
                <a:effectLst/>
                <a:uLnTx/>
                <a:uFillTx/>
                <a:latin typeface="Arial"/>
                <a:ea typeface="宋体" panose="02010600030101010101" pitchFamily="2" charset="-122"/>
                <a:cs typeface="Arial"/>
                <a:sym typeface="+mn-lt"/>
              </a:rPr>
              <a:t>Cây Táo có những bộ phận nào?</a:t>
            </a:r>
            <a:endParaRPr kumimoji="0" lang="en-GB" altLang="zh-CN" sz="2400" b="1" i="0" u="none" strike="noStrike" kern="1200" cap="none" spc="0" normalizeH="0" baseline="0" noProof="0" dirty="0">
              <a:ln>
                <a:noFill/>
              </a:ln>
              <a:solidFill>
                <a:srgbClr val="3333FF"/>
              </a:solidFill>
              <a:effectLst/>
              <a:uLnTx/>
              <a:uFillTx/>
              <a:latin typeface="Arial"/>
              <a:ea typeface="宋体" panose="02010600030101010101" pitchFamily="2" charset="-122"/>
              <a:cs typeface="Arial"/>
              <a:sym typeface="+mn-lt"/>
            </a:endParaRPr>
          </a:p>
        </p:txBody>
      </p:sp>
      <p:sp>
        <p:nvSpPr>
          <p:cNvPr id="12" name="TextBox 11">
            <a:extLst>
              <a:ext uri="{FF2B5EF4-FFF2-40B4-BE49-F238E27FC236}">
                <a16:creationId xmlns:a16="http://schemas.microsoft.com/office/drawing/2014/main" id="{001D3A09-2430-47CB-BED2-A47C0DD14261}"/>
              </a:ext>
            </a:extLst>
          </p:cNvPr>
          <p:cNvSpPr txBox="1"/>
          <p:nvPr/>
        </p:nvSpPr>
        <p:spPr>
          <a:xfrm>
            <a:off x="2124235" y="4841562"/>
            <a:ext cx="5456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a:t>
            </a:r>
            <a:endParaRPr kumimoji="0" lang="en-US" sz="4800" b="1" i="0" u="none" strike="noStrike" kern="1200" cap="none" spc="0" normalizeH="0" baseline="0" noProof="0" dirty="0">
              <a:ln>
                <a:noFill/>
              </a:ln>
              <a:solidFill>
                <a:srgbClr val="FF0000"/>
              </a:solidFill>
              <a:effectLst/>
              <a:uLnTx/>
              <a:uFillTx/>
              <a:latin typeface="Calibri"/>
              <a:ea typeface="+mn-ea"/>
              <a:cs typeface="+mn-cs"/>
            </a:endParaRPr>
          </a:p>
        </p:txBody>
      </p:sp>
      <p:sp>
        <p:nvSpPr>
          <p:cNvPr id="23" name="Oval 22">
            <a:extLst>
              <a:ext uri="{FF2B5EF4-FFF2-40B4-BE49-F238E27FC236}">
                <a16:creationId xmlns:a16="http://schemas.microsoft.com/office/drawing/2014/main" id="{F0C7DDB4-C680-4668-9485-05963ACF1253}"/>
              </a:ext>
            </a:extLst>
          </p:cNvPr>
          <p:cNvSpPr/>
          <p:nvPr/>
        </p:nvSpPr>
        <p:spPr>
          <a:xfrm>
            <a:off x="9872163" y="1568867"/>
            <a:ext cx="1600939" cy="1491638"/>
          </a:xfrm>
          <a:prstGeom prst="ellipse">
            <a:avLst/>
          </a:prstGeom>
          <a:blipFill>
            <a:blip r:embed="rId6"/>
            <a:stretch>
              <a:fillRect/>
            </a:stretch>
          </a:blip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endParaRPr kumimoji="0" lang="en-US" sz="4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Oval 23">
            <a:extLst>
              <a:ext uri="{FF2B5EF4-FFF2-40B4-BE49-F238E27FC236}">
                <a16:creationId xmlns:a16="http://schemas.microsoft.com/office/drawing/2014/main" id="{2C7AFC1E-CAAC-4439-970D-4B73C824A592}"/>
              </a:ext>
            </a:extLst>
          </p:cNvPr>
          <p:cNvSpPr/>
          <p:nvPr/>
        </p:nvSpPr>
        <p:spPr>
          <a:xfrm>
            <a:off x="9874582" y="1568867"/>
            <a:ext cx="1600939" cy="1491638"/>
          </a:xfrm>
          <a:prstGeom prst="ellipse">
            <a:avLst/>
          </a:prstGeom>
          <a:blipFill>
            <a:blip r:embed="rId6"/>
            <a:stretch>
              <a:fillRect/>
            </a:stretch>
          </a:blip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27" name="Oval 26">
            <a:extLst>
              <a:ext uri="{FF2B5EF4-FFF2-40B4-BE49-F238E27FC236}">
                <a16:creationId xmlns:a16="http://schemas.microsoft.com/office/drawing/2014/main" id="{4D1119AE-60E9-4E96-B0E2-D3B00ED3B216}"/>
              </a:ext>
            </a:extLst>
          </p:cNvPr>
          <p:cNvSpPr/>
          <p:nvPr/>
        </p:nvSpPr>
        <p:spPr>
          <a:xfrm>
            <a:off x="9872163" y="1566126"/>
            <a:ext cx="1600939" cy="1491638"/>
          </a:xfrm>
          <a:prstGeom prst="ellipse">
            <a:avLst/>
          </a:prstGeom>
          <a:blipFill>
            <a:blip r:embed="rId6"/>
            <a:stretch>
              <a:fillRect/>
            </a:stretch>
          </a:blip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28" name="Oval 27">
            <a:extLst>
              <a:ext uri="{FF2B5EF4-FFF2-40B4-BE49-F238E27FC236}">
                <a16:creationId xmlns:a16="http://schemas.microsoft.com/office/drawing/2014/main" id="{9A33FE0A-2354-47AF-B658-22CA1EB1E9BD}"/>
              </a:ext>
            </a:extLst>
          </p:cNvPr>
          <p:cNvSpPr/>
          <p:nvPr/>
        </p:nvSpPr>
        <p:spPr>
          <a:xfrm>
            <a:off x="9873189" y="1566126"/>
            <a:ext cx="1600939" cy="1491638"/>
          </a:xfrm>
          <a:prstGeom prst="ellipse">
            <a:avLst/>
          </a:prstGeom>
          <a:blipFill>
            <a:blip r:embed="rId6"/>
            <a:stretch>
              <a:fillRect/>
            </a:stretch>
          </a:blip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29" name="Oval 28">
            <a:extLst>
              <a:ext uri="{FF2B5EF4-FFF2-40B4-BE49-F238E27FC236}">
                <a16:creationId xmlns:a16="http://schemas.microsoft.com/office/drawing/2014/main" id="{2BB37716-2545-491C-846B-ADA5A1304AD6}"/>
              </a:ext>
            </a:extLst>
          </p:cNvPr>
          <p:cNvSpPr/>
          <p:nvPr/>
        </p:nvSpPr>
        <p:spPr>
          <a:xfrm>
            <a:off x="9871796" y="1564353"/>
            <a:ext cx="1600939" cy="1491638"/>
          </a:xfrm>
          <a:prstGeom prst="ellipse">
            <a:avLst/>
          </a:prstGeom>
          <a:blipFill>
            <a:blip r:embed="rId6"/>
            <a:stretch>
              <a:fillRect/>
            </a:stretch>
          </a:blip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30" name="Oval 29">
            <a:extLst>
              <a:ext uri="{FF2B5EF4-FFF2-40B4-BE49-F238E27FC236}">
                <a16:creationId xmlns:a16="http://schemas.microsoft.com/office/drawing/2014/main" id="{6BBAF674-2E37-4A1D-97F0-298A2AB81D87}"/>
              </a:ext>
            </a:extLst>
          </p:cNvPr>
          <p:cNvSpPr/>
          <p:nvPr/>
        </p:nvSpPr>
        <p:spPr>
          <a:xfrm>
            <a:off x="9878209" y="1570951"/>
            <a:ext cx="1600939" cy="1491638"/>
          </a:xfrm>
          <a:prstGeom prst="ellipse">
            <a:avLst/>
          </a:prstGeom>
          <a:blipFill>
            <a:blip r:embed="rId6"/>
            <a:stretch>
              <a:fillRect/>
            </a:stretch>
          </a:blip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Hết</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4941D1C2-63F0-4EC5-A93E-F6A48F9DF13D}"/>
              </a:ext>
            </a:extLst>
          </p:cNvPr>
          <p:cNvSpPr/>
          <p:nvPr/>
        </p:nvSpPr>
        <p:spPr>
          <a:xfrm>
            <a:off x="573833" y="5596320"/>
            <a:ext cx="3602343" cy="96507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A6EB9A64-C01F-46F8-9475-C3E2F4E9C4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backgroundMark x1="50098" y1="66797" x2="50098" y2="66797"/>
                        <a14:backgroundMark x1="46387" y1="70410" x2="46387" y2="70410"/>
                        <a14:backgroundMark x1="42969" y1="73145" x2="42969" y2="73145"/>
                        <a14:backgroundMark x1="42480" y1="69727" x2="42480" y2="69727"/>
                        <a14:backgroundMark x1="48145" y1="63867" x2="48145" y2="63867"/>
                        <a14:backgroundMark x1="50098" y1="69434" x2="50098" y2="69434"/>
                        <a14:backgroundMark x1="52539" y1="71875" x2="52539" y2="71875"/>
                      </a14:backgroundRemoval>
                    </a14:imgEffect>
                  </a14:imgLayer>
                </a14:imgProps>
              </a:ext>
            </a:extLst>
          </a:blip>
          <a:srcRect l="26714" t="59277" r="21398" b="8112"/>
          <a:stretch/>
        </p:blipFill>
        <p:spPr>
          <a:xfrm>
            <a:off x="698135" y="5993831"/>
            <a:ext cx="878233" cy="613969"/>
          </a:xfrm>
          <a:prstGeom prst="rect">
            <a:avLst/>
          </a:prstGeom>
        </p:spPr>
      </p:pic>
      <p:pic>
        <p:nvPicPr>
          <p:cNvPr id="20" name="Picture 19">
            <a:extLst>
              <a:ext uri="{FF2B5EF4-FFF2-40B4-BE49-F238E27FC236}">
                <a16:creationId xmlns:a16="http://schemas.microsoft.com/office/drawing/2014/main" id="{CCB89E95-C4DA-4AE1-BE2F-1F52897DE69E}"/>
              </a:ext>
            </a:extLst>
          </p:cNvPr>
          <p:cNvPicPr>
            <a:picLocks noChangeAspect="1"/>
          </p:cNvPicPr>
          <p:nvPr/>
        </p:nvPicPr>
        <p:blipFill rotWithShape="1">
          <a:blip r:embed="rId9"/>
          <a:srcRect l="26335" t="52054" r="40034" b="23515"/>
          <a:stretch/>
        </p:blipFill>
        <p:spPr>
          <a:xfrm>
            <a:off x="1359163" y="5672559"/>
            <a:ext cx="904816" cy="815353"/>
          </a:xfrm>
          <a:prstGeom prst="rect">
            <a:avLst/>
          </a:prstGeom>
        </p:spPr>
      </p:pic>
      <p:pic>
        <p:nvPicPr>
          <p:cNvPr id="2" name="Picture 1">
            <a:extLst>
              <a:ext uri="{FF2B5EF4-FFF2-40B4-BE49-F238E27FC236}">
                <a16:creationId xmlns:a16="http://schemas.microsoft.com/office/drawing/2014/main" id="{613EC9D7-8364-4266-8449-B8D031127DEB}"/>
              </a:ext>
            </a:extLst>
          </p:cNvPr>
          <p:cNvPicPr>
            <a:picLocks noChangeAspect="1"/>
          </p:cNvPicPr>
          <p:nvPr/>
        </p:nvPicPr>
        <p:blipFill>
          <a:blip r:embed="rId10"/>
          <a:stretch>
            <a:fillRect/>
          </a:stretch>
        </p:blipFill>
        <p:spPr>
          <a:xfrm rot="7771932">
            <a:off x="1877180" y="5824392"/>
            <a:ext cx="934048" cy="727001"/>
          </a:xfrm>
          <a:prstGeom prst="rect">
            <a:avLst/>
          </a:prstGeom>
        </p:spPr>
      </p:pic>
      <p:pic>
        <p:nvPicPr>
          <p:cNvPr id="32" name="Picture 31">
            <a:extLst>
              <a:ext uri="{FF2B5EF4-FFF2-40B4-BE49-F238E27FC236}">
                <a16:creationId xmlns:a16="http://schemas.microsoft.com/office/drawing/2014/main" id="{A959A9F1-035E-4FCB-9376-91F9AEF0784C}"/>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4143" b="84429" l="11526" r="94156"/>
                    </a14:imgEffect>
                  </a14:imgLayer>
                </a14:imgProps>
              </a:ext>
            </a:extLst>
          </a:blip>
          <a:stretch>
            <a:fillRect/>
          </a:stretch>
        </p:blipFill>
        <p:spPr>
          <a:xfrm>
            <a:off x="3299140" y="5680987"/>
            <a:ext cx="826075" cy="938722"/>
          </a:xfrm>
          <a:prstGeom prst="rect">
            <a:avLst/>
          </a:prstGeom>
        </p:spPr>
      </p:pic>
      <p:sp>
        <p:nvSpPr>
          <p:cNvPr id="33" name="TextBox 32">
            <a:extLst>
              <a:ext uri="{FF2B5EF4-FFF2-40B4-BE49-F238E27FC236}">
                <a16:creationId xmlns:a16="http://schemas.microsoft.com/office/drawing/2014/main" id="{5B876492-13AE-4851-9A4D-A10401A7ECDF}"/>
              </a:ext>
            </a:extLst>
          </p:cNvPr>
          <p:cNvSpPr txBox="1"/>
          <p:nvPr/>
        </p:nvSpPr>
        <p:spPr>
          <a:xfrm>
            <a:off x="6440282" y="4841562"/>
            <a:ext cx="5456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B</a:t>
            </a:r>
            <a:endParaRPr kumimoji="0" lang="en-US" sz="4800" b="1" i="0" u="none" strike="noStrike" kern="1200" cap="none" spc="0" normalizeH="0" baseline="0" noProof="0" dirty="0">
              <a:ln>
                <a:noFill/>
              </a:ln>
              <a:solidFill>
                <a:srgbClr val="FF0000"/>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91BCA2DF-7B41-4509-A48B-9A2846069AB8}"/>
              </a:ext>
            </a:extLst>
          </p:cNvPr>
          <p:cNvSpPr/>
          <p:nvPr/>
        </p:nvSpPr>
        <p:spPr>
          <a:xfrm>
            <a:off x="5328070" y="5596321"/>
            <a:ext cx="2770067" cy="96507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5" name="Picture 34">
            <a:extLst>
              <a:ext uri="{FF2B5EF4-FFF2-40B4-BE49-F238E27FC236}">
                <a16:creationId xmlns:a16="http://schemas.microsoft.com/office/drawing/2014/main" id="{E27020A8-FE29-41EB-94AF-FDA76B82B7B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backgroundMark x1="50098" y1="66797" x2="50098" y2="66797"/>
                        <a14:backgroundMark x1="46387" y1="70410" x2="46387" y2="70410"/>
                        <a14:backgroundMark x1="42969" y1="73145" x2="42969" y2="73145"/>
                        <a14:backgroundMark x1="42480" y1="69727" x2="42480" y2="69727"/>
                        <a14:backgroundMark x1="48145" y1="63867" x2="48145" y2="63867"/>
                        <a14:backgroundMark x1="50098" y1="69434" x2="50098" y2="69434"/>
                        <a14:backgroundMark x1="52539" y1="71875" x2="52539" y2="71875"/>
                      </a14:backgroundRemoval>
                    </a14:imgEffect>
                  </a14:imgLayer>
                </a14:imgProps>
              </a:ext>
            </a:extLst>
          </a:blip>
          <a:srcRect l="26714" t="59277" r="21398" b="8112"/>
          <a:stretch/>
        </p:blipFill>
        <p:spPr>
          <a:xfrm>
            <a:off x="5452372" y="5993832"/>
            <a:ext cx="878233" cy="613969"/>
          </a:xfrm>
          <a:prstGeom prst="rect">
            <a:avLst/>
          </a:prstGeom>
        </p:spPr>
      </p:pic>
      <p:pic>
        <p:nvPicPr>
          <p:cNvPr id="36" name="Picture 35">
            <a:extLst>
              <a:ext uri="{FF2B5EF4-FFF2-40B4-BE49-F238E27FC236}">
                <a16:creationId xmlns:a16="http://schemas.microsoft.com/office/drawing/2014/main" id="{90356BF0-F9D1-40EA-BF89-189B1DA827EE}"/>
              </a:ext>
            </a:extLst>
          </p:cNvPr>
          <p:cNvPicPr>
            <a:picLocks noChangeAspect="1"/>
          </p:cNvPicPr>
          <p:nvPr/>
        </p:nvPicPr>
        <p:blipFill rotWithShape="1">
          <a:blip r:embed="rId9"/>
          <a:srcRect l="26335" t="52054" r="40034" b="23515"/>
          <a:stretch/>
        </p:blipFill>
        <p:spPr>
          <a:xfrm>
            <a:off x="6113400" y="5672560"/>
            <a:ext cx="904816" cy="815353"/>
          </a:xfrm>
          <a:prstGeom prst="rect">
            <a:avLst/>
          </a:prstGeom>
        </p:spPr>
      </p:pic>
      <p:pic>
        <p:nvPicPr>
          <p:cNvPr id="37" name="Picture 36">
            <a:extLst>
              <a:ext uri="{FF2B5EF4-FFF2-40B4-BE49-F238E27FC236}">
                <a16:creationId xmlns:a16="http://schemas.microsoft.com/office/drawing/2014/main" id="{6F2113C8-4176-4702-8BA4-5751B74203D2}"/>
              </a:ext>
            </a:extLst>
          </p:cNvPr>
          <p:cNvPicPr>
            <a:picLocks noChangeAspect="1"/>
          </p:cNvPicPr>
          <p:nvPr/>
        </p:nvPicPr>
        <p:blipFill>
          <a:blip r:embed="rId10"/>
          <a:stretch>
            <a:fillRect/>
          </a:stretch>
        </p:blipFill>
        <p:spPr>
          <a:xfrm rot="7771932">
            <a:off x="6631417" y="5824393"/>
            <a:ext cx="934048" cy="727001"/>
          </a:xfrm>
          <a:prstGeom prst="rect">
            <a:avLst/>
          </a:prstGeom>
        </p:spPr>
      </p:pic>
      <p:sp>
        <p:nvSpPr>
          <p:cNvPr id="41" name="TextBox 40">
            <a:extLst>
              <a:ext uri="{FF2B5EF4-FFF2-40B4-BE49-F238E27FC236}">
                <a16:creationId xmlns:a16="http://schemas.microsoft.com/office/drawing/2014/main" id="{6D96FD1D-9D85-4968-B123-382FACB81C00}"/>
              </a:ext>
            </a:extLst>
          </p:cNvPr>
          <p:cNvSpPr txBox="1"/>
          <p:nvPr/>
        </p:nvSpPr>
        <p:spPr>
          <a:xfrm>
            <a:off x="10089817" y="4849990"/>
            <a:ext cx="5456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C</a:t>
            </a:r>
            <a:endParaRPr kumimoji="0" lang="en-US" sz="4800" b="1" i="0" u="none" strike="noStrike" kern="1200" cap="none" spc="0" normalizeH="0" baseline="0" noProof="0" dirty="0">
              <a:ln>
                <a:noFill/>
              </a:ln>
              <a:solidFill>
                <a:srgbClr val="FF0000"/>
              </a:solidFill>
              <a:effectLst/>
              <a:uLnTx/>
              <a:uFillTx/>
              <a:latin typeface="Calibri"/>
              <a:ea typeface="+mn-ea"/>
              <a:cs typeface="+mn-cs"/>
            </a:endParaRPr>
          </a:p>
        </p:txBody>
      </p:sp>
      <p:sp>
        <p:nvSpPr>
          <p:cNvPr id="42" name="Rectangle 41">
            <a:extLst>
              <a:ext uri="{FF2B5EF4-FFF2-40B4-BE49-F238E27FC236}">
                <a16:creationId xmlns:a16="http://schemas.microsoft.com/office/drawing/2014/main" id="{3283085D-E2AF-47D4-A5C1-431C4FFEFD45}"/>
              </a:ext>
            </a:extLst>
          </p:cNvPr>
          <p:cNvSpPr/>
          <p:nvPr/>
        </p:nvSpPr>
        <p:spPr>
          <a:xfrm>
            <a:off x="9228186" y="5596323"/>
            <a:ext cx="2347994" cy="96507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3" name="Picture 42">
            <a:extLst>
              <a:ext uri="{FF2B5EF4-FFF2-40B4-BE49-F238E27FC236}">
                <a16:creationId xmlns:a16="http://schemas.microsoft.com/office/drawing/2014/main" id="{DF5C14DA-3D11-43D8-B62C-84D86FF322D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backgroundMark x1="50098" y1="66797" x2="50098" y2="66797"/>
                        <a14:backgroundMark x1="46387" y1="70410" x2="46387" y2="70410"/>
                        <a14:backgroundMark x1="42969" y1="73145" x2="42969" y2="73145"/>
                        <a14:backgroundMark x1="42480" y1="69727" x2="42480" y2="69727"/>
                        <a14:backgroundMark x1="48145" y1="63867" x2="48145" y2="63867"/>
                        <a14:backgroundMark x1="50098" y1="69434" x2="50098" y2="69434"/>
                        <a14:backgroundMark x1="52539" y1="71875" x2="52539" y2="71875"/>
                      </a14:backgroundRemoval>
                    </a14:imgEffect>
                  </a14:imgLayer>
                </a14:imgProps>
              </a:ext>
            </a:extLst>
          </a:blip>
          <a:srcRect l="26714" t="59277" r="21398" b="8112"/>
          <a:stretch/>
        </p:blipFill>
        <p:spPr>
          <a:xfrm>
            <a:off x="9352487" y="5993834"/>
            <a:ext cx="878233" cy="613969"/>
          </a:xfrm>
          <a:prstGeom prst="rect">
            <a:avLst/>
          </a:prstGeom>
        </p:spPr>
      </p:pic>
      <p:pic>
        <p:nvPicPr>
          <p:cNvPr id="44" name="Picture 43">
            <a:extLst>
              <a:ext uri="{FF2B5EF4-FFF2-40B4-BE49-F238E27FC236}">
                <a16:creationId xmlns:a16="http://schemas.microsoft.com/office/drawing/2014/main" id="{6B88213D-C0CA-4A18-9267-B8A78CE0D2A9}"/>
              </a:ext>
            </a:extLst>
          </p:cNvPr>
          <p:cNvPicPr>
            <a:picLocks noChangeAspect="1"/>
          </p:cNvPicPr>
          <p:nvPr/>
        </p:nvPicPr>
        <p:blipFill rotWithShape="1">
          <a:blip r:embed="rId9"/>
          <a:srcRect l="26335" t="52054" r="40034" b="23515"/>
          <a:stretch/>
        </p:blipFill>
        <p:spPr>
          <a:xfrm>
            <a:off x="10013515" y="5672562"/>
            <a:ext cx="904816" cy="815353"/>
          </a:xfrm>
          <a:prstGeom prst="rect">
            <a:avLst/>
          </a:prstGeom>
        </p:spPr>
      </p:pic>
      <p:pic>
        <p:nvPicPr>
          <p:cNvPr id="45" name="Picture 44">
            <a:extLst>
              <a:ext uri="{FF2B5EF4-FFF2-40B4-BE49-F238E27FC236}">
                <a16:creationId xmlns:a16="http://schemas.microsoft.com/office/drawing/2014/main" id="{32DB9E6C-71BE-47D0-AF73-E3A2126FA5A9}"/>
              </a:ext>
            </a:extLst>
          </p:cNvPr>
          <p:cNvPicPr>
            <a:picLocks noChangeAspect="1"/>
          </p:cNvPicPr>
          <p:nvPr/>
        </p:nvPicPr>
        <p:blipFill>
          <a:blip r:embed="rId10"/>
          <a:stretch>
            <a:fillRect/>
          </a:stretch>
        </p:blipFill>
        <p:spPr>
          <a:xfrm rot="7771932">
            <a:off x="10531532" y="5824395"/>
            <a:ext cx="934048" cy="727001"/>
          </a:xfrm>
          <a:prstGeom prst="rect">
            <a:avLst/>
          </a:prstGeom>
        </p:spPr>
      </p:pic>
      <p:pic>
        <p:nvPicPr>
          <p:cNvPr id="39" name="Picture 38">
            <a:extLst>
              <a:ext uri="{FF2B5EF4-FFF2-40B4-BE49-F238E27FC236}">
                <a16:creationId xmlns:a16="http://schemas.microsoft.com/office/drawing/2014/main" id="{FF4BECC4-6400-42A8-94C5-7AC0761CB0E0}"/>
              </a:ext>
            </a:extLst>
          </p:cNvPr>
          <p:cNvPicPr>
            <a:picLocks noChangeAspect="1"/>
          </p:cNvPicPr>
          <p:nvPr/>
        </p:nvPicPr>
        <p:blipFill>
          <a:blip r:embed="rId13"/>
          <a:stretch>
            <a:fillRect/>
          </a:stretch>
        </p:blipFill>
        <p:spPr>
          <a:xfrm>
            <a:off x="926399" y="1788560"/>
            <a:ext cx="1798899" cy="1787726"/>
          </a:xfrm>
          <a:prstGeom prst="rect">
            <a:avLst/>
          </a:prstGeom>
        </p:spPr>
      </p:pic>
      <p:pic>
        <p:nvPicPr>
          <p:cNvPr id="5" name="Picture 4">
            <a:extLst>
              <a:ext uri="{FF2B5EF4-FFF2-40B4-BE49-F238E27FC236}">
                <a16:creationId xmlns:a16="http://schemas.microsoft.com/office/drawing/2014/main" id="{4FDDD349-B2AB-4B72-8D6B-24DA4914D5A8}"/>
              </a:ext>
            </a:extLst>
          </p:cNvPr>
          <p:cNvPicPr>
            <a:picLocks noChangeAspect="1"/>
          </p:cNvPicPr>
          <p:nvPr/>
        </p:nvPicPr>
        <p:blipFill>
          <a:blip r:embed="rId14"/>
          <a:stretch>
            <a:fillRect/>
          </a:stretch>
        </p:blipFill>
        <p:spPr>
          <a:xfrm>
            <a:off x="3773333" y="466075"/>
            <a:ext cx="5154558" cy="4661095"/>
          </a:xfrm>
          <a:prstGeom prst="rect">
            <a:avLst/>
          </a:prstGeom>
        </p:spPr>
      </p:pic>
      <p:pic>
        <p:nvPicPr>
          <p:cNvPr id="46" name="Picture 45">
            <a:extLst>
              <a:ext uri="{FF2B5EF4-FFF2-40B4-BE49-F238E27FC236}">
                <a16:creationId xmlns:a16="http://schemas.microsoft.com/office/drawing/2014/main" id="{02AF3C8A-3D13-4D25-8895-C494607276F7}"/>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5546" b="77837" l="14861" r="79567"/>
                    </a14:imgEffect>
                  </a14:imgLayer>
                </a14:imgProps>
              </a:ext>
            </a:extLst>
          </a:blip>
          <a:srcRect l="16331" t="35080" r="20813" b="22130"/>
          <a:stretch/>
        </p:blipFill>
        <p:spPr>
          <a:xfrm>
            <a:off x="2736962" y="5919981"/>
            <a:ext cx="568529" cy="559576"/>
          </a:xfrm>
          <a:prstGeom prst="rect">
            <a:avLst/>
          </a:prstGeom>
        </p:spPr>
      </p:pic>
      <p:pic>
        <p:nvPicPr>
          <p:cNvPr id="48" name="Picture 47">
            <a:extLst>
              <a:ext uri="{FF2B5EF4-FFF2-40B4-BE49-F238E27FC236}">
                <a16:creationId xmlns:a16="http://schemas.microsoft.com/office/drawing/2014/main" id="{BB9B7535-865E-438D-8006-3DCB02FC4C67}"/>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5546" b="77837" l="14861" r="79567"/>
                    </a14:imgEffect>
                  </a14:imgLayer>
                </a14:imgProps>
              </a:ext>
            </a:extLst>
          </a:blip>
          <a:srcRect l="16331" t="35080" r="20813" b="22130"/>
          <a:stretch/>
        </p:blipFill>
        <p:spPr>
          <a:xfrm>
            <a:off x="7460654" y="5919981"/>
            <a:ext cx="568529" cy="559576"/>
          </a:xfrm>
          <a:prstGeom prst="rect">
            <a:avLst/>
          </a:prstGeom>
        </p:spPr>
      </p:pic>
    </p:spTree>
    <p:custDataLst>
      <p:tags r:id="rId1"/>
    </p:custDataLst>
    <p:extLst>
      <p:ext uri="{BB962C8B-B14F-4D97-AF65-F5344CB8AC3E}">
        <p14:creationId xmlns:p14="http://schemas.microsoft.com/office/powerpoint/2010/main" val="407193200"/>
      </p:ext>
    </p:extLst>
  </p:cSld>
  <p:clrMapOvr>
    <a:masterClrMapping/>
  </p:clrMapOvr>
  <mc:AlternateContent xmlns:mc="http://schemas.openxmlformats.org/markup-compatibility/2006" xmlns:p14="http://schemas.microsoft.com/office/powerpoint/2010/main">
    <mc:Choice Requires="p14">
      <p:transition spd="slow" p14:dur="2000" advTm="51413"/>
    </mc:Choice>
    <mc:Fallback xmlns="">
      <p:transition spd="slow" advTm="514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80">
                                          <p:stCondLst>
                                            <p:cond delay="0"/>
                                          </p:stCondLst>
                                        </p:cTn>
                                        <p:tgtEl>
                                          <p:spTgt spid="19"/>
                                        </p:tgtEl>
                                      </p:cBhvr>
                                    </p:animEffect>
                                    <p:anim calcmode="lin" valueType="num">
                                      <p:cBhvr>
                                        <p:cTn id="24"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29" dur="26">
                                          <p:stCondLst>
                                            <p:cond delay="650"/>
                                          </p:stCondLst>
                                        </p:cTn>
                                        <p:tgtEl>
                                          <p:spTgt spid="19"/>
                                        </p:tgtEl>
                                      </p:cBhvr>
                                      <p:to x="100000" y="60000"/>
                                    </p:animScale>
                                    <p:animScale>
                                      <p:cBhvr>
                                        <p:cTn id="30" dur="166" decel="50000">
                                          <p:stCondLst>
                                            <p:cond delay="676"/>
                                          </p:stCondLst>
                                        </p:cTn>
                                        <p:tgtEl>
                                          <p:spTgt spid="19"/>
                                        </p:tgtEl>
                                      </p:cBhvr>
                                      <p:to x="100000" y="100000"/>
                                    </p:animScale>
                                    <p:animScale>
                                      <p:cBhvr>
                                        <p:cTn id="31" dur="26">
                                          <p:stCondLst>
                                            <p:cond delay="1312"/>
                                          </p:stCondLst>
                                        </p:cTn>
                                        <p:tgtEl>
                                          <p:spTgt spid="19"/>
                                        </p:tgtEl>
                                      </p:cBhvr>
                                      <p:to x="100000" y="80000"/>
                                    </p:animScale>
                                    <p:animScale>
                                      <p:cBhvr>
                                        <p:cTn id="32" dur="166" decel="50000">
                                          <p:stCondLst>
                                            <p:cond delay="1338"/>
                                          </p:stCondLst>
                                        </p:cTn>
                                        <p:tgtEl>
                                          <p:spTgt spid="19"/>
                                        </p:tgtEl>
                                      </p:cBhvr>
                                      <p:to x="100000" y="100000"/>
                                    </p:animScale>
                                    <p:animScale>
                                      <p:cBhvr>
                                        <p:cTn id="33" dur="26">
                                          <p:stCondLst>
                                            <p:cond delay="1642"/>
                                          </p:stCondLst>
                                        </p:cTn>
                                        <p:tgtEl>
                                          <p:spTgt spid="19"/>
                                        </p:tgtEl>
                                      </p:cBhvr>
                                      <p:to x="100000" y="90000"/>
                                    </p:animScale>
                                    <p:animScale>
                                      <p:cBhvr>
                                        <p:cTn id="34" dur="166" decel="50000">
                                          <p:stCondLst>
                                            <p:cond delay="1668"/>
                                          </p:stCondLst>
                                        </p:cTn>
                                        <p:tgtEl>
                                          <p:spTgt spid="19"/>
                                        </p:tgtEl>
                                      </p:cBhvr>
                                      <p:to x="100000" y="100000"/>
                                    </p:animScale>
                                    <p:animScale>
                                      <p:cBhvr>
                                        <p:cTn id="35" dur="26">
                                          <p:stCondLst>
                                            <p:cond delay="1808"/>
                                          </p:stCondLst>
                                        </p:cTn>
                                        <p:tgtEl>
                                          <p:spTgt spid="19"/>
                                        </p:tgtEl>
                                      </p:cBhvr>
                                      <p:to x="100000" y="95000"/>
                                    </p:animScale>
                                    <p:animScale>
                                      <p:cBhvr>
                                        <p:cTn id="36" dur="166" decel="50000">
                                          <p:stCondLst>
                                            <p:cond delay="1834"/>
                                          </p:stCondLst>
                                        </p:cTn>
                                        <p:tgtEl>
                                          <p:spTgt spid="19"/>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80">
                                          <p:stCondLst>
                                            <p:cond delay="0"/>
                                          </p:stCondLst>
                                        </p:cTn>
                                        <p:tgtEl>
                                          <p:spTgt spid="20"/>
                                        </p:tgtEl>
                                      </p:cBhvr>
                                    </p:animEffect>
                                    <p:anim calcmode="lin" valueType="num">
                                      <p:cBhvr>
                                        <p:cTn id="40"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45" dur="26">
                                          <p:stCondLst>
                                            <p:cond delay="650"/>
                                          </p:stCondLst>
                                        </p:cTn>
                                        <p:tgtEl>
                                          <p:spTgt spid="20"/>
                                        </p:tgtEl>
                                      </p:cBhvr>
                                      <p:to x="100000" y="60000"/>
                                    </p:animScale>
                                    <p:animScale>
                                      <p:cBhvr>
                                        <p:cTn id="46" dur="166" decel="50000">
                                          <p:stCondLst>
                                            <p:cond delay="676"/>
                                          </p:stCondLst>
                                        </p:cTn>
                                        <p:tgtEl>
                                          <p:spTgt spid="20"/>
                                        </p:tgtEl>
                                      </p:cBhvr>
                                      <p:to x="100000" y="100000"/>
                                    </p:animScale>
                                    <p:animScale>
                                      <p:cBhvr>
                                        <p:cTn id="47" dur="26">
                                          <p:stCondLst>
                                            <p:cond delay="1312"/>
                                          </p:stCondLst>
                                        </p:cTn>
                                        <p:tgtEl>
                                          <p:spTgt spid="20"/>
                                        </p:tgtEl>
                                      </p:cBhvr>
                                      <p:to x="100000" y="80000"/>
                                    </p:animScale>
                                    <p:animScale>
                                      <p:cBhvr>
                                        <p:cTn id="48" dur="166" decel="50000">
                                          <p:stCondLst>
                                            <p:cond delay="1338"/>
                                          </p:stCondLst>
                                        </p:cTn>
                                        <p:tgtEl>
                                          <p:spTgt spid="20"/>
                                        </p:tgtEl>
                                      </p:cBhvr>
                                      <p:to x="100000" y="100000"/>
                                    </p:animScale>
                                    <p:animScale>
                                      <p:cBhvr>
                                        <p:cTn id="49" dur="26">
                                          <p:stCondLst>
                                            <p:cond delay="1642"/>
                                          </p:stCondLst>
                                        </p:cTn>
                                        <p:tgtEl>
                                          <p:spTgt spid="20"/>
                                        </p:tgtEl>
                                      </p:cBhvr>
                                      <p:to x="100000" y="90000"/>
                                    </p:animScale>
                                    <p:animScale>
                                      <p:cBhvr>
                                        <p:cTn id="50" dur="166" decel="50000">
                                          <p:stCondLst>
                                            <p:cond delay="1668"/>
                                          </p:stCondLst>
                                        </p:cTn>
                                        <p:tgtEl>
                                          <p:spTgt spid="20"/>
                                        </p:tgtEl>
                                      </p:cBhvr>
                                      <p:to x="100000" y="100000"/>
                                    </p:animScale>
                                    <p:animScale>
                                      <p:cBhvr>
                                        <p:cTn id="51" dur="26">
                                          <p:stCondLst>
                                            <p:cond delay="1808"/>
                                          </p:stCondLst>
                                        </p:cTn>
                                        <p:tgtEl>
                                          <p:spTgt spid="20"/>
                                        </p:tgtEl>
                                      </p:cBhvr>
                                      <p:to x="100000" y="95000"/>
                                    </p:animScale>
                                    <p:animScale>
                                      <p:cBhvr>
                                        <p:cTn id="52" dur="166" decel="50000">
                                          <p:stCondLst>
                                            <p:cond delay="1834"/>
                                          </p:stCondLst>
                                        </p:cTn>
                                        <p:tgtEl>
                                          <p:spTgt spid="20"/>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wipe(down)">
                                      <p:cBhvr>
                                        <p:cTn id="55" dur="580">
                                          <p:stCondLst>
                                            <p:cond delay="0"/>
                                          </p:stCondLst>
                                        </p:cTn>
                                        <p:tgtEl>
                                          <p:spTgt spid="2"/>
                                        </p:tgtEl>
                                      </p:cBhvr>
                                    </p:animEffect>
                                    <p:anim calcmode="lin" valueType="num">
                                      <p:cBhvr>
                                        <p:cTn id="5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61" dur="26">
                                          <p:stCondLst>
                                            <p:cond delay="650"/>
                                          </p:stCondLst>
                                        </p:cTn>
                                        <p:tgtEl>
                                          <p:spTgt spid="2"/>
                                        </p:tgtEl>
                                      </p:cBhvr>
                                      <p:to x="100000" y="60000"/>
                                    </p:animScale>
                                    <p:animScale>
                                      <p:cBhvr>
                                        <p:cTn id="62" dur="166" decel="50000">
                                          <p:stCondLst>
                                            <p:cond delay="676"/>
                                          </p:stCondLst>
                                        </p:cTn>
                                        <p:tgtEl>
                                          <p:spTgt spid="2"/>
                                        </p:tgtEl>
                                      </p:cBhvr>
                                      <p:to x="100000" y="100000"/>
                                    </p:animScale>
                                    <p:animScale>
                                      <p:cBhvr>
                                        <p:cTn id="63" dur="26">
                                          <p:stCondLst>
                                            <p:cond delay="1312"/>
                                          </p:stCondLst>
                                        </p:cTn>
                                        <p:tgtEl>
                                          <p:spTgt spid="2"/>
                                        </p:tgtEl>
                                      </p:cBhvr>
                                      <p:to x="100000" y="80000"/>
                                    </p:animScale>
                                    <p:animScale>
                                      <p:cBhvr>
                                        <p:cTn id="64" dur="166" decel="50000">
                                          <p:stCondLst>
                                            <p:cond delay="1338"/>
                                          </p:stCondLst>
                                        </p:cTn>
                                        <p:tgtEl>
                                          <p:spTgt spid="2"/>
                                        </p:tgtEl>
                                      </p:cBhvr>
                                      <p:to x="100000" y="100000"/>
                                    </p:animScale>
                                    <p:animScale>
                                      <p:cBhvr>
                                        <p:cTn id="65" dur="26">
                                          <p:stCondLst>
                                            <p:cond delay="1642"/>
                                          </p:stCondLst>
                                        </p:cTn>
                                        <p:tgtEl>
                                          <p:spTgt spid="2"/>
                                        </p:tgtEl>
                                      </p:cBhvr>
                                      <p:to x="100000" y="90000"/>
                                    </p:animScale>
                                    <p:animScale>
                                      <p:cBhvr>
                                        <p:cTn id="66" dur="166" decel="50000">
                                          <p:stCondLst>
                                            <p:cond delay="1668"/>
                                          </p:stCondLst>
                                        </p:cTn>
                                        <p:tgtEl>
                                          <p:spTgt spid="2"/>
                                        </p:tgtEl>
                                      </p:cBhvr>
                                      <p:to x="100000" y="100000"/>
                                    </p:animScale>
                                    <p:animScale>
                                      <p:cBhvr>
                                        <p:cTn id="67" dur="26">
                                          <p:stCondLst>
                                            <p:cond delay="1808"/>
                                          </p:stCondLst>
                                        </p:cTn>
                                        <p:tgtEl>
                                          <p:spTgt spid="2"/>
                                        </p:tgtEl>
                                      </p:cBhvr>
                                      <p:to x="100000" y="95000"/>
                                    </p:animScale>
                                    <p:animScale>
                                      <p:cBhvr>
                                        <p:cTn id="68" dur="166" decel="50000">
                                          <p:stCondLst>
                                            <p:cond delay="1834"/>
                                          </p:stCondLst>
                                        </p:cTn>
                                        <p:tgtEl>
                                          <p:spTgt spid="2"/>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wipe(down)">
                                      <p:cBhvr>
                                        <p:cTn id="71" dur="580">
                                          <p:stCondLst>
                                            <p:cond delay="0"/>
                                          </p:stCondLst>
                                        </p:cTn>
                                        <p:tgtEl>
                                          <p:spTgt spid="32"/>
                                        </p:tgtEl>
                                      </p:cBhvr>
                                    </p:animEffect>
                                    <p:anim calcmode="lin" valueType="num">
                                      <p:cBhvr>
                                        <p:cTn id="72"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77" dur="26">
                                          <p:stCondLst>
                                            <p:cond delay="650"/>
                                          </p:stCondLst>
                                        </p:cTn>
                                        <p:tgtEl>
                                          <p:spTgt spid="32"/>
                                        </p:tgtEl>
                                      </p:cBhvr>
                                      <p:to x="100000" y="60000"/>
                                    </p:animScale>
                                    <p:animScale>
                                      <p:cBhvr>
                                        <p:cTn id="78" dur="166" decel="50000">
                                          <p:stCondLst>
                                            <p:cond delay="676"/>
                                          </p:stCondLst>
                                        </p:cTn>
                                        <p:tgtEl>
                                          <p:spTgt spid="32"/>
                                        </p:tgtEl>
                                      </p:cBhvr>
                                      <p:to x="100000" y="100000"/>
                                    </p:animScale>
                                    <p:animScale>
                                      <p:cBhvr>
                                        <p:cTn id="79" dur="26">
                                          <p:stCondLst>
                                            <p:cond delay="1312"/>
                                          </p:stCondLst>
                                        </p:cTn>
                                        <p:tgtEl>
                                          <p:spTgt spid="32"/>
                                        </p:tgtEl>
                                      </p:cBhvr>
                                      <p:to x="100000" y="80000"/>
                                    </p:animScale>
                                    <p:animScale>
                                      <p:cBhvr>
                                        <p:cTn id="80" dur="166" decel="50000">
                                          <p:stCondLst>
                                            <p:cond delay="1338"/>
                                          </p:stCondLst>
                                        </p:cTn>
                                        <p:tgtEl>
                                          <p:spTgt spid="32"/>
                                        </p:tgtEl>
                                      </p:cBhvr>
                                      <p:to x="100000" y="100000"/>
                                    </p:animScale>
                                    <p:animScale>
                                      <p:cBhvr>
                                        <p:cTn id="81" dur="26">
                                          <p:stCondLst>
                                            <p:cond delay="1642"/>
                                          </p:stCondLst>
                                        </p:cTn>
                                        <p:tgtEl>
                                          <p:spTgt spid="32"/>
                                        </p:tgtEl>
                                      </p:cBhvr>
                                      <p:to x="100000" y="90000"/>
                                    </p:animScale>
                                    <p:animScale>
                                      <p:cBhvr>
                                        <p:cTn id="82" dur="166" decel="50000">
                                          <p:stCondLst>
                                            <p:cond delay="1668"/>
                                          </p:stCondLst>
                                        </p:cTn>
                                        <p:tgtEl>
                                          <p:spTgt spid="32"/>
                                        </p:tgtEl>
                                      </p:cBhvr>
                                      <p:to x="100000" y="100000"/>
                                    </p:animScale>
                                    <p:animScale>
                                      <p:cBhvr>
                                        <p:cTn id="83" dur="26">
                                          <p:stCondLst>
                                            <p:cond delay="1808"/>
                                          </p:stCondLst>
                                        </p:cTn>
                                        <p:tgtEl>
                                          <p:spTgt spid="32"/>
                                        </p:tgtEl>
                                      </p:cBhvr>
                                      <p:to x="100000" y="95000"/>
                                    </p:animScale>
                                    <p:animScale>
                                      <p:cBhvr>
                                        <p:cTn id="84" dur="166" decel="50000">
                                          <p:stCondLst>
                                            <p:cond delay="1834"/>
                                          </p:stCondLst>
                                        </p:cTn>
                                        <p:tgtEl>
                                          <p:spTgt spid="32"/>
                                        </p:tgtEl>
                                      </p:cBhvr>
                                      <p:to x="100000" y="100000"/>
                                    </p:animScale>
                                  </p:childTnLst>
                                </p:cTn>
                              </p:par>
                              <p:par>
                                <p:cTn id="85" presetID="26" presetClass="entr" presetSubtype="0" fill="hold" nodeType="with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wipe(down)">
                                      <p:cBhvr>
                                        <p:cTn id="87" dur="580">
                                          <p:stCondLst>
                                            <p:cond delay="0"/>
                                          </p:stCondLst>
                                        </p:cTn>
                                        <p:tgtEl>
                                          <p:spTgt spid="46"/>
                                        </p:tgtEl>
                                      </p:cBhvr>
                                    </p:animEffect>
                                    <p:anim calcmode="lin" valueType="num">
                                      <p:cBhvr>
                                        <p:cTn id="88"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93" dur="26">
                                          <p:stCondLst>
                                            <p:cond delay="650"/>
                                          </p:stCondLst>
                                        </p:cTn>
                                        <p:tgtEl>
                                          <p:spTgt spid="46"/>
                                        </p:tgtEl>
                                      </p:cBhvr>
                                      <p:to x="100000" y="60000"/>
                                    </p:animScale>
                                    <p:animScale>
                                      <p:cBhvr>
                                        <p:cTn id="94" dur="166" decel="50000">
                                          <p:stCondLst>
                                            <p:cond delay="676"/>
                                          </p:stCondLst>
                                        </p:cTn>
                                        <p:tgtEl>
                                          <p:spTgt spid="46"/>
                                        </p:tgtEl>
                                      </p:cBhvr>
                                      <p:to x="100000" y="100000"/>
                                    </p:animScale>
                                    <p:animScale>
                                      <p:cBhvr>
                                        <p:cTn id="95" dur="26">
                                          <p:stCondLst>
                                            <p:cond delay="1312"/>
                                          </p:stCondLst>
                                        </p:cTn>
                                        <p:tgtEl>
                                          <p:spTgt spid="46"/>
                                        </p:tgtEl>
                                      </p:cBhvr>
                                      <p:to x="100000" y="80000"/>
                                    </p:animScale>
                                    <p:animScale>
                                      <p:cBhvr>
                                        <p:cTn id="96" dur="166" decel="50000">
                                          <p:stCondLst>
                                            <p:cond delay="1338"/>
                                          </p:stCondLst>
                                        </p:cTn>
                                        <p:tgtEl>
                                          <p:spTgt spid="46"/>
                                        </p:tgtEl>
                                      </p:cBhvr>
                                      <p:to x="100000" y="100000"/>
                                    </p:animScale>
                                    <p:animScale>
                                      <p:cBhvr>
                                        <p:cTn id="97" dur="26">
                                          <p:stCondLst>
                                            <p:cond delay="1642"/>
                                          </p:stCondLst>
                                        </p:cTn>
                                        <p:tgtEl>
                                          <p:spTgt spid="46"/>
                                        </p:tgtEl>
                                      </p:cBhvr>
                                      <p:to x="100000" y="90000"/>
                                    </p:animScale>
                                    <p:animScale>
                                      <p:cBhvr>
                                        <p:cTn id="98" dur="166" decel="50000">
                                          <p:stCondLst>
                                            <p:cond delay="1668"/>
                                          </p:stCondLst>
                                        </p:cTn>
                                        <p:tgtEl>
                                          <p:spTgt spid="46"/>
                                        </p:tgtEl>
                                      </p:cBhvr>
                                      <p:to x="100000" y="100000"/>
                                    </p:animScale>
                                    <p:animScale>
                                      <p:cBhvr>
                                        <p:cTn id="99" dur="26">
                                          <p:stCondLst>
                                            <p:cond delay="1808"/>
                                          </p:stCondLst>
                                        </p:cTn>
                                        <p:tgtEl>
                                          <p:spTgt spid="46"/>
                                        </p:tgtEl>
                                      </p:cBhvr>
                                      <p:to x="100000" y="95000"/>
                                    </p:animScale>
                                    <p:animScale>
                                      <p:cBhvr>
                                        <p:cTn id="100" dur="166" decel="50000">
                                          <p:stCondLst>
                                            <p:cond delay="1834"/>
                                          </p:stCondLst>
                                        </p:cTn>
                                        <p:tgtEl>
                                          <p:spTgt spid="46"/>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3"/>
                                        </p:tgtEl>
                                        <p:attrNameLst>
                                          <p:attrName>style.visibility</p:attrName>
                                        </p:attrNameLst>
                                      </p:cBhvr>
                                      <p:to>
                                        <p:strVal val="visible"/>
                                      </p:to>
                                    </p:set>
                                    <p:animEffect transition="in" filter="wipe(down)">
                                      <p:cBhvr>
                                        <p:cTn id="103" dur="580">
                                          <p:stCondLst>
                                            <p:cond delay="0"/>
                                          </p:stCondLst>
                                        </p:cTn>
                                        <p:tgtEl>
                                          <p:spTgt spid="3"/>
                                        </p:tgtEl>
                                      </p:cBhvr>
                                    </p:animEffect>
                                    <p:anim calcmode="lin" valueType="num">
                                      <p:cBhvr>
                                        <p:cTn id="10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09" dur="26">
                                          <p:stCondLst>
                                            <p:cond delay="650"/>
                                          </p:stCondLst>
                                        </p:cTn>
                                        <p:tgtEl>
                                          <p:spTgt spid="3"/>
                                        </p:tgtEl>
                                      </p:cBhvr>
                                      <p:to x="100000" y="60000"/>
                                    </p:animScale>
                                    <p:animScale>
                                      <p:cBhvr>
                                        <p:cTn id="110" dur="166" decel="50000">
                                          <p:stCondLst>
                                            <p:cond delay="676"/>
                                          </p:stCondLst>
                                        </p:cTn>
                                        <p:tgtEl>
                                          <p:spTgt spid="3"/>
                                        </p:tgtEl>
                                      </p:cBhvr>
                                      <p:to x="100000" y="100000"/>
                                    </p:animScale>
                                    <p:animScale>
                                      <p:cBhvr>
                                        <p:cTn id="111" dur="26">
                                          <p:stCondLst>
                                            <p:cond delay="1312"/>
                                          </p:stCondLst>
                                        </p:cTn>
                                        <p:tgtEl>
                                          <p:spTgt spid="3"/>
                                        </p:tgtEl>
                                      </p:cBhvr>
                                      <p:to x="100000" y="80000"/>
                                    </p:animScale>
                                    <p:animScale>
                                      <p:cBhvr>
                                        <p:cTn id="112" dur="166" decel="50000">
                                          <p:stCondLst>
                                            <p:cond delay="1338"/>
                                          </p:stCondLst>
                                        </p:cTn>
                                        <p:tgtEl>
                                          <p:spTgt spid="3"/>
                                        </p:tgtEl>
                                      </p:cBhvr>
                                      <p:to x="100000" y="100000"/>
                                    </p:animScale>
                                    <p:animScale>
                                      <p:cBhvr>
                                        <p:cTn id="113" dur="26">
                                          <p:stCondLst>
                                            <p:cond delay="1642"/>
                                          </p:stCondLst>
                                        </p:cTn>
                                        <p:tgtEl>
                                          <p:spTgt spid="3"/>
                                        </p:tgtEl>
                                      </p:cBhvr>
                                      <p:to x="100000" y="90000"/>
                                    </p:animScale>
                                    <p:animScale>
                                      <p:cBhvr>
                                        <p:cTn id="114" dur="166" decel="50000">
                                          <p:stCondLst>
                                            <p:cond delay="1668"/>
                                          </p:stCondLst>
                                        </p:cTn>
                                        <p:tgtEl>
                                          <p:spTgt spid="3"/>
                                        </p:tgtEl>
                                      </p:cBhvr>
                                      <p:to x="100000" y="100000"/>
                                    </p:animScale>
                                    <p:animScale>
                                      <p:cBhvr>
                                        <p:cTn id="115" dur="26">
                                          <p:stCondLst>
                                            <p:cond delay="1808"/>
                                          </p:stCondLst>
                                        </p:cTn>
                                        <p:tgtEl>
                                          <p:spTgt spid="3"/>
                                        </p:tgtEl>
                                      </p:cBhvr>
                                      <p:to x="100000" y="95000"/>
                                    </p:animScale>
                                    <p:animScale>
                                      <p:cBhvr>
                                        <p:cTn id="116" dur="166" decel="50000">
                                          <p:stCondLst>
                                            <p:cond delay="1834"/>
                                          </p:stCondLst>
                                        </p:cTn>
                                        <p:tgtEl>
                                          <p:spTgt spid="3"/>
                                        </p:tgtEl>
                                      </p:cBhvr>
                                      <p:to x="100000" y="100000"/>
                                    </p:animScale>
                                  </p:childTnLst>
                                </p:cTn>
                              </p:par>
                            </p:childTnLst>
                          </p:cTn>
                        </p:par>
                      </p:childTnLst>
                    </p:cTn>
                  </p:par>
                  <p:par>
                    <p:cTn id="117" fill="hold">
                      <p:stCondLst>
                        <p:cond delay="indefinite"/>
                      </p:stCondLst>
                      <p:childTnLst>
                        <p:par>
                          <p:cTn id="118" fill="hold">
                            <p:stCondLst>
                              <p:cond delay="0"/>
                            </p:stCondLst>
                            <p:childTnLst>
                              <p:par>
                                <p:cTn id="119" presetID="26" presetClass="entr" presetSubtype="0" fill="hold" grpId="0" nodeType="clickEffect">
                                  <p:stCondLst>
                                    <p:cond delay="0"/>
                                  </p:stCondLst>
                                  <p:childTnLst>
                                    <p:set>
                                      <p:cBhvr>
                                        <p:cTn id="120" dur="1" fill="hold">
                                          <p:stCondLst>
                                            <p:cond delay="0"/>
                                          </p:stCondLst>
                                        </p:cTn>
                                        <p:tgtEl>
                                          <p:spTgt spid="33"/>
                                        </p:tgtEl>
                                        <p:attrNameLst>
                                          <p:attrName>style.visibility</p:attrName>
                                        </p:attrNameLst>
                                      </p:cBhvr>
                                      <p:to>
                                        <p:strVal val="visible"/>
                                      </p:to>
                                    </p:set>
                                    <p:animEffect transition="in" filter="wipe(down)">
                                      <p:cBhvr>
                                        <p:cTn id="121" dur="580">
                                          <p:stCondLst>
                                            <p:cond delay="0"/>
                                          </p:stCondLst>
                                        </p:cTn>
                                        <p:tgtEl>
                                          <p:spTgt spid="33"/>
                                        </p:tgtEl>
                                      </p:cBhvr>
                                    </p:animEffect>
                                    <p:anim calcmode="lin" valueType="num">
                                      <p:cBhvr>
                                        <p:cTn id="122"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27" dur="26">
                                          <p:stCondLst>
                                            <p:cond delay="650"/>
                                          </p:stCondLst>
                                        </p:cTn>
                                        <p:tgtEl>
                                          <p:spTgt spid="33"/>
                                        </p:tgtEl>
                                      </p:cBhvr>
                                      <p:to x="100000" y="60000"/>
                                    </p:animScale>
                                    <p:animScale>
                                      <p:cBhvr>
                                        <p:cTn id="128" dur="166" decel="50000">
                                          <p:stCondLst>
                                            <p:cond delay="676"/>
                                          </p:stCondLst>
                                        </p:cTn>
                                        <p:tgtEl>
                                          <p:spTgt spid="33"/>
                                        </p:tgtEl>
                                      </p:cBhvr>
                                      <p:to x="100000" y="100000"/>
                                    </p:animScale>
                                    <p:animScale>
                                      <p:cBhvr>
                                        <p:cTn id="129" dur="26">
                                          <p:stCondLst>
                                            <p:cond delay="1312"/>
                                          </p:stCondLst>
                                        </p:cTn>
                                        <p:tgtEl>
                                          <p:spTgt spid="33"/>
                                        </p:tgtEl>
                                      </p:cBhvr>
                                      <p:to x="100000" y="80000"/>
                                    </p:animScale>
                                    <p:animScale>
                                      <p:cBhvr>
                                        <p:cTn id="130" dur="166" decel="50000">
                                          <p:stCondLst>
                                            <p:cond delay="1338"/>
                                          </p:stCondLst>
                                        </p:cTn>
                                        <p:tgtEl>
                                          <p:spTgt spid="33"/>
                                        </p:tgtEl>
                                      </p:cBhvr>
                                      <p:to x="100000" y="100000"/>
                                    </p:animScale>
                                    <p:animScale>
                                      <p:cBhvr>
                                        <p:cTn id="131" dur="26">
                                          <p:stCondLst>
                                            <p:cond delay="1642"/>
                                          </p:stCondLst>
                                        </p:cTn>
                                        <p:tgtEl>
                                          <p:spTgt spid="33"/>
                                        </p:tgtEl>
                                      </p:cBhvr>
                                      <p:to x="100000" y="90000"/>
                                    </p:animScale>
                                    <p:animScale>
                                      <p:cBhvr>
                                        <p:cTn id="132" dur="166" decel="50000">
                                          <p:stCondLst>
                                            <p:cond delay="1668"/>
                                          </p:stCondLst>
                                        </p:cTn>
                                        <p:tgtEl>
                                          <p:spTgt spid="33"/>
                                        </p:tgtEl>
                                      </p:cBhvr>
                                      <p:to x="100000" y="100000"/>
                                    </p:animScale>
                                    <p:animScale>
                                      <p:cBhvr>
                                        <p:cTn id="133" dur="26">
                                          <p:stCondLst>
                                            <p:cond delay="1808"/>
                                          </p:stCondLst>
                                        </p:cTn>
                                        <p:tgtEl>
                                          <p:spTgt spid="33"/>
                                        </p:tgtEl>
                                      </p:cBhvr>
                                      <p:to x="100000" y="95000"/>
                                    </p:animScale>
                                    <p:animScale>
                                      <p:cBhvr>
                                        <p:cTn id="134" dur="166" decel="50000">
                                          <p:stCondLst>
                                            <p:cond delay="1834"/>
                                          </p:stCondLst>
                                        </p:cTn>
                                        <p:tgtEl>
                                          <p:spTgt spid="33"/>
                                        </p:tgtEl>
                                      </p:cBhvr>
                                      <p:to x="100000" y="100000"/>
                                    </p:animScale>
                                  </p:childTnLst>
                                </p:cTn>
                              </p:par>
                              <p:par>
                                <p:cTn id="135" presetID="26" presetClass="entr" presetSubtype="0" fill="hold" nodeType="withEffect">
                                  <p:stCondLst>
                                    <p:cond delay="0"/>
                                  </p:stCondLst>
                                  <p:childTnLst>
                                    <p:set>
                                      <p:cBhvr>
                                        <p:cTn id="136" dur="1" fill="hold">
                                          <p:stCondLst>
                                            <p:cond delay="0"/>
                                          </p:stCondLst>
                                        </p:cTn>
                                        <p:tgtEl>
                                          <p:spTgt spid="35"/>
                                        </p:tgtEl>
                                        <p:attrNameLst>
                                          <p:attrName>style.visibility</p:attrName>
                                        </p:attrNameLst>
                                      </p:cBhvr>
                                      <p:to>
                                        <p:strVal val="visible"/>
                                      </p:to>
                                    </p:set>
                                    <p:animEffect transition="in" filter="wipe(down)">
                                      <p:cBhvr>
                                        <p:cTn id="137" dur="580">
                                          <p:stCondLst>
                                            <p:cond delay="0"/>
                                          </p:stCondLst>
                                        </p:cTn>
                                        <p:tgtEl>
                                          <p:spTgt spid="35"/>
                                        </p:tgtEl>
                                      </p:cBhvr>
                                    </p:animEffect>
                                    <p:anim calcmode="lin" valueType="num">
                                      <p:cBhvr>
                                        <p:cTn id="138"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40"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41"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42"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43" dur="26">
                                          <p:stCondLst>
                                            <p:cond delay="650"/>
                                          </p:stCondLst>
                                        </p:cTn>
                                        <p:tgtEl>
                                          <p:spTgt spid="35"/>
                                        </p:tgtEl>
                                      </p:cBhvr>
                                      <p:to x="100000" y="60000"/>
                                    </p:animScale>
                                    <p:animScale>
                                      <p:cBhvr>
                                        <p:cTn id="144" dur="166" decel="50000">
                                          <p:stCondLst>
                                            <p:cond delay="676"/>
                                          </p:stCondLst>
                                        </p:cTn>
                                        <p:tgtEl>
                                          <p:spTgt spid="35"/>
                                        </p:tgtEl>
                                      </p:cBhvr>
                                      <p:to x="100000" y="100000"/>
                                    </p:animScale>
                                    <p:animScale>
                                      <p:cBhvr>
                                        <p:cTn id="145" dur="26">
                                          <p:stCondLst>
                                            <p:cond delay="1312"/>
                                          </p:stCondLst>
                                        </p:cTn>
                                        <p:tgtEl>
                                          <p:spTgt spid="35"/>
                                        </p:tgtEl>
                                      </p:cBhvr>
                                      <p:to x="100000" y="80000"/>
                                    </p:animScale>
                                    <p:animScale>
                                      <p:cBhvr>
                                        <p:cTn id="146" dur="166" decel="50000">
                                          <p:stCondLst>
                                            <p:cond delay="1338"/>
                                          </p:stCondLst>
                                        </p:cTn>
                                        <p:tgtEl>
                                          <p:spTgt spid="35"/>
                                        </p:tgtEl>
                                      </p:cBhvr>
                                      <p:to x="100000" y="100000"/>
                                    </p:animScale>
                                    <p:animScale>
                                      <p:cBhvr>
                                        <p:cTn id="147" dur="26">
                                          <p:stCondLst>
                                            <p:cond delay="1642"/>
                                          </p:stCondLst>
                                        </p:cTn>
                                        <p:tgtEl>
                                          <p:spTgt spid="35"/>
                                        </p:tgtEl>
                                      </p:cBhvr>
                                      <p:to x="100000" y="90000"/>
                                    </p:animScale>
                                    <p:animScale>
                                      <p:cBhvr>
                                        <p:cTn id="148" dur="166" decel="50000">
                                          <p:stCondLst>
                                            <p:cond delay="1668"/>
                                          </p:stCondLst>
                                        </p:cTn>
                                        <p:tgtEl>
                                          <p:spTgt spid="35"/>
                                        </p:tgtEl>
                                      </p:cBhvr>
                                      <p:to x="100000" y="100000"/>
                                    </p:animScale>
                                    <p:animScale>
                                      <p:cBhvr>
                                        <p:cTn id="149" dur="26">
                                          <p:stCondLst>
                                            <p:cond delay="1808"/>
                                          </p:stCondLst>
                                        </p:cTn>
                                        <p:tgtEl>
                                          <p:spTgt spid="35"/>
                                        </p:tgtEl>
                                      </p:cBhvr>
                                      <p:to x="100000" y="95000"/>
                                    </p:animScale>
                                    <p:animScale>
                                      <p:cBhvr>
                                        <p:cTn id="150" dur="166" decel="50000">
                                          <p:stCondLst>
                                            <p:cond delay="1834"/>
                                          </p:stCondLst>
                                        </p:cTn>
                                        <p:tgtEl>
                                          <p:spTgt spid="35"/>
                                        </p:tgtEl>
                                      </p:cBhvr>
                                      <p:to x="100000" y="100000"/>
                                    </p:animScale>
                                  </p:childTnLst>
                                </p:cTn>
                              </p:par>
                              <p:par>
                                <p:cTn id="151" presetID="26" presetClass="entr" presetSubtype="0" fill="hold" nodeType="withEffect">
                                  <p:stCondLst>
                                    <p:cond delay="0"/>
                                  </p:stCondLst>
                                  <p:childTnLst>
                                    <p:set>
                                      <p:cBhvr>
                                        <p:cTn id="152" dur="1" fill="hold">
                                          <p:stCondLst>
                                            <p:cond delay="0"/>
                                          </p:stCondLst>
                                        </p:cTn>
                                        <p:tgtEl>
                                          <p:spTgt spid="36"/>
                                        </p:tgtEl>
                                        <p:attrNameLst>
                                          <p:attrName>style.visibility</p:attrName>
                                        </p:attrNameLst>
                                      </p:cBhvr>
                                      <p:to>
                                        <p:strVal val="visible"/>
                                      </p:to>
                                    </p:set>
                                    <p:animEffect transition="in" filter="wipe(down)">
                                      <p:cBhvr>
                                        <p:cTn id="153" dur="580">
                                          <p:stCondLst>
                                            <p:cond delay="0"/>
                                          </p:stCondLst>
                                        </p:cTn>
                                        <p:tgtEl>
                                          <p:spTgt spid="36"/>
                                        </p:tgtEl>
                                      </p:cBhvr>
                                    </p:animEffect>
                                    <p:anim calcmode="lin" valueType="num">
                                      <p:cBhvr>
                                        <p:cTn id="154"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59" dur="26">
                                          <p:stCondLst>
                                            <p:cond delay="650"/>
                                          </p:stCondLst>
                                        </p:cTn>
                                        <p:tgtEl>
                                          <p:spTgt spid="36"/>
                                        </p:tgtEl>
                                      </p:cBhvr>
                                      <p:to x="100000" y="60000"/>
                                    </p:animScale>
                                    <p:animScale>
                                      <p:cBhvr>
                                        <p:cTn id="160" dur="166" decel="50000">
                                          <p:stCondLst>
                                            <p:cond delay="676"/>
                                          </p:stCondLst>
                                        </p:cTn>
                                        <p:tgtEl>
                                          <p:spTgt spid="36"/>
                                        </p:tgtEl>
                                      </p:cBhvr>
                                      <p:to x="100000" y="100000"/>
                                    </p:animScale>
                                    <p:animScale>
                                      <p:cBhvr>
                                        <p:cTn id="161" dur="26">
                                          <p:stCondLst>
                                            <p:cond delay="1312"/>
                                          </p:stCondLst>
                                        </p:cTn>
                                        <p:tgtEl>
                                          <p:spTgt spid="36"/>
                                        </p:tgtEl>
                                      </p:cBhvr>
                                      <p:to x="100000" y="80000"/>
                                    </p:animScale>
                                    <p:animScale>
                                      <p:cBhvr>
                                        <p:cTn id="162" dur="166" decel="50000">
                                          <p:stCondLst>
                                            <p:cond delay="1338"/>
                                          </p:stCondLst>
                                        </p:cTn>
                                        <p:tgtEl>
                                          <p:spTgt spid="36"/>
                                        </p:tgtEl>
                                      </p:cBhvr>
                                      <p:to x="100000" y="100000"/>
                                    </p:animScale>
                                    <p:animScale>
                                      <p:cBhvr>
                                        <p:cTn id="163" dur="26">
                                          <p:stCondLst>
                                            <p:cond delay="1642"/>
                                          </p:stCondLst>
                                        </p:cTn>
                                        <p:tgtEl>
                                          <p:spTgt spid="36"/>
                                        </p:tgtEl>
                                      </p:cBhvr>
                                      <p:to x="100000" y="90000"/>
                                    </p:animScale>
                                    <p:animScale>
                                      <p:cBhvr>
                                        <p:cTn id="164" dur="166" decel="50000">
                                          <p:stCondLst>
                                            <p:cond delay="1668"/>
                                          </p:stCondLst>
                                        </p:cTn>
                                        <p:tgtEl>
                                          <p:spTgt spid="36"/>
                                        </p:tgtEl>
                                      </p:cBhvr>
                                      <p:to x="100000" y="100000"/>
                                    </p:animScale>
                                    <p:animScale>
                                      <p:cBhvr>
                                        <p:cTn id="165" dur="26">
                                          <p:stCondLst>
                                            <p:cond delay="1808"/>
                                          </p:stCondLst>
                                        </p:cTn>
                                        <p:tgtEl>
                                          <p:spTgt spid="36"/>
                                        </p:tgtEl>
                                      </p:cBhvr>
                                      <p:to x="100000" y="95000"/>
                                    </p:animScale>
                                    <p:animScale>
                                      <p:cBhvr>
                                        <p:cTn id="166" dur="166" decel="50000">
                                          <p:stCondLst>
                                            <p:cond delay="1834"/>
                                          </p:stCondLst>
                                        </p:cTn>
                                        <p:tgtEl>
                                          <p:spTgt spid="36"/>
                                        </p:tgtEl>
                                      </p:cBhvr>
                                      <p:to x="100000" y="100000"/>
                                    </p:animScale>
                                  </p:childTnLst>
                                </p:cTn>
                              </p:par>
                              <p:par>
                                <p:cTn id="167" presetID="26" presetClass="entr" presetSubtype="0" fill="hold" nodeType="withEffect">
                                  <p:stCondLst>
                                    <p:cond delay="0"/>
                                  </p:stCondLst>
                                  <p:childTnLst>
                                    <p:set>
                                      <p:cBhvr>
                                        <p:cTn id="168" dur="1" fill="hold">
                                          <p:stCondLst>
                                            <p:cond delay="0"/>
                                          </p:stCondLst>
                                        </p:cTn>
                                        <p:tgtEl>
                                          <p:spTgt spid="37"/>
                                        </p:tgtEl>
                                        <p:attrNameLst>
                                          <p:attrName>style.visibility</p:attrName>
                                        </p:attrNameLst>
                                      </p:cBhvr>
                                      <p:to>
                                        <p:strVal val="visible"/>
                                      </p:to>
                                    </p:set>
                                    <p:animEffect transition="in" filter="wipe(down)">
                                      <p:cBhvr>
                                        <p:cTn id="169" dur="580">
                                          <p:stCondLst>
                                            <p:cond delay="0"/>
                                          </p:stCondLst>
                                        </p:cTn>
                                        <p:tgtEl>
                                          <p:spTgt spid="37"/>
                                        </p:tgtEl>
                                      </p:cBhvr>
                                    </p:animEffect>
                                    <p:anim calcmode="lin" valueType="num">
                                      <p:cBhvr>
                                        <p:cTn id="170"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171"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72"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73"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74"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75" dur="26">
                                          <p:stCondLst>
                                            <p:cond delay="650"/>
                                          </p:stCondLst>
                                        </p:cTn>
                                        <p:tgtEl>
                                          <p:spTgt spid="37"/>
                                        </p:tgtEl>
                                      </p:cBhvr>
                                      <p:to x="100000" y="60000"/>
                                    </p:animScale>
                                    <p:animScale>
                                      <p:cBhvr>
                                        <p:cTn id="176" dur="166" decel="50000">
                                          <p:stCondLst>
                                            <p:cond delay="676"/>
                                          </p:stCondLst>
                                        </p:cTn>
                                        <p:tgtEl>
                                          <p:spTgt spid="37"/>
                                        </p:tgtEl>
                                      </p:cBhvr>
                                      <p:to x="100000" y="100000"/>
                                    </p:animScale>
                                    <p:animScale>
                                      <p:cBhvr>
                                        <p:cTn id="177" dur="26">
                                          <p:stCondLst>
                                            <p:cond delay="1312"/>
                                          </p:stCondLst>
                                        </p:cTn>
                                        <p:tgtEl>
                                          <p:spTgt spid="37"/>
                                        </p:tgtEl>
                                      </p:cBhvr>
                                      <p:to x="100000" y="80000"/>
                                    </p:animScale>
                                    <p:animScale>
                                      <p:cBhvr>
                                        <p:cTn id="178" dur="166" decel="50000">
                                          <p:stCondLst>
                                            <p:cond delay="1338"/>
                                          </p:stCondLst>
                                        </p:cTn>
                                        <p:tgtEl>
                                          <p:spTgt spid="37"/>
                                        </p:tgtEl>
                                      </p:cBhvr>
                                      <p:to x="100000" y="100000"/>
                                    </p:animScale>
                                    <p:animScale>
                                      <p:cBhvr>
                                        <p:cTn id="179" dur="26">
                                          <p:stCondLst>
                                            <p:cond delay="1642"/>
                                          </p:stCondLst>
                                        </p:cTn>
                                        <p:tgtEl>
                                          <p:spTgt spid="37"/>
                                        </p:tgtEl>
                                      </p:cBhvr>
                                      <p:to x="100000" y="90000"/>
                                    </p:animScale>
                                    <p:animScale>
                                      <p:cBhvr>
                                        <p:cTn id="180" dur="166" decel="50000">
                                          <p:stCondLst>
                                            <p:cond delay="1668"/>
                                          </p:stCondLst>
                                        </p:cTn>
                                        <p:tgtEl>
                                          <p:spTgt spid="37"/>
                                        </p:tgtEl>
                                      </p:cBhvr>
                                      <p:to x="100000" y="100000"/>
                                    </p:animScale>
                                    <p:animScale>
                                      <p:cBhvr>
                                        <p:cTn id="181" dur="26">
                                          <p:stCondLst>
                                            <p:cond delay="1808"/>
                                          </p:stCondLst>
                                        </p:cTn>
                                        <p:tgtEl>
                                          <p:spTgt spid="37"/>
                                        </p:tgtEl>
                                      </p:cBhvr>
                                      <p:to x="100000" y="95000"/>
                                    </p:animScale>
                                    <p:animScale>
                                      <p:cBhvr>
                                        <p:cTn id="182" dur="166" decel="50000">
                                          <p:stCondLst>
                                            <p:cond delay="1834"/>
                                          </p:stCondLst>
                                        </p:cTn>
                                        <p:tgtEl>
                                          <p:spTgt spid="37"/>
                                        </p:tgtEl>
                                      </p:cBhvr>
                                      <p:to x="100000" y="100000"/>
                                    </p:animScale>
                                  </p:childTnLst>
                                </p:cTn>
                              </p:par>
                              <p:par>
                                <p:cTn id="183" presetID="26" presetClass="entr" presetSubtype="0" fill="hold" nodeType="withEffect">
                                  <p:stCondLst>
                                    <p:cond delay="0"/>
                                  </p:stCondLst>
                                  <p:childTnLst>
                                    <p:set>
                                      <p:cBhvr>
                                        <p:cTn id="184" dur="1" fill="hold">
                                          <p:stCondLst>
                                            <p:cond delay="0"/>
                                          </p:stCondLst>
                                        </p:cTn>
                                        <p:tgtEl>
                                          <p:spTgt spid="48"/>
                                        </p:tgtEl>
                                        <p:attrNameLst>
                                          <p:attrName>style.visibility</p:attrName>
                                        </p:attrNameLst>
                                      </p:cBhvr>
                                      <p:to>
                                        <p:strVal val="visible"/>
                                      </p:to>
                                    </p:set>
                                    <p:animEffect transition="in" filter="wipe(down)">
                                      <p:cBhvr>
                                        <p:cTn id="185" dur="580">
                                          <p:stCondLst>
                                            <p:cond delay="0"/>
                                          </p:stCondLst>
                                        </p:cTn>
                                        <p:tgtEl>
                                          <p:spTgt spid="48"/>
                                        </p:tgtEl>
                                      </p:cBhvr>
                                    </p:animEffect>
                                    <p:anim calcmode="lin" valueType="num">
                                      <p:cBhvr>
                                        <p:cTn id="186"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187"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88"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89"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90"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91" dur="26">
                                          <p:stCondLst>
                                            <p:cond delay="650"/>
                                          </p:stCondLst>
                                        </p:cTn>
                                        <p:tgtEl>
                                          <p:spTgt spid="48"/>
                                        </p:tgtEl>
                                      </p:cBhvr>
                                      <p:to x="100000" y="60000"/>
                                    </p:animScale>
                                    <p:animScale>
                                      <p:cBhvr>
                                        <p:cTn id="192" dur="166" decel="50000">
                                          <p:stCondLst>
                                            <p:cond delay="676"/>
                                          </p:stCondLst>
                                        </p:cTn>
                                        <p:tgtEl>
                                          <p:spTgt spid="48"/>
                                        </p:tgtEl>
                                      </p:cBhvr>
                                      <p:to x="100000" y="100000"/>
                                    </p:animScale>
                                    <p:animScale>
                                      <p:cBhvr>
                                        <p:cTn id="193" dur="26">
                                          <p:stCondLst>
                                            <p:cond delay="1312"/>
                                          </p:stCondLst>
                                        </p:cTn>
                                        <p:tgtEl>
                                          <p:spTgt spid="48"/>
                                        </p:tgtEl>
                                      </p:cBhvr>
                                      <p:to x="100000" y="80000"/>
                                    </p:animScale>
                                    <p:animScale>
                                      <p:cBhvr>
                                        <p:cTn id="194" dur="166" decel="50000">
                                          <p:stCondLst>
                                            <p:cond delay="1338"/>
                                          </p:stCondLst>
                                        </p:cTn>
                                        <p:tgtEl>
                                          <p:spTgt spid="48"/>
                                        </p:tgtEl>
                                      </p:cBhvr>
                                      <p:to x="100000" y="100000"/>
                                    </p:animScale>
                                    <p:animScale>
                                      <p:cBhvr>
                                        <p:cTn id="195" dur="26">
                                          <p:stCondLst>
                                            <p:cond delay="1642"/>
                                          </p:stCondLst>
                                        </p:cTn>
                                        <p:tgtEl>
                                          <p:spTgt spid="48"/>
                                        </p:tgtEl>
                                      </p:cBhvr>
                                      <p:to x="100000" y="90000"/>
                                    </p:animScale>
                                    <p:animScale>
                                      <p:cBhvr>
                                        <p:cTn id="196" dur="166" decel="50000">
                                          <p:stCondLst>
                                            <p:cond delay="1668"/>
                                          </p:stCondLst>
                                        </p:cTn>
                                        <p:tgtEl>
                                          <p:spTgt spid="48"/>
                                        </p:tgtEl>
                                      </p:cBhvr>
                                      <p:to x="100000" y="100000"/>
                                    </p:animScale>
                                    <p:animScale>
                                      <p:cBhvr>
                                        <p:cTn id="197" dur="26">
                                          <p:stCondLst>
                                            <p:cond delay="1808"/>
                                          </p:stCondLst>
                                        </p:cTn>
                                        <p:tgtEl>
                                          <p:spTgt spid="48"/>
                                        </p:tgtEl>
                                      </p:cBhvr>
                                      <p:to x="100000" y="95000"/>
                                    </p:animScale>
                                    <p:animScale>
                                      <p:cBhvr>
                                        <p:cTn id="198" dur="166" decel="50000">
                                          <p:stCondLst>
                                            <p:cond delay="1834"/>
                                          </p:stCondLst>
                                        </p:cTn>
                                        <p:tgtEl>
                                          <p:spTgt spid="48"/>
                                        </p:tgtEl>
                                      </p:cBhvr>
                                      <p:to x="100000" y="100000"/>
                                    </p:animScale>
                                  </p:childTnLst>
                                </p:cTn>
                              </p:par>
                              <p:par>
                                <p:cTn id="199" presetID="26" presetClass="entr" presetSubtype="0" fill="hold" grpId="0" nodeType="withEffect">
                                  <p:stCondLst>
                                    <p:cond delay="0"/>
                                  </p:stCondLst>
                                  <p:childTnLst>
                                    <p:set>
                                      <p:cBhvr>
                                        <p:cTn id="200" dur="1" fill="hold">
                                          <p:stCondLst>
                                            <p:cond delay="0"/>
                                          </p:stCondLst>
                                        </p:cTn>
                                        <p:tgtEl>
                                          <p:spTgt spid="34"/>
                                        </p:tgtEl>
                                        <p:attrNameLst>
                                          <p:attrName>style.visibility</p:attrName>
                                        </p:attrNameLst>
                                      </p:cBhvr>
                                      <p:to>
                                        <p:strVal val="visible"/>
                                      </p:to>
                                    </p:set>
                                    <p:animEffect transition="in" filter="wipe(down)">
                                      <p:cBhvr>
                                        <p:cTn id="201" dur="580">
                                          <p:stCondLst>
                                            <p:cond delay="0"/>
                                          </p:stCondLst>
                                        </p:cTn>
                                        <p:tgtEl>
                                          <p:spTgt spid="34"/>
                                        </p:tgtEl>
                                      </p:cBhvr>
                                    </p:animEffect>
                                    <p:anim calcmode="lin" valueType="num">
                                      <p:cBhvr>
                                        <p:cTn id="202"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203"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204"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205"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206"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207" dur="26">
                                          <p:stCondLst>
                                            <p:cond delay="650"/>
                                          </p:stCondLst>
                                        </p:cTn>
                                        <p:tgtEl>
                                          <p:spTgt spid="34"/>
                                        </p:tgtEl>
                                      </p:cBhvr>
                                      <p:to x="100000" y="60000"/>
                                    </p:animScale>
                                    <p:animScale>
                                      <p:cBhvr>
                                        <p:cTn id="208" dur="166" decel="50000">
                                          <p:stCondLst>
                                            <p:cond delay="676"/>
                                          </p:stCondLst>
                                        </p:cTn>
                                        <p:tgtEl>
                                          <p:spTgt spid="34"/>
                                        </p:tgtEl>
                                      </p:cBhvr>
                                      <p:to x="100000" y="100000"/>
                                    </p:animScale>
                                    <p:animScale>
                                      <p:cBhvr>
                                        <p:cTn id="209" dur="26">
                                          <p:stCondLst>
                                            <p:cond delay="1312"/>
                                          </p:stCondLst>
                                        </p:cTn>
                                        <p:tgtEl>
                                          <p:spTgt spid="34"/>
                                        </p:tgtEl>
                                      </p:cBhvr>
                                      <p:to x="100000" y="80000"/>
                                    </p:animScale>
                                    <p:animScale>
                                      <p:cBhvr>
                                        <p:cTn id="210" dur="166" decel="50000">
                                          <p:stCondLst>
                                            <p:cond delay="1338"/>
                                          </p:stCondLst>
                                        </p:cTn>
                                        <p:tgtEl>
                                          <p:spTgt spid="34"/>
                                        </p:tgtEl>
                                      </p:cBhvr>
                                      <p:to x="100000" y="100000"/>
                                    </p:animScale>
                                    <p:animScale>
                                      <p:cBhvr>
                                        <p:cTn id="211" dur="26">
                                          <p:stCondLst>
                                            <p:cond delay="1642"/>
                                          </p:stCondLst>
                                        </p:cTn>
                                        <p:tgtEl>
                                          <p:spTgt spid="34"/>
                                        </p:tgtEl>
                                      </p:cBhvr>
                                      <p:to x="100000" y="90000"/>
                                    </p:animScale>
                                    <p:animScale>
                                      <p:cBhvr>
                                        <p:cTn id="212" dur="166" decel="50000">
                                          <p:stCondLst>
                                            <p:cond delay="1668"/>
                                          </p:stCondLst>
                                        </p:cTn>
                                        <p:tgtEl>
                                          <p:spTgt spid="34"/>
                                        </p:tgtEl>
                                      </p:cBhvr>
                                      <p:to x="100000" y="100000"/>
                                    </p:animScale>
                                    <p:animScale>
                                      <p:cBhvr>
                                        <p:cTn id="213" dur="26">
                                          <p:stCondLst>
                                            <p:cond delay="1808"/>
                                          </p:stCondLst>
                                        </p:cTn>
                                        <p:tgtEl>
                                          <p:spTgt spid="34"/>
                                        </p:tgtEl>
                                      </p:cBhvr>
                                      <p:to x="100000" y="95000"/>
                                    </p:animScale>
                                    <p:animScale>
                                      <p:cBhvr>
                                        <p:cTn id="214" dur="166" decel="50000">
                                          <p:stCondLst>
                                            <p:cond delay="1834"/>
                                          </p:stCondLst>
                                        </p:cTn>
                                        <p:tgtEl>
                                          <p:spTgt spid="34"/>
                                        </p:tgtEl>
                                      </p:cBhvr>
                                      <p:to x="100000" y="100000"/>
                                    </p:animScale>
                                  </p:childTnLst>
                                </p:cTn>
                              </p:par>
                            </p:childTnLst>
                          </p:cTn>
                        </p:par>
                      </p:childTnLst>
                    </p:cTn>
                  </p:par>
                  <p:par>
                    <p:cTn id="215" fill="hold">
                      <p:stCondLst>
                        <p:cond delay="indefinite"/>
                      </p:stCondLst>
                      <p:childTnLst>
                        <p:par>
                          <p:cTn id="216" fill="hold">
                            <p:stCondLst>
                              <p:cond delay="0"/>
                            </p:stCondLst>
                            <p:childTnLst>
                              <p:par>
                                <p:cTn id="217" presetID="26" presetClass="entr" presetSubtype="0" fill="hold" grpId="0" nodeType="clickEffect">
                                  <p:stCondLst>
                                    <p:cond delay="0"/>
                                  </p:stCondLst>
                                  <p:childTnLst>
                                    <p:set>
                                      <p:cBhvr>
                                        <p:cTn id="218" dur="1" fill="hold">
                                          <p:stCondLst>
                                            <p:cond delay="0"/>
                                          </p:stCondLst>
                                        </p:cTn>
                                        <p:tgtEl>
                                          <p:spTgt spid="41"/>
                                        </p:tgtEl>
                                        <p:attrNameLst>
                                          <p:attrName>style.visibility</p:attrName>
                                        </p:attrNameLst>
                                      </p:cBhvr>
                                      <p:to>
                                        <p:strVal val="visible"/>
                                      </p:to>
                                    </p:set>
                                    <p:animEffect transition="in" filter="wipe(down)">
                                      <p:cBhvr>
                                        <p:cTn id="219" dur="580">
                                          <p:stCondLst>
                                            <p:cond delay="0"/>
                                          </p:stCondLst>
                                        </p:cTn>
                                        <p:tgtEl>
                                          <p:spTgt spid="41"/>
                                        </p:tgtEl>
                                      </p:cBhvr>
                                    </p:animEffect>
                                    <p:anim calcmode="lin" valueType="num">
                                      <p:cBhvr>
                                        <p:cTn id="220"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225" dur="26">
                                          <p:stCondLst>
                                            <p:cond delay="650"/>
                                          </p:stCondLst>
                                        </p:cTn>
                                        <p:tgtEl>
                                          <p:spTgt spid="41"/>
                                        </p:tgtEl>
                                      </p:cBhvr>
                                      <p:to x="100000" y="60000"/>
                                    </p:animScale>
                                    <p:animScale>
                                      <p:cBhvr>
                                        <p:cTn id="226" dur="166" decel="50000">
                                          <p:stCondLst>
                                            <p:cond delay="676"/>
                                          </p:stCondLst>
                                        </p:cTn>
                                        <p:tgtEl>
                                          <p:spTgt spid="41"/>
                                        </p:tgtEl>
                                      </p:cBhvr>
                                      <p:to x="100000" y="100000"/>
                                    </p:animScale>
                                    <p:animScale>
                                      <p:cBhvr>
                                        <p:cTn id="227" dur="26">
                                          <p:stCondLst>
                                            <p:cond delay="1312"/>
                                          </p:stCondLst>
                                        </p:cTn>
                                        <p:tgtEl>
                                          <p:spTgt spid="41"/>
                                        </p:tgtEl>
                                      </p:cBhvr>
                                      <p:to x="100000" y="80000"/>
                                    </p:animScale>
                                    <p:animScale>
                                      <p:cBhvr>
                                        <p:cTn id="228" dur="166" decel="50000">
                                          <p:stCondLst>
                                            <p:cond delay="1338"/>
                                          </p:stCondLst>
                                        </p:cTn>
                                        <p:tgtEl>
                                          <p:spTgt spid="41"/>
                                        </p:tgtEl>
                                      </p:cBhvr>
                                      <p:to x="100000" y="100000"/>
                                    </p:animScale>
                                    <p:animScale>
                                      <p:cBhvr>
                                        <p:cTn id="229" dur="26">
                                          <p:stCondLst>
                                            <p:cond delay="1642"/>
                                          </p:stCondLst>
                                        </p:cTn>
                                        <p:tgtEl>
                                          <p:spTgt spid="41"/>
                                        </p:tgtEl>
                                      </p:cBhvr>
                                      <p:to x="100000" y="90000"/>
                                    </p:animScale>
                                    <p:animScale>
                                      <p:cBhvr>
                                        <p:cTn id="230" dur="166" decel="50000">
                                          <p:stCondLst>
                                            <p:cond delay="1668"/>
                                          </p:stCondLst>
                                        </p:cTn>
                                        <p:tgtEl>
                                          <p:spTgt spid="41"/>
                                        </p:tgtEl>
                                      </p:cBhvr>
                                      <p:to x="100000" y="100000"/>
                                    </p:animScale>
                                    <p:animScale>
                                      <p:cBhvr>
                                        <p:cTn id="231" dur="26">
                                          <p:stCondLst>
                                            <p:cond delay="1808"/>
                                          </p:stCondLst>
                                        </p:cTn>
                                        <p:tgtEl>
                                          <p:spTgt spid="41"/>
                                        </p:tgtEl>
                                      </p:cBhvr>
                                      <p:to x="100000" y="95000"/>
                                    </p:animScale>
                                    <p:animScale>
                                      <p:cBhvr>
                                        <p:cTn id="232" dur="166" decel="50000">
                                          <p:stCondLst>
                                            <p:cond delay="1834"/>
                                          </p:stCondLst>
                                        </p:cTn>
                                        <p:tgtEl>
                                          <p:spTgt spid="41"/>
                                        </p:tgtEl>
                                      </p:cBhvr>
                                      <p:to x="100000" y="100000"/>
                                    </p:animScale>
                                  </p:childTnLst>
                                </p:cTn>
                              </p:par>
                              <p:par>
                                <p:cTn id="233" presetID="26" presetClass="entr" presetSubtype="0" fill="hold" nodeType="withEffect">
                                  <p:stCondLst>
                                    <p:cond delay="0"/>
                                  </p:stCondLst>
                                  <p:childTnLst>
                                    <p:set>
                                      <p:cBhvr>
                                        <p:cTn id="234" dur="1" fill="hold">
                                          <p:stCondLst>
                                            <p:cond delay="0"/>
                                          </p:stCondLst>
                                        </p:cTn>
                                        <p:tgtEl>
                                          <p:spTgt spid="43"/>
                                        </p:tgtEl>
                                        <p:attrNameLst>
                                          <p:attrName>style.visibility</p:attrName>
                                        </p:attrNameLst>
                                      </p:cBhvr>
                                      <p:to>
                                        <p:strVal val="visible"/>
                                      </p:to>
                                    </p:set>
                                    <p:animEffect transition="in" filter="wipe(down)">
                                      <p:cBhvr>
                                        <p:cTn id="235" dur="580">
                                          <p:stCondLst>
                                            <p:cond delay="0"/>
                                          </p:stCondLst>
                                        </p:cTn>
                                        <p:tgtEl>
                                          <p:spTgt spid="43"/>
                                        </p:tgtEl>
                                      </p:cBhvr>
                                    </p:animEffect>
                                    <p:anim calcmode="lin" valueType="num">
                                      <p:cBhvr>
                                        <p:cTn id="236"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237"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238"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239"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240"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241" dur="26">
                                          <p:stCondLst>
                                            <p:cond delay="650"/>
                                          </p:stCondLst>
                                        </p:cTn>
                                        <p:tgtEl>
                                          <p:spTgt spid="43"/>
                                        </p:tgtEl>
                                      </p:cBhvr>
                                      <p:to x="100000" y="60000"/>
                                    </p:animScale>
                                    <p:animScale>
                                      <p:cBhvr>
                                        <p:cTn id="242" dur="166" decel="50000">
                                          <p:stCondLst>
                                            <p:cond delay="676"/>
                                          </p:stCondLst>
                                        </p:cTn>
                                        <p:tgtEl>
                                          <p:spTgt spid="43"/>
                                        </p:tgtEl>
                                      </p:cBhvr>
                                      <p:to x="100000" y="100000"/>
                                    </p:animScale>
                                    <p:animScale>
                                      <p:cBhvr>
                                        <p:cTn id="243" dur="26">
                                          <p:stCondLst>
                                            <p:cond delay="1312"/>
                                          </p:stCondLst>
                                        </p:cTn>
                                        <p:tgtEl>
                                          <p:spTgt spid="43"/>
                                        </p:tgtEl>
                                      </p:cBhvr>
                                      <p:to x="100000" y="80000"/>
                                    </p:animScale>
                                    <p:animScale>
                                      <p:cBhvr>
                                        <p:cTn id="244" dur="166" decel="50000">
                                          <p:stCondLst>
                                            <p:cond delay="1338"/>
                                          </p:stCondLst>
                                        </p:cTn>
                                        <p:tgtEl>
                                          <p:spTgt spid="43"/>
                                        </p:tgtEl>
                                      </p:cBhvr>
                                      <p:to x="100000" y="100000"/>
                                    </p:animScale>
                                    <p:animScale>
                                      <p:cBhvr>
                                        <p:cTn id="245" dur="26">
                                          <p:stCondLst>
                                            <p:cond delay="1642"/>
                                          </p:stCondLst>
                                        </p:cTn>
                                        <p:tgtEl>
                                          <p:spTgt spid="43"/>
                                        </p:tgtEl>
                                      </p:cBhvr>
                                      <p:to x="100000" y="90000"/>
                                    </p:animScale>
                                    <p:animScale>
                                      <p:cBhvr>
                                        <p:cTn id="246" dur="166" decel="50000">
                                          <p:stCondLst>
                                            <p:cond delay="1668"/>
                                          </p:stCondLst>
                                        </p:cTn>
                                        <p:tgtEl>
                                          <p:spTgt spid="43"/>
                                        </p:tgtEl>
                                      </p:cBhvr>
                                      <p:to x="100000" y="100000"/>
                                    </p:animScale>
                                    <p:animScale>
                                      <p:cBhvr>
                                        <p:cTn id="247" dur="26">
                                          <p:stCondLst>
                                            <p:cond delay="1808"/>
                                          </p:stCondLst>
                                        </p:cTn>
                                        <p:tgtEl>
                                          <p:spTgt spid="43"/>
                                        </p:tgtEl>
                                      </p:cBhvr>
                                      <p:to x="100000" y="95000"/>
                                    </p:animScale>
                                    <p:animScale>
                                      <p:cBhvr>
                                        <p:cTn id="248" dur="166" decel="50000">
                                          <p:stCondLst>
                                            <p:cond delay="1834"/>
                                          </p:stCondLst>
                                        </p:cTn>
                                        <p:tgtEl>
                                          <p:spTgt spid="43"/>
                                        </p:tgtEl>
                                      </p:cBhvr>
                                      <p:to x="100000" y="100000"/>
                                    </p:animScale>
                                  </p:childTnLst>
                                </p:cTn>
                              </p:par>
                              <p:par>
                                <p:cTn id="249" presetID="26" presetClass="entr" presetSubtype="0" fill="hold" nodeType="withEffect">
                                  <p:stCondLst>
                                    <p:cond delay="0"/>
                                  </p:stCondLst>
                                  <p:childTnLst>
                                    <p:set>
                                      <p:cBhvr>
                                        <p:cTn id="250" dur="1" fill="hold">
                                          <p:stCondLst>
                                            <p:cond delay="0"/>
                                          </p:stCondLst>
                                        </p:cTn>
                                        <p:tgtEl>
                                          <p:spTgt spid="44"/>
                                        </p:tgtEl>
                                        <p:attrNameLst>
                                          <p:attrName>style.visibility</p:attrName>
                                        </p:attrNameLst>
                                      </p:cBhvr>
                                      <p:to>
                                        <p:strVal val="visible"/>
                                      </p:to>
                                    </p:set>
                                    <p:animEffect transition="in" filter="wipe(down)">
                                      <p:cBhvr>
                                        <p:cTn id="251" dur="580">
                                          <p:stCondLst>
                                            <p:cond delay="0"/>
                                          </p:stCondLst>
                                        </p:cTn>
                                        <p:tgtEl>
                                          <p:spTgt spid="44"/>
                                        </p:tgtEl>
                                      </p:cBhvr>
                                    </p:animEffect>
                                    <p:anim calcmode="lin" valueType="num">
                                      <p:cBhvr>
                                        <p:cTn id="252"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253"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254"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255"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256"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257" dur="26">
                                          <p:stCondLst>
                                            <p:cond delay="650"/>
                                          </p:stCondLst>
                                        </p:cTn>
                                        <p:tgtEl>
                                          <p:spTgt spid="44"/>
                                        </p:tgtEl>
                                      </p:cBhvr>
                                      <p:to x="100000" y="60000"/>
                                    </p:animScale>
                                    <p:animScale>
                                      <p:cBhvr>
                                        <p:cTn id="258" dur="166" decel="50000">
                                          <p:stCondLst>
                                            <p:cond delay="676"/>
                                          </p:stCondLst>
                                        </p:cTn>
                                        <p:tgtEl>
                                          <p:spTgt spid="44"/>
                                        </p:tgtEl>
                                      </p:cBhvr>
                                      <p:to x="100000" y="100000"/>
                                    </p:animScale>
                                    <p:animScale>
                                      <p:cBhvr>
                                        <p:cTn id="259" dur="26">
                                          <p:stCondLst>
                                            <p:cond delay="1312"/>
                                          </p:stCondLst>
                                        </p:cTn>
                                        <p:tgtEl>
                                          <p:spTgt spid="44"/>
                                        </p:tgtEl>
                                      </p:cBhvr>
                                      <p:to x="100000" y="80000"/>
                                    </p:animScale>
                                    <p:animScale>
                                      <p:cBhvr>
                                        <p:cTn id="260" dur="166" decel="50000">
                                          <p:stCondLst>
                                            <p:cond delay="1338"/>
                                          </p:stCondLst>
                                        </p:cTn>
                                        <p:tgtEl>
                                          <p:spTgt spid="44"/>
                                        </p:tgtEl>
                                      </p:cBhvr>
                                      <p:to x="100000" y="100000"/>
                                    </p:animScale>
                                    <p:animScale>
                                      <p:cBhvr>
                                        <p:cTn id="261" dur="26">
                                          <p:stCondLst>
                                            <p:cond delay="1642"/>
                                          </p:stCondLst>
                                        </p:cTn>
                                        <p:tgtEl>
                                          <p:spTgt spid="44"/>
                                        </p:tgtEl>
                                      </p:cBhvr>
                                      <p:to x="100000" y="90000"/>
                                    </p:animScale>
                                    <p:animScale>
                                      <p:cBhvr>
                                        <p:cTn id="262" dur="166" decel="50000">
                                          <p:stCondLst>
                                            <p:cond delay="1668"/>
                                          </p:stCondLst>
                                        </p:cTn>
                                        <p:tgtEl>
                                          <p:spTgt spid="44"/>
                                        </p:tgtEl>
                                      </p:cBhvr>
                                      <p:to x="100000" y="100000"/>
                                    </p:animScale>
                                    <p:animScale>
                                      <p:cBhvr>
                                        <p:cTn id="263" dur="26">
                                          <p:stCondLst>
                                            <p:cond delay="1808"/>
                                          </p:stCondLst>
                                        </p:cTn>
                                        <p:tgtEl>
                                          <p:spTgt spid="44"/>
                                        </p:tgtEl>
                                      </p:cBhvr>
                                      <p:to x="100000" y="95000"/>
                                    </p:animScale>
                                    <p:animScale>
                                      <p:cBhvr>
                                        <p:cTn id="264" dur="166" decel="50000">
                                          <p:stCondLst>
                                            <p:cond delay="1834"/>
                                          </p:stCondLst>
                                        </p:cTn>
                                        <p:tgtEl>
                                          <p:spTgt spid="44"/>
                                        </p:tgtEl>
                                      </p:cBhvr>
                                      <p:to x="100000" y="100000"/>
                                    </p:animScale>
                                  </p:childTnLst>
                                </p:cTn>
                              </p:par>
                              <p:par>
                                <p:cTn id="265" presetID="26" presetClass="entr" presetSubtype="0" fill="hold" nodeType="withEffect">
                                  <p:stCondLst>
                                    <p:cond delay="0"/>
                                  </p:stCondLst>
                                  <p:childTnLst>
                                    <p:set>
                                      <p:cBhvr>
                                        <p:cTn id="266" dur="1" fill="hold">
                                          <p:stCondLst>
                                            <p:cond delay="0"/>
                                          </p:stCondLst>
                                        </p:cTn>
                                        <p:tgtEl>
                                          <p:spTgt spid="45"/>
                                        </p:tgtEl>
                                        <p:attrNameLst>
                                          <p:attrName>style.visibility</p:attrName>
                                        </p:attrNameLst>
                                      </p:cBhvr>
                                      <p:to>
                                        <p:strVal val="visible"/>
                                      </p:to>
                                    </p:set>
                                    <p:animEffect transition="in" filter="wipe(down)">
                                      <p:cBhvr>
                                        <p:cTn id="267" dur="580">
                                          <p:stCondLst>
                                            <p:cond delay="0"/>
                                          </p:stCondLst>
                                        </p:cTn>
                                        <p:tgtEl>
                                          <p:spTgt spid="45"/>
                                        </p:tgtEl>
                                      </p:cBhvr>
                                    </p:animEffect>
                                    <p:anim calcmode="lin" valueType="num">
                                      <p:cBhvr>
                                        <p:cTn id="268"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269"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270"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271"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272"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273" dur="26">
                                          <p:stCondLst>
                                            <p:cond delay="650"/>
                                          </p:stCondLst>
                                        </p:cTn>
                                        <p:tgtEl>
                                          <p:spTgt spid="45"/>
                                        </p:tgtEl>
                                      </p:cBhvr>
                                      <p:to x="100000" y="60000"/>
                                    </p:animScale>
                                    <p:animScale>
                                      <p:cBhvr>
                                        <p:cTn id="274" dur="166" decel="50000">
                                          <p:stCondLst>
                                            <p:cond delay="676"/>
                                          </p:stCondLst>
                                        </p:cTn>
                                        <p:tgtEl>
                                          <p:spTgt spid="45"/>
                                        </p:tgtEl>
                                      </p:cBhvr>
                                      <p:to x="100000" y="100000"/>
                                    </p:animScale>
                                    <p:animScale>
                                      <p:cBhvr>
                                        <p:cTn id="275" dur="26">
                                          <p:stCondLst>
                                            <p:cond delay="1312"/>
                                          </p:stCondLst>
                                        </p:cTn>
                                        <p:tgtEl>
                                          <p:spTgt spid="45"/>
                                        </p:tgtEl>
                                      </p:cBhvr>
                                      <p:to x="100000" y="80000"/>
                                    </p:animScale>
                                    <p:animScale>
                                      <p:cBhvr>
                                        <p:cTn id="276" dur="166" decel="50000">
                                          <p:stCondLst>
                                            <p:cond delay="1338"/>
                                          </p:stCondLst>
                                        </p:cTn>
                                        <p:tgtEl>
                                          <p:spTgt spid="45"/>
                                        </p:tgtEl>
                                      </p:cBhvr>
                                      <p:to x="100000" y="100000"/>
                                    </p:animScale>
                                    <p:animScale>
                                      <p:cBhvr>
                                        <p:cTn id="277" dur="26">
                                          <p:stCondLst>
                                            <p:cond delay="1642"/>
                                          </p:stCondLst>
                                        </p:cTn>
                                        <p:tgtEl>
                                          <p:spTgt spid="45"/>
                                        </p:tgtEl>
                                      </p:cBhvr>
                                      <p:to x="100000" y="90000"/>
                                    </p:animScale>
                                    <p:animScale>
                                      <p:cBhvr>
                                        <p:cTn id="278" dur="166" decel="50000">
                                          <p:stCondLst>
                                            <p:cond delay="1668"/>
                                          </p:stCondLst>
                                        </p:cTn>
                                        <p:tgtEl>
                                          <p:spTgt spid="45"/>
                                        </p:tgtEl>
                                      </p:cBhvr>
                                      <p:to x="100000" y="100000"/>
                                    </p:animScale>
                                    <p:animScale>
                                      <p:cBhvr>
                                        <p:cTn id="279" dur="26">
                                          <p:stCondLst>
                                            <p:cond delay="1808"/>
                                          </p:stCondLst>
                                        </p:cTn>
                                        <p:tgtEl>
                                          <p:spTgt spid="45"/>
                                        </p:tgtEl>
                                      </p:cBhvr>
                                      <p:to x="100000" y="95000"/>
                                    </p:animScale>
                                    <p:animScale>
                                      <p:cBhvr>
                                        <p:cTn id="280" dur="166" decel="50000">
                                          <p:stCondLst>
                                            <p:cond delay="1834"/>
                                          </p:stCondLst>
                                        </p:cTn>
                                        <p:tgtEl>
                                          <p:spTgt spid="45"/>
                                        </p:tgtEl>
                                      </p:cBhvr>
                                      <p:to x="100000" y="100000"/>
                                    </p:animScale>
                                  </p:childTnLst>
                                </p:cTn>
                              </p:par>
                              <p:par>
                                <p:cTn id="281" presetID="26" presetClass="entr" presetSubtype="0" fill="hold" grpId="0" nodeType="withEffect">
                                  <p:stCondLst>
                                    <p:cond delay="0"/>
                                  </p:stCondLst>
                                  <p:childTnLst>
                                    <p:set>
                                      <p:cBhvr>
                                        <p:cTn id="282" dur="1" fill="hold">
                                          <p:stCondLst>
                                            <p:cond delay="0"/>
                                          </p:stCondLst>
                                        </p:cTn>
                                        <p:tgtEl>
                                          <p:spTgt spid="42"/>
                                        </p:tgtEl>
                                        <p:attrNameLst>
                                          <p:attrName>style.visibility</p:attrName>
                                        </p:attrNameLst>
                                      </p:cBhvr>
                                      <p:to>
                                        <p:strVal val="visible"/>
                                      </p:to>
                                    </p:set>
                                    <p:animEffect transition="in" filter="wipe(down)">
                                      <p:cBhvr>
                                        <p:cTn id="283" dur="580">
                                          <p:stCondLst>
                                            <p:cond delay="0"/>
                                          </p:stCondLst>
                                        </p:cTn>
                                        <p:tgtEl>
                                          <p:spTgt spid="42"/>
                                        </p:tgtEl>
                                      </p:cBhvr>
                                    </p:animEffect>
                                    <p:anim calcmode="lin" valueType="num">
                                      <p:cBhvr>
                                        <p:cTn id="284"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285"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86"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287"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288"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289" dur="26">
                                          <p:stCondLst>
                                            <p:cond delay="650"/>
                                          </p:stCondLst>
                                        </p:cTn>
                                        <p:tgtEl>
                                          <p:spTgt spid="42"/>
                                        </p:tgtEl>
                                      </p:cBhvr>
                                      <p:to x="100000" y="60000"/>
                                    </p:animScale>
                                    <p:animScale>
                                      <p:cBhvr>
                                        <p:cTn id="290" dur="166" decel="50000">
                                          <p:stCondLst>
                                            <p:cond delay="676"/>
                                          </p:stCondLst>
                                        </p:cTn>
                                        <p:tgtEl>
                                          <p:spTgt spid="42"/>
                                        </p:tgtEl>
                                      </p:cBhvr>
                                      <p:to x="100000" y="100000"/>
                                    </p:animScale>
                                    <p:animScale>
                                      <p:cBhvr>
                                        <p:cTn id="291" dur="26">
                                          <p:stCondLst>
                                            <p:cond delay="1312"/>
                                          </p:stCondLst>
                                        </p:cTn>
                                        <p:tgtEl>
                                          <p:spTgt spid="42"/>
                                        </p:tgtEl>
                                      </p:cBhvr>
                                      <p:to x="100000" y="80000"/>
                                    </p:animScale>
                                    <p:animScale>
                                      <p:cBhvr>
                                        <p:cTn id="292" dur="166" decel="50000">
                                          <p:stCondLst>
                                            <p:cond delay="1338"/>
                                          </p:stCondLst>
                                        </p:cTn>
                                        <p:tgtEl>
                                          <p:spTgt spid="42"/>
                                        </p:tgtEl>
                                      </p:cBhvr>
                                      <p:to x="100000" y="100000"/>
                                    </p:animScale>
                                    <p:animScale>
                                      <p:cBhvr>
                                        <p:cTn id="293" dur="26">
                                          <p:stCondLst>
                                            <p:cond delay="1642"/>
                                          </p:stCondLst>
                                        </p:cTn>
                                        <p:tgtEl>
                                          <p:spTgt spid="42"/>
                                        </p:tgtEl>
                                      </p:cBhvr>
                                      <p:to x="100000" y="90000"/>
                                    </p:animScale>
                                    <p:animScale>
                                      <p:cBhvr>
                                        <p:cTn id="294" dur="166" decel="50000">
                                          <p:stCondLst>
                                            <p:cond delay="1668"/>
                                          </p:stCondLst>
                                        </p:cTn>
                                        <p:tgtEl>
                                          <p:spTgt spid="42"/>
                                        </p:tgtEl>
                                      </p:cBhvr>
                                      <p:to x="100000" y="100000"/>
                                    </p:animScale>
                                    <p:animScale>
                                      <p:cBhvr>
                                        <p:cTn id="295" dur="26">
                                          <p:stCondLst>
                                            <p:cond delay="1808"/>
                                          </p:stCondLst>
                                        </p:cTn>
                                        <p:tgtEl>
                                          <p:spTgt spid="42"/>
                                        </p:tgtEl>
                                      </p:cBhvr>
                                      <p:to x="100000" y="95000"/>
                                    </p:animScale>
                                    <p:animScale>
                                      <p:cBhvr>
                                        <p:cTn id="296" dur="166" decel="50000">
                                          <p:stCondLst>
                                            <p:cond delay="1834"/>
                                          </p:stCondLst>
                                        </p:cTn>
                                        <p:tgtEl>
                                          <p:spTgt spid="42"/>
                                        </p:tgtEl>
                                      </p:cBhvr>
                                      <p:to x="100000" y="100000"/>
                                    </p:animScale>
                                  </p:childTnLst>
                                </p:cTn>
                              </p:par>
                            </p:childTnLst>
                          </p:cTn>
                        </p:par>
                      </p:childTnLst>
                    </p:cTn>
                  </p:par>
                  <p:par>
                    <p:cTn id="297" fill="hold">
                      <p:stCondLst>
                        <p:cond delay="indefinite"/>
                      </p:stCondLst>
                      <p:childTnLst>
                        <p:par>
                          <p:cTn id="298" fill="hold">
                            <p:stCondLst>
                              <p:cond delay="0"/>
                            </p:stCondLst>
                            <p:childTnLst>
                              <p:par>
                                <p:cTn id="299" presetID="21" presetClass="entr" presetSubtype="1" repeatCount="indefinite" fill="hold" grpId="0" nodeType="clickEffect">
                                  <p:stCondLst>
                                    <p:cond delay="0"/>
                                  </p:stCondLst>
                                  <p:endCondLst>
                                    <p:cond evt="onNext" delay="0">
                                      <p:tgtEl>
                                        <p:sldTgt/>
                                      </p:tgtEl>
                                    </p:cond>
                                  </p:endCondLst>
                                  <p:childTnLst>
                                    <p:set>
                                      <p:cBhvr>
                                        <p:cTn id="300" dur="1" fill="hold">
                                          <p:stCondLst>
                                            <p:cond delay="0"/>
                                          </p:stCondLst>
                                        </p:cTn>
                                        <p:tgtEl>
                                          <p:spTgt spid="23"/>
                                        </p:tgtEl>
                                        <p:attrNameLst>
                                          <p:attrName>style.visibility</p:attrName>
                                        </p:attrNameLst>
                                      </p:cBhvr>
                                      <p:to>
                                        <p:strVal val="visible"/>
                                      </p:to>
                                    </p:set>
                                    <p:animEffect transition="in" filter="wheel(1)">
                                      <p:cBhvr>
                                        <p:cTn id="301" dur="1000"/>
                                        <p:tgtEl>
                                          <p:spTgt spid="23"/>
                                        </p:tgtEl>
                                      </p:cBhvr>
                                    </p:animEffect>
                                  </p:childTnLst>
                                  <p:subTnLst>
                                    <p:animClr clrSpc="rgb" dir="cw">
                                      <p:cBhvr override="childStyle">
                                        <p:cTn dur="1" fill="hold" display="0" masterRel="nextClick" afterEffect="1"/>
                                        <p:tgtEl>
                                          <p:spTgt spid="23"/>
                                        </p:tgtEl>
                                        <p:attrNameLst>
                                          <p:attrName>ppt_c</p:attrName>
                                        </p:attrNameLst>
                                      </p:cBhvr>
                                      <p:to>
                                        <a:srgbClr val="FF6699"/>
                                      </p:to>
                                    </p:animClr>
                                    <p:audio>
                                      <p:cMediaNode>
                                        <p:cTn display="0" masterRel="sameClick">
                                          <p:stCondLst>
                                            <p:cond evt="begin" delay="0">
                                              <p:tn val="299"/>
                                            </p:cond>
                                          </p:stCondLst>
                                          <p:endCondLst>
                                            <p:cond evt="onStopAudio" delay="0">
                                              <p:tgtEl>
                                                <p:sldTgt/>
                                              </p:tgtEl>
                                            </p:cond>
                                          </p:endCondLst>
                                        </p:cTn>
                                        <p:tgtEl>
                                          <p:sndTgt r:embed="rId3" name="click.wav"/>
                                        </p:tgtEl>
                                      </p:cMediaNode>
                                    </p:audio>
                                  </p:subTnLst>
                                </p:cTn>
                              </p:par>
                            </p:childTnLst>
                          </p:cTn>
                        </p:par>
                        <p:par>
                          <p:cTn id="302" fill="hold">
                            <p:stCondLst>
                              <p:cond delay="1000"/>
                            </p:stCondLst>
                            <p:childTnLst>
                              <p:par>
                                <p:cTn id="303" presetID="21" presetClass="entr" presetSubtype="1" fill="hold" grpId="0" nodeType="afterEffect">
                                  <p:stCondLst>
                                    <p:cond delay="0"/>
                                  </p:stCondLst>
                                  <p:childTnLst>
                                    <p:set>
                                      <p:cBhvr>
                                        <p:cTn id="304" dur="1" fill="hold">
                                          <p:stCondLst>
                                            <p:cond delay="0"/>
                                          </p:stCondLst>
                                        </p:cTn>
                                        <p:tgtEl>
                                          <p:spTgt spid="24"/>
                                        </p:tgtEl>
                                        <p:attrNameLst>
                                          <p:attrName>style.visibility</p:attrName>
                                        </p:attrNameLst>
                                      </p:cBhvr>
                                      <p:to>
                                        <p:strVal val="visible"/>
                                      </p:to>
                                    </p:set>
                                    <p:animEffect transition="in" filter="wheel(1)">
                                      <p:cBhvr>
                                        <p:cTn id="305" dur="1000"/>
                                        <p:tgtEl>
                                          <p:spTgt spid="24"/>
                                        </p:tgtEl>
                                      </p:cBhvr>
                                    </p:animEffect>
                                  </p:childTnLst>
                                  <p:subTnLst>
                                    <p:animClr clrSpc="rgb" dir="cw">
                                      <p:cBhvr override="childStyle">
                                        <p:cTn dur="1" fill="hold" display="0" masterRel="nextClick" afterEffect="1"/>
                                        <p:tgtEl>
                                          <p:spTgt spid="24"/>
                                        </p:tgtEl>
                                        <p:attrNameLst>
                                          <p:attrName>ppt_c</p:attrName>
                                        </p:attrNameLst>
                                      </p:cBhvr>
                                      <p:to>
                                        <a:srgbClr val="FF6699"/>
                                      </p:to>
                                    </p:animClr>
                                    <p:audio>
                                      <p:cMediaNode>
                                        <p:cTn display="0" masterRel="sameClick">
                                          <p:stCondLst>
                                            <p:cond evt="begin" delay="0">
                                              <p:tn val="303"/>
                                            </p:cond>
                                          </p:stCondLst>
                                          <p:endCondLst>
                                            <p:cond evt="onStopAudio" delay="0">
                                              <p:tgtEl>
                                                <p:sldTgt/>
                                              </p:tgtEl>
                                            </p:cond>
                                          </p:endCondLst>
                                        </p:cTn>
                                        <p:tgtEl>
                                          <p:sndTgt r:embed="rId3" name="click.wav"/>
                                        </p:tgtEl>
                                      </p:cMediaNode>
                                    </p:audio>
                                  </p:subTnLst>
                                </p:cTn>
                              </p:par>
                            </p:childTnLst>
                          </p:cTn>
                        </p:par>
                        <p:par>
                          <p:cTn id="306" fill="hold">
                            <p:stCondLst>
                              <p:cond delay="2000"/>
                            </p:stCondLst>
                            <p:childTnLst>
                              <p:par>
                                <p:cTn id="307" presetID="21" presetClass="entr" presetSubtype="1" fill="hold" grpId="0" nodeType="afterEffect">
                                  <p:stCondLst>
                                    <p:cond delay="0"/>
                                  </p:stCondLst>
                                  <p:childTnLst>
                                    <p:set>
                                      <p:cBhvr>
                                        <p:cTn id="308" dur="1" fill="hold">
                                          <p:stCondLst>
                                            <p:cond delay="0"/>
                                          </p:stCondLst>
                                        </p:cTn>
                                        <p:tgtEl>
                                          <p:spTgt spid="27"/>
                                        </p:tgtEl>
                                        <p:attrNameLst>
                                          <p:attrName>style.visibility</p:attrName>
                                        </p:attrNameLst>
                                      </p:cBhvr>
                                      <p:to>
                                        <p:strVal val="visible"/>
                                      </p:to>
                                    </p:set>
                                    <p:animEffect transition="in" filter="wheel(1)">
                                      <p:cBhvr>
                                        <p:cTn id="309" dur="1000"/>
                                        <p:tgtEl>
                                          <p:spTgt spid="27"/>
                                        </p:tgtEl>
                                      </p:cBhvr>
                                    </p:animEffect>
                                  </p:childTnLst>
                                  <p:subTnLst>
                                    <p:animClr clrSpc="rgb" dir="cw">
                                      <p:cBhvr override="childStyle">
                                        <p:cTn dur="1" fill="hold" display="0" masterRel="nextClick" afterEffect="1"/>
                                        <p:tgtEl>
                                          <p:spTgt spid="27"/>
                                        </p:tgtEl>
                                        <p:attrNameLst>
                                          <p:attrName>ppt_c</p:attrName>
                                        </p:attrNameLst>
                                      </p:cBhvr>
                                      <p:to>
                                        <a:srgbClr val="FF6699"/>
                                      </p:to>
                                    </p:animClr>
                                    <p:audio>
                                      <p:cMediaNode>
                                        <p:cTn display="0" masterRel="sameClick">
                                          <p:stCondLst>
                                            <p:cond evt="begin" delay="0">
                                              <p:tn val="307"/>
                                            </p:cond>
                                          </p:stCondLst>
                                          <p:endCondLst>
                                            <p:cond evt="onStopAudio" delay="0">
                                              <p:tgtEl>
                                                <p:sldTgt/>
                                              </p:tgtEl>
                                            </p:cond>
                                          </p:endCondLst>
                                        </p:cTn>
                                        <p:tgtEl>
                                          <p:sndTgt r:embed="rId3" name="click.wav"/>
                                        </p:tgtEl>
                                      </p:cMediaNode>
                                    </p:audio>
                                  </p:subTnLst>
                                </p:cTn>
                              </p:par>
                            </p:childTnLst>
                          </p:cTn>
                        </p:par>
                        <p:par>
                          <p:cTn id="310" fill="hold">
                            <p:stCondLst>
                              <p:cond delay="3000"/>
                            </p:stCondLst>
                            <p:childTnLst>
                              <p:par>
                                <p:cTn id="311" presetID="21" presetClass="entr" presetSubtype="1" fill="hold" grpId="0" nodeType="afterEffect">
                                  <p:stCondLst>
                                    <p:cond delay="0"/>
                                  </p:stCondLst>
                                  <p:childTnLst>
                                    <p:set>
                                      <p:cBhvr>
                                        <p:cTn id="312" dur="1" fill="hold">
                                          <p:stCondLst>
                                            <p:cond delay="0"/>
                                          </p:stCondLst>
                                        </p:cTn>
                                        <p:tgtEl>
                                          <p:spTgt spid="28"/>
                                        </p:tgtEl>
                                        <p:attrNameLst>
                                          <p:attrName>style.visibility</p:attrName>
                                        </p:attrNameLst>
                                      </p:cBhvr>
                                      <p:to>
                                        <p:strVal val="visible"/>
                                      </p:to>
                                    </p:set>
                                    <p:animEffect transition="in" filter="wheel(1)">
                                      <p:cBhvr>
                                        <p:cTn id="313" dur="1000"/>
                                        <p:tgtEl>
                                          <p:spTgt spid="28"/>
                                        </p:tgtEl>
                                      </p:cBhvr>
                                    </p:animEffect>
                                  </p:childTnLst>
                                  <p:subTnLst>
                                    <p:animClr clrSpc="rgb" dir="cw">
                                      <p:cBhvr override="childStyle">
                                        <p:cTn dur="1" fill="hold" display="0" masterRel="nextClick" afterEffect="1"/>
                                        <p:tgtEl>
                                          <p:spTgt spid="28"/>
                                        </p:tgtEl>
                                        <p:attrNameLst>
                                          <p:attrName>ppt_c</p:attrName>
                                        </p:attrNameLst>
                                      </p:cBhvr>
                                      <p:to>
                                        <a:srgbClr val="FF6699"/>
                                      </p:to>
                                    </p:animClr>
                                    <p:audio>
                                      <p:cMediaNode>
                                        <p:cTn display="0" masterRel="sameClick">
                                          <p:stCondLst>
                                            <p:cond evt="begin" delay="0">
                                              <p:tn val="311"/>
                                            </p:cond>
                                          </p:stCondLst>
                                          <p:endCondLst>
                                            <p:cond evt="onStopAudio" delay="0">
                                              <p:tgtEl>
                                                <p:sldTgt/>
                                              </p:tgtEl>
                                            </p:cond>
                                          </p:endCondLst>
                                        </p:cTn>
                                        <p:tgtEl>
                                          <p:sndTgt r:embed="rId3" name="click.wav"/>
                                        </p:tgtEl>
                                      </p:cMediaNode>
                                    </p:audio>
                                  </p:subTnLst>
                                </p:cTn>
                              </p:par>
                            </p:childTnLst>
                          </p:cTn>
                        </p:par>
                        <p:par>
                          <p:cTn id="314" fill="hold">
                            <p:stCondLst>
                              <p:cond delay="4000"/>
                            </p:stCondLst>
                            <p:childTnLst>
                              <p:par>
                                <p:cTn id="315" presetID="21" presetClass="entr" presetSubtype="1" fill="hold" grpId="0" nodeType="afterEffect">
                                  <p:stCondLst>
                                    <p:cond delay="0"/>
                                  </p:stCondLst>
                                  <p:childTnLst>
                                    <p:set>
                                      <p:cBhvr>
                                        <p:cTn id="316" dur="1" fill="hold">
                                          <p:stCondLst>
                                            <p:cond delay="0"/>
                                          </p:stCondLst>
                                        </p:cTn>
                                        <p:tgtEl>
                                          <p:spTgt spid="29"/>
                                        </p:tgtEl>
                                        <p:attrNameLst>
                                          <p:attrName>style.visibility</p:attrName>
                                        </p:attrNameLst>
                                      </p:cBhvr>
                                      <p:to>
                                        <p:strVal val="visible"/>
                                      </p:to>
                                    </p:set>
                                    <p:animEffect transition="in" filter="wheel(1)">
                                      <p:cBhvr>
                                        <p:cTn id="317" dur="1000"/>
                                        <p:tgtEl>
                                          <p:spTgt spid="29"/>
                                        </p:tgtEl>
                                      </p:cBhvr>
                                    </p:animEffect>
                                  </p:childTnLst>
                                  <p:subTnLst>
                                    <p:animClr clrSpc="rgb" dir="cw">
                                      <p:cBhvr override="childStyle">
                                        <p:cTn dur="1" fill="hold" display="0" masterRel="nextClick" afterEffect="1"/>
                                        <p:tgtEl>
                                          <p:spTgt spid="29"/>
                                        </p:tgtEl>
                                        <p:attrNameLst>
                                          <p:attrName>ppt_c</p:attrName>
                                        </p:attrNameLst>
                                      </p:cBhvr>
                                      <p:to>
                                        <a:srgbClr val="FF6699"/>
                                      </p:to>
                                    </p:animClr>
                                    <p:audio>
                                      <p:cMediaNode>
                                        <p:cTn display="0" masterRel="sameClick">
                                          <p:stCondLst>
                                            <p:cond evt="begin" delay="0">
                                              <p:tn val="315"/>
                                            </p:cond>
                                          </p:stCondLst>
                                          <p:endCondLst>
                                            <p:cond evt="onStopAudio" delay="0">
                                              <p:tgtEl>
                                                <p:sldTgt/>
                                              </p:tgtEl>
                                            </p:cond>
                                          </p:endCondLst>
                                        </p:cTn>
                                        <p:tgtEl>
                                          <p:sndTgt r:embed="rId3" name="click.wav"/>
                                        </p:tgtEl>
                                      </p:cMediaNode>
                                    </p:audio>
                                  </p:subTnLst>
                                </p:cTn>
                              </p:par>
                            </p:childTnLst>
                          </p:cTn>
                        </p:par>
                        <p:par>
                          <p:cTn id="318" fill="hold">
                            <p:stCondLst>
                              <p:cond delay="5000"/>
                            </p:stCondLst>
                            <p:childTnLst>
                              <p:par>
                                <p:cTn id="319" presetID="21" presetClass="entr" presetSubtype="1" fill="hold" grpId="0" nodeType="afterEffect">
                                  <p:stCondLst>
                                    <p:cond delay="0"/>
                                  </p:stCondLst>
                                  <p:childTnLst>
                                    <p:set>
                                      <p:cBhvr>
                                        <p:cTn id="320" dur="1" fill="hold">
                                          <p:stCondLst>
                                            <p:cond delay="0"/>
                                          </p:stCondLst>
                                        </p:cTn>
                                        <p:tgtEl>
                                          <p:spTgt spid="30"/>
                                        </p:tgtEl>
                                        <p:attrNameLst>
                                          <p:attrName>style.visibility</p:attrName>
                                        </p:attrNameLst>
                                      </p:cBhvr>
                                      <p:to>
                                        <p:strVal val="visible"/>
                                      </p:to>
                                    </p:set>
                                    <p:animEffect transition="in" filter="wheel(1)">
                                      <p:cBhvr>
                                        <p:cTn id="321" dur="1000"/>
                                        <p:tgtEl>
                                          <p:spTgt spid="30"/>
                                        </p:tgtEl>
                                      </p:cBhvr>
                                    </p:animEffect>
                                  </p:childTnLst>
                                  <p:subTnLst>
                                    <p:animClr clrSpc="rgb" dir="cw">
                                      <p:cBhvr override="childStyle">
                                        <p:cTn dur="1" fill="hold" display="0" masterRel="nextClick" afterEffect="1"/>
                                        <p:tgtEl>
                                          <p:spTgt spid="30"/>
                                        </p:tgtEl>
                                        <p:attrNameLst>
                                          <p:attrName>ppt_c</p:attrName>
                                        </p:attrNameLst>
                                      </p:cBhvr>
                                      <p:to>
                                        <a:srgbClr val="FF6699"/>
                                      </p:to>
                                    </p:animClr>
                                    <p:audio>
                                      <p:cMediaNode>
                                        <p:cTn display="0" masterRel="sameClick">
                                          <p:stCondLst>
                                            <p:cond evt="begin" delay="0">
                                              <p:tn val="319"/>
                                            </p:cond>
                                          </p:stCondLst>
                                          <p:endCondLst>
                                            <p:cond evt="onStopAudio" delay="0">
                                              <p:tgtEl>
                                                <p:sldTgt/>
                                              </p:tgtEl>
                                            </p:cond>
                                          </p:endCondLst>
                                        </p:cTn>
                                        <p:tgtEl>
                                          <p:sndTgt r:embed="rId4" name="bomb.wav"/>
                                        </p:tgtEl>
                                      </p:cMediaNode>
                                    </p:audio>
                                  </p:subTnLst>
                                </p:cTn>
                              </p:par>
                            </p:childTnLst>
                          </p:cTn>
                        </p:par>
                      </p:childTnLst>
                    </p:cTn>
                  </p:par>
                  <p:par>
                    <p:cTn id="322" fill="hold">
                      <p:stCondLst>
                        <p:cond delay="indefinite"/>
                      </p:stCondLst>
                      <p:childTnLst>
                        <p:par>
                          <p:cTn id="323" fill="hold">
                            <p:stCondLst>
                              <p:cond delay="0"/>
                            </p:stCondLst>
                            <p:childTnLst>
                              <p:par>
                                <p:cTn id="324" presetID="3" presetClass="exit" presetSubtype="10" fill="hold" grpId="1" nodeType="clickEffect">
                                  <p:stCondLst>
                                    <p:cond delay="0"/>
                                  </p:stCondLst>
                                  <p:childTnLst>
                                    <p:animEffect transition="out" filter="blinds(horizontal)">
                                      <p:cBhvr>
                                        <p:cTn id="325" dur="500"/>
                                        <p:tgtEl>
                                          <p:spTgt spid="23"/>
                                        </p:tgtEl>
                                      </p:cBhvr>
                                    </p:animEffect>
                                    <p:set>
                                      <p:cBhvr>
                                        <p:cTn id="326" dur="1" fill="hold">
                                          <p:stCondLst>
                                            <p:cond delay="499"/>
                                          </p:stCondLst>
                                        </p:cTn>
                                        <p:tgtEl>
                                          <p:spTgt spid="23"/>
                                        </p:tgtEl>
                                        <p:attrNameLst>
                                          <p:attrName>style.visibility</p:attrName>
                                        </p:attrNameLst>
                                      </p:cBhvr>
                                      <p:to>
                                        <p:strVal val="hidden"/>
                                      </p:to>
                                    </p:set>
                                  </p:childTnLst>
                                </p:cTn>
                              </p:par>
                              <p:par>
                                <p:cTn id="327" presetID="3" presetClass="exit" presetSubtype="10" fill="hold" grpId="1" nodeType="withEffect">
                                  <p:stCondLst>
                                    <p:cond delay="0"/>
                                  </p:stCondLst>
                                  <p:childTnLst>
                                    <p:animEffect transition="out" filter="blinds(horizontal)">
                                      <p:cBhvr>
                                        <p:cTn id="328" dur="500"/>
                                        <p:tgtEl>
                                          <p:spTgt spid="24"/>
                                        </p:tgtEl>
                                      </p:cBhvr>
                                    </p:animEffect>
                                    <p:set>
                                      <p:cBhvr>
                                        <p:cTn id="329" dur="1" fill="hold">
                                          <p:stCondLst>
                                            <p:cond delay="499"/>
                                          </p:stCondLst>
                                        </p:cTn>
                                        <p:tgtEl>
                                          <p:spTgt spid="24"/>
                                        </p:tgtEl>
                                        <p:attrNameLst>
                                          <p:attrName>style.visibility</p:attrName>
                                        </p:attrNameLst>
                                      </p:cBhvr>
                                      <p:to>
                                        <p:strVal val="hidden"/>
                                      </p:to>
                                    </p:set>
                                  </p:childTnLst>
                                </p:cTn>
                              </p:par>
                              <p:par>
                                <p:cTn id="330" presetID="3" presetClass="exit" presetSubtype="10" fill="hold" grpId="1" nodeType="withEffect">
                                  <p:stCondLst>
                                    <p:cond delay="0"/>
                                  </p:stCondLst>
                                  <p:childTnLst>
                                    <p:animEffect transition="out" filter="blinds(horizontal)">
                                      <p:cBhvr>
                                        <p:cTn id="331" dur="500"/>
                                        <p:tgtEl>
                                          <p:spTgt spid="27"/>
                                        </p:tgtEl>
                                      </p:cBhvr>
                                    </p:animEffect>
                                    <p:set>
                                      <p:cBhvr>
                                        <p:cTn id="332" dur="1" fill="hold">
                                          <p:stCondLst>
                                            <p:cond delay="499"/>
                                          </p:stCondLst>
                                        </p:cTn>
                                        <p:tgtEl>
                                          <p:spTgt spid="27"/>
                                        </p:tgtEl>
                                        <p:attrNameLst>
                                          <p:attrName>style.visibility</p:attrName>
                                        </p:attrNameLst>
                                      </p:cBhvr>
                                      <p:to>
                                        <p:strVal val="hidden"/>
                                      </p:to>
                                    </p:set>
                                  </p:childTnLst>
                                </p:cTn>
                              </p:par>
                              <p:par>
                                <p:cTn id="333" presetID="3" presetClass="exit" presetSubtype="10" fill="hold" grpId="1" nodeType="withEffect">
                                  <p:stCondLst>
                                    <p:cond delay="0"/>
                                  </p:stCondLst>
                                  <p:childTnLst>
                                    <p:animEffect transition="out" filter="blinds(horizontal)">
                                      <p:cBhvr>
                                        <p:cTn id="334" dur="500"/>
                                        <p:tgtEl>
                                          <p:spTgt spid="28"/>
                                        </p:tgtEl>
                                      </p:cBhvr>
                                    </p:animEffect>
                                    <p:set>
                                      <p:cBhvr>
                                        <p:cTn id="335" dur="1" fill="hold">
                                          <p:stCondLst>
                                            <p:cond delay="499"/>
                                          </p:stCondLst>
                                        </p:cTn>
                                        <p:tgtEl>
                                          <p:spTgt spid="28"/>
                                        </p:tgtEl>
                                        <p:attrNameLst>
                                          <p:attrName>style.visibility</p:attrName>
                                        </p:attrNameLst>
                                      </p:cBhvr>
                                      <p:to>
                                        <p:strVal val="hidden"/>
                                      </p:to>
                                    </p:set>
                                  </p:childTnLst>
                                </p:cTn>
                              </p:par>
                              <p:par>
                                <p:cTn id="336" presetID="3" presetClass="exit" presetSubtype="10" fill="hold" grpId="1" nodeType="withEffect">
                                  <p:stCondLst>
                                    <p:cond delay="0"/>
                                  </p:stCondLst>
                                  <p:childTnLst>
                                    <p:animEffect transition="out" filter="blinds(horizontal)">
                                      <p:cBhvr>
                                        <p:cTn id="337" dur="500"/>
                                        <p:tgtEl>
                                          <p:spTgt spid="29"/>
                                        </p:tgtEl>
                                      </p:cBhvr>
                                    </p:animEffect>
                                    <p:set>
                                      <p:cBhvr>
                                        <p:cTn id="338" dur="1" fill="hold">
                                          <p:stCondLst>
                                            <p:cond delay="499"/>
                                          </p:stCondLst>
                                        </p:cTn>
                                        <p:tgtEl>
                                          <p:spTgt spid="29"/>
                                        </p:tgtEl>
                                        <p:attrNameLst>
                                          <p:attrName>style.visibility</p:attrName>
                                        </p:attrNameLst>
                                      </p:cBhvr>
                                      <p:to>
                                        <p:strVal val="hidden"/>
                                      </p:to>
                                    </p:set>
                                  </p:childTnLst>
                                </p:cTn>
                              </p:par>
                              <p:par>
                                <p:cTn id="339" presetID="3" presetClass="exit" presetSubtype="10" fill="hold" grpId="1" nodeType="withEffect">
                                  <p:stCondLst>
                                    <p:cond delay="0"/>
                                  </p:stCondLst>
                                  <p:childTnLst>
                                    <p:animEffect transition="out" filter="blinds(horizontal)">
                                      <p:cBhvr>
                                        <p:cTn id="340" dur="500"/>
                                        <p:tgtEl>
                                          <p:spTgt spid="30"/>
                                        </p:tgtEl>
                                      </p:cBhvr>
                                    </p:animEffect>
                                    <p:set>
                                      <p:cBhvr>
                                        <p:cTn id="341" dur="1" fill="hold">
                                          <p:stCondLst>
                                            <p:cond delay="499"/>
                                          </p:stCondLst>
                                        </p:cTn>
                                        <p:tgtEl>
                                          <p:spTgt spid="30"/>
                                        </p:tgtEl>
                                        <p:attrNameLst>
                                          <p:attrName>style.visibility</p:attrName>
                                        </p:attrNameLst>
                                      </p:cBhvr>
                                      <p:to>
                                        <p:strVal val="hidden"/>
                                      </p:to>
                                    </p:set>
                                  </p:childTnLst>
                                </p:cTn>
                              </p:par>
                            </p:childTnLst>
                          </p:cTn>
                        </p:par>
                      </p:childTnLst>
                    </p:cTn>
                  </p:par>
                  <p:par>
                    <p:cTn id="342" fill="hold">
                      <p:stCondLst>
                        <p:cond delay="indefinite"/>
                      </p:stCondLst>
                      <p:childTnLst>
                        <p:par>
                          <p:cTn id="343" fill="hold">
                            <p:stCondLst>
                              <p:cond delay="0"/>
                            </p:stCondLst>
                            <p:childTnLst>
                              <p:par>
                                <p:cTn id="344" presetID="53" presetClass="exit" presetSubtype="32" fill="hold" grpId="1" nodeType="clickEffect">
                                  <p:stCondLst>
                                    <p:cond delay="0"/>
                                  </p:stCondLst>
                                  <p:childTnLst>
                                    <p:anim calcmode="lin" valueType="num">
                                      <p:cBhvr>
                                        <p:cTn id="345" dur="500"/>
                                        <p:tgtEl>
                                          <p:spTgt spid="33"/>
                                        </p:tgtEl>
                                        <p:attrNameLst>
                                          <p:attrName>ppt_w</p:attrName>
                                        </p:attrNameLst>
                                      </p:cBhvr>
                                      <p:tavLst>
                                        <p:tav tm="0">
                                          <p:val>
                                            <p:strVal val="ppt_w"/>
                                          </p:val>
                                        </p:tav>
                                        <p:tav tm="100000">
                                          <p:val>
                                            <p:fltVal val="0"/>
                                          </p:val>
                                        </p:tav>
                                      </p:tavLst>
                                    </p:anim>
                                    <p:anim calcmode="lin" valueType="num">
                                      <p:cBhvr>
                                        <p:cTn id="346" dur="500"/>
                                        <p:tgtEl>
                                          <p:spTgt spid="33"/>
                                        </p:tgtEl>
                                        <p:attrNameLst>
                                          <p:attrName>ppt_h</p:attrName>
                                        </p:attrNameLst>
                                      </p:cBhvr>
                                      <p:tavLst>
                                        <p:tav tm="0">
                                          <p:val>
                                            <p:strVal val="ppt_h"/>
                                          </p:val>
                                        </p:tav>
                                        <p:tav tm="100000">
                                          <p:val>
                                            <p:fltVal val="0"/>
                                          </p:val>
                                        </p:tav>
                                      </p:tavLst>
                                    </p:anim>
                                    <p:animEffect transition="out" filter="fade">
                                      <p:cBhvr>
                                        <p:cTn id="347" dur="500"/>
                                        <p:tgtEl>
                                          <p:spTgt spid="33"/>
                                        </p:tgtEl>
                                      </p:cBhvr>
                                    </p:animEffect>
                                    <p:set>
                                      <p:cBhvr>
                                        <p:cTn id="348" dur="1" fill="hold">
                                          <p:stCondLst>
                                            <p:cond delay="499"/>
                                          </p:stCondLst>
                                        </p:cTn>
                                        <p:tgtEl>
                                          <p:spTgt spid="33"/>
                                        </p:tgtEl>
                                        <p:attrNameLst>
                                          <p:attrName>style.visibility</p:attrName>
                                        </p:attrNameLst>
                                      </p:cBhvr>
                                      <p:to>
                                        <p:strVal val="hidden"/>
                                      </p:to>
                                    </p:set>
                                  </p:childTnLst>
                                </p:cTn>
                              </p:par>
                              <p:par>
                                <p:cTn id="349" presetID="53" presetClass="exit" presetSubtype="32" fill="hold" nodeType="withEffect">
                                  <p:stCondLst>
                                    <p:cond delay="0"/>
                                  </p:stCondLst>
                                  <p:childTnLst>
                                    <p:anim calcmode="lin" valueType="num">
                                      <p:cBhvr>
                                        <p:cTn id="350" dur="500"/>
                                        <p:tgtEl>
                                          <p:spTgt spid="35"/>
                                        </p:tgtEl>
                                        <p:attrNameLst>
                                          <p:attrName>ppt_w</p:attrName>
                                        </p:attrNameLst>
                                      </p:cBhvr>
                                      <p:tavLst>
                                        <p:tav tm="0">
                                          <p:val>
                                            <p:strVal val="ppt_w"/>
                                          </p:val>
                                        </p:tav>
                                        <p:tav tm="100000">
                                          <p:val>
                                            <p:fltVal val="0"/>
                                          </p:val>
                                        </p:tav>
                                      </p:tavLst>
                                    </p:anim>
                                    <p:anim calcmode="lin" valueType="num">
                                      <p:cBhvr>
                                        <p:cTn id="351" dur="500"/>
                                        <p:tgtEl>
                                          <p:spTgt spid="35"/>
                                        </p:tgtEl>
                                        <p:attrNameLst>
                                          <p:attrName>ppt_h</p:attrName>
                                        </p:attrNameLst>
                                      </p:cBhvr>
                                      <p:tavLst>
                                        <p:tav tm="0">
                                          <p:val>
                                            <p:strVal val="ppt_h"/>
                                          </p:val>
                                        </p:tav>
                                        <p:tav tm="100000">
                                          <p:val>
                                            <p:fltVal val="0"/>
                                          </p:val>
                                        </p:tav>
                                      </p:tavLst>
                                    </p:anim>
                                    <p:animEffect transition="out" filter="fade">
                                      <p:cBhvr>
                                        <p:cTn id="352" dur="500"/>
                                        <p:tgtEl>
                                          <p:spTgt spid="35"/>
                                        </p:tgtEl>
                                      </p:cBhvr>
                                    </p:animEffect>
                                    <p:set>
                                      <p:cBhvr>
                                        <p:cTn id="353" dur="1" fill="hold">
                                          <p:stCondLst>
                                            <p:cond delay="499"/>
                                          </p:stCondLst>
                                        </p:cTn>
                                        <p:tgtEl>
                                          <p:spTgt spid="35"/>
                                        </p:tgtEl>
                                        <p:attrNameLst>
                                          <p:attrName>style.visibility</p:attrName>
                                        </p:attrNameLst>
                                      </p:cBhvr>
                                      <p:to>
                                        <p:strVal val="hidden"/>
                                      </p:to>
                                    </p:set>
                                  </p:childTnLst>
                                </p:cTn>
                              </p:par>
                              <p:par>
                                <p:cTn id="354" presetID="53" presetClass="exit" presetSubtype="32" fill="hold" nodeType="withEffect">
                                  <p:stCondLst>
                                    <p:cond delay="0"/>
                                  </p:stCondLst>
                                  <p:childTnLst>
                                    <p:anim calcmode="lin" valueType="num">
                                      <p:cBhvr>
                                        <p:cTn id="355" dur="500"/>
                                        <p:tgtEl>
                                          <p:spTgt spid="36"/>
                                        </p:tgtEl>
                                        <p:attrNameLst>
                                          <p:attrName>ppt_w</p:attrName>
                                        </p:attrNameLst>
                                      </p:cBhvr>
                                      <p:tavLst>
                                        <p:tav tm="0">
                                          <p:val>
                                            <p:strVal val="ppt_w"/>
                                          </p:val>
                                        </p:tav>
                                        <p:tav tm="100000">
                                          <p:val>
                                            <p:fltVal val="0"/>
                                          </p:val>
                                        </p:tav>
                                      </p:tavLst>
                                    </p:anim>
                                    <p:anim calcmode="lin" valueType="num">
                                      <p:cBhvr>
                                        <p:cTn id="356" dur="500"/>
                                        <p:tgtEl>
                                          <p:spTgt spid="36"/>
                                        </p:tgtEl>
                                        <p:attrNameLst>
                                          <p:attrName>ppt_h</p:attrName>
                                        </p:attrNameLst>
                                      </p:cBhvr>
                                      <p:tavLst>
                                        <p:tav tm="0">
                                          <p:val>
                                            <p:strVal val="ppt_h"/>
                                          </p:val>
                                        </p:tav>
                                        <p:tav tm="100000">
                                          <p:val>
                                            <p:fltVal val="0"/>
                                          </p:val>
                                        </p:tav>
                                      </p:tavLst>
                                    </p:anim>
                                    <p:animEffect transition="out" filter="fade">
                                      <p:cBhvr>
                                        <p:cTn id="357" dur="500"/>
                                        <p:tgtEl>
                                          <p:spTgt spid="36"/>
                                        </p:tgtEl>
                                      </p:cBhvr>
                                    </p:animEffect>
                                    <p:set>
                                      <p:cBhvr>
                                        <p:cTn id="358" dur="1" fill="hold">
                                          <p:stCondLst>
                                            <p:cond delay="499"/>
                                          </p:stCondLst>
                                        </p:cTn>
                                        <p:tgtEl>
                                          <p:spTgt spid="36"/>
                                        </p:tgtEl>
                                        <p:attrNameLst>
                                          <p:attrName>style.visibility</p:attrName>
                                        </p:attrNameLst>
                                      </p:cBhvr>
                                      <p:to>
                                        <p:strVal val="hidden"/>
                                      </p:to>
                                    </p:set>
                                  </p:childTnLst>
                                </p:cTn>
                              </p:par>
                              <p:par>
                                <p:cTn id="359" presetID="53" presetClass="exit" presetSubtype="32" fill="hold" nodeType="withEffect">
                                  <p:stCondLst>
                                    <p:cond delay="0"/>
                                  </p:stCondLst>
                                  <p:childTnLst>
                                    <p:anim calcmode="lin" valueType="num">
                                      <p:cBhvr>
                                        <p:cTn id="360" dur="500"/>
                                        <p:tgtEl>
                                          <p:spTgt spid="37"/>
                                        </p:tgtEl>
                                        <p:attrNameLst>
                                          <p:attrName>ppt_w</p:attrName>
                                        </p:attrNameLst>
                                      </p:cBhvr>
                                      <p:tavLst>
                                        <p:tav tm="0">
                                          <p:val>
                                            <p:strVal val="ppt_w"/>
                                          </p:val>
                                        </p:tav>
                                        <p:tav tm="100000">
                                          <p:val>
                                            <p:fltVal val="0"/>
                                          </p:val>
                                        </p:tav>
                                      </p:tavLst>
                                    </p:anim>
                                    <p:anim calcmode="lin" valueType="num">
                                      <p:cBhvr>
                                        <p:cTn id="361" dur="500"/>
                                        <p:tgtEl>
                                          <p:spTgt spid="37"/>
                                        </p:tgtEl>
                                        <p:attrNameLst>
                                          <p:attrName>ppt_h</p:attrName>
                                        </p:attrNameLst>
                                      </p:cBhvr>
                                      <p:tavLst>
                                        <p:tav tm="0">
                                          <p:val>
                                            <p:strVal val="ppt_h"/>
                                          </p:val>
                                        </p:tav>
                                        <p:tav tm="100000">
                                          <p:val>
                                            <p:fltVal val="0"/>
                                          </p:val>
                                        </p:tav>
                                      </p:tavLst>
                                    </p:anim>
                                    <p:animEffect transition="out" filter="fade">
                                      <p:cBhvr>
                                        <p:cTn id="362" dur="500"/>
                                        <p:tgtEl>
                                          <p:spTgt spid="37"/>
                                        </p:tgtEl>
                                      </p:cBhvr>
                                    </p:animEffect>
                                    <p:set>
                                      <p:cBhvr>
                                        <p:cTn id="363" dur="1" fill="hold">
                                          <p:stCondLst>
                                            <p:cond delay="499"/>
                                          </p:stCondLst>
                                        </p:cTn>
                                        <p:tgtEl>
                                          <p:spTgt spid="37"/>
                                        </p:tgtEl>
                                        <p:attrNameLst>
                                          <p:attrName>style.visibility</p:attrName>
                                        </p:attrNameLst>
                                      </p:cBhvr>
                                      <p:to>
                                        <p:strVal val="hidden"/>
                                      </p:to>
                                    </p:set>
                                  </p:childTnLst>
                                </p:cTn>
                              </p:par>
                              <p:par>
                                <p:cTn id="364" presetID="53" presetClass="exit" presetSubtype="32" fill="hold" grpId="1" nodeType="withEffect">
                                  <p:stCondLst>
                                    <p:cond delay="0"/>
                                  </p:stCondLst>
                                  <p:childTnLst>
                                    <p:anim calcmode="lin" valueType="num">
                                      <p:cBhvr>
                                        <p:cTn id="365" dur="500"/>
                                        <p:tgtEl>
                                          <p:spTgt spid="34"/>
                                        </p:tgtEl>
                                        <p:attrNameLst>
                                          <p:attrName>ppt_w</p:attrName>
                                        </p:attrNameLst>
                                      </p:cBhvr>
                                      <p:tavLst>
                                        <p:tav tm="0">
                                          <p:val>
                                            <p:strVal val="ppt_w"/>
                                          </p:val>
                                        </p:tav>
                                        <p:tav tm="100000">
                                          <p:val>
                                            <p:fltVal val="0"/>
                                          </p:val>
                                        </p:tav>
                                      </p:tavLst>
                                    </p:anim>
                                    <p:anim calcmode="lin" valueType="num">
                                      <p:cBhvr>
                                        <p:cTn id="366" dur="500"/>
                                        <p:tgtEl>
                                          <p:spTgt spid="34"/>
                                        </p:tgtEl>
                                        <p:attrNameLst>
                                          <p:attrName>ppt_h</p:attrName>
                                        </p:attrNameLst>
                                      </p:cBhvr>
                                      <p:tavLst>
                                        <p:tav tm="0">
                                          <p:val>
                                            <p:strVal val="ppt_h"/>
                                          </p:val>
                                        </p:tav>
                                        <p:tav tm="100000">
                                          <p:val>
                                            <p:fltVal val="0"/>
                                          </p:val>
                                        </p:tav>
                                      </p:tavLst>
                                    </p:anim>
                                    <p:animEffect transition="out" filter="fade">
                                      <p:cBhvr>
                                        <p:cTn id="367" dur="500"/>
                                        <p:tgtEl>
                                          <p:spTgt spid="34"/>
                                        </p:tgtEl>
                                      </p:cBhvr>
                                    </p:animEffect>
                                    <p:set>
                                      <p:cBhvr>
                                        <p:cTn id="368" dur="1" fill="hold">
                                          <p:stCondLst>
                                            <p:cond delay="499"/>
                                          </p:stCondLst>
                                        </p:cTn>
                                        <p:tgtEl>
                                          <p:spTgt spid="34"/>
                                        </p:tgtEl>
                                        <p:attrNameLst>
                                          <p:attrName>style.visibility</p:attrName>
                                        </p:attrNameLst>
                                      </p:cBhvr>
                                      <p:to>
                                        <p:strVal val="hidden"/>
                                      </p:to>
                                    </p:set>
                                  </p:childTnLst>
                                </p:cTn>
                              </p:par>
                              <p:par>
                                <p:cTn id="369" presetID="53" presetClass="exit" presetSubtype="32" fill="hold" grpId="1" nodeType="withEffect">
                                  <p:stCondLst>
                                    <p:cond delay="0"/>
                                  </p:stCondLst>
                                  <p:childTnLst>
                                    <p:anim calcmode="lin" valueType="num">
                                      <p:cBhvr>
                                        <p:cTn id="370" dur="500"/>
                                        <p:tgtEl>
                                          <p:spTgt spid="41"/>
                                        </p:tgtEl>
                                        <p:attrNameLst>
                                          <p:attrName>ppt_w</p:attrName>
                                        </p:attrNameLst>
                                      </p:cBhvr>
                                      <p:tavLst>
                                        <p:tav tm="0">
                                          <p:val>
                                            <p:strVal val="ppt_w"/>
                                          </p:val>
                                        </p:tav>
                                        <p:tav tm="100000">
                                          <p:val>
                                            <p:fltVal val="0"/>
                                          </p:val>
                                        </p:tav>
                                      </p:tavLst>
                                    </p:anim>
                                    <p:anim calcmode="lin" valueType="num">
                                      <p:cBhvr>
                                        <p:cTn id="371" dur="500"/>
                                        <p:tgtEl>
                                          <p:spTgt spid="41"/>
                                        </p:tgtEl>
                                        <p:attrNameLst>
                                          <p:attrName>ppt_h</p:attrName>
                                        </p:attrNameLst>
                                      </p:cBhvr>
                                      <p:tavLst>
                                        <p:tav tm="0">
                                          <p:val>
                                            <p:strVal val="ppt_h"/>
                                          </p:val>
                                        </p:tav>
                                        <p:tav tm="100000">
                                          <p:val>
                                            <p:fltVal val="0"/>
                                          </p:val>
                                        </p:tav>
                                      </p:tavLst>
                                    </p:anim>
                                    <p:animEffect transition="out" filter="fade">
                                      <p:cBhvr>
                                        <p:cTn id="372" dur="500"/>
                                        <p:tgtEl>
                                          <p:spTgt spid="41"/>
                                        </p:tgtEl>
                                      </p:cBhvr>
                                    </p:animEffect>
                                    <p:set>
                                      <p:cBhvr>
                                        <p:cTn id="373" dur="1" fill="hold">
                                          <p:stCondLst>
                                            <p:cond delay="499"/>
                                          </p:stCondLst>
                                        </p:cTn>
                                        <p:tgtEl>
                                          <p:spTgt spid="41"/>
                                        </p:tgtEl>
                                        <p:attrNameLst>
                                          <p:attrName>style.visibility</p:attrName>
                                        </p:attrNameLst>
                                      </p:cBhvr>
                                      <p:to>
                                        <p:strVal val="hidden"/>
                                      </p:to>
                                    </p:set>
                                  </p:childTnLst>
                                </p:cTn>
                              </p:par>
                              <p:par>
                                <p:cTn id="374" presetID="53" presetClass="exit" presetSubtype="32" fill="hold" nodeType="withEffect">
                                  <p:stCondLst>
                                    <p:cond delay="0"/>
                                  </p:stCondLst>
                                  <p:childTnLst>
                                    <p:anim calcmode="lin" valueType="num">
                                      <p:cBhvr>
                                        <p:cTn id="375" dur="500"/>
                                        <p:tgtEl>
                                          <p:spTgt spid="43"/>
                                        </p:tgtEl>
                                        <p:attrNameLst>
                                          <p:attrName>ppt_w</p:attrName>
                                        </p:attrNameLst>
                                      </p:cBhvr>
                                      <p:tavLst>
                                        <p:tav tm="0">
                                          <p:val>
                                            <p:strVal val="ppt_w"/>
                                          </p:val>
                                        </p:tav>
                                        <p:tav tm="100000">
                                          <p:val>
                                            <p:fltVal val="0"/>
                                          </p:val>
                                        </p:tav>
                                      </p:tavLst>
                                    </p:anim>
                                    <p:anim calcmode="lin" valueType="num">
                                      <p:cBhvr>
                                        <p:cTn id="376" dur="500"/>
                                        <p:tgtEl>
                                          <p:spTgt spid="43"/>
                                        </p:tgtEl>
                                        <p:attrNameLst>
                                          <p:attrName>ppt_h</p:attrName>
                                        </p:attrNameLst>
                                      </p:cBhvr>
                                      <p:tavLst>
                                        <p:tav tm="0">
                                          <p:val>
                                            <p:strVal val="ppt_h"/>
                                          </p:val>
                                        </p:tav>
                                        <p:tav tm="100000">
                                          <p:val>
                                            <p:fltVal val="0"/>
                                          </p:val>
                                        </p:tav>
                                      </p:tavLst>
                                    </p:anim>
                                    <p:animEffect transition="out" filter="fade">
                                      <p:cBhvr>
                                        <p:cTn id="377" dur="500"/>
                                        <p:tgtEl>
                                          <p:spTgt spid="43"/>
                                        </p:tgtEl>
                                      </p:cBhvr>
                                    </p:animEffect>
                                    <p:set>
                                      <p:cBhvr>
                                        <p:cTn id="378" dur="1" fill="hold">
                                          <p:stCondLst>
                                            <p:cond delay="499"/>
                                          </p:stCondLst>
                                        </p:cTn>
                                        <p:tgtEl>
                                          <p:spTgt spid="43"/>
                                        </p:tgtEl>
                                        <p:attrNameLst>
                                          <p:attrName>style.visibility</p:attrName>
                                        </p:attrNameLst>
                                      </p:cBhvr>
                                      <p:to>
                                        <p:strVal val="hidden"/>
                                      </p:to>
                                    </p:set>
                                  </p:childTnLst>
                                </p:cTn>
                              </p:par>
                              <p:par>
                                <p:cTn id="379" presetID="53" presetClass="exit" presetSubtype="32" fill="hold" nodeType="withEffect">
                                  <p:stCondLst>
                                    <p:cond delay="0"/>
                                  </p:stCondLst>
                                  <p:childTnLst>
                                    <p:anim calcmode="lin" valueType="num">
                                      <p:cBhvr>
                                        <p:cTn id="380" dur="500"/>
                                        <p:tgtEl>
                                          <p:spTgt spid="44"/>
                                        </p:tgtEl>
                                        <p:attrNameLst>
                                          <p:attrName>ppt_w</p:attrName>
                                        </p:attrNameLst>
                                      </p:cBhvr>
                                      <p:tavLst>
                                        <p:tav tm="0">
                                          <p:val>
                                            <p:strVal val="ppt_w"/>
                                          </p:val>
                                        </p:tav>
                                        <p:tav tm="100000">
                                          <p:val>
                                            <p:fltVal val="0"/>
                                          </p:val>
                                        </p:tav>
                                      </p:tavLst>
                                    </p:anim>
                                    <p:anim calcmode="lin" valueType="num">
                                      <p:cBhvr>
                                        <p:cTn id="381" dur="500"/>
                                        <p:tgtEl>
                                          <p:spTgt spid="44"/>
                                        </p:tgtEl>
                                        <p:attrNameLst>
                                          <p:attrName>ppt_h</p:attrName>
                                        </p:attrNameLst>
                                      </p:cBhvr>
                                      <p:tavLst>
                                        <p:tav tm="0">
                                          <p:val>
                                            <p:strVal val="ppt_h"/>
                                          </p:val>
                                        </p:tav>
                                        <p:tav tm="100000">
                                          <p:val>
                                            <p:fltVal val="0"/>
                                          </p:val>
                                        </p:tav>
                                      </p:tavLst>
                                    </p:anim>
                                    <p:animEffect transition="out" filter="fade">
                                      <p:cBhvr>
                                        <p:cTn id="382" dur="500"/>
                                        <p:tgtEl>
                                          <p:spTgt spid="44"/>
                                        </p:tgtEl>
                                      </p:cBhvr>
                                    </p:animEffect>
                                    <p:set>
                                      <p:cBhvr>
                                        <p:cTn id="383" dur="1" fill="hold">
                                          <p:stCondLst>
                                            <p:cond delay="499"/>
                                          </p:stCondLst>
                                        </p:cTn>
                                        <p:tgtEl>
                                          <p:spTgt spid="44"/>
                                        </p:tgtEl>
                                        <p:attrNameLst>
                                          <p:attrName>style.visibility</p:attrName>
                                        </p:attrNameLst>
                                      </p:cBhvr>
                                      <p:to>
                                        <p:strVal val="hidden"/>
                                      </p:to>
                                    </p:set>
                                  </p:childTnLst>
                                </p:cTn>
                              </p:par>
                              <p:par>
                                <p:cTn id="384" presetID="53" presetClass="exit" presetSubtype="32" fill="hold" nodeType="withEffect">
                                  <p:stCondLst>
                                    <p:cond delay="0"/>
                                  </p:stCondLst>
                                  <p:childTnLst>
                                    <p:anim calcmode="lin" valueType="num">
                                      <p:cBhvr>
                                        <p:cTn id="385" dur="500"/>
                                        <p:tgtEl>
                                          <p:spTgt spid="45"/>
                                        </p:tgtEl>
                                        <p:attrNameLst>
                                          <p:attrName>ppt_w</p:attrName>
                                        </p:attrNameLst>
                                      </p:cBhvr>
                                      <p:tavLst>
                                        <p:tav tm="0">
                                          <p:val>
                                            <p:strVal val="ppt_w"/>
                                          </p:val>
                                        </p:tav>
                                        <p:tav tm="100000">
                                          <p:val>
                                            <p:fltVal val="0"/>
                                          </p:val>
                                        </p:tav>
                                      </p:tavLst>
                                    </p:anim>
                                    <p:anim calcmode="lin" valueType="num">
                                      <p:cBhvr>
                                        <p:cTn id="386" dur="500"/>
                                        <p:tgtEl>
                                          <p:spTgt spid="45"/>
                                        </p:tgtEl>
                                        <p:attrNameLst>
                                          <p:attrName>ppt_h</p:attrName>
                                        </p:attrNameLst>
                                      </p:cBhvr>
                                      <p:tavLst>
                                        <p:tav tm="0">
                                          <p:val>
                                            <p:strVal val="ppt_h"/>
                                          </p:val>
                                        </p:tav>
                                        <p:tav tm="100000">
                                          <p:val>
                                            <p:fltVal val="0"/>
                                          </p:val>
                                        </p:tav>
                                      </p:tavLst>
                                    </p:anim>
                                    <p:animEffect transition="out" filter="fade">
                                      <p:cBhvr>
                                        <p:cTn id="387" dur="500"/>
                                        <p:tgtEl>
                                          <p:spTgt spid="45"/>
                                        </p:tgtEl>
                                      </p:cBhvr>
                                    </p:animEffect>
                                    <p:set>
                                      <p:cBhvr>
                                        <p:cTn id="388" dur="1" fill="hold">
                                          <p:stCondLst>
                                            <p:cond delay="499"/>
                                          </p:stCondLst>
                                        </p:cTn>
                                        <p:tgtEl>
                                          <p:spTgt spid="45"/>
                                        </p:tgtEl>
                                        <p:attrNameLst>
                                          <p:attrName>style.visibility</p:attrName>
                                        </p:attrNameLst>
                                      </p:cBhvr>
                                      <p:to>
                                        <p:strVal val="hidden"/>
                                      </p:to>
                                    </p:set>
                                  </p:childTnLst>
                                </p:cTn>
                              </p:par>
                              <p:par>
                                <p:cTn id="389" presetID="53" presetClass="exit" presetSubtype="32" fill="hold" grpId="1" nodeType="withEffect">
                                  <p:stCondLst>
                                    <p:cond delay="0"/>
                                  </p:stCondLst>
                                  <p:childTnLst>
                                    <p:anim calcmode="lin" valueType="num">
                                      <p:cBhvr>
                                        <p:cTn id="390" dur="500"/>
                                        <p:tgtEl>
                                          <p:spTgt spid="42"/>
                                        </p:tgtEl>
                                        <p:attrNameLst>
                                          <p:attrName>ppt_w</p:attrName>
                                        </p:attrNameLst>
                                      </p:cBhvr>
                                      <p:tavLst>
                                        <p:tav tm="0">
                                          <p:val>
                                            <p:strVal val="ppt_w"/>
                                          </p:val>
                                        </p:tav>
                                        <p:tav tm="100000">
                                          <p:val>
                                            <p:fltVal val="0"/>
                                          </p:val>
                                        </p:tav>
                                      </p:tavLst>
                                    </p:anim>
                                    <p:anim calcmode="lin" valueType="num">
                                      <p:cBhvr>
                                        <p:cTn id="391" dur="500"/>
                                        <p:tgtEl>
                                          <p:spTgt spid="42"/>
                                        </p:tgtEl>
                                        <p:attrNameLst>
                                          <p:attrName>ppt_h</p:attrName>
                                        </p:attrNameLst>
                                      </p:cBhvr>
                                      <p:tavLst>
                                        <p:tav tm="0">
                                          <p:val>
                                            <p:strVal val="ppt_h"/>
                                          </p:val>
                                        </p:tav>
                                        <p:tav tm="100000">
                                          <p:val>
                                            <p:fltVal val="0"/>
                                          </p:val>
                                        </p:tav>
                                      </p:tavLst>
                                    </p:anim>
                                    <p:animEffect transition="out" filter="fade">
                                      <p:cBhvr>
                                        <p:cTn id="392" dur="500"/>
                                        <p:tgtEl>
                                          <p:spTgt spid="42"/>
                                        </p:tgtEl>
                                      </p:cBhvr>
                                    </p:animEffect>
                                    <p:set>
                                      <p:cBhvr>
                                        <p:cTn id="393" dur="1" fill="hold">
                                          <p:stCondLst>
                                            <p:cond delay="499"/>
                                          </p:stCondLst>
                                        </p:cTn>
                                        <p:tgtEl>
                                          <p:spTgt spid="42"/>
                                        </p:tgtEl>
                                        <p:attrNameLst>
                                          <p:attrName>style.visibility</p:attrName>
                                        </p:attrNameLst>
                                      </p:cBhvr>
                                      <p:to>
                                        <p:strVal val="hidden"/>
                                      </p:to>
                                    </p:set>
                                  </p:childTnLst>
                                </p:cTn>
                              </p:par>
                              <p:par>
                                <p:cTn id="394" presetID="53" presetClass="exit" presetSubtype="32" fill="hold" nodeType="withEffect">
                                  <p:stCondLst>
                                    <p:cond delay="0"/>
                                  </p:stCondLst>
                                  <p:childTnLst>
                                    <p:anim calcmode="lin" valueType="num">
                                      <p:cBhvr>
                                        <p:cTn id="395" dur="500"/>
                                        <p:tgtEl>
                                          <p:spTgt spid="48"/>
                                        </p:tgtEl>
                                        <p:attrNameLst>
                                          <p:attrName>ppt_w</p:attrName>
                                        </p:attrNameLst>
                                      </p:cBhvr>
                                      <p:tavLst>
                                        <p:tav tm="0">
                                          <p:val>
                                            <p:strVal val="ppt_w"/>
                                          </p:val>
                                        </p:tav>
                                        <p:tav tm="100000">
                                          <p:val>
                                            <p:fltVal val="0"/>
                                          </p:val>
                                        </p:tav>
                                      </p:tavLst>
                                    </p:anim>
                                    <p:anim calcmode="lin" valueType="num">
                                      <p:cBhvr>
                                        <p:cTn id="396" dur="500"/>
                                        <p:tgtEl>
                                          <p:spTgt spid="48"/>
                                        </p:tgtEl>
                                        <p:attrNameLst>
                                          <p:attrName>ppt_h</p:attrName>
                                        </p:attrNameLst>
                                      </p:cBhvr>
                                      <p:tavLst>
                                        <p:tav tm="0">
                                          <p:val>
                                            <p:strVal val="ppt_h"/>
                                          </p:val>
                                        </p:tav>
                                        <p:tav tm="100000">
                                          <p:val>
                                            <p:fltVal val="0"/>
                                          </p:val>
                                        </p:tav>
                                      </p:tavLst>
                                    </p:anim>
                                    <p:animEffect transition="out" filter="fade">
                                      <p:cBhvr>
                                        <p:cTn id="397" dur="500"/>
                                        <p:tgtEl>
                                          <p:spTgt spid="48"/>
                                        </p:tgtEl>
                                      </p:cBhvr>
                                    </p:animEffect>
                                    <p:set>
                                      <p:cBhvr>
                                        <p:cTn id="398" dur="1" fill="hold">
                                          <p:stCondLst>
                                            <p:cond delay="499"/>
                                          </p:stCondLst>
                                        </p:cTn>
                                        <p:tgtEl>
                                          <p:spTgt spid="48"/>
                                        </p:tgtEl>
                                        <p:attrNameLst>
                                          <p:attrName>style.visibility</p:attrName>
                                        </p:attrNameLst>
                                      </p:cBhvr>
                                      <p:to>
                                        <p:strVal val="hidden"/>
                                      </p:to>
                                    </p:set>
                                  </p:childTnLst>
                                </p:cTn>
                              </p:par>
                            </p:childTnLst>
                          </p:cTn>
                        </p:par>
                      </p:childTnLst>
                    </p:cTn>
                  </p:par>
                  <p:par>
                    <p:cTn id="399" fill="hold">
                      <p:stCondLst>
                        <p:cond delay="indefinite"/>
                      </p:stCondLst>
                      <p:childTnLst>
                        <p:par>
                          <p:cTn id="400" fill="hold">
                            <p:stCondLst>
                              <p:cond delay="0"/>
                            </p:stCondLst>
                            <p:childTnLst>
                              <p:par>
                                <p:cTn id="401" presetID="53" presetClass="entr" presetSubtype="16" fill="hold" nodeType="clickEffect">
                                  <p:stCondLst>
                                    <p:cond delay="0"/>
                                  </p:stCondLst>
                                  <p:childTnLst>
                                    <p:set>
                                      <p:cBhvr>
                                        <p:cTn id="402" dur="1" fill="hold">
                                          <p:stCondLst>
                                            <p:cond delay="0"/>
                                          </p:stCondLst>
                                        </p:cTn>
                                        <p:tgtEl>
                                          <p:spTgt spid="39"/>
                                        </p:tgtEl>
                                        <p:attrNameLst>
                                          <p:attrName>style.visibility</p:attrName>
                                        </p:attrNameLst>
                                      </p:cBhvr>
                                      <p:to>
                                        <p:strVal val="visible"/>
                                      </p:to>
                                    </p:set>
                                    <p:anim calcmode="lin" valueType="num">
                                      <p:cBhvr>
                                        <p:cTn id="403" dur="500" fill="hold"/>
                                        <p:tgtEl>
                                          <p:spTgt spid="39"/>
                                        </p:tgtEl>
                                        <p:attrNameLst>
                                          <p:attrName>ppt_w</p:attrName>
                                        </p:attrNameLst>
                                      </p:cBhvr>
                                      <p:tavLst>
                                        <p:tav tm="0">
                                          <p:val>
                                            <p:fltVal val="0"/>
                                          </p:val>
                                        </p:tav>
                                        <p:tav tm="100000">
                                          <p:val>
                                            <p:strVal val="#ppt_w"/>
                                          </p:val>
                                        </p:tav>
                                      </p:tavLst>
                                    </p:anim>
                                    <p:anim calcmode="lin" valueType="num">
                                      <p:cBhvr>
                                        <p:cTn id="404" dur="500" fill="hold"/>
                                        <p:tgtEl>
                                          <p:spTgt spid="39"/>
                                        </p:tgtEl>
                                        <p:attrNameLst>
                                          <p:attrName>ppt_h</p:attrName>
                                        </p:attrNameLst>
                                      </p:cBhvr>
                                      <p:tavLst>
                                        <p:tav tm="0">
                                          <p:val>
                                            <p:fltVal val="0"/>
                                          </p:val>
                                        </p:tav>
                                        <p:tav tm="100000">
                                          <p:val>
                                            <p:strVal val="#ppt_h"/>
                                          </p:val>
                                        </p:tav>
                                      </p:tavLst>
                                    </p:anim>
                                    <p:animEffect transition="in" filter="fade">
                                      <p:cBhvr>
                                        <p:cTn id="405" dur="500"/>
                                        <p:tgtEl>
                                          <p:spTgt spid="39"/>
                                        </p:tgtEl>
                                      </p:cBhvr>
                                    </p:animEffect>
                                  </p:childTnLst>
                                  <p:subTnLst>
                                    <p:audio>
                                      <p:cMediaNode>
                                        <p:cTn display="0" masterRel="sameClick">
                                          <p:stCondLst>
                                            <p:cond evt="begin" delay="0">
                                              <p:tn val="401"/>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3" grpId="0" animBg="1"/>
      <p:bldP spid="23" grpId="1" animBg="1"/>
      <p:bldP spid="24" grpId="0" animBg="1"/>
      <p:bldP spid="24" grpId="1" animBg="1"/>
      <p:bldP spid="27" grpId="0" animBg="1"/>
      <p:bldP spid="27" grpId="1" animBg="1"/>
      <p:bldP spid="28" grpId="0" animBg="1"/>
      <p:bldP spid="28" grpId="1" animBg="1"/>
      <p:bldP spid="29" grpId="0" animBg="1"/>
      <p:bldP spid="29" grpId="1" animBg="1"/>
      <p:bldP spid="30" grpId="0" animBg="1"/>
      <p:bldP spid="30" grpId="1" animBg="1"/>
      <p:bldP spid="3" grpId="0" animBg="1"/>
      <p:bldP spid="33" grpId="0"/>
      <p:bldP spid="33" grpId="1"/>
      <p:bldP spid="34" grpId="0" animBg="1"/>
      <p:bldP spid="34" grpId="1" animBg="1"/>
      <p:bldP spid="41" grpId="0"/>
      <p:bldP spid="41" grpId="1"/>
      <p:bldP spid="42" grpId="0" animBg="1"/>
      <p:bldP spid="4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83433E-A669-4A6D-8781-F7047C509471}"/>
              </a:ext>
            </a:extLst>
          </p:cNvPr>
          <p:cNvPicPr>
            <a:picLocks noChangeAspect="1"/>
          </p:cNvPicPr>
          <p:nvPr/>
        </p:nvPicPr>
        <p:blipFill>
          <a:blip r:embed="rId3"/>
          <a:stretch>
            <a:fillRect/>
          </a:stretch>
        </p:blipFill>
        <p:spPr>
          <a:xfrm>
            <a:off x="-529" y="-298"/>
            <a:ext cx="12192530" cy="6858298"/>
          </a:xfrm>
          <a:prstGeom prst="rect">
            <a:avLst/>
          </a:prstGeom>
        </p:spPr>
      </p:pic>
      <p:pic>
        <p:nvPicPr>
          <p:cNvPr id="4" name="Picture 2">
            <a:extLst>
              <a:ext uri="{FF2B5EF4-FFF2-40B4-BE49-F238E27FC236}">
                <a16:creationId xmlns:a16="http://schemas.microsoft.com/office/drawing/2014/main" id="{5856A065-5A38-4E8B-B75D-7EA73F9C8DA6}"/>
              </a:ext>
            </a:extLst>
          </p:cNvPr>
          <p:cNvPicPr>
            <a:picLocks noChangeAspect="1"/>
          </p:cNvPicPr>
          <p:nvPr/>
        </p:nvPicPr>
        <p:blipFill>
          <a:blip r:embed="rId4"/>
          <a:srcRect/>
          <a:stretch>
            <a:fillRect/>
          </a:stretch>
        </p:blipFill>
        <p:spPr>
          <a:xfrm>
            <a:off x="-529" y="-1108661"/>
            <a:ext cx="12008385" cy="7597284"/>
          </a:xfrm>
          <a:prstGeom prst="rect">
            <a:avLst/>
          </a:prstGeom>
        </p:spPr>
      </p:pic>
      <p:sp>
        <p:nvSpPr>
          <p:cNvPr id="8" name="文本框 7">
            <a:extLst>
              <a:ext uri="{FF2B5EF4-FFF2-40B4-BE49-F238E27FC236}">
                <a16:creationId xmlns:a16="http://schemas.microsoft.com/office/drawing/2014/main" id="{97CDFB59-658A-495F-BAA6-6E7D24F8947B}"/>
              </a:ext>
            </a:extLst>
          </p:cNvPr>
          <p:cNvSpPr txBox="1"/>
          <p:nvPr/>
        </p:nvSpPr>
        <p:spPr>
          <a:xfrm>
            <a:off x="2155295" y="2061061"/>
            <a:ext cx="6752519" cy="1077218"/>
          </a:xfrm>
          <a:prstGeom prst="rect">
            <a:avLst/>
          </a:prstGeom>
          <a:noFill/>
        </p:spPr>
        <p:txBody>
          <a:bodyPr wrap="square" rtlCol="0">
            <a:spAutoFit/>
          </a:bodyPr>
          <a:lstStyle/>
          <a:p>
            <a:pPr algn="ctr">
              <a:defRPr/>
            </a:pPr>
            <a:r>
              <a:rPr lang="en-US" altLang="zh-CN" sz="3200" b="1" smtClean="0">
                <a:solidFill>
                  <a:srgbClr val="3333FF"/>
                </a:solidFill>
                <a:latin typeface="Arial"/>
                <a:cs typeface="Arial"/>
                <a:sym typeface="+mn-lt"/>
              </a:rPr>
              <a:t>Cho trẻ hát bài hát “ Lý cây xanh”</a:t>
            </a:r>
          </a:p>
          <a:p>
            <a:pPr algn="ctr">
              <a:defRPr/>
            </a:pPr>
            <a:r>
              <a:rPr lang="vi-VN" altLang="zh-CN" sz="3200" b="1" smtClean="0">
                <a:solidFill>
                  <a:srgbClr val="3333FF"/>
                </a:solidFill>
                <a:latin typeface="Arial"/>
                <a:cs typeface="Arial"/>
                <a:sym typeface="+mn-lt"/>
              </a:rPr>
              <a:t>Các </a:t>
            </a:r>
            <a:r>
              <a:rPr lang="vi-VN" altLang="zh-CN" sz="3200" b="1" dirty="0">
                <a:solidFill>
                  <a:srgbClr val="3333FF"/>
                </a:solidFill>
                <a:latin typeface="Arial"/>
                <a:cs typeface="Arial"/>
                <a:sym typeface="+mn-lt"/>
              </a:rPr>
              <a:t>con vừa hát bài hát gì?</a:t>
            </a:r>
            <a:endParaRPr lang="en-GB" altLang="zh-CN" sz="3200" b="1" dirty="0">
              <a:solidFill>
                <a:srgbClr val="FF0000"/>
              </a:solidFill>
              <a:latin typeface="Arial"/>
              <a:cs typeface="Arial"/>
              <a:sym typeface="+mn-lt"/>
            </a:endParaRPr>
          </a:p>
        </p:txBody>
      </p:sp>
      <p:sp>
        <p:nvSpPr>
          <p:cNvPr id="2" name="TextBox 1">
            <a:extLst>
              <a:ext uri="{FF2B5EF4-FFF2-40B4-BE49-F238E27FC236}">
                <a16:creationId xmlns:a16="http://schemas.microsoft.com/office/drawing/2014/main" id="{6EA97D8C-2640-4DA3-842F-65BC176BD8F9}"/>
              </a:ext>
            </a:extLst>
          </p:cNvPr>
          <p:cNvSpPr txBox="1"/>
          <p:nvPr/>
        </p:nvSpPr>
        <p:spPr>
          <a:xfrm>
            <a:off x="1095022" y="3919910"/>
            <a:ext cx="9855200" cy="1384995"/>
          </a:xfrm>
          <a:prstGeom prst="rect">
            <a:avLst/>
          </a:prstGeom>
          <a:noFill/>
        </p:spPr>
        <p:txBody>
          <a:bodyPr wrap="square" rtlCol="0">
            <a:spAutoFit/>
          </a:bodyPr>
          <a:lstStyle/>
          <a:p>
            <a:r>
              <a:rPr lang="vi-VN" sz="2800" dirty="0">
                <a:solidFill>
                  <a:srgbClr val="00CC00"/>
                </a:solidFill>
              </a:rPr>
              <a:t>Bài hát nói về cái cây xanh xanh thì có lá cũng màu xanh và còn có cả những chú chim đậu trên cành cây hót líu lo như đang vui cùng với các bạn nhỏ đấy.  </a:t>
            </a:r>
            <a:endParaRPr lang="en-US" sz="2800" dirty="0">
              <a:solidFill>
                <a:srgbClr val="00CC00"/>
              </a:solidFill>
            </a:endParaRPr>
          </a:p>
        </p:txBody>
      </p:sp>
    </p:spTree>
    <p:custDataLst>
      <p:tags r:id="rId1"/>
    </p:custDataLst>
    <p:extLst>
      <p:ext uri="{BB962C8B-B14F-4D97-AF65-F5344CB8AC3E}">
        <p14:creationId xmlns:p14="http://schemas.microsoft.com/office/powerpoint/2010/main" val="709995488"/>
      </p:ext>
    </p:extLst>
  </p:cSld>
  <p:clrMapOvr>
    <a:masterClrMapping/>
  </p:clrMapOvr>
  <p:transition spd="slow" advTm="3752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8C939E-1461-4C33-9B30-06ED9A71B0A5}"/>
              </a:ext>
            </a:extLst>
          </p:cNvPr>
          <p:cNvPicPr>
            <a:picLocks noChangeAspect="1"/>
          </p:cNvPicPr>
          <p:nvPr/>
        </p:nvPicPr>
        <p:blipFill>
          <a:blip r:embed="rId3"/>
          <a:stretch>
            <a:fillRect/>
          </a:stretch>
        </p:blipFill>
        <p:spPr>
          <a:xfrm>
            <a:off x="-529" y="-298"/>
            <a:ext cx="12192530" cy="6858298"/>
          </a:xfrm>
          <a:prstGeom prst="rect">
            <a:avLst/>
          </a:prstGeom>
        </p:spPr>
      </p:pic>
      <p:sp>
        <p:nvSpPr>
          <p:cNvPr id="13" name="Rectangle 12">
            <a:hlinkClick r:id="rId4" action="ppaction://hlinksldjump"/>
            <a:extLst>
              <a:ext uri="{FF2B5EF4-FFF2-40B4-BE49-F238E27FC236}">
                <a16:creationId xmlns:a16="http://schemas.microsoft.com/office/drawing/2014/main" id="{8B003702-2A03-4F14-82C9-DB998C847D5F}"/>
              </a:ext>
            </a:extLst>
          </p:cNvPr>
          <p:cNvSpPr/>
          <p:nvPr/>
        </p:nvSpPr>
        <p:spPr>
          <a:xfrm>
            <a:off x="6096000" y="166108"/>
            <a:ext cx="4175360" cy="3262892"/>
          </a:xfrm>
          <a:prstGeom prst="rect">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15" name="Rectangle 14">
            <a:hlinkClick r:id="rId5" action="ppaction://hlinksldjump"/>
            <a:extLst>
              <a:ext uri="{FF2B5EF4-FFF2-40B4-BE49-F238E27FC236}">
                <a16:creationId xmlns:a16="http://schemas.microsoft.com/office/drawing/2014/main" id="{B21A4604-5468-4449-BE8C-872A68A54EC4}"/>
              </a:ext>
            </a:extLst>
          </p:cNvPr>
          <p:cNvSpPr/>
          <p:nvPr/>
        </p:nvSpPr>
        <p:spPr>
          <a:xfrm>
            <a:off x="1920640" y="3429300"/>
            <a:ext cx="4175360" cy="3262891"/>
          </a:xfrm>
          <a:prstGeom prst="rect">
            <a:avLst/>
          </a:prstGeom>
          <a:solidFill>
            <a:srgbClr val="FF66F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17" name="Rectangle 16">
            <a:hlinkClick r:id="rId6" action="ppaction://hlinksldjump"/>
            <a:extLst>
              <a:ext uri="{FF2B5EF4-FFF2-40B4-BE49-F238E27FC236}">
                <a16:creationId xmlns:a16="http://schemas.microsoft.com/office/drawing/2014/main" id="{211B9E4F-A785-4FD4-99A4-BA1CCF9A97E2}"/>
              </a:ext>
            </a:extLst>
          </p:cNvPr>
          <p:cNvSpPr/>
          <p:nvPr/>
        </p:nvSpPr>
        <p:spPr>
          <a:xfrm>
            <a:off x="6096000" y="3429000"/>
            <a:ext cx="4175360" cy="3262891"/>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Tree>
    <p:custDataLst>
      <p:tags r:id="rId1"/>
    </p:custDataLst>
    <p:extLst>
      <p:ext uri="{BB962C8B-B14F-4D97-AF65-F5344CB8AC3E}">
        <p14:creationId xmlns:p14="http://schemas.microsoft.com/office/powerpoint/2010/main" val="288395256"/>
      </p:ext>
    </p:extLst>
  </p:cSld>
  <p:clrMapOvr>
    <a:masterClrMapping/>
  </p:clrMapOvr>
  <p:transition spd="slow" advTm="3452">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13"/>
                                        </p:tgtEl>
                                        <p:attrNameLst>
                                          <p:attrName>ppt_w</p:attrName>
                                        </p:attrNameLst>
                                      </p:cBhvr>
                                      <p:tavLst>
                                        <p:tav tm="0">
                                          <p:val>
                                            <p:strVal val="ppt_w"/>
                                          </p:val>
                                        </p:tav>
                                        <p:tav tm="100000">
                                          <p:val>
                                            <p:fltVal val="0"/>
                                          </p:val>
                                        </p:tav>
                                      </p:tavLst>
                                    </p:anim>
                                    <p:anim calcmode="lin" valueType="num">
                                      <p:cBhvr>
                                        <p:cTn id="7" dur="1000"/>
                                        <p:tgtEl>
                                          <p:spTgt spid="13"/>
                                        </p:tgtEl>
                                        <p:attrNameLst>
                                          <p:attrName>ppt_h</p:attrName>
                                        </p:attrNameLst>
                                      </p:cBhvr>
                                      <p:tavLst>
                                        <p:tav tm="0">
                                          <p:val>
                                            <p:strVal val="ppt_h"/>
                                          </p:val>
                                        </p:tav>
                                        <p:tav tm="100000">
                                          <p:val>
                                            <p:fltVal val="0"/>
                                          </p:val>
                                        </p:tav>
                                      </p:tavLst>
                                    </p:anim>
                                    <p:anim calcmode="lin" valueType="num">
                                      <p:cBhvr>
                                        <p:cTn id="8" dur="1000"/>
                                        <p:tgtEl>
                                          <p:spTgt spid="13"/>
                                        </p:tgtEl>
                                        <p:attrNameLst>
                                          <p:attrName>style.rotation</p:attrName>
                                        </p:attrNameLst>
                                      </p:cBhvr>
                                      <p:tavLst>
                                        <p:tav tm="0">
                                          <p:val>
                                            <p:fltVal val="0"/>
                                          </p:val>
                                        </p:tav>
                                        <p:tav tm="100000">
                                          <p:val>
                                            <p:fltVal val="90"/>
                                          </p:val>
                                        </p:tav>
                                      </p:tavLst>
                                    </p:anim>
                                    <p:animEffect transition="out" filter="fade">
                                      <p:cBhvr>
                                        <p:cTn id="9" dur="1000"/>
                                        <p:tgtEl>
                                          <p:spTgt spid="13"/>
                                        </p:tgtEl>
                                      </p:cBhvr>
                                    </p:animEffect>
                                    <p:set>
                                      <p:cBhvr>
                                        <p:cTn id="10"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1000" fill="hold"/>
                                        <p:tgtEl>
                                          <p:spTgt spid="13"/>
                                        </p:tgtEl>
                                        <p:attrNameLst>
                                          <p:attrName>fillcolor</p:attrName>
                                        </p:attrNameLst>
                                      </p:cBhvr>
                                      <p:to>
                                        <a:srgbClr val="000000"/>
                                      </p:to>
                                    </p:animClr>
                                    <p:set>
                                      <p:cBhvr>
                                        <p:cTn id="16" dur="1000" fill="hold"/>
                                        <p:tgtEl>
                                          <p:spTgt spid="13"/>
                                        </p:tgtEl>
                                        <p:attrNameLst>
                                          <p:attrName>fill.type</p:attrName>
                                        </p:attrNameLst>
                                      </p:cBhvr>
                                      <p:to>
                                        <p:strVal val="solid"/>
                                      </p:to>
                                    </p:set>
                                    <p:set>
                                      <p:cBhvr>
                                        <p:cTn id="17" dur="1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7F1FD"/>
        </a:solidFill>
        <a:effectLst/>
      </p:bgPr>
    </p:bg>
    <p:spTree>
      <p:nvGrpSpPr>
        <p:cNvPr id="1" name=""/>
        <p:cNvGrpSpPr/>
        <p:nvPr/>
      </p:nvGrpSpPr>
      <p:grpSpPr>
        <a:xfrm>
          <a:off x="0" y="0"/>
          <a:ext cx="0" cy="0"/>
          <a:chOff x="0" y="0"/>
          <a:chExt cx="0" cy="0"/>
        </a:xfrm>
      </p:grpSpPr>
      <p:sp>
        <p:nvSpPr>
          <p:cNvPr id="6" name="文本框 7">
            <a:extLst>
              <a:ext uri="{FF2B5EF4-FFF2-40B4-BE49-F238E27FC236}">
                <a16:creationId xmlns:a16="http://schemas.microsoft.com/office/drawing/2014/main" id="{AD0749A4-87DA-4F5C-8869-E9C44917267E}"/>
              </a:ext>
            </a:extLst>
          </p:cNvPr>
          <p:cNvSpPr txBox="1"/>
          <p:nvPr/>
        </p:nvSpPr>
        <p:spPr>
          <a:xfrm>
            <a:off x="1740053" y="61619"/>
            <a:ext cx="92211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dirty="0">
                <a:ln>
                  <a:noFill/>
                </a:ln>
                <a:solidFill>
                  <a:srgbClr val="3333FF"/>
                </a:solidFill>
                <a:effectLst/>
                <a:uLnTx/>
                <a:uFillTx/>
                <a:latin typeface="Arial"/>
                <a:ea typeface="宋体" panose="02010600030101010101" pitchFamily="2" charset="-122"/>
                <a:cs typeface="Arial"/>
                <a:sym typeface="+mn-lt"/>
              </a:rPr>
              <a:t>Cây Hoa Hồng có những bộ phận nào?</a:t>
            </a:r>
            <a:endParaRPr kumimoji="0" lang="en-GB" altLang="zh-CN" sz="2400" b="1" i="0" u="none" strike="noStrike" kern="1200" cap="none" spc="0" normalizeH="0" baseline="0" noProof="0" dirty="0">
              <a:ln>
                <a:noFill/>
              </a:ln>
              <a:solidFill>
                <a:srgbClr val="3333FF"/>
              </a:solidFill>
              <a:effectLst/>
              <a:uLnTx/>
              <a:uFillTx/>
              <a:latin typeface="Arial"/>
              <a:ea typeface="宋体" panose="02010600030101010101" pitchFamily="2" charset="-122"/>
              <a:cs typeface="Arial"/>
              <a:sym typeface="+mn-lt"/>
            </a:endParaRPr>
          </a:p>
        </p:txBody>
      </p:sp>
      <p:sp>
        <p:nvSpPr>
          <p:cNvPr id="12" name="TextBox 11">
            <a:extLst>
              <a:ext uri="{FF2B5EF4-FFF2-40B4-BE49-F238E27FC236}">
                <a16:creationId xmlns:a16="http://schemas.microsoft.com/office/drawing/2014/main" id="{001D3A09-2430-47CB-BED2-A47C0DD14261}"/>
              </a:ext>
            </a:extLst>
          </p:cNvPr>
          <p:cNvSpPr txBox="1"/>
          <p:nvPr/>
        </p:nvSpPr>
        <p:spPr>
          <a:xfrm>
            <a:off x="2124235" y="4841562"/>
            <a:ext cx="5456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a:t>
            </a:r>
            <a:endParaRPr kumimoji="0" lang="en-US" sz="4800" b="1" i="0" u="none" strike="noStrike" kern="1200" cap="none" spc="0" normalizeH="0" baseline="0" noProof="0" dirty="0">
              <a:ln>
                <a:noFill/>
              </a:ln>
              <a:solidFill>
                <a:srgbClr val="FF0000"/>
              </a:solidFill>
              <a:effectLst/>
              <a:uLnTx/>
              <a:uFillTx/>
              <a:latin typeface="Calibri"/>
              <a:ea typeface="+mn-ea"/>
              <a:cs typeface="+mn-cs"/>
            </a:endParaRPr>
          </a:p>
        </p:txBody>
      </p:sp>
      <p:sp>
        <p:nvSpPr>
          <p:cNvPr id="23" name="Oval 22">
            <a:extLst>
              <a:ext uri="{FF2B5EF4-FFF2-40B4-BE49-F238E27FC236}">
                <a16:creationId xmlns:a16="http://schemas.microsoft.com/office/drawing/2014/main" id="{F0C7DDB4-C680-4668-9485-05963ACF1253}"/>
              </a:ext>
            </a:extLst>
          </p:cNvPr>
          <p:cNvSpPr/>
          <p:nvPr/>
        </p:nvSpPr>
        <p:spPr>
          <a:xfrm>
            <a:off x="9872163" y="1568867"/>
            <a:ext cx="1600939" cy="1491638"/>
          </a:xfrm>
          <a:prstGeom prst="ellipse">
            <a:avLst/>
          </a:prstGeom>
          <a:blipFill>
            <a:blip r:embed="rId6"/>
            <a:stretch>
              <a:fillRect/>
            </a:stretch>
          </a:blip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endParaRPr kumimoji="0" lang="en-US" sz="4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Oval 23">
            <a:extLst>
              <a:ext uri="{FF2B5EF4-FFF2-40B4-BE49-F238E27FC236}">
                <a16:creationId xmlns:a16="http://schemas.microsoft.com/office/drawing/2014/main" id="{2C7AFC1E-CAAC-4439-970D-4B73C824A592}"/>
              </a:ext>
            </a:extLst>
          </p:cNvPr>
          <p:cNvSpPr/>
          <p:nvPr/>
        </p:nvSpPr>
        <p:spPr>
          <a:xfrm>
            <a:off x="9874582" y="1568867"/>
            <a:ext cx="1600939" cy="1491638"/>
          </a:xfrm>
          <a:prstGeom prst="ellipse">
            <a:avLst/>
          </a:prstGeom>
          <a:blipFill>
            <a:blip r:embed="rId6"/>
            <a:stretch>
              <a:fillRect/>
            </a:stretch>
          </a:blip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27" name="Oval 26">
            <a:extLst>
              <a:ext uri="{FF2B5EF4-FFF2-40B4-BE49-F238E27FC236}">
                <a16:creationId xmlns:a16="http://schemas.microsoft.com/office/drawing/2014/main" id="{4D1119AE-60E9-4E96-B0E2-D3B00ED3B216}"/>
              </a:ext>
            </a:extLst>
          </p:cNvPr>
          <p:cNvSpPr/>
          <p:nvPr/>
        </p:nvSpPr>
        <p:spPr>
          <a:xfrm>
            <a:off x="9872163" y="1566126"/>
            <a:ext cx="1600939" cy="1491638"/>
          </a:xfrm>
          <a:prstGeom prst="ellipse">
            <a:avLst/>
          </a:prstGeom>
          <a:blipFill>
            <a:blip r:embed="rId6"/>
            <a:stretch>
              <a:fillRect/>
            </a:stretch>
          </a:blip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28" name="Oval 27">
            <a:extLst>
              <a:ext uri="{FF2B5EF4-FFF2-40B4-BE49-F238E27FC236}">
                <a16:creationId xmlns:a16="http://schemas.microsoft.com/office/drawing/2014/main" id="{9A33FE0A-2354-47AF-B658-22CA1EB1E9BD}"/>
              </a:ext>
            </a:extLst>
          </p:cNvPr>
          <p:cNvSpPr/>
          <p:nvPr/>
        </p:nvSpPr>
        <p:spPr>
          <a:xfrm>
            <a:off x="9873189" y="1566126"/>
            <a:ext cx="1600939" cy="1491638"/>
          </a:xfrm>
          <a:prstGeom prst="ellipse">
            <a:avLst/>
          </a:prstGeom>
          <a:blipFill>
            <a:blip r:embed="rId6"/>
            <a:stretch>
              <a:fillRect/>
            </a:stretch>
          </a:blip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29" name="Oval 28">
            <a:extLst>
              <a:ext uri="{FF2B5EF4-FFF2-40B4-BE49-F238E27FC236}">
                <a16:creationId xmlns:a16="http://schemas.microsoft.com/office/drawing/2014/main" id="{2BB37716-2545-491C-846B-ADA5A1304AD6}"/>
              </a:ext>
            </a:extLst>
          </p:cNvPr>
          <p:cNvSpPr/>
          <p:nvPr/>
        </p:nvSpPr>
        <p:spPr>
          <a:xfrm>
            <a:off x="9871796" y="1564353"/>
            <a:ext cx="1600939" cy="1491638"/>
          </a:xfrm>
          <a:prstGeom prst="ellipse">
            <a:avLst/>
          </a:prstGeom>
          <a:blipFill>
            <a:blip r:embed="rId6"/>
            <a:stretch>
              <a:fillRect/>
            </a:stretch>
          </a:blip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30" name="Oval 29">
            <a:extLst>
              <a:ext uri="{FF2B5EF4-FFF2-40B4-BE49-F238E27FC236}">
                <a16:creationId xmlns:a16="http://schemas.microsoft.com/office/drawing/2014/main" id="{6BBAF674-2E37-4A1D-97F0-298A2AB81D87}"/>
              </a:ext>
            </a:extLst>
          </p:cNvPr>
          <p:cNvSpPr/>
          <p:nvPr/>
        </p:nvSpPr>
        <p:spPr>
          <a:xfrm>
            <a:off x="9878209" y="1570951"/>
            <a:ext cx="1600939" cy="1491638"/>
          </a:xfrm>
          <a:prstGeom prst="ellipse">
            <a:avLst/>
          </a:prstGeom>
          <a:blipFill>
            <a:blip r:embed="rId6"/>
            <a:stretch>
              <a:fillRect/>
            </a:stretch>
          </a:blip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Hết</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4941D1C2-63F0-4EC5-A93E-F6A48F9DF13D}"/>
              </a:ext>
            </a:extLst>
          </p:cNvPr>
          <p:cNvSpPr/>
          <p:nvPr/>
        </p:nvSpPr>
        <p:spPr>
          <a:xfrm>
            <a:off x="573833" y="5596320"/>
            <a:ext cx="3602343" cy="965078"/>
          </a:xfrm>
          <a:prstGeom prst="rect">
            <a:avLst/>
          </a:prstGeom>
          <a:solidFill>
            <a:srgbClr val="F9FC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A6EB9A64-C01F-46F8-9475-C3E2F4E9C4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backgroundMark x1="50098" y1="66797" x2="50098" y2="66797"/>
                        <a14:backgroundMark x1="46387" y1="70410" x2="46387" y2="70410"/>
                        <a14:backgroundMark x1="42969" y1="73145" x2="42969" y2="73145"/>
                        <a14:backgroundMark x1="42480" y1="69727" x2="42480" y2="69727"/>
                        <a14:backgroundMark x1="48145" y1="63867" x2="48145" y2="63867"/>
                        <a14:backgroundMark x1="50098" y1="69434" x2="50098" y2="69434"/>
                        <a14:backgroundMark x1="52539" y1="71875" x2="52539" y2="71875"/>
                      </a14:backgroundRemoval>
                    </a14:imgEffect>
                  </a14:imgLayer>
                </a14:imgProps>
              </a:ext>
            </a:extLst>
          </a:blip>
          <a:srcRect l="26714" t="59277" r="21398" b="8112"/>
          <a:stretch/>
        </p:blipFill>
        <p:spPr>
          <a:xfrm>
            <a:off x="698135" y="5993831"/>
            <a:ext cx="878233" cy="613969"/>
          </a:xfrm>
          <a:prstGeom prst="rect">
            <a:avLst/>
          </a:prstGeom>
        </p:spPr>
      </p:pic>
      <p:pic>
        <p:nvPicPr>
          <p:cNvPr id="20" name="Picture 19">
            <a:extLst>
              <a:ext uri="{FF2B5EF4-FFF2-40B4-BE49-F238E27FC236}">
                <a16:creationId xmlns:a16="http://schemas.microsoft.com/office/drawing/2014/main" id="{CCB89E95-C4DA-4AE1-BE2F-1F52897DE69E}"/>
              </a:ext>
            </a:extLst>
          </p:cNvPr>
          <p:cNvPicPr>
            <a:picLocks noChangeAspect="1"/>
          </p:cNvPicPr>
          <p:nvPr/>
        </p:nvPicPr>
        <p:blipFill rotWithShape="1">
          <a:blip r:embed="rId9"/>
          <a:srcRect l="26335" t="52054" r="40034" b="23515"/>
          <a:stretch/>
        </p:blipFill>
        <p:spPr>
          <a:xfrm>
            <a:off x="1359163" y="5672559"/>
            <a:ext cx="904816" cy="815353"/>
          </a:xfrm>
          <a:prstGeom prst="rect">
            <a:avLst/>
          </a:prstGeom>
        </p:spPr>
      </p:pic>
      <p:pic>
        <p:nvPicPr>
          <p:cNvPr id="2" name="Picture 1">
            <a:extLst>
              <a:ext uri="{FF2B5EF4-FFF2-40B4-BE49-F238E27FC236}">
                <a16:creationId xmlns:a16="http://schemas.microsoft.com/office/drawing/2014/main" id="{613EC9D7-8364-4266-8449-B8D031127DEB}"/>
              </a:ext>
            </a:extLst>
          </p:cNvPr>
          <p:cNvPicPr>
            <a:picLocks noChangeAspect="1"/>
          </p:cNvPicPr>
          <p:nvPr/>
        </p:nvPicPr>
        <p:blipFill>
          <a:blip r:embed="rId10"/>
          <a:stretch>
            <a:fillRect/>
          </a:stretch>
        </p:blipFill>
        <p:spPr>
          <a:xfrm rot="7771932">
            <a:off x="1877180" y="5824392"/>
            <a:ext cx="934048" cy="727001"/>
          </a:xfrm>
          <a:prstGeom prst="rect">
            <a:avLst/>
          </a:prstGeom>
        </p:spPr>
      </p:pic>
      <p:pic>
        <p:nvPicPr>
          <p:cNvPr id="32" name="Picture 31">
            <a:extLst>
              <a:ext uri="{FF2B5EF4-FFF2-40B4-BE49-F238E27FC236}">
                <a16:creationId xmlns:a16="http://schemas.microsoft.com/office/drawing/2014/main" id="{A959A9F1-035E-4FCB-9376-91F9AEF0784C}"/>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4143" b="84429" l="11526" r="94156"/>
                    </a14:imgEffect>
                  </a14:imgLayer>
                </a14:imgProps>
              </a:ext>
            </a:extLst>
          </a:blip>
          <a:stretch>
            <a:fillRect/>
          </a:stretch>
        </p:blipFill>
        <p:spPr>
          <a:xfrm>
            <a:off x="3311163" y="5680987"/>
            <a:ext cx="833491" cy="947149"/>
          </a:xfrm>
          <a:prstGeom prst="rect">
            <a:avLst/>
          </a:prstGeom>
        </p:spPr>
      </p:pic>
      <p:sp>
        <p:nvSpPr>
          <p:cNvPr id="33" name="TextBox 32">
            <a:extLst>
              <a:ext uri="{FF2B5EF4-FFF2-40B4-BE49-F238E27FC236}">
                <a16:creationId xmlns:a16="http://schemas.microsoft.com/office/drawing/2014/main" id="{5B876492-13AE-4851-9A4D-A10401A7ECDF}"/>
              </a:ext>
            </a:extLst>
          </p:cNvPr>
          <p:cNvSpPr txBox="1"/>
          <p:nvPr/>
        </p:nvSpPr>
        <p:spPr>
          <a:xfrm>
            <a:off x="6440282" y="4841562"/>
            <a:ext cx="5456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B</a:t>
            </a:r>
            <a:endParaRPr kumimoji="0" lang="en-US" sz="4800" b="1" i="0" u="none" strike="noStrike" kern="1200" cap="none" spc="0" normalizeH="0" baseline="0" noProof="0" dirty="0">
              <a:ln>
                <a:noFill/>
              </a:ln>
              <a:solidFill>
                <a:srgbClr val="FF0000"/>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91BCA2DF-7B41-4509-A48B-9A2846069AB8}"/>
              </a:ext>
            </a:extLst>
          </p:cNvPr>
          <p:cNvSpPr/>
          <p:nvPr/>
        </p:nvSpPr>
        <p:spPr>
          <a:xfrm>
            <a:off x="5328070" y="5596321"/>
            <a:ext cx="2836216" cy="965078"/>
          </a:xfrm>
          <a:prstGeom prst="rect">
            <a:avLst/>
          </a:prstGeom>
          <a:solidFill>
            <a:srgbClr val="F9FC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5" name="Picture 34">
            <a:extLst>
              <a:ext uri="{FF2B5EF4-FFF2-40B4-BE49-F238E27FC236}">
                <a16:creationId xmlns:a16="http://schemas.microsoft.com/office/drawing/2014/main" id="{E27020A8-FE29-41EB-94AF-FDA76B82B7B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backgroundMark x1="50098" y1="66797" x2="50098" y2="66797"/>
                        <a14:backgroundMark x1="46387" y1="70410" x2="46387" y2="70410"/>
                        <a14:backgroundMark x1="42969" y1="73145" x2="42969" y2="73145"/>
                        <a14:backgroundMark x1="42480" y1="69727" x2="42480" y2="69727"/>
                        <a14:backgroundMark x1="48145" y1="63867" x2="48145" y2="63867"/>
                        <a14:backgroundMark x1="50098" y1="69434" x2="50098" y2="69434"/>
                        <a14:backgroundMark x1="52539" y1="71875" x2="52539" y2="71875"/>
                      </a14:backgroundRemoval>
                    </a14:imgEffect>
                  </a14:imgLayer>
                </a14:imgProps>
              </a:ext>
            </a:extLst>
          </a:blip>
          <a:srcRect l="26714" t="59277" r="21398" b="8112"/>
          <a:stretch/>
        </p:blipFill>
        <p:spPr>
          <a:xfrm>
            <a:off x="5452372" y="5993832"/>
            <a:ext cx="878233" cy="613969"/>
          </a:xfrm>
          <a:prstGeom prst="rect">
            <a:avLst/>
          </a:prstGeom>
        </p:spPr>
      </p:pic>
      <p:pic>
        <p:nvPicPr>
          <p:cNvPr id="36" name="Picture 35">
            <a:extLst>
              <a:ext uri="{FF2B5EF4-FFF2-40B4-BE49-F238E27FC236}">
                <a16:creationId xmlns:a16="http://schemas.microsoft.com/office/drawing/2014/main" id="{90356BF0-F9D1-40EA-BF89-189B1DA827EE}"/>
              </a:ext>
            </a:extLst>
          </p:cNvPr>
          <p:cNvPicPr>
            <a:picLocks noChangeAspect="1"/>
          </p:cNvPicPr>
          <p:nvPr/>
        </p:nvPicPr>
        <p:blipFill rotWithShape="1">
          <a:blip r:embed="rId9"/>
          <a:srcRect l="26335" t="52054" r="40034" b="23515"/>
          <a:stretch/>
        </p:blipFill>
        <p:spPr>
          <a:xfrm>
            <a:off x="6113400" y="5672560"/>
            <a:ext cx="904816" cy="815353"/>
          </a:xfrm>
          <a:prstGeom prst="rect">
            <a:avLst/>
          </a:prstGeom>
        </p:spPr>
      </p:pic>
      <p:pic>
        <p:nvPicPr>
          <p:cNvPr id="37" name="Picture 36">
            <a:extLst>
              <a:ext uri="{FF2B5EF4-FFF2-40B4-BE49-F238E27FC236}">
                <a16:creationId xmlns:a16="http://schemas.microsoft.com/office/drawing/2014/main" id="{6F2113C8-4176-4702-8BA4-5751B74203D2}"/>
              </a:ext>
            </a:extLst>
          </p:cNvPr>
          <p:cNvPicPr>
            <a:picLocks noChangeAspect="1"/>
          </p:cNvPicPr>
          <p:nvPr/>
        </p:nvPicPr>
        <p:blipFill>
          <a:blip r:embed="rId10"/>
          <a:stretch>
            <a:fillRect/>
          </a:stretch>
        </p:blipFill>
        <p:spPr>
          <a:xfrm rot="7771932">
            <a:off x="6631417" y="5824393"/>
            <a:ext cx="934048" cy="727001"/>
          </a:xfrm>
          <a:prstGeom prst="rect">
            <a:avLst/>
          </a:prstGeom>
        </p:spPr>
      </p:pic>
      <p:sp>
        <p:nvSpPr>
          <p:cNvPr id="41" name="TextBox 40">
            <a:extLst>
              <a:ext uri="{FF2B5EF4-FFF2-40B4-BE49-F238E27FC236}">
                <a16:creationId xmlns:a16="http://schemas.microsoft.com/office/drawing/2014/main" id="{6D96FD1D-9D85-4968-B123-382FACB81C00}"/>
              </a:ext>
            </a:extLst>
          </p:cNvPr>
          <p:cNvSpPr txBox="1"/>
          <p:nvPr/>
        </p:nvSpPr>
        <p:spPr>
          <a:xfrm>
            <a:off x="10089817" y="4849990"/>
            <a:ext cx="5456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C</a:t>
            </a:r>
            <a:endParaRPr kumimoji="0" lang="en-US" sz="4800" b="1" i="0" u="none" strike="noStrike" kern="1200" cap="none" spc="0" normalizeH="0" baseline="0" noProof="0" dirty="0">
              <a:ln>
                <a:noFill/>
              </a:ln>
              <a:solidFill>
                <a:srgbClr val="FF0000"/>
              </a:solidFill>
              <a:effectLst/>
              <a:uLnTx/>
              <a:uFillTx/>
              <a:latin typeface="Calibri"/>
              <a:ea typeface="+mn-ea"/>
              <a:cs typeface="+mn-cs"/>
            </a:endParaRPr>
          </a:p>
        </p:txBody>
      </p:sp>
      <p:sp>
        <p:nvSpPr>
          <p:cNvPr id="42" name="Rectangle 41">
            <a:extLst>
              <a:ext uri="{FF2B5EF4-FFF2-40B4-BE49-F238E27FC236}">
                <a16:creationId xmlns:a16="http://schemas.microsoft.com/office/drawing/2014/main" id="{3283085D-E2AF-47D4-A5C1-431C4FFEFD45}"/>
              </a:ext>
            </a:extLst>
          </p:cNvPr>
          <p:cNvSpPr/>
          <p:nvPr/>
        </p:nvSpPr>
        <p:spPr>
          <a:xfrm>
            <a:off x="9228186" y="5596323"/>
            <a:ext cx="2347994" cy="965078"/>
          </a:xfrm>
          <a:prstGeom prst="rect">
            <a:avLst/>
          </a:prstGeom>
          <a:solidFill>
            <a:srgbClr val="F9FC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3" name="Picture 42">
            <a:extLst>
              <a:ext uri="{FF2B5EF4-FFF2-40B4-BE49-F238E27FC236}">
                <a16:creationId xmlns:a16="http://schemas.microsoft.com/office/drawing/2014/main" id="{DF5C14DA-3D11-43D8-B62C-84D86FF322D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backgroundMark x1="50098" y1="66797" x2="50098" y2="66797"/>
                        <a14:backgroundMark x1="46387" y1="70410" x2="46387" y2="70410"/>
                        <a14:backgroundMark x1="42969" y1="73145" x2="42969" y2="73145"/>
                        <a14:backgroundMark x1="42480" y1="69727" x2="42480" y2="69727"/>
                        <a14:backgroundMark x1="48145" y1="63867" x2="48145" y2="63867"/>
                        <a14:backgroundMark x1="50098" y1="69434" x2="50098" y2="69434"/>
                        <a14:backgroundMark x1="52539" y1="71875" x2="52539" y2="71875"/>
                      </a14:backgroundRemoval>
                    </a14:imgEffect>
                  </a14:imgLayer>
                </a14:imgProps>
              </a:ext>
            </a:extLst>
          </a:blip>
          <a:srcRect l="26714" t="59277" r="21398" b="8112"/>
          <a:stretch/>
        </p:blipFill>
        <p:spPr>
          <a:xfrm>
            <a:off x="9352487" y="5993834"/>
            <a:ext cx="878233" cy="613969"/>
          </a:xfrm>
          <a:prstGeom prst="rect">
            <a:avLst/>
          </a:prstGeom>
        </p:spPr>
      </p:pic>
      <p:pic>
        <p:nvPicPr>
          <p:cNvPr id="44" name="Picture 43">
            <a:extLst>
              <a:ext uri="{FF2B5EF4-FFF2-40B4-BE49-F238E27FC236}">
                <a16:creationId xmlns:a16="http://schemas.microsoft.com/office/drawing/2014/main" id="{6B88213D-C0CA-4A18-9267-B8A78CE0D2A9}"/>
              </a:ext>
            </a:extLst>
          </p:cNvPr>
          <p:cNvPicPr>
            <a:picLocks noChangeAspect="1"/>
          </p:cNvPicPr>
          <p:nvPr/>
        </p:nvPicPr>
        <p:blipFill rotWithShape="1">
          <a:blip r:embed="rId9"/>
          <a:srcRect l="26335" t="52054" r="40034" b="23515"/>
          <a:stretch/>
        </p:blipFill>
        <p:spPr>
          <a:xfrm>
            <a:off x="10013515" y="5672562"/>
            <a:ext cx="904816" cy="815353"/>
          </a:xfrm>
          <a:prstGeom prst="rect">
            <a:avLst/>
          </a:prstGeom>
        </p:spPr>
      </p:pic>
      <p:pic>
        <p:nvPicPr>
          <p:cNvPr id="45" name="Picture 44">
            <a:extLst>
              <a:ext uri="{FF2B5EF4-FFF2-40B4-BE49-F238E27FC236}">
                <a16:creationId xmlns:a16="http://schemas.microsoft.com/office/drawing/2014/main" id="{32DB9E6C-71BE-47D0-AF73-E3A2126FA5A9}"/>
              </a:ext>
            </a:extLst>
          </p:cNvPr>
          <p:cNvPicPr>
            <a:picLocks noChangeAspect="1"/>
          </p:cNvPicPr>
          <p:nvPr/>
        </p:nvPicPr>
        <p:blipFill>
          <a:blip r:embed="rId10"/>
          <a:stretch>
            <a:fillRect/>
          </a:stretch>
        </p:blipFill>
        <p:spPr>
          <a:xfrm rot="7771932">
            <a:off x="10531532" y="5824395"/>
            <a:ext cx="934048" cy="727001"/>
          </a:xfrm>
          <a:prstGeom prst="rect">
            <a:avLst/>
          </a:prstGeom>
        </p:spPr>
      </p:pic>
      <p:pic>
        <p:nvPicPr>
          <p:cNvPr id="39" name="Picture 38">
            <a:extLst>
              <a:ext uri="{FF2B5EF4-FFF2-40B4-BE49-F238E27FC236}">
                <a16:creationId xmlns:a16="http://schemas.microsoft.com/office/drawing/2014/main" id="{CC6010C1-EBAA-42C7-BFE6-E2B6DABEB705}"/>
              </a:ext>
            </a:extLst>
          </p:cNvPr>
          <p:cNvPicPr>
            <a:picLocks noChangeAspect="1"/>
          </p:cNvPicPr>
          <p:nvPr/>
        </p:nvPicPr>
        <p:blipFill>
          <a:blip r:embed="rId13"/>
          <a:stretch>
            <a:fillRect/>
          </a:stretch>
        </p:blipFill>
        <p:spPr>
          <a:xfrm>
            <a:off x="3888114" y="238292"/>
            <a:ext cx="4382253" cy="4873536"/>
          </a:xfrm>
          <a:prstGeom prst="rect">
            <a:avLst/>
          </a:prstGeom>
        </p:spPr>
      </p:pic>
      <p:pic>
        <p:nvPicPr>
          <p:cNvPr id="46" name="Picture 45">
            <a:extLst>
              <a:ext uri="{FF2B5EF4-FFF2-40B4-BE49-F238E27FC236}">
                <a16:creationId xmlns:a16="http://schemas.microsoft.com/office/drawing/2014/main" id="{39C32B37-DED8-48E0-B441-7C8A3130287C}"/>
              </a:ext>
            </a:extLst>
          </p:cNvPr>
          <p:cNvPicPr>
            <a:picLocks noChangeAspect="1"/>
          </p:cNvPicPr>
          <p:nvPr/>
        </p:nvPicPr>
        <p:blipFill>
          <a:blip r:embed="rId14"/>
          <a:stretch>
            <a:fillRect/>
          </a:stretch>
        </p:blipFill>
        <p:spPr>
          <a:xfrm>
            <a:off x="926399" y="1788560"/>
            <a:ext cx="1798899" cy="1787726"/>
          </a:xfrm>
          <a:prstGeom prst="rect">
            <a:avLst/>
          </a:prstGeom>
        </p:spPr>
      </p:pic>
      <p:pic>
        <p:nvPicPr>
          <p:cNvPr id="4" name="Picture 3">
            <a:extLst>
              <a:ext uri="{FF2B5EF4-FFF2-40B4-BE49-F238E27FC236}">
                <a16:creationId xmlns:a16="http://schemas.microsoft.com/office/drawing/2014/main" id="{2AE67FF3-8B73-444B-BB1A-959BED0FCCB1}"/>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Lst>
          </a:blip>
          <a:srcRect l="10551" t="13650" r="11711" b="18136"/>
          <a:stretch/>
        </p:blipFill>
        <p:spPr>
          <a:xfrm>
            <a:off x="2706417" y="5914605"/>
            <a:ext cx="576913" cy="573307"/>
          </a:xfrm>
          <a:prstGeom prst="rect">
            <a:avLst/>
          </a:prstGeom>
        </p:spPr>
      </p:pic>
      <p:pic>
        <p:nvPicPr>
          <p:cNvPr id="49" name="Picture 48">
            <a:extLst>
              <a:ext uri="{FF2B5EF4-FFF2-40B4-BE49-F238E27FC236}">
                <a16:creationId xmlns:a16="http://schemas.microsoft.com/office/drawing/2014/main" id="{4C81DDAD-5E67-4735-8DD0-4124B916B99E}"/>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Lst>
          </a:blip>
          <a:srcRect l="10551" t="13650" r="11711" b="18136"/>
          <a:stretch/>
        </p:blipFill>
        <p:spPr>
          <a:xfrm>
            <a:off x="7486710" y="5901238"/>
            <a:ext cx="576913" cy="573307"/>
          </a:xfrm>
          <a:prstGeom prst="rect">
            <a:avLst/>
          </a:prstGeom>
        </p:spPr>
      </p:pic>
    </p:spTree>
    <p:custDataLst>
      <p:tags r:id="rId1"/>
    </p:custDataLst>
    <p:extLst>
      <p:ext uri="{BB962C8B-B14F-4D97-AF65-F5344CB8AC3E}">
        <p14:creationId xmlns:p14="http://schemas.microsoft.com/office/powerpoint/2010/main" val="1024778500"/>
      </p:ext>
    </p:extLst>
  </p:cSld>
  <p:clrMapOvr>
    <a:masterClrMapping/>
  </p:clrMapOvr>
  <mc:AlternateContent xmlns:mc="http://schemas.openxmlformats.org/markup-compatibility/2006" xmlns:p14="http://schemas.microsoft.com/office/powerpoint/2010/main">
    <mc:Choice Requires="p14">
      <p:transition spd="slow" p14:dur="2000" advTm="42472"/>
    </mc:Choice>
    <mc:Fallback xmlns="">
      <p:transition spd="slow" advTm="424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80">
                                          <p:stCondLst>
                                            <p:cond delay="0"/>
                                          </p:stCondLst>
                                        </p:cTn>
                                        <p:tgtEl>
                                          <p:spTgt spid="19"/>
                                        </p:tgtEl>
                                      </p:cBhvr>
                                    </p:animEffect>
                                    <p:anim calcmode="lin" valueType="num">
                                      <p:cBhvr>
                                        <p:cTn id="24"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29" dur="26">
                                          <p:stCondLst>
                                            <p:cond delay="650"/>
                                          </p:stCondLst>
                                        </p:cTn>
                                        <p:tgtEl>
                                          <p:spTgt spid="19"/>
                                        </p:tgtEl>
                                      </p:cBhvr>
                                      <p:to x="100000" y="60000"/>
                                    </p:animScale>
                                    <p:animScale>
                                      <p:cBhvr>
                                        <p:cTn id="30" dur="166" decel="50000">
                                          <p:stCondLst>
                                            <p:cond delay="676"/>
                                          </p:stCondLst>
                                        </p:cTn>
                                        <p:tgtEl>
                                          <p:spTgt spid="19"/>
                                        </p:tgtEl>
                                      </p:cBhvr>
                                      <p:to x="100000" y="100000"/>
                                    </p:animScale>
                                    <p:animScale>
                                      <p:cBhvr>
                                        <p:cTn id="31" dur="26">
                                          <p:stCondLst>
                                            <p:cond delay="1312"/>
                                          </p:stCondLst>
                                        </p:cTn>
                                        <p:tgtEl>
                                          <p:spTgt spid="19"/>
                                        </p:tgtEl>
                                      </p:cBhvr>
                                      <p:to x="100000" y="80000"/>
                                    </p:animScale>
                                    <p:animScale>
                                      <p:cBhvr>
                                        <p:cTn id="32" dur="166" decel="50000">
                                          <p:stCondLst>
                                            <p:cond delay="1338"/>
                                          </p:stCondLst>
                                        </p:cTn>
                                        <p:tgtEl>
                                          <p:spTgt spid="19"/>
                                        </p:tgtEl>
                                      </p:cBhvr>
                                      <p:to x="100000" y="100000"/>
                                    </p:animScale>
                                    <p:animScale>
                                      <p:cBhvr>
                                        <p:cTn id="33" dur="26">
                                          <p:stCondLst>
                                            <p:cond delay="1642"/>
                                          </p:stCondLst>
                                        </p:cTn>
                                        <p:tgtEl>
                                          <p:spTgt spid="19"/>
                                        </p:tgtEl>
                                      </p:cBhvr>
                                      <p:to x="100000" y="90000"/>
                                    </p:animScale>
                                    <p:animScale>
                                      <p:cBhvr>
                                        <p:cTn id="34" dur="166" decel="50000">
                                          <p:stCondLst>
                                            <p:cond delay="1668"/>
                                          </p:stCondLst>
                                        </p:cTn>
                                        <p:tgtEl>
                                          <p:spTgt spid="19"/>
                                        </p:tgtEl>
                                      </p:cBhvr>
                                      <p:to x="100000" y="100000"/>
                                    </p:animScale>
                                    <p:animScale>
                                      <p:cBhvr>
                                        <p:cTn id="35" dur="26">
                                          <p:stCondLst>
                                            <p:cond delay="1808"/>
                                          </p:stCondLst>
                                        </p:cTn>
                                        <p:tgtEl>
                                          <p:spTgt spid="19"/>
                                        </p:tgtEl>
                                      </p:cBhvr>
                                      <p:to x="100000" y="95000"/>
                                    </p:animScale>
                                    <p:animScale>
                                      <p:cBhvr>
                                        <p:cTn id="36" dur="166" decel="50000">
                                          <p:stCondLst>
                                            <p:cond delay="1834"/>
                                          </p:stCondLst>
                                        </p:cTn>
                                        <p:tgtEl>
                                          <p:spTgt spid="19"/>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80">
                                          <p:stCondLst>
                                            <p:cond delay="0"/>
                                          </p:stCondLst>
                                        </p:cTn>
                                        <p:tgtEl>
                                          <p:spTgt spid="20"/>
                                        </p:tgtEl>
                                      </p:cBhvr>
                                    </p:animEffect>
                                    <p:anim calcmode="lin" valueType="num">
                                      <p:cBhvr>
                                        <p:cTn id="40"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45" dur="26">
                                          <p:stCondLst>
                                            <p:cond delay="650"/>
                                          </p:stCondLst>
                                        </p:cTn>
                                        <p:tgtEl>
                                          <p:spTgt spid="20"/>
                                        </p:tgtEl>
                                      </p:cBhvr>
                                      <p:to x="100000" y="60000"/>
                                    </p:animScale>
                                    <p:animScale>
                                      <p:cBhvr>
                                        <p:cTn id="46" dur="166" decel="50000">
                                          <p:stCondLst>
                                            <p:cond delay="676"/>
                                          </p:stCondLst>
                                        </p:cTn>
                                        <p:tgtEl>
                                          <p:spTgt spid="20"/>
                                        </p:tgtEl>
                                      </p:cBhvr>
                                      <p:to x="100000" y="100000"/>
                                    </p:animScale>
                                    <p:animScale>
                                      <p:cBhvr>
                                        <p:cTn id="47" dur="26">
                                          <p:stCondLst>
                                            <p:cond delay="1312"/>
                                          </p:stCondLst>
                                        </p:cTn>
                                        <p:tgtEl>
                                          <p:spTgt spid="20"/>
                                        </p:tgtEl>
                                      </p:cBhvr>
                                      <p:to x="100000" y="80000"/>
                                    </p:animScale>
                                    <p:animScale>
                                      <p:cBhvr>
                                        <p:cTn id="48" dur="166" decel="50000">
                                          <p:stCondLst>
                                            <p:cond delay="1338"/>
                                          </p:stCondLst>
                                        </p:cTn>
                                        <p:tgtEl>
                                          <p:spTgt spid="20"/>
                                        </p:tgtEl>
                                      </p:cBhvr>
                                      <p:to x="100000" y="100000"/>
                                    </p:animScale>
                                    <p:animScale>
                                      <p:cBhvr>
                                        <p:cTn id="49" dur="26">
                                          <p:stCondLst>
                                            <p:cond delay="1642"/>
                                          </p:stCondLst>
                                        </p:cTn>
                                        <p:tgtEl>
                                          <p:spTgt spid="20"/>
                                        </p:tgtEl>
                                      </p:cBhvr>
                                      <p:to x="100000" y="90000"/>
                                    </p:animScale>
                                    <p:animScale>
                                      <p:cBhvr>
                                        <p:cTn id="50" dur="166" decel="50000">
                                          <p:stCondLst>
                                            <p:cond delay="1668"/>
                                          </p:stCondLst>
                                        </p:cTn>
                                        <p:tgtEl>
                                          <p:spTgt spid="20"/>
                                        </p:tgtEl>
                                      </p:cBhvr>
                                      <p:to x="100000" y="100000"/>
                                    </p:animScale>
                                    <p:animScale>
                                      <p:cBhvr>
                                        <p:cTn id="51" dur="26">
                                          <p:stCondLst>
                                            <p:cond delay="1808"/>
                                          </p:stCondLst>
                                        </p:cTn>
                                        <p:tgtEl>
                                          <p:spTgt spid="20"/>
                                        </p:tgtEl>
                                      </p:cBhvr>
                                      <p:to x="100000" y="95000"/>
                                    </p:animScale>
                                    <p:animScale>
                                      <p:cBhvr>
                                        <p:cTn id="52" dur="166" decel="50000">
                                          <p:stCondLst>
                                            <p:cond delay="1834"/>
                                          </p:stCondLst>
                                        </p:cTn>
                                        <p:tgtEl>
                                          <p:spTgt spid="20"/>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wipe(down)">
                                      <p:cBhvr>
                                        <p:cTn id="55" dur="580">
                                          <p:stCondLst>
                                            <p:cond delay="0"/>
                                          </p:stCondLst>
                                        </p:cTn>
                                        <p:tgtEl>
                                          <p:spTgt spid="2"/>
                                        </p:tgtEl>
                                      </p:cBhvr>
                                    </p:animEffect>
                                    <p:anim calcmode="lin" valueType="num">
                                      <p:cBhvr>
                                        <p:cTn id="5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61" dur="26">
                                          <p:stCondLst>
                                            <p:cond delay="650"/>
                                          </p:stCondLst>
                                        </p:cTn>
                                        <p:tgtEl>
                                          <p:spTgt spid="2"/>
                                        </p:tgtEl>
                                      </p:cBhvr>
                                      <p:to x="100000" y="60000"/>
                                    </p:animScale>
                                    <p:animScale>
                                      <p:cBhvr>
                                        <p:cTn id="62" dur="166" decel="50000">
                                          <p:stCondLst>
                                            <p:cond delay="676"/>
                                          </p:stCondLst>
                                        </p:cTn>
                                        <p:tgtEl>
                                          <p:spTgt spid="2"/>
                                        </p:tgtEl>
                                      </p:cBhvr>
                                      <p:to x="100000" y="100000"/>
                                    </p:animScale>
                                    <p:animScale>
                                      <p:cBhvr>
                                        <p:cTn id="63" dur="26">
                                          <p:stCondLst>
                                            <p:cond delay="1312"/>
                                          </p:stCondLst>
                                        </p:cTn>
                                        <p:tgtEl>
                                          <p:spTgt spid="2"/>
                                        </p:tgtEl>
                                      </p:cBhvr>
                                      <p:to x="100000" y="80000"/>
                                    </p:animScale>
                                    <p:animScale>
                                      <p:cBhvr>
                                        <p:cTn id="64" dur="166" decel="50000">
                                          <p:stCondLst>
                                            <p:cond delay="1338"/>
                                          </p:stCondLst>
                                        </p:cTn>
                                        <p:tgtEl>
                                          <p:spTgt spid="2"/>
                                        </p:tgtEl>
                                      </p:cBhvr>
                                      <p:to x="100000" y="100000"/>
                                    </p:animScale>
                                    <p:animScale>
                                      <p:cBhvr>
                                        <p:cTn id="65" dur="26">
                                          <p:stCondLst>
                                            <p:cond delay="1642"/>
                                          </p:stCondLst>
                                        </p:cTn>
                                        <p:tgtEl>
                                          <p:spTgt spid="2"/>
                                        </p:tgtEl>
                                      </p:cBhvr>
                                      <p:to x="100000" y="90000"/>
                                    </p:animScale>
                                    <p:animScale>
                                      <p:cBhvr>
                                        <p:cTn id="66" dur="166" decel="50000">
                                          <p:stCondLst>
                                            <p:cond delay="1668"/>
                                          </p:stCondLst>
                                        </p:cTn>
                                        <p:tgtEl>
                                          <p:spTgt spid="2"/>
                                        </p:tgtEl>
                                      </p:cBhvr>
                                      <p:to x="100000" y="100000"/>
                                    </p:animScale>
                                    <p:animScale>
                                      <p:cBhvr>
                                        <p:cTn id="67" dur="26">
                                          <p:stCondLst>
                                            <p:cond delay="1808"/>
                                          </p:stCondLst>
                                        </p:cTn>
                                        <p:tgtEl>
                                          <p:spTgt spid="2"/>
                                        </p:tgtEl>
                                      </p:cBhvr>
                                      <p:to x="100000" y="95000"/>
                                    </p:animScale>
                                    <p:animScale>
                                      <p:cBhvr>
                                        <p:cTn id="68" dur="166" decel="50000">
                                          <p:stCondLst>
                                            <p:cond delay="1834"/>
                                          </p:stCondLst>
                                        </p:cTn>
                                        <p:tgtEl>
                                          <p:spTgt spid="2"/>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wipe(down)">
                                      <p:cBhvr>
                                        <p:cTn id="71" dur="580">
                                          <p:stCondLst>
                                            <p:cond delay="0"/>
                                          </p:stCondLst>
                                        </p:cTn>
                                        <p:tgtEl>
                                          <p:spTgt spid="32"/>
                                        </p:tgtEl>
                                      </p:cBhvr>
                                    </p:animEffect>
                                    <p:anim calcmode="lin" valueType="num">
                                      <p:cBhvr>
                                        <p:cTn id="72"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77" dur="26">
                                          <p:stCondLst>
                                            <p:cond delay="650"/>
                                          </p:stCondLst>
                                        </p:cTn>
                                        <p:tgtEl>
                                          <p:spTgt spid="32"/>
                                        </p:tgtEl>
                                      </p:cBhvr>
                                      <p:to x="100000" y="60000"/>
                                    </p:animScale>
                                    <p:animScale>
                                      <p:cBhvr>
                                        <p:cTn id="78" dur="166" decel="50000">
                                          <p:stCondLst>
                                            <p:cond delay="676"/>
                                          </p:stCondLst>
                                        </p:cTn>
                                        <p:tgtEl>
                                          <p:spTgt spid="32"/>
                                        </p:tgtEl>
                                      </p:cBhvr>
                                      <p:to x="100000" y="100000"/>
                                    </p:animScale>
                                    <p:animScale>
                                      <p:cBhvr>
                                        <p:cTn id="79" dur="26">
                                          <p:stCondLst>
                                            <p:cond delay="1312"/>
                                          </p:stCondLst>
                                        </p:cTn>
                                        <p:tgtEl>
                                          <p:spTgt spid="32"/>
                                        </p:tgtEl>
                                      </p:cBhvr>
                                      <p:to x="100000" y="80000"/>
                                    </p:animScale>
                                    <p:animScale>
                                      <p:cBhvr>
                                        <p:cTn id="80" dur="166" decel="50000">
                                          <p:stCondLst>
                                            <p:cond delay="1338"/>
                                          </p:stCondLst>
                                        </p:cTn>
                                        <p:tgtEl>
                                          <p:spTgt spid="32"/>
                                        </p:tgtEl>
                                      </p:cBhvr>
                                      <p:to x="100000" y="100000"/>
                                    </p:animScale>
                                    <p:animScale>
                                      <p:cBhvr>
                                        <p:cTn id="81" dur="26">
                                          <p:stCondLst>
                                            <p:cond delay="1642"/>
                                          </p:stCondLst>
                                        </p:cTn>
                                        <p:tgtEl>
                                          <p:spTgt spid="32"/>
                                        </p:tgtEl>
                                      </p:cBhvr>
                                      <p:to x="100000" y="90000"/>
                                    </p:animScale>
                                    <p:animScale>
                                      <p:cBhvr>
                                        <p:cTn id="82" dur="166" decel="50000">
                                          <p:stCondLst>
                                            <p:cond delay="1668"/>
                                          </p:stCondLst>
                                        </p:cTn>
                                        <p:tgtEl>
                                          <p:spTgt spid="32"/>
                                        </p:tgtEl>
                                      </p:cBhvr>
                                      <p:to x="100000" y="100000"/>
                                    </p:animScale>
                                    <p:animScale>
                                      <p:cBhvr>
                                        <p:cTn id="83" dur="26">
                                          <p:stCondLst>
                                            <p:cond delay="1808"/>
                                          </p:stCondLst>
                                        </p:cTn>
                                        <p:tgtEl>
                                          <p:spTgt spid="32"/>
                                        </p:tgtEl>
                                      </p:cBhvr>
                                      <p:to x="100000" y="95000"/>
                                    </p:animScale>
                                    <p:animScale>
                                      <p:cBhvr>
                                        <p:cTn id="84" dur="166" decel="50000">
                                          <p:stCondLst>
                                            <p:cond delay="1834"/>
                                          </p:stCondLst>
                                        </p:cTn>
                                        <p:tgtEl>
                                          <p:spTgt spid="32"/>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3"/>
                                        </p:tgtEl>
                                        <p:attrNameLst>
                                          <p:attrName>style.visibility</p:attrName>
                                        </p:attrNameLst>
                                      </p:cBhvr>
                                      <p:to>
                                        <p:strVal val="visible"/>
                                      </p:to>
                                    </p:set>
                                    <p:animEffect transition="in" filter="wipe(down)">
                                      <p:cBhvr>
                                        <p:cTn id="87" dur="580">
                                          <p:stCondLst>
                                            <p:cond delay="0"/>
                                          </p:stCondLst>
                                        </p:cTn>
                                        <p:tgtEl>
                                          <p:spTgt spid="3"/>
                                        </p:tgtEl>
                                      </p:cBhvr>
                                    </p:animEffect>
                                    <p:anim calcmode="lin" valueType="num">
                                      <p:cBhvr>
                                        <p:cTn id="8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93" dur="26">
                                          <p:stCondLst>
                                            <p:cond delay="650"/>
                                          </p:stCondLst>
                                        </p:cTn>
                                        <p:tgtEl>
                                          <p:spTgt spid="3"/>
                                        </p:tgtEl>
                                      </p:cBhvr>
                                      <p:to x="100000" y="60000"/>
                                    </p:animScale>
                                    <p:animScale>
                                      <p:cBhvr>
                                        <p:cTn id="94" dur="166" decel="50000">
                                          <p:stCondLst>
                                            <p:cond delay="676"/>
                                          </p:stCondLst>
                                        </p:cTn>
                                        <p:tgtEl>
                                          <p:spTgt spid="3"/>
                                        </p:tgtEl>
                                      </p:cBhvr>
                                      <p:to x="100000" y="100000"/>
                                    </p:animScale>
                                    <p:animScale>
                                      <p:cBhvr>
                                        <p:cTn id="95" dur="26">
                                          <p:stCondLst>
                                            <p:cond delay="1312"/>
                                          </p:stCondLst>
                                        </p:cTn>
                                        <p:tgtEl>
                                          <p:spTgt spid="3"/>
                                        </p:tgtEl>
                                      </p:cBhvr>
                                      <p:to x="100000" y="80000"/>
                                    </p:animScale>
                                    <p:animScale>
                                      <p:cBhvr>
                                        <p:cTn id="96" dur="166" decel="50000">
                                          <p:stCondLst>
                                            <p:cond delay="1338"/>
                                          </p:stCondLst>
                                        </p:cTn>
                                        <p:tgtEl>
                                          <p:spTgt spid="3"/>
                                        </p:tgtEl>
                                      </p:cBhvr>
                                      <p:to x="100000" y="100000"/>
                                    </p:animScale>
                                    <p:animScale>
                                      <p:cBhvr>
                                        <p:cTn id="97" dur="26">
                                          <p:stCondLst>
                                            <p:cond delay="1642"/>
                                          </p:stCondLst>
                                        </p:cTn>
                                        <p:tgtEl>
                                          <p:spTgt spid="3"/>
                                        </p:tgtEl>
                                      </p:cBhvr>
                                      <p:to x="100000" y="90000"/>
                                    </p:animScale>
                                    <p:animScale>
                                      <p:cBhvr>
                                        <p:cTn id="98" dur="166" decel="50000">
                                          <p:stCondLst>
                                            <p:cond delay="1668"/>
                                          </p:stCondLst>
                                        </p:cTn>
                                        <p:tgtEl>
                                          <p:spTgt spid="3"/>
                                        </p:tgtEl>
                                      </p:cBhvr>
                                      <p:to x="100000" y="100000"/>
                                    </p:animScale>
                                    <p:animScale>
                                      <p:cBhvr>
                                        <p:cTn id="99" dur="26">
                                          <p:stCondLst>
                                            <p:cond delay="1808"/>
                                          </p:stCondLst>
                                        </p:cTn>
                                        <p:tgtEl>
                                          <p:spTgt spid="3"/>
                                        </p:tgtEl>
                                      </p:cBhvr>
                                      <p:to x="100000" y="95000"/>
                                    </p:animScale>
                                    <p:animScale>
                                      <p:cBhvr>
                                        <p:cTn id="100" dur="166" decel="50000">
                                          <p:stCondLst>
                                            <p:cond delay="1834"/>
                                          </p:stCondLst>
                                        </p:cTn>
                                        <p:tgtEl>
                                          <p:spTgt spid="3"/>
                                        </p:tgtEl>
                                      </p:cBhvr>
                                      <p:to x="100000" y="100000"/>
                                    </p:animScale>
                                  </p:childTnLst>
                                </p:cTn>
                              </p:par>
                              <p:par>
                                <p:cTn id="101" presetID="26" presetClass="entr" presetSubtype="0" fill="hold" nodeType="withEffect">
                                  <p:stCondLst>
                                    <p:cond delay="0"/>
                                  </p:stCondLst>
                                  <p:childTnLst>
                                    <p:set>
                                      <p:cBhvr>
                                        <p:cTn id="102" dur="1" fill="hold">
                                          <p:stCondLst>
                                            <p:cond delay="0"/>
                                          </p:stCondLst>
                                        </p:cTn>
                                        <p:tgtEl>
                                          <p:spTgt spid="4"/>
                                        </p:tgtEl>
                                        <p:attrNameLst>
                                          <p:attrName>style.visibility</p:attrName>
                                        </p:attrNameLst>
                                      </p:cBhvr>
                                      <p:to>
                                        <p:strVal val="visible"/>
                                      </p:to>
                                    </p:set>
                                    <p:animEffect transition="in" filter="wipe(down)">
                                      <p:cBhvr>
                                        <p:cTn id="103" dur="580">
                                          <p:stCondLst>
                                            <p:cond delay="0"/>
                                          </p:stCondLst>
                                        </p:cTn>
                                        <p:tgtEl>
                                          <p:spTgt spid="4"/>
                                        </p:tgtEl>
                                      </p:cBhvr>
                                    </p:animEffect>
                                    <p:anim calcmode="lin" valueType="num">
                                      <p:cBhvr>
                                        <p:cTn id="10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09" dur="26">
                                          <p:stCondLst>
                                            <p:cond delay="650"/>
                                          </p:stCondLst>
                                        </p:cTn>
                                        <p:tgtEl>
                                          <p:spTgt spid="4"/>
                                        </p:tgtEl>
                                      </p:cBhvr>
                                      <p:to x="100000" y="60000"/>
                                    </p:animScale>
                                    <p:animScale>
                                      <p:cBhvr>
                                        <p:cTn id="110" dur="166" decel="50000">
                                          <p:stCondLst>
                                            <p:cond delay="676"/>
                                          </p:stCondLst>
                                        </p:cTn>
                                        <p:tgtEl>
                                          <p:spTgt spid="4"/>
                                        </p:tgtEl>
                                      </p:cBhvr>
                                      <p:to x="100000" y="100000"/>
                                    </p:animScale>
                                    <p:animScale>
                                      <p:cBhvr>
                                        <p:cTn id="111" dur="26">
                                          <p:stCondLst>
                                            <p:cond delay="1312"/>
                                          </p:stCondLst>
                                        </p:cTn>
                                        <p:tgtEl>
                                          <p:spTgt spid="4"/>
                                        </p:tgtEl>
                                      </p:cBhvr>
                                      <p:to x="100000" y="80000"/>
                                    </p:animScale>
                                    <p:animScale>
                                      <p:cBhvr>
                                        <p:cTn id="112" dur="166" decel="50000">
                                          <p:stCondLst>
                                            <p:cond delay="1338"/>
                                          </p:stCondLst>
                                        </p:cTn>
                                        <p:tgtEl>
                                          <p:spTgt spid="4"/>
                                        </p:tgtEl>
                                      </p:cBhvr>
                                      <p:to x="100000" y="100000"/>
                                    </p:animScale>
                                    <p:animScale>
                                      <p:cBhvr>
                                        <p:cTn id="113" dur="26">
                                          <p:stCondLst>
                                            <p:cond delay="1642"/>
                                          </p:stCondLst>
                                        </p:cTn>
                                        <p:tgtEl>
                                          <p:spTgt spid="4"/>
                                        </p:tgtEl>
                                      </p:cBhvr>
                                      <p:to x="100000" y="90000"/>
                                    </p:animScale>
                                    <p:animScale>
                                      <p:cBhvr>
                                        <p:cTn id="114" dur="166" decel="50000">
                                          <p:stCondLst>
                                            <p:cond delay="1668"/>
                                          </p:stCondLst>
                                        </p:cTn>
                                        <p:tgtEl>
                                          <p:spTgt spid="4"/>
                                        </p:tgtEl>
                                      </p:cBhvr>
                                      <p:to x="100000" y="100000"/>
                                    </p:animScale>
                                    <p:animScale>
                                      <p:cBhvr>
                                        <p:cTn id="115" dur="26">
                                          <p:stCondLst>
                                            <p:cond delay="1808"/>
                                          </p:stCondLst>
                                        </p:cTn>
                                        <p:tgtEl>
                                          <p:spTgt spid="4"/>
                                        </p:tgtEl>
                                      </p:cBhvr>
                                      <p:to x="100000" y="95000"/>
                                    </p:animScale>
                                    <p:animScale>
                                      <p:cBhvr>
                                        <p:cTn id="116" dur="166" decel="50000">
                                          <p:stCondLst>
                                            <p:cond delay="1834"/>
                                          </p:stCondLst>
                                        </p:cTn>
                                        <p:tgtEl>
                                          <p:spTgt spid="4"/>
                                        </p:tgtEl>
                                      </p:cBhvr>
                                      <p:to x="100000" y="100000"/>
                                    </p:animScale>
                                  </p:childTnLst>
                                </p:cTn>
                              </p:par>
                            </p:childTnLst>
                          </p:cTn>
                        </p:par>
                      </p:childTnLst>
                    </p:cTn>
                  </p:par>
                  <p:par>
                    <p:cTn id="117" fill="hold">
                      <p:stCondLst>
                        <p:cond delay="indefinite"/>
                      </p:stCondLst>
                      <p:childTnLst>
                        <p:par>
                          <p:cTn id="118" fill="hold">
                            <p:stCondLst>
                              <p:cond delay="0"/>
                            </p:stCondLst>
                            <p:childTnLst>
                              <p:par>
                                <p:cTn id="119" presetID="26" presetClass="entr" presetSubtype="0" fill="hold" grpId="0" nodeType="clickEffect">
                                  <p:stCondLst>
                                    <p:cond delay="0"/>
                                  </p:stCondLst>
                                  <p:childTnLst>
                                    <p:set>
                                      <p:cBhvr>
                                        <p:cTn id="120" dur="1" fill="hold">
                                          <p:stCondLst>
                                            <p:cond delay="0"/>
                                          </p:stCondLst>
                                        </p:cTn>
                                        <p:tgtEl>
                                          <p:spTgt spid="33"/>
                                        </p:tgtEl>
                                        <p:attrNameLst>
                                          <p:attrName>style.visibility</p:attrName>
                                        </p:attrNameLst>
                                      </p:cBhvr>
                                      <p:to>
                                        <p:strVal val="visible"/>
                                      </p:to>
                                    </p:set>
                                    <p:animEffect transition="in" filter="wipe(down)">
                                      <p:cBhvr>
                                        <p:cTn id="121" dur="580">
                                          <p:stCondLst>
                                            <p:cond delay="0"/>
                                          </p:stCondLst>
                                        </p:cTn>
                                        <p:tgtEl>
                                          <p:spTgt spid="33"/>
                                        </p:tgtEl>
                                      </p:cBhvr>
                                    </p:animEffect>
                                    <p:anim calcmode="lin" valueType="num">
                                      <p:cBhvr>
                                        <p:cTn id="122"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27" dur="26">
                                          <p:stCondLst>
                                            <p:cond delay="650"/>
                                          </p:stCondLst>
                                        </p:cTn>
                                        <p:tgtEl>
                                          <p:spTgt spid="33"/>
                                        </p:tgtEl>
                                      </p:cBhvr>
                                      <p:to x="100000" y="60000"/>
                                    </p:animScale>
                                    <p:animScale>
                                      <p:cBhvr>
                                        <p:cTn id="128" dur="166" decel="50000">
                                          <p:stCondLst>
                                            <p:cond delay="676"/>
                                          </p:stCondLst>
                                        </p:cTn>
                                        <p:tgtEl>
                                          <p:spTgt spid="33"/>
                                        </p:tgtEl>
                                      </p:cBhvr>
                                      <p:to x="100000" y="100000"/>
                                    </p:animScale>
                                    <p:animScale>
                                      <p:cBhvr>
                                        <p:cTn id="129" dur="26">
                                          <p:stCondLst>
                                            <p:cond delay="1312"/>
                                          </p:stCondLst>
                                        </p:cTn>
                                        <p:tgtEl>
                                          <p:spTgt spid="33"/>
                                        </p:tgtEl>
                                      </p:cBhvr>
                                      <p:to x="100000" y="80000"/>
                                    </p:animScale>
                                    <p:animScale>
                                      <p:cBhvr>
                                        <p:cTn id="130" dur="166" decel="50000">
                                          <p:stCondLst>
                                            <p:cond delay="1338"/>
                                          </p:stCondLst>
                                        </p:cTn>
                                        <p:tgtEl>
                                          <p:spTgt spid="33"/>
                                        </p:tgtEl>
                                      </p:cBhvr>
                                      <p:to x="100000" y="100000"/>
                                    </p:animScale>
                                    <p:animScale>
                                      <p:cBhvr>
                                        <p:cTn id="131" dur="26">
                                          <p:stCondLst>
                                            <p:cond delay="1642"/>
                                          </p:stCondLst>
                                        </p:cTn>
                                        <p:tgtEl>
                                          <p:spTgt spid="33"/>
                                        </p:tgtEl>
                                      </p:cBhvr>
                                      <p:to x="100000" y="90000"/>
                                    </p:animScale>
                                    <p:animScale>
                                      <p:cBhvr>
                                        <p:cTn id="132" dur="166" decel="50000">
                                          <p:stCondLst>
                                            <p:cond delay="1668"/>
                                          </p:stCondLst>
                                        </p:cTn>
                                        <p:tgtEl>
                                          <p:spTgt spid="33"/>
                                        </p:tgtEl>
                                      </p:cBhvr>
                                      <p:to x="100000" y="100000"/>
                                    </p:animScale>
                                    <p:animScale>
                                      <p:cBhvr>
                                        <p:cTn id="133" dur="26">
                                          <p:stCondLst>
                                            <p:cond delay="1808"/>
                                          </p:stCondLst>
                                        </p:cTn>
                                        <p:tgtEl>
                                          <p:spTgt spid="33"/>
                                        </p:tgtEl>
                                      </p:cBhvr>
                                      <p:to x="100000" y="95000"/>
                                    </p:animScale>
                                    <p:animScale>
                                      <p:cBhvr>
                                        <p:cTn id="134" dur="166" decel="50000">
                                          <p:stCondLst>
                                            <p:cond delay="1834"/>
                                          </p:stCondLst>
                                        </p:cTn>
                                        <p:tgtEl>
                                          <p:spTgt spid="33"/>
                                        </p:tgtEl>
                                      </p:cBhvr>
                                      <p:to x="100000" y="100000"/>
                                    </p:animScale>
                                  </p:childTnLst>
                                </p:cTn>
                              </p:par>
                              <p:par>
                                <p:cTn id="135" presetID="26" presetClass="entr" presetSubtype="0" fill="hold" nodeType="withEffect">
                                  <p:stCondLst>
                                    <p:cond delay="0"/>
                                  </p:stCondLst>
                                  <p:childTnLst>
                                    <p:set>
                                      <p:cBhvr>
                                        <p:cTn id="136" dur="1" fill="hold">
                                          <p:stCondLst>
                                            <p:cond delay="0"/>
                                          </p:stCondLst>
                                        </p:cTn>
                                        <p:tgtEl>
                                          <p:spTgt spid="35"/>
                                        </p:tgtEl>
                                        <p:attrNameLst>
                                          <p:attrName>style.visibility</p:attrName>
                                        </p:attrNameLst>
                                      </p:cBhvr>
                                      <p:to>
                                        <p:strVal val="visible"/>
                                      </p:to>
                                    </p:set>
                                    <p:animEffect transition="in" filter="wipe(down)">
                                      <p:cBhvr>
                                        <p:cTn id="137" dur="580">
                                          <p:stCondLst>
                                            <p:cond delay="0"/>
                                          </p:stCondLst>
                                        </p:cTn>
                                        <p:tgtEl>
                                          <p:spTgt spid="35"/>
                                        </p:tgtEl>
                                      </p:cBhvr>
                                    </p:animEffect>
                                    <p:anim calcmode="lin" valueType="num">
                                      <p:cBhvr>
                                        <p:cTn id="138"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40"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41"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42"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43" dur="26">
                                          <p:stCondLst>
                                            <p:cond delay="650"/>
                                          </p:stCondLst>
                                        </p:cTn>
                                        <p:tgtEl>
                                          <p:spTgt spid="35"/>
                                        </p:tgtEl>
                                      </p:cBhvr>
                                      <p:to x="100000" y="60000"/>
                                    </p:animScale>
                                    <p:animScale>
                                      <p:cBhvr>
                                        <p:cTn id="144" dur="166" decel="50000">
                                          <p:stCondLst>
                                            <p:cond delay="676"/>
                                          </p:stCondLst>
                                        </p:cTn>
                                        <p:tgtEl>
                                          <p:spTgt spid="35"/>
                                        </p:tgtEl>
                                      </p:cBhvr>
                                      <p:to x="100000" y="100000"/>
                                    </p:animScale>
                                    <p:animScale>
                                      <p:cBhvr>
                                        <p:cTn id="145" dur="26">
                                          <p:stCondLst>
                                            <p:cond delay="1312"/>
                                          </p:stCondLst>
                                        </p:cTn>
                                        <p:tgtEl>
                                          <p:spTgt spid="35"/>
                                        </p:tgtEl>
                                      </p:cBhvr>
                                      <p:to x="100000" y="80000"/>
                                    </p:animScale>
                                    <p:animScale>
                                      <p:cBhvr>
                                        <p:cTn id="146" dur="166" decel="50000">
                                          <p:stCondLst>
                                            <p:cond delay="1338"/>
                                          </p:stCondLst>
                                        </p:cTn>
                                        <p:tgtEl>
                                          <p:spTgt spid="35"/>
                                        </p:tgtEl>
                                      </p:cBhvr>
                                      <p:to x="100000" y="100000"/>
                                    </p:animScale>
                                    <p:animScale>
                                      <p:cBhvr>
                                        <p:cTn id="147" dur="26">
                                          <p:stCondLst>
                                            <p:cond delay="1642"/>
                                          </p:stCondLst>
                                        </p:cTn>
                                        <p:tgtEl>
                                          <p:spTgt spid="35"/>
                                        </p:tgtEl>
                                      </p:cBhvr>
                                      <p:to x="100000" y="90000"/>
                                    </p:animScale>
                                    <p:animScale>
                                      <p:cBhvr>
                                        <p:cTn id="148" dur="166" decel="50000">
                                          <p:stCondLst>
                                            <p:cond delay="1668"/>
                                          </p:stCondLst>
                                        </p:cTn>
                                        <p:tgtEl>
                                          <p:spTgt spid="35"/>
                                        </p:tgtEl>
                                      </p:cBhvr>
                                      <p:to x="100000" y="100000"/>
                                    </p:animScale>
                                    <p:animScale>
                                      <p:cBhvr>
                                        <p:cTn id="149" dur="26">
                                          <p:stCondLst>
                                            <p:cond delay="1808"/>
                                          </p:stCondLst>
                                        </p:cTn>
                                        <p:tgtEl>
                                          <p:spTgt spid="35"/>
                                        </p:tgtEl>
                                      </p:cBhvr>
                                      <p:to x="100000" y="95000"/>
                                    </p:animScale>
                                    <p:animScale>
                                      <p:cBhvr>
                                        <p:cTn id="150" dur="166" decel="50000">
                                          <p:stCondLst>
                                            <p:cond delay="1834"/>
                                          </p:stCondLst>
                                        </p:cTn>
                                        <p:tgtEl>
                                          <p:spTgt spid="35"/>
                                        </p:tgtEl>
                                      </p:cBhvr>
                                      <p:to x="100000" y="100000"/>
                                    </p:animScale>
                                  </p:childTnLst>
                                </p:cTn>
                              </p:par>
                              <p:par>
                                <p:cTn id="151" presetID="26" presetClass="entr" presetSubtype="0" fill="hold" nodeType="withEffect">
                                  <p:stCondLst>
                                    <p:cond delay="0"/>
                                  </p:stCondLst>
                                  <p:childTnLst>
                                    <p:set>
                                      <p:cBhvr>
                                        <p:cTn id="152" dur="1" fill="hold">
                                          <p:stCondLst>
                                            <p:cond delay="0"/>
                                          </p:stCondLst>
                                        </p:cTn>
                                        <p:tgtEl>
                                          <p:spTgt spid="36"/>
                                        </p:tgtEl>
                                        <p:attrNameLst>
                                          <p:attrName>style.visibility</p:attrName>
                                        </p:attrNameLst>
                                      </p:cBhvr>
                                      <p:to>
                                        <p:strVal val="visible"/>
                                      </p:to>
                                    </p:set>
                                    <p:animEffect transition="in" filter="wipe(down)">
                                      <p:cBhvr>
                                        <p:cTn id="153" dur="580">
                                          <p:stCondLst>
                                            <p:cond delay="0"/>
                                          </p:stCondLst>
                                        </p:cTn>
                                        <p:tgtEl>
                                          <p:spTgt spid="36"/>
                                        </p:tgtEl>
                                      </p:cBhvr>
                                    </p:animEffect>
                                    <p:anim calcmode="lin" valueType="num">
                                      <p:cBhvr>
                                        <p:cTn id="154"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59" dur="26">
                                          <p:stCondLst>
                                            <p:cond delay="650"/>
                                          </p:stCondLst>
                                        </p:cTn>
                                        <p:tgtEl>
                                          <p:spTgt spid="36"/>
                                        </p:tgtEl>
                                      </p:cBhvr>
                                      <p:to x="100000" y="60000"/>
                                    </p:animScale>
                                    <p:animScale>
                                      <p:cBhvr>
                                        <p:cTn id="160" dur="166" decel="50000">
                                          <p:stCondLst>
                                            <p:cond delay="676"/>
                                          </p:stCondLst>
                                        </p:cTn>
                                        <p:tgtEl>
                                          <p:spTgt spid="36"/>
                                        </p:tgtEl>
                                      </p:cBhvr>
                                      <p:to x="100000" y="100000"/>
                                    </p:animScale>
                                    <p:animScale>
                                      <p:cBhvr>
                                        <p:cTn id="161" dur="26">
                                          <p:stCondLst>
                                            <p:cond delay="1312"/>
                                          </p:stCondLst>
                                        </p:cTn>
                                        <p:tgtEl>
                                          <p:spTgt spid="36"/>
                                        </p:tgtEl>
                                      </p:cBhvr>
                                      <p:to x="100000" y="80000"/>
                                    </p:animScale>
                                    <p:animScale>
                                      <p:cBhvr>
                                        <p:cTn id="162" dur="166" decel="50000">
                                          <p:stCondLst>
                                            <p:cond delay="1338"/>
                                          </p:stCondLst>
                                        </p:cTn>
                                        <p:tgtEl>
                                          <p:spTgt spid="36"/>
                                        </p:tgtEl>
                                      </p:cBhvr>
                                      <p:to x="100000" y="100000"/>
                                    </p:animScale>
                                    <p:animScale>
                                      <p:cBhvr>
                                        <p:cTn id="163" dur="26">
                                          <p:stCondLst>
                                            <p:cond delay="1642"/>
                                          </p:stCondLst>
                                        </p:cTn>
                                        <p:tgtEl>
                                          <p:spTgt spid="36"/>
                                        </p:tgtEl>
                                      </p:cBhvr>
                                      <p:to x="100000" y="90000"/>
                                    </p:animScale>
                                    <p:animScale>
                                      <p:cBhvr>
                                        <p:cTn id="164" dur="166" decel="50000">
                                          <p:stCondLst>
                                            <p:cond delay="1668"/>
                                          </p:stCondLst>
                                        </p:cTn>
                                        <p:tgtEl>
                                          <p:spTgt spid="36"/>
                                        </p:tgtEl>
                                      </p:cBhvr>
                                      <p:to x="100000" y="100000"/>
                                    </p:animScale>
                                    <p:animScale>
                                      <p:cBhvr>
                                        <p:cTn id="165" dur="26">
                                          <p:stCondLst>
                                            <p:cond delay="1808"/>
                                          </p:stCondLst>
                                        </p:cTn>
                                        <p:tgtEl>
                                          <p:spTgt spid="36"/>
                                        </p:tgtEl>
                                      </p:cBhvr>
                                      <p:to x="100000" y="95000"/>
                                    </p:animScale>
                                    <p:animScale>
                                      <p:cBhvr>
                                        <p:cTn id="166" dur="166" decel="50000">
                                          <p:stCondLst>
                                            <p:cond delay="1834"/>
                                          </p:stCondLst>
                                        </p:cTn>
                                        <p:tgtEl>
                                          <p:spTgt spid="36"/>
                                        </p:tgtEl>
                                      </p:cBhvr>
                                      <p:to x="100000" y="100000"/>
                                    </p:animScale>
                                  </p:childTnLst>
                                </p:cTn>
                              </p:par>
                              <p:par>
                                <p:cTn id="167" presetID="26" presetClass="entr" presetSubtype="0" fill="hold" nodeType="withEffect">
                                  <p:stCondLst>
                                    <p:cond delay="0"/>
                                  </p:stCondLst>
                                  <p:childTnLst>
                                    <p:set>
                                      <p:cBhvr>
                                        <p:cTn id="168" dur="1" fill="hold">
                                          <p:stCondLst>
                                            <p:cond delay="0"/>
                                          </p:stCondLst>
                                        </p:cTn>
                                        <p:tgtEl>
                                          <p:spTgt spid="37"/>
                                        </p:tgtEl>
                                        <p:attrNameLst>
                                          <p:attrName>style.visibility</p:attrName>
                                        </p:attrNameLst>
                                      </p:cBhvr>
                                      <p:to>
                                        <p:strVal val="visible"/>
                                      </p:to>
                                    </p:set>
                                    <p:animEffect transition="in" filter="wipe(down)">
                                      <p:cBhvr>
                                        <p:cTn id="169" dur="580">
                                          <p:stCondLst>
                                            <p:cond delay="0"/>
                                          </p:stCondLst>
                                        </p:cTn>
                                        <p:tgtEl>
                                          <p:spTgt spid="37"/>
                                        </p:tgtEl>
                                      </p:cBhvr>
                                    </p:animEffect>
                                    <p:anim calcmode="lin" valueType="num">
                                      <p:cBhvr>
                                        <p:cTn id="170"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171"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72"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73"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74"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75" dur="26">
                                          <p:stCondLst>
                                            <p:cond delay="650"/>
                                          </p:stCondLst>
                                        </p:cTn>
                                        <p:tgtEl>
                                          <p:spTgt spid="37"/>
                                        </p:tgtEl>
                                      </p:cBhvr>
                                      <p:to x="100000" y="60000"/>
                                    </p:animScale>
                                    <p:animScale>
                                      <p:cBhvr>
                                        <p:cTn id="176" dur="166" decel="50000">
                                          <p:stCondLst>
                                            <p:cond delay="676"/>
                                          </p:stCondLst>
                                        </p:cTn>
                                        <p:tgtEl>
                                          <p:spTgt spid="37"/>
                                        </p:tgtEl>
                                      </p:cBhvr>
                                      <p:to x="100000" y="100000"/>
                                    </p:animScale>
                                    <p:animScale>
                                      <p:cBhvr>
                                        <p:cTn id="177" dur="26">
                                          <p:stCondLst>
                                            <p:cond delay="1312"/>
                                          </p:stCondLst>
                                        </p:cTn>
                                        <p:tgtEl>
                                          <p:spTgt spid="37"/>
                                        </p:tgtEl>
                                      </p:cBhvr>
                                      <p:to x="100000" y="80000"/>
                                    </p:animScale>
                                    <p:animScale>
                                      <p:cBhvr>
                                        <p:cTn id="178" dur="166" decel="50000">
                                          <p:stCondLst>
                                            <p:cond delay="1338"/>
                                          </p:stCondLst>
                                        </p:cTn>
                                        <p:tgtEl>
                                          <p:spTgt spid="37"/>
                                        </p:tgtEl>
                                      </p:cBhvr>
                                      <p:to x="100000" y="100000"/>
                                    </p:animScale>
                                    <p:animScale>
                                      <p:cBhvr>
                                        <p:cTn id="179" dur="26">
                                          <p:stCondLst>
                                            <p:cond delay="1642"/>
                                          </p:stCondLst>
                                        </p:cTn>
                                        <p:tgtEl>
                                          <p:spTgt spid="37"/>
                                        </p:tgtEl>
                                      </p:cBhvr>
                                      <p:to x="100000" y="90000"/>
                                    </p:animScale>
                                    <p:animScale>
                                      <p:cBhvr>
                                        <p:cTn id="180" dur="166" decel="50000">
                                          <p:stCondLst>
                                            <p:cond delay="1668"/>
                                          </p:stCondLst>
                                        </p:cTn>
                                        <p:tgtEl>
                                          <p:spTgt spid="37"/>
                                        </p:tgtEl>
                                      </p:cBhvr>
                                      <p:to x="100000" y="100000"/>
                                    </p:animScale>
                                    <p:animScale>
                                      <p:cBhvr>
                                        <p:cTn id="181" dur="26">
                                          <p:stCondLst>
                                            <p:cond delay="1808"/>
                                          </p:stCondLst>
                                        </p:cTn>
                                        <p:tgtEl>
                                          <p:spTgt spid="37"/>
                                        </p:tgtEl>
                                      </p:cBhvr>
                                      <p:to x="100000" y="95000"/>
                                    </p:animScale>
                                    <p:animScale>
                                      <p:cBhvr>
                                        <p:cTn id="182" dur="166" decel="50000">
                                          <p:stCondLst>
                                            <p:cond delay="1834"/>
                                          </p:stCondLst>
                                        </p:cTn>
                                        <p:tgtEl>
                                          <p:spTgt spid="37"/>
                                        </p:tgtEl>
                                      </p:cBhvr>
                                      <p:to x="100000" y="100000"/>
                                    </p:animScale>
                                  </p:childTnLst>
                                </p:cTn>
                              </p:par>
                              <p:par>
                                <p:cTn id="183" presetID="26" presetClass="entr" presetSubtype="0" fill="hold" grpId="0" nodeType="withEffect">
                                  <p:stCondLst>
                                    <p:cond delay="0"/>
                                  </p:stCondLst>
                                  <p:childTnLst>
                                    <p:set>
                                      <p:cBhvr>
                                        <p:cTn id="184" dur="1" fill="hold">
                                          <p:stCondLst>
                                            <p:cond delay="0"/>
                                          </p:stCondLst>
                                        </p:cTn>
                                        <p:tgtEl>
                                          <p:spTgt spid="34"/>
                                        </p:tgtEl>
                                        <p:attrNameLst>
                                          <p:attrName>style.visibility</p:attrName>
                                        </p:attrNameLst>
                                      </p:cBhvr>
                                      <p:to>
                                        <p:strVal val="visible"/>
                                      </p:to>
                                    </p:set>
                                    <p:animEffect transition="in" filter="wipe(down)">
                                      <p:cBhvr>
                                        <p:cTn id="185" dur="580">
                                          <p:stCondLst>
                                            <p:cond delay="0"/>
                                          </p:stCondLst>
                                        </p:cTn>
                                        <p:tgtEl>
                                          <p:spTgt spid="34"/>
                                        </p:tgtEl>
                                      </p:cBhvr>
                                    </p:animEffect>
                                    <p:anim calcmode="lin" valueType="num">
                                      <p:cBhvr>
                                        <p:cTn id="186"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87"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88"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89"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90"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91" dur="26">
                                          <p:stCondLst>
                                            <p:cond delay="650"/>
                                          </p:stCondLst>
                                        </p:cTn>
                                        <p:tgtEl>
                                          <p:spTgt spid="34"/>
                                        </p:tgtEl>
                                      </p:cBhvr>
                                      <p:to x="100000" y="60000"/>
                                    </p:animScale>
                                    <p:animScale>
                                      <p:cBhvr>
                                        <p:cTn id="192" dur="166" decel="50000">
                                          <p:stCondLst>
                                            <p:cond delay="676"/>
                                          </p:stCondLst>
                                        </p:cTn>
                                        <p:tgtEl>
                                          <p:spTgt spid="34"/>
                                        </p:tgtEl>
                                      </p:cBhvr>
                                      <p:to x="100000" y="100000"/>
                                    </p:animScale>
                                    <p:animScale>
                                      <p:cBhvr>
                                        <p:cTn id="193" dur="26">
                                          <p:stCondLst>
                                            <p:cond delay="1312"/>
                                          </p:stCondLst>
                                        </p:cTn>
                                        <p:tgtEl>
                                          <p:spTgt spid="34"/>
                                        </p:tgtEl>
                                      </p:cBhvr>
                                      <p:to x="100000" y="80000"/>
                                    </p:animScale>
                                    <p:animScale>
                                      <p:cBhvr>
                                        <p:cTn id="194" dur="166" decel="50000">
                                          <p:stCondLst>
                                            <p:cond delay="1338"/>
                                          </p:stCondLst>
                                        </p:cTn>
                                        <p:tgtEl>
                                          <p:spTgt spid="34"/>
                                        </p:tgtEl>
                                      </p:cBhvr>
                                      <p:to x="100000" y="100000"/>
                                    </p:animScale>
                                    <p:animScale>
                                      <p:cBhvr>
                                        <p:cTn id="195" dur="26">
                                          <p:stCondLst>
                                            <p:cond delay="1642"/>
                                          </p:stCondLst>
                                        </p:cTn>
                                        <p:tgtEl>
                                          <p:spTgt spid="34"/>
                                        </p:tgtEl>
                                      </p:cBhvr>
                                      <p:to x="100000" y="90000"/>
                                    </p:animScale>
                                    <p:animScale>
                                      <p:cBhvr>
                                        <p:cTn id="196" dur="166" decel="50000">
                                          <p:stCondLst>
                                            <p:cond delay="1668"/>
                                          </p:stCondLst>
                                        </p:cTn>
                                        <p:tgtEl>
                                          <p:spTgt spid="34"/>
                                        </p:tgtEl>
                                      </p:cBhvr>
                                      <p:to x="100000" y="100000"/>
                                    </p:animScale>
                                    <p:animScale>
                                      <p:cBhvr>
                                        <p:cTn id="197" dur="26">
                                          <p:stCondLst>
                                            <p:cond delay="1808"/>
                                          </p:stCondLst>
                                        </p:cTn>
                                        <p:tgtEl>
                                          <p:spTgt spid="34"/>
                                        </p:tgtEl>
                                      </p:cBhvr>
                                      <p:to x="100000" y="95000"/>
                                    </p:animScale>
                                    <p:animScale>
                                      <p:cBhvr>
                                        <p:cTn id="198" dur="166" decel="50000">
                                          <p:stCondLst>
                                            <p:cond delay="1834"/>
                                          </p:stCondLst>
                                        </p:cTn>
                                        <p:tgtEl>
                                          <p:spTgt spid="34"/>
                                        </p:tgtEl>
                                      </p:cBhvr>
                                      <p:to x="100000" y="100000"/>
                                    </p:animScale>
                                  </p:childTnLst>
                                </p:cTn>
                              </p:par>
                              <p:par>
                                <p:cTn id="199" presetID="26" presetClass="entr" presetSubtype="0" fill="hold" nodeType="withEffect">
                                  <p:stCondLst>
                                    <p:cond delay="0"/>
                                  </p:stCondLst>
                                  <p:childTnLst>
                                    <p:set>
                                      <p:cBhvr>
                                        <p:cTn id="200" dur="1" fill="hold">
                                          <p:stCondLst>
                                            <p:cond delay="0"/>
                                          </p:stCondLst>
                                        </p:cTn>
                                        <p:tgtEl>
                                          <p:spTgt spid="49"/>
                                        </p:tgtEl>
                                        <p:attrNameLst>
                                          <p:attrName>style.visibility</p:attrName>
                                        </p:attrNameLst>
                                      </p:cBhvr>
                                      <p:to>
                                        <p:strVal val="visible"/>
                                      </p:to>
                                    </p:set>
                                    <p:animEffect transition="in" filter="wipe(down)">
                                      <p:cBhvr>
                                        <p:cTn id="201" dur="580">
                                          <p:stCondLst>
                                            <p:cond delay="0"/>
                                          </p:stCondLst>
                                        </p:cTn>
                                        <p:tgtEl>
                                          <p:spTgt spid="49"/>
                                        </p:tgtEl>
                                      </p:cBhvr>
                                    </p:animEffect>
                                    <p:anim calcmode="lin" valueType="num">
                                      <p:cBhvr>
                                        <p:cTn id="202"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203"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204"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205"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206"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207" dur="26">
                                          <p:stCondLst>
                                            <p:cond delay="650"/>
                                          </p:stCondLst>
                                        </p:cTn>
                                        <p:tgtEl>
                                          <p:spTgt spid="49"/>
                                        </p:tgtEl>
                                      </p:cBhvr>
                                      <p:to x="100000" y="60000"/>
                                    </p:animScale>
                                    <p:animScale>
                                      <p:cBhvr>
                                        <p:cTn id="208" dur="166" decel="50000">
                                          <p:stCondLst>
                                            <p:cond delay="676"/>
                                          </p:stCondLst>
                                        </p:cTn>
                                        <p:tgtEl>
                                          <p:spTgt spid="49"/>
                                        </p:tgtEl>
                                      </p:cBhvr>
                                      <p:to x="100000" y="100000"/>
                                    </p:animScale>
                                    <p:animScale>
                                      <p:cBhvr>
                                        <p:cTn id="209" dur="26">
                                          <p:stCondLst>
                                            <p:cond delay="1312"/>
                                          </p:stCondLst>
                                        </p:cTn>
                                        <p:tgtEl>
                                          <p:spTgt spid="49"/>
                                        </p:tgtEl>
                                      </p:cBhvr>
                                      <p:to x="100000" y="80000"/>
                                    </p:animScale>
                                    <p:animScale>
                                      <p:cBhvr>
                                        <p:cTn id="210" dur="166" decel="50000">
                                          <p:stCondLst>
                                            <p:cond delay="1338"/>
                                          </p:stCondLst>
                                        </p:cTn>
                                        <p:tgtEl>
                                          <p:spTgt spid="49"/>
                                        </p:tgtEl>
                                      </p:cBhvr>
                                      <p:to x="100000" y="100000"/>
                                    </p:animScale>
                                    <p:animScale>
                                      <p:cBhvr>
                                        <p:cTn id="211" dur="26">
                                          <p:stCondLst>
                                            <p:cond delay="1642"/>
                                          </p:stCondLst>
                                        </p:cTn>
                                        <p:tgtEl>
                                          <p:spTgt spid="49"/>
                                        </p:tgtEl>
                                      </p:cBhvr>
                                      <p:to x="100000" y="90000"/>
                                    </p:animScale>
                                    <p:animScale>
                                      <p:cBhvr>
                                        <p:cTn id="212" dur="166" decel="50000">
                                          <p:stCondLst>
                                            <p:cond delay="1668"/>
                                          </p:stCondLst>
                                        </p:cTn>
                                        <p:tgtEl>
                                          <p:spTgt spid="49"/>
                                        </p:tgtEl>
                                      </p:cBhvr>
                                      <p:to x="100000" y="100000"/>
                                    </p:animScale>
                                    <p:animScale>
                                      <p:cBhvr>
                                        <p:cTn id="213" dur="26">
                                          <p:stCondLst>
                                            <p:cond delay="1808"/>
                                          </p:stCondLst>
                                        </p:cTn>
                                        <p:tgtEl>
                                          <p:spTgt spid="49"/>
                                        </p:tgtEl>
                                      </p:cBhvr>
                                      <p:to x="100000" y="95000"/>
                                    </p:animScale>
                                    <p:animScale>
                                      <p:cBhvr>
                                        <p:cTn id="214" dur="166" decel="50000">
                                          <p:stCondLst>
                                            <p:cond delay="1834"/>
                                          </p:stCondLst>
                                        </p:cTn>
                                        <p:tgtEl>
                                          <p:spTgt spid="49"/>
                                        </p:tgtEl>
                                      </p:cBhvr>
                                      <p:to x="100000" y="100000"/>
                                    </p:animScale>
                                  </p:childTnLst>
                                </p:cTn>
                              </p:par>
                            </p:childTnLst>
                          </p:cTn>
                        </p:par>
                      </p:childTnLst>
                    </p:cTn>
                  </p:par>
                  <p:par>
                    <p:cTn id="215" fill="hold">
                      <p:stCondLst>
                        <p:cond delay="indefinite"/>
                      </p:stCondLst>
                      <p:childTnLst>
                        <p:par>
                          <p:cTn id="216" fill="hold">
                            <p:stCondLst>
                              <p:cond delay="0"/>
                            </p:stCondLst>
                            <p:childTnLst>
                              <p:par>
                                <p:cTn id="217" presetID="26" presetClass="entr" presetSubtype="0" fill="hold" grpId="0" nodeType="clickEffect">
                                  <p:stCondLst>
                                    <p:cond delay="0"/>
                                  </p:stCondLst>
                                  <p:childTnLst>
                                    <p:set>
                                      <p:cBhvr>
                                        <p:cTn id="218" dur="1" fill="hold">
                                          <p:stCondLst>
                                            <p:cond delay="0"/>
                                          </p:stCondLst>
                                        </p:cTn>
                                        <p:tgtEl>
                                          <p:spTgt spid="41"/>
                                        </p:tgtEl>
                                        <p:attrNameLst>
                                          <p:attrName>style.visibility</p:attrName>
                                        </p:attrNameLst>
                                      </p:cBhvr>
                                      <p:to>
                                        <p:strVal val="visible"/>
                                      </p:to>
                                    </p:set>
                                    <p:animEffect transition="in" filter="wipe(down)">
                                      <p:cBhvr>
                                        <p:cTn id="219" dur="580">
                                          <p:stCondLst>
                                            <p:cond delay="0"/>
                                          </p:stCondLst>
                                        </p:cTn>
                                        <p:tgtEl>
                                          <p:spTgt spid="41"/>
                                        </p:tgtEl>
                                      </p:cBhvr>
                                    </p:animEffect>
                                    <p:anim calcmode="lin" valueType="num">
                                      <p:cBhvr>
                                        <p:cTn id="220"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225" dur="26">
                                          <p:stCondLst>
                                            <p:cond delay="650"/>
                                          </p:stCondLst>
                                        </p:cTn>
                                        <p:tgtEl>
                                          <p:spTgt spid="41"/>
                                        </p:tgtEl>
                                      </p:cBhvr>
                                      <p:to x="100000" y="60000"/>
                                    </p:animScale>
                                    <p:animScale>
                                      <p:cBhvr>
                                        <p:cTn id="226" dur="166" decel="50000">
                                          <p:stCondLst>
                                            <p:cond delay="676"/>
                                          </p:stCondLst>
                                        </p:cTn>
                                        <p:tgtEl>
                                          <p:spTgt spid="41"/>
                                        </p:tgtEl>
                                      </p:cBhvr>
                                      <p:to x="100000" y="100000"/>
                                    </p:animScale>
                                    <p:animScale>
                                      <p:cBhvr>
                                        <p:cTn id="227" dur="26">
                                          <p:stCondLst>
                                            <p:cond delay="1312"/>
                                          </p:stCondLst>
                                        </p:cTn>
                                        <p:tgtEl>
                                          <p:spTgt spid="41"/>
                                        </p:tgtEl>
                                      </p:cBhvr>
                                      <p:to x="100000" y="80000"/>
                                    </p:animScale>
                                    <p:animScale>
                                      <p:cBhvr>
                                        <p:cTn id="228" dur="166" decel="50000">
                                          <p:stCondLst>
                                            <p:cond delay="1338"/>
                                          </p:stCondLst>
                                        </p:cTn>
                                        <p:tgtEl>
                                          <p:spTgt spid="41"/>
                                        </p:tgtEl>
                                      </p:cBhvr>
                                      <p:to x="100000" y="100000"/>
                                    </p:animScale>
                                    <p:animScale>
                                      <p:cBhvr>
                                        <p:cTn id="229" dur="26">
                                          <p:stCondLst>
                                            <p:cond delay="1642"/>
                                          </p:stCondLst>
                                        </p:cTn>
                                        <p:tgtEl>
                                          <p:spTgt spid="41"/>
                                        </p:tgtEl>
                                      </p:cBhvr>
                                      <p:to x="100000" y="90000"/>
                                    </p:animScale>
                                    <p:animScale>
                                      <p:cBhvr>
                                        <p:cTn id="230" dur="166" decel="50000">
                                          <p:stCondLst>
                                            <p:cond delay="1668"/>
                                          </p:stCondLst>
                                        </p:cTn>
                                        <p:tgtEl>
                                          <p:spTgt spid="41"/>
                                        </p:tgtEl>
                                      </p:cBhvr>
                                      <p:to x="100000" y="100000"/>
                                    </p:animScale>
                                    <p:animScale>
                                      <p:cBhvr>
                                        <p:cTn id="231" dur="26">
                                          <p:stCondLst>
                                            <p:cond delay="1808"/>
                                          </p:stCondLst>
                                        </p:cTn>
                                        <p:tgtEl>
                                          <p:spTgt spid="41"/>
                                        </p:tgtEl>
                                      </p:cBhvr>
                                      <p:to x="100000" y="95000"/>
                                    </p:animScale>
                                    <p:animScale>
                                      <p:cBhvr>
                                        <p:cTn id="232" dur="166" decel="50000">
                                          <p:stCondLst>
                                            <p:cond delay="1834"/>
                                          </p:stCondLst>
                                        </p:cTn>
                                        <p:tgtEl>
                                          <p:spTgt spid="41"/>
                                        </p:tgtEl>
                                      </p:cBhvr>
                                      <p:to x="100000" y="100000"/>
                                    </p:animScale>
                                  </p:childTnLst>
                                </p:cTn>
                              </p:par>
                              <p:par>
                                <p:cTn id="233" presetID="26" presetClass="entr" presetSubtype="0" fill="hold" nodeType="withEffect">
                                  <p:stCondLst>
                                    <p:cond delay="0"/>
                                  </p:stCondLst>
                                  <p:childTnLst>
                                    <p:set>
                                      <p:cBhvr>
                                        <p:cTn id="234" dur="1" fill="hold">
                                          <p:stCondLst>
                                            <p:cond delay="0"/>
                                          </p:stCondLst>
                                        </p:cTn>
                                        <p:tgtEl>
                                          <p:spTgt spid="43"/>
                                        </p:tgtEl>
                                        <p:attrNameLst>
                                          <p:attrName>style.visibility</p:attrName>
                                        </p:attrNameLst>
                                      </p:cBhvr>
                                      <p:to>
                                        <p:strVal val="visible"/>
                                      </p:to>
                                    </p:set>
                                    <p:animEffect transition="in" filter="wipe(down)">
                                      <p:cBhvr>
                                        <p:cTn id="235" dur="580">
                                          <p:stCondLst>
                                            <p:cond delay="0"/>
                                          </p:stCondLst>
                                        </p:cTn>
                                        <p:tgtEl>
                                          <p:spTgt spid="43"/>
                                        </p:tgtEl>
                                      </p:cBhvr>
                                    </p:animEffect>
                                    <p:anim calcmode="lin" valueType="num">
                                      <p:cBhvr>
                                        <p:cTn id="236"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237"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238"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239"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240"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241" dur="26">
                                          <p:stCondLst>
                                            <p:cond delay="650"/>
                                          </p:stCondLst>
                                        </p:cTn>
                                        <p:tgtEl>
                                          <p:spTgt spid="43"/>
                                        </p:tgtEl>
                                      </p:cBhvr>
                                      <p:to x="100000" y="60000"/>
                                    </p:animScale>
                                    <p:animScale>
                                      <p:cBhvr>
                                        <p:cTn id="242" dur="166" decel="50000">
                                          <p:stCondLst>
                                            <p:cond delay="676"/>
                                          </p:stCondLst>
                                        </p:cTn>
                                        <p:tgtEl>
                                          <p:spTgt spid="43"/>
                                        </p:tgtEl>
                                      </p:cBhvr>
                                      <p:to x="100000" y="100000"/>
                                    </p:animScale>
                                    <p:animScale>
                                      <p:cBhvr>
                                        <p:cTn id="243" dur="26">
                                          <p:stCondLst>
                                            <p:cond delay="1312"/>
                                          </p:stCondLst>
                                        </p:cTn>
                                        <p:tgtEl>
                                          <p:spTgt spid="43"/>
                                        </p:tgtEl>
                                      </p:cBhvr>
                                      <p:to x="100000" y="80000"/>
                                    </p:animScale>
                                    <p:animScale>
                                      <p:cBhvr>
                                        <p:cTn id="244" dur="166" decel="50000">
                                          <p:stCondLst>
                                            <p:cond delay="1338"/>
                                          </p:stCondLst>
                                        </p:cTn>
                                        <p:tgtEl>
                                          <p:spTgt spid="43"/>
                                        </p:tgtEl>
                                      </p:cBhvr>
                                      <p:to x="100000" y="100000"/>
                                    </p:animScale>
                                    <p:animScale>
                                      <p:cBhvr>
                                        <p:cTn id="245" dur="26">
                                          <p:stCondLst>
                                            <p:cond delay="1642"/>
                                          </p:stCondLst>
                                        </p:cTn>
                                        <p:tgtEl>
                                          <p:spTgt spid="43"/>
                                        </p:tgtEl>
                                      </p:cBhvr>
                                      <p:to x="100000" y="90000"/>
                                    </p:animScale>
                                    <p:animScale>
                                      <p:cBhvr>
                                        <p:cTn id="246" dur="166" decel="50000">
                                          <p:stCondLst>
                                            <p:cond delay="1668"/>
                                          </p:stCondLst>
                                        </p:cTn>
                                        <p:tgtEl>
                                          <p:spTgt spid="43"/>
                                        </p:tgtEl>
                                      </p:cBhvr>
                                      <p:to x="100000" y="100000"/>
                                    </p:animScale>
                                    <p:animScale>
                                      <p:cBhvr>
                                        <p:cTn id="247" dur="26">
                                          <p:stCondLst>
                                            <p:cond delay="1808"/>
                                          </p:stCondLst>
                                        </p:cTn>
                                        <p:tgtEl>
                                          <p:spTgt spid="43"/>
                                        </p:tgtEl>
                                      </p:cBhvr>
                                      <p:to x="100000" y="95000"/>
                                    </p:animScale>
                                    <p:animScale>
                                      <p:cBhvr>
                                        <p:cTn id="248" dur="166" decel="50000">
                                          <p:stCondLst>
                                            <p:cond delay="1834"/>
                                          </p:stCondLst>
                                        </p:cTn>
                                        <p:tgtEl>
                                          <p:spTgt spid="43"/>
                                        </p:tgtEl>
                                      </p:cBhvr>
                                      <p:to x="100000" y="100000"/>
                                    </p:animScale>
                                  </p:childTnLst>
                                </p:cTn>
                              </p:par>
                              <p:par>
                                <p:cTn id="249" presetID="26" presetClass="entr" presetSubtype="0" fill="hold" nodeType="withEffect">
                                  <p:stCondLst>
                                    <p:cond delay="0"/>
                                  </p:stCondLst>
                                  <p:childTnLst>
                                    <p:set>
                                      <p:cBhvr>
                                        <p:cTn id="250" dur="1" fill="hold">
                                          <p:stCondLst>
                                            <p:cond delay="0"/>
                                          </p:stCondLst>
                                        </p:cTn>
                                        <p:tgtEl>
                                          <p:spTgt spid="44"/>
                                        </p:tgtEl>
                                        <p:attrNameLst>
                                          <p:attrName>style.visibility</p:attrName>
                                        </p:attrNameLst>
                                      </p:cBhvr>
                                      <p:to>
                                        <p:strVal val="visible"/>
                                      </p:to>
                                    </p:set>
                                    <p:animEffect transition="in" filter="wipe(down)">
                                      <p:cBhvr>
                                        <p:cTn id="251" dur="580">
                                          <p:stCondLst>
                                            <p:cond delay="0"/>
                                          </p:stCondLst>
                                        </p:cTn>
                                        <p:tgtEl>
                                          <p:spTgt spid="44"/>
                                        </p:tgtEl>
                                      </p:cBhvr>
                                    </p:animEffect>
                                    <p:anim calcmode="lin" valueType="num">
                                      <p:cBhvr>
                                        <p:cTn id="252"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253"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254"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255"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256"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257" dur="26">
                                          <p:stCondLst>
                                            <p:cond delay="650"/>
                                          </p:stCondLst>
                                        </p:cTn>
                                        <p:tgtEl>
                                          <p:spTgt spid="44"/>
                                        </p:tgtEl>
                                      </p:cBhvr>
                                      <p:to x="100000" y="60000"/>
                                    </p:animScale>
                                    <p:animScale>
                                      <p:cBhvr>
                                        <p:cTn id="258" dur="166" decel="50000">
                                          <p:stCondLst>
                                            <p:cond delay="676"/>
                                          </p:stCondLst>
                                        </p:cTn>
                                        <p:tgtEl>
                                          <p:spTgt spid="44"/>
                                        </p:tgtEl>
                                      </p:cBhvr>
                                      <p:to x="100000" y="100000"/>
                                    </p:animScale>
                                    <p:animScale>
                                      <p:cBhvr>
                                        <p:cTn id="259" dur="26">
                                          <p:stCondLst>
                                            <p:cond delay="1312"/>
                                          </p:stCondLst>
                                        </p:cTn>
                                        <p:tgtEl>
                                          <p:spTgt spid="44"/>
                                        </p:tgtEl>
                                      </p:cBhvr>
                                      <p:to x="100000" y="80000"/>
                                    </p:animScale>
                                    <p:animScale>
                                      <p:cBhvr>
                                        <p:cTn id="260" dur="166" decel="50000">
                                          <p:stCondLst>
                                            <p:cond delay="1338"/>
                                          </p:stCondLst>
                                        </p:cTn>
                                        <p:tgtEl>
                                          <p:spTgt spid="44"/>
                                        </p:tgtEl>
                                      </p:cBhvr>
                                      <p:to x="100000" y="100000"/>
                                    </p:animScale>
                                    <p:animScale>
                                      <p:cBhvr>
                                        <p:cTn id="261" dur="26">
                                          <p:stCondLst>
                                            <p:cond delay="1642"/>
                                          </p:stCondLst>
                                        </p:cTn>
                                        <p:tgtEl>
                                          <p:spTgt spid="44"/>
                                        </p:tgtEl>
                                      </p:cBhvr>
                                      <p:to x="100000" y="90000"/>
                                    </p:animScale>
                                    <p:animScale>
                                      <p:cBhvr>
                                        <p:cTn id="262" dur="166" decel="50000">
                                          <p:stCondLst>
                                            <p:cond delay="1668"/>
                                          </p:stCondLst>
                                        </p:cTn>
                                        <p:tgtEl>
                                          <p:spTgt spid="44"/>
                                        </p:tgtEl>
                                      </p:cBhvr>
                                      <p:to x="100000" y="100000"/>
                                    </p:animScale>
                                    <p:animScale>
                                      <p:cBhvr>
                                        <p:cTn id="263" dur="26">
                                          <p:stCondLst>
                                            <p:cond delay="1808"/>
                                          </p:stCondLst>
                                        </p:cTn>
                                        <p:tgtEl>
                                          <p:spTgt spid="44"/>
                                        </p:tgtEl>
                                      </p:cBhvr>
                                      <p:to x="100000" y="95000"/>
                                    </p:animScale>
                                    <p:animScale>
                                      <p:cBhvr>
                                        <p:cTn id="264" dur="166" decel="50000">
                                          <p:stCondLst>
                                            <p:cond delay="1834"/>
                                          </p:stCondLst>
                                        </p:cTn>
                                        <p:tgtEl>
                                          <p:spTgt spid="44"/>
                                        </p:tgtEl>
                                      </p:cBhvr>
                                      <p:to x="100000" y="100000"/>
                                    </p:animScale>
                                  </p:childTnLst>
                                </p:cTn>
                              </p:par>
                              <p:par>
                                <p:cTn id="265" presetID="26" presetClass="entr" presetSubtype="0" fill="hold" nodeType="withEffect">
                                  <p:stCondLst>
                                    <p:cond delay="0"/>
                                  </p:stCondLst>
                                  <p:childTnLst>
                                    <p:set>
                                      <p:cBhvr>
                                        <p:cTn id="266" dur="1" fill="hold">
                                          <p:stCondLst>
                                            <p:cond delay="0"/>
                                          </p:stCondLst>
                                        </p:cTn>
                                        <p:tgtEl>
                                          <p:spTgt spid="45"/>
                                        </p:tgtEl>
                                        <p:attrNameLst>
                                          <p:attrName>style.visibility</p:attrName>
                                        </p:attrNameLst>
                                      </p:cBhvr>
                                      <p:to>
                                        <p:strVal val="visible"/>
                                      </p:to>
                                    </p:set>
                                    <p:animEffect transition="in" filter="wipe(down)">
                                      <p:cBhvr>
                                        <p:cTn id="267" dur="580">
                                          <p:stCondLst>
                                            <p:cond delay="0"/>
                                          </p:stCondLst>
                                        </p:cTn>
                                        <p:tgtEl>
                                          <p:spTgt spid="45"/>
                                        </p:tgtEl>
                                      </p:cBhvr>
                                    </p:animEffect>
                                    <p:anim calcmode="lin" valueType="num">
                                      <p:cBhvr>
                                        <p:cTn id="268"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269"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270"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271"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272"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273" dur="26">
                                          <p:stCondLst>
                                            <p:cond delay="650"/>
                                          </p:stCondLst>
                                        </p:cTn>
                                        <p:tgtEl>
                                          <p:spTgt spid="45"/>
                                        </p:tgtEl>
                                      </p:cBhvr>
                                      <p:to x="100000" y="60000"/>
                                    </p:animScale>
                                    <p:animScale>
                                      <p:cBhvr>
                                        <p:cTn id="274" dur="166" decel="50000">
                                          <p:stCondLst>
                                            <p:cond delay="676"/>
                                          </p:stCondLst>
                                        </p:cTn>
                                        <p:tgtEl>
                                          <p:spTgt spid="45"/>
                                        </p:tgtEl>
                                      </p:cBhvr>
                                      <p:to x="100000" y="100000"/>
                                    </p:animScale>
                                    <p:animScale>
                                      <p:cBhvr>
                                        <p:cTn id="275" dur="26">
                                          <p:stCondLst>
                                            <p:cond delay="1312"/>
                                          </p:stCondLst>
                                        </p:cTn>
                                        <p:tgtEl>
                                          <p:spTgt spid="45"/>
                                        </p:tgtEl>
                                      </p:cBhvr>
                                      <p:to x="100000" y="80000"/>
                                    </p:animScale>
                                    <p:animScale>
                                      <p:cBhvr>
                                        <p:cTn id="276" dur="166" decel="50000">
                                          <p:stCondLst>
                                            <p:cond delay="1338"/>
                                          </p:stCondLst>
                                        </p:cTn>
                                        <p:tgtEl>
                                          <p:spTgt spid="45"/>
                                        </p:tgtEl>
                                      </p:cBhvr>
                                      <p:to x="100000" y="100000"/>
                                    </p:animScale>
                                    <p:animScale>
                                      <p:cBhvr>
                                        <p:cTn id="277" dur="26">
                                          <p:stCondLst>
                                            <p:cond delay="1642"/>
                                          </p:stCondLst>
                                        </p:cTn>
                                        <p:tgtEl>
                                          <p:spTgt spid="45"/>
                                        </p:tgtEl>
                                      </p:cBhvr>
                                      <p:to x="100000" y="90000"/>
                                    </p:animScale>
                                    <p:animScale>
                                      <p:cBhvr>
                                        <p:cTn id="278" dur="166" decel="50000">
                                          <p:stCondLst>
                                            <p:cond delay="1668"/>
                                          </p:stCondLst>
                                        </p:cTn>
                                        <p:tgtEl>
                                          <p:spTgt spid="45"/>
                                        </p:tgtEl>
                                      </p:cBhvr>
                                      <p:to x="100000" y="100000"/>
                                    </p:animScale>
                                    <p:animScale>
                                      <p:cBhvr>
                                        <p:cTn id="279" dur="26">
                                          <p:stCondLst>
                                            <p:cond delay="1808"/>
                                          </p:stCondLst>
                                        </p:cTn>
                                        <p:tgtEl>
                                          <p:spTgt spid="45"/>
                                        </p:tgtEl>
                                      </p:cBhvr>
                                      <p:to x="100000" y="95000"/>
                                    </p:animScale>
                                    <p:animScale>
                                      <p:cBhvr>
                                        <p:cTn id="280" dur="166" decel="50000">
                                          <p:stCondLst>
                                            <p:cond delay="1834"/>
                                          </p:stCondLst>
                                        </p:cTn>
                                        <p:tgtEl>
                                          <p:spTgt spid="45"/>
                                        </p:tgtEl>
                                      </p:cBhvr>
                                      <p:to x="100000" y="100000"/>
                                    </p:animScale>
                                  </p:childTnLst>
                                </p:cTn>
                              </p:par>
                              <p:par>
                                <p:cTn id="281" presetID="26" presetClass="entr" presetSubtype="0" fill="hold" grpId="0" nodeType="withEffect">
                                  <p:stCondLst>
                                    <p:cond delay="0"/>
                                  </p:stCondLst>
                                  <p:childTnLst>
                                    <p:set>
                                      <p:cBhvr>
                                        <p:cTn id="282" dur="1" fill="hold">
                                          <p:stCondLst>
                                            <p:cond delay="0"/>
                                          </p:stCondLst>
                                        </p:cTn>
                                        <p:tgtEl>
                                          <p:spTgt spid="42"/>
                                        </p:tgtEl>
                                        <p:attrNameLst>
                                          <p:attrName>style.visibility</p:attrName>
                                        </p:attrNameLst>
                                      </p:cBhvr>
                                      <p:to>
                                        <p:strVal val="visible"/>
                                      </p:to>
                                    </p:set>
                                    <p:animEffect transition="in" filter="wipe(down)">
                                      <p:cBhvr>
                                        <p:cTn id="283" dur="580">
                                          <p:stCondLst>
                                            <p:cond delay="0"/>
                                          </p:stCondLst>
                                        </p:cTn>
                                        <p:tgtEl>
                                          <p:spTgt spid="42"/>
                                        </p:tgtEl>
                                      </p:cBhvr>
                                    </p:animEffect>
                                    <p:anim calcmode="lin" valueType="num">
                                      <p:cBhvr>
                                        <p:cTn id="284"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285"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86"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287"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288"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289" dur="26">
                                          <p:stCondLst>
                                            <p:cond delay="650"/>
                                          </p:stCondLst>
                                        </p:cTn>
                                        <p:tgtEl>
                                          <p:spTgt spid="42"/>
                                        </p:tgtEl>
                                      </p:cBhvr>
                                      <p:to x="100000" y="60000"/>
                                    </p:animScale>
                                    <p:animScale>
                                      <p:cBhvr>
                                        <p:cTn id="290" dur="166" decel="50000">
                                          <p:stCondLst>
                                            <p:cond delay="676"/>
                                          </p:stCondLst>
                                        </p:cTn>
                                        <p:tgtEl>
                                          <p:spTgt spid="42"/>
                                        </p:tgtEl>
                                      </p:cBhvr>
                                      <p:to x="100000" y="100000"/>
                                    </p:animScale>
                                    <p:animScale>
                                      <p:cBhvr>
                                        <p:cTn id="291" dur="26">
                                          <p:stCondLst>
                                            <p:cond delay="1312"/>
                                          </p:stCondLst>
                                        </p:cTn>
                                        <p:tgtEl>
                                          <p:spTgt spid="42"/>
                                        </p:tgtEl>
                                      </p:cBhvr>
                                      <p:to x="100000" y="80000"/>
                                    </p:animScale>
                                    <p:animScale>
                                      <p:cBhvr>
                                        <p:cTn id="292" dur="166" decel="50000">
                                          <p:stCondLst>
                                            <p:cond delay="1338"/>
                                          </p:stCondLst>
                                        </p:cTn>
                                        <p:tgtEl>
                                          <p:spTgt spid="42"/>
                                        </p:tgtEl>
                                      </p:cBhvr>
                                      <p:to x="100000" y="100000"/>
                                    </p:animScale>
                                    <p:animScale>
                                      <p:cBhvr>
                                        <p:cTn id="293" dur="26">
                                          <p:stCondLst>
                                            <p:cond delay="1642"/>
                                          </p:stCondLst>
                                        </p:cTn>
                                        <p:tgtEl>
                                          <p:spTgt spid="42"/>
                                        </p:tgtEl>
                                      </p:cBhvr>
                                      <p:to x="100000" y="90000"/>
                                    </p:animScale>
                                    <p:animScale>
                                      <p:cBhvr>
                                        <p:cTn id="294" dur="166" decel="50000">
                                          <p:stCondLst>
                                            <p:cond delay="1668"/>
                                          </p:stCondLst>
                                        </p:cTn>
                                        <p:tgtEl>
                                          <p:spTgt spid="42"/>
                                        </p:tgtEl>
                                      </p:cBhvr>
                                      <p:to x="100000" y="100000"/>
                                    </p:animScale>
                                    <p:animScale>
                                      <p:cBhvr>
                                        <p:cTn id="295" dur="26">
                                          <p:stCondLst>
                                            <p:cond delay="1808"/>
                                          </p:stCondLst>
                                        </p:cTn>
                                        <p:tgtEl>
                                          <p:spTgt spid="42"/>
                                        </p:tgtEl>
                                      </p:cBhvr>
                                      <p:to x="100000" y="95000"/>
                                    </p:animScale>
                                    <p:animScale>
                                      <p:cBhvr>
                                        <p:cTn id="296" dur="166" decel="50000">
                                          <p:stCondLst>
                                            <p:cond delay="1834"/>
                                          </p:stCondLst>
                                        </p:cTn>
                                        <p:tgtEl>
                                          <p:spTgt spid="42"/>
                                        </p:tgtEl>
                                      </p:cBhvr>
                                      <p:to x="100000" y="100000"/>
                                    </p:animScale>
                                  </p:childTnLst>
                                </p:cTn>
                              </p:par>
                            </p:childTnLst>
                          </p:cTn>
                        </p:par>
                      </p:childTnLst>
                    </p:cTn>
                  </p:par>
                  <p:par>
                    <p:cTn id="297" fill="hold">
                      <p:stCondLst>
                        <p:cond delay="indefinite"/>
                      </p:stCondLst>
                      <p:childTnLst>
                        <p:par>
                          <p:cTn id="298" fill="hold">
                            <p:stCondLst>
                              <p:cond delay="0"/>
                            </p:stCondLst>
                            <p:childTnLst>
                              <p:par>
                                <p:cTn id="299" presetID="21" presetClass="entr" presetSubtype="1" repeatCount="indefinite" fill="hold" grpId="0" nodeType="clickEffect">
                                  <p:stCondLst>
                                    <p:cond delay="0"/>
                                  </p:stCondLst>
                                  <p:endCondLst>
                                    <p:cond evt="onNext" delay="0">
                                      <p:tgtEl>
                                        <p:sldTgt/>
                                      </p:tgtEl>
                                    </p:cond>
                                  </p:endCondLst>
                                  <p:childTnLst>
                                    <p:set>
                                      <p:cBhvr>
                                        <p:cTn id="300" dur="1" fill="hold">
                                          <p:stCondLst>
                                            <p:cond delay="0"/>
                                          </p:stCondLst>
                                        </p:cTn>
                                        <p:tgtEl>
                                          <p:spTgt spid="23"/>
                                        </p:tgtEl>
                                        <p:attrNameLst>
                                          <p:attrName>style.visibility</p:attrName>
                                        </p:attrNameLst>
                                      </p:cBhvr>
                                      <p:to>
                                        <p:strVal val="visible"/>
                                      </p:to>
                                    </p:set>
                                    <p:animEffect transition="in" filter="wheel(1)">
                                      <p:cBhvr>
                                        <p:cTn id="301" dur="1000"/>
                                        <p:tgtEl>
                                          <p:spTgt spid="23"/>
                                        </p:tgtEl>
                                      </p:cBhvr>
                                    </p:animEffect>
                                  </p:childTnLst>
                                  <p:subTnLst>
                                    <p:animClr clrSpc="rgb" dir="cw">
                                      <p:cBhvr override="childStyle">
                                        <p:cTn dur="1" fill="hold" display="0" masterRel="nextClick" afterEffect="1"/>
                                        <p:tgtEl>
                                          <p:spTgt spid="23"/>
                                        </p:tgtEl>
                                        <p:attrNameLst>
                                          <p:attrName>ppt_c</p:attrName>
                                        </p:attrNameLst>
                                      </p:cBhvr>
                                      <p:to>
                                        <a:srgbClr val="FF6699"/>
                                      </p:to>
                                    </p:animClr>
                                    <p:audio>
                                      <p:cMediaNode>
                                        <p:cTn display="0" masterRel="sameClick">
                                          <p:stCondLst>
                                            <p:cond evt="begin" delay="0">
                                              <p:tn val="299"/>
                                            </p:cond>
                                          </p:stCondLst>
                                          <p:endCondLst>
                                            <p:cond evt="onStopAudio" delay="0">
                                              <p:tgtEl>
                                                <p:sldTgt/>
                                              </p:tgtEl>
                                            </p:cond>
                                          </p:endCondLst>
                                        </p:cTn>
                                        <p:tgtEl>
                                          <p:sndTgt r:embed="rId3" name="click.wav"/>
                                        </p:tgtEl>
                                      </p:cMediaNode>
                                    </p:audio>
                                  </p:subTnLst>
                                </p:cTn>
                              </p:par>
                            </p:childTnLst>
                          </p:cTn>
                        </p:par>
                        <p:par>
                          <p:cTn id="302" fill="hold">
                            <p:stCondLst>
                              <p:cond delay="1000"/>
                            </p:stCondLst>
                            <p:childTnLst>
                              <p:par>
                                <p:cTn id="303" presetID="21" presetClass="entr" presetSubtype="1" fill="hold" grpId="0" nodeType="afterEffect">
                                  <p:stCondLst>
                                    <p:cond delay="0"/>
                                  </p:stCondLst>
                                  <p:childTnLst>
                                    <p:set>
                                      <p:cBhvr>
                                        <p:cTn id="304" dur="1" fill="hold">
                                          <p:stCondLst>
                                            <p:cond delay="0"/>
                                          </p:stCondLst>
                                        </p:cTn>
                                        <p:tgtEl>
                                          <p:spTgt spid="24"/>
                                        </p:tgtEl>
                                        <p:attrNameLst>
                                          <p:attrName>style.visibility</p:attrName>
                                        </p:attrNameLst>
                                      </p:cBhvr>
                                      <p:to>
                                        <p:strVal val="visible"/>
                                      </p:to>
                                    </p:set>
                                    <p:animEffect transition="in" filter="wheel(1)">
                                      <p:cBhvr>
                                        <p:cTn id="305" dur="1000"/>
                                        <p:tgtEl>
                                          <p:spTgt spid="24"/>
                                        </p:tgtEl>
                                      </p:cBhvr>
                                    </p:animEffect>
                                  </p:childTnLst>
                                  <p:subTnLst>
                                    <p:animClr clrSpc="rgb" dir="cw">
                                      <p:cBhvr override="childStyle">
                                        <p:cTn dur="1" fill="hold" display="0" masterRel="nextClick" afterEffect="1"/>
                                        <p:tgtEl>
                                          <p:spTgt spid="24"/>
                                        </p:tgtEl>
                                        <p:attrNameLst>
                                          <p:attrName>ppt_c</p:attrName>
                                        </p:attrNameLst>
                                      </p:cBhvr>
                                      <p:to>
                                        <a:srgbClr val="FF6699"/>
                                      </p:to>
                                    </p:animClr>
                                    <p:audio>
                                      <p:cMediaNode>
                                        <p:cTn display="0" masterRel="sameClick">
                                          <p:stCondLst>
                                            <p:cond evt="begin" delay="0">
                                              <p:tn val="303"/>
                                            </p:cond>
                                          </p:stCondLst>
                                          <p:endCondLst>
                                            <p:cond evt="onStopAudio" delay="0">
                                              <p:tgtEl>
                                                <p:sldTgt/>
                                              </p:tgtEl>
                                            </p:cond>
                                          </p:endCondLst>
                                        </p:cTn>
                                        <p:tgtEl>
                                          <p:sndTgt r:embed="rId3" name="click.wav"/>
                                        </p:tgtEl>
                                      </p:cMediaNode>
                                    </p:audio>
                                  </p:subTnLst>
                                </p:cTn>
                              </p:par>
                            </p:childTnLst>
                          </p:cTn>
                        </p:par>
                        <p:par>
                          <p:cTn id="306" fill="hold">
                            <p:stCondLst>
                              <p:cond delay="2000"/>
                            </p:stCondLst>
                            <p:childTnLst>
                              <p:par>
                                <p:cTn id="307" presetID="21" presetClass="entr" presetSubtype="1" fill="hold" grpId="0" nodeType="afterEffect">
                                  <p:stCondLst>
                                    <p:cond delay="0"/>
                                  </p:stCondLst>
                                  <p:childTnLst>
                                    <p:set>
                                      <p:cBhvr>
                                        <p:cTn id="308" dur="1" fill="hold">
                                          <p:stCondLst>
                                            <p:cond delay="0"/>
                                          </p:stCondLst>
                                        </p:cTn>
                                        <p:tgtEl>
                                          <p:spTgt spid="27"/>
                                        </p:tgtEl>
                                        <p:attrNameLst>
                                          <p:attrName>style.visibility</p:attrName>
                                        </p:attrNameLst>
                                      </p:cBhvr>
                                      <p:to>
                                        <p:strVal val="visible"/>
                                      </p:to>
                                    </p:set>
                                    <p:animEffect transition="in" filter="wheel(1)">
                                      <p:cBhvr>
                                        <p:cTn id="309" dur="1000"/>
                                        <p:tgtEl>
                                          <p:spTgt spid="27"/>
                                        </p:tgtEl>
                                      </p:cBhvr>
                                    </p:animEffect>
                                  </p:childTnLst>
                                  <p:subTnLst>
                                    <p:animClr clrSpc="rgb" dir="cw">
                                      <p:cBhvr override="childStyle">
                                        <p:cTn dur="1" fill="hold" display="0" masterRel="nextClick" afterEffect="1"/>
                                        <p:tgtEl>
                                          <p:spTgt spid="27"/>
                                        </p:tgtEl>
                                        <p:attrNameLst>
                                          <p:attrName>ppt_c</p:attrName>
                                        </p:attrNameLst>
                                      </p:cBhvr>
                                      <p:to>
                                        <a:srgbClr val="FF6699"/>
                                      </p:to>
                                    </p:animClr>
                                    <p:audio>
                                      <p:cMediaNode>
                                        <p:cTn display="0" masterRel="sameClick">
                                          <p:stCondLst>
                                            <p:cond evt="begin" delay="0">
                                              <p:tn val="307"/>
                                            </p:cond>
                                          </p:stCondLst>
                                          <p:endCondLst>
                                            <p:cond evt="onStopAudio" delay="0">
                                              <p:tgtEl>
                                                <p:sldTgt/>
                                              </p:tgtEl>
                                            </p:cond>
                                          </p:endCondLst>
                                        </p:cTn>
                                        <p:tgtEl>
                                          <p:sndTgt r:embed="rId3" name="click.wav"/>
                                        </p:tgtEl>
                                      </p:cMediaNode>
                                    </p:audio>
                                  </p:subTnLst>
                                </p:cTn>
                              </p:par>
                            </p:childTnLst>
                          </p:cTn>
                        </p:par>
                        <p:par>
                          <p:cTn id="310" fill="hold">
                            <p:stCondLst>
                              <p:cond delay="3000"/>
                            </p:stCondLst>
                            <p:childTnLst>
                              <p:par>
                                <p:cTn id="311" presetID="21" presetClass="entr" presetSubtype="1" fill="hold" grpId="0" nodeType="afterEffect">
                                  <p:stCondLst>
                                    <p:cond delay="0"/>
                                  </p:stCondLst>
                                  <p:childTnLst>
                                    <p:set>
                                      <p:cBhvr>
                                        <p:cTn id="312" dur="1" fill="hold">
                                          <p:stCondLst>
                                            <p:cond delay="0"/>
                                          </p:stCondLst>
                                        </p:cTn>
                                        <p:tgtEl>
                                          <p:spTgt spid="28"/>
                                        </p:tgtEl>
                                        <p:attrNameLst>
                                          <p:attrName>style.visibility</p:attrName>
                                        </p:attrNameLst>
                                      </p:cBhvr>
                                      <p:to>
                                        <p:strVal val="visible"/>
                                      </p:to>
                                    </p:set>
                                    <p:animEffect transition="in" filter="wheel(1)">
                                      <p:cBhvr>
                                        <p:cTn id="313" dur="1000"/>
                                        <p:tgtEl>
                                          <p:spTgt spid="28"/>
                                        </p:tgtEl>
                                      </p:cBhvr>
                                    </p:animEffect>
                                  </p:childTnLst>
                                  <p:subTnLst>
                                    <p:animClr clrSpc="rgb" dir="cw">
                                      <p:cBhvr override="childStyle">
                                        <p:cTn dur="1" fill="hold" display="0" masterRel="nextClick" afterEffect="1"/>
                                        <p:tgtEl>
                                          <p:spTgt spid="28"/>
                                        </p:tgtEl>
                                        <p:attrNameLst>
                                          <p:attrName>ppt_c</p:attrName>
                                        </p:attrNameLst>
                                      </p:cBhvr>
                                      <p:to>
                                        <a:srgbClr val="FF6699"/>
                                      </p:to>
                                    </p:animClr>
                                    <p:audio>
                                      <p:cMediaNode>
                                        <p:cTn display="0" masterRel="sameClick">
                                          <p:stCondLst>
                                            <p:cond evt="begin" delay="0">
                                              <p:tn val="311"/>
                                            </p:cond>
                                          </p:stCondLst>
                                          <p:endCondLst>
                                            <p:cond evt="onStopAudio" delay="0">
                                              <p:tgtEl>
                                                <p:sldTgt/>
                                              </p:tgtEl>
                                            </p:cond>
                                          </p:endCondLst>
                                        </p:cTn>
                                        <p:tgtEl>
                                          <p:sndTgt r:embed="rId3" name="click.wav"/>
                                        </p:tgtEl>
                                      </p:cMediaNode>
                                    </p:audio>
                                  </p:subTnLst>
                                </p:cTn>
                              </p:par>
                            </p:childTnLst>
                          </p:cTn>
                        </p:par>
                        <p:par>
                          <p:cTn id="314" fill="hold">
                            <p:stCondLst>
                              <p:cond delay="4000"/>
                            </p:stCondLst>
                            <p:childTnLst>
                              <p:par>
                                <p:cTn id="315" presetID="21" presetClass="entr" presetSubtype="1" fill="hold" grpId="0" nodeType="afterEffect">
                                  <p:stCondLst>
                                    <p:cond delay="0"/>
                                  </p:stCondLst>
                                  <p:childTnLst>
                                    <p:set>
                                      <p:cBhvr>
                                        <p:cTn id="316" dur="1" fill="hold">
                                          <p:stCondLst>
                                            <p:cond delay="0"/>
                                          </p:stCondLst>
                                        </p:cTn>
                                        <p:tgtEl>
                                          <p:spTgt spid="29"/>
                                        </p:tgtEl>
                                        <p:attrNameLst>
                                          <p:attrName>style.visibility</p:attrName>
                                        </p:attrNameLst>
                                      </p:cBhvr>
                                      <p:to>
                                        <p:strVal val="visible"/>
                                      </p:to>
                                    </p:set>
                                    <p:animEffect transition="in" filter="wheel(1)">
                                      <p:cBhvr>
                                        <p:cTn id="317" dur="1000"/>
                                        <p:tgtEl>
                                          <p:spTgt spid="29"/>
                                        </p:tgtEl>
                                      </p:cBhvr>
                                    </p:animEffect>
                                  </p:childTnLst>
                                  <p:subTnLst>
                                    <p:animClr clrSpc="rgb" dir="cw">
                                      <p:cBhvr override="childStyle">
                                        <p:cTn dur="1" fill="hold" display="0" masterRel="nextClick" afterEffect="1"/>
                                        <p:tgtEl>
                                          <p:spTgt spid="29"/>
                                        </p:tgtEl>
                                        <p:attrNameLst>
                                          <p:attrName>ppt_c</p:attrName>
                                        </p:attrNameLst>
                                      </p:cBhvr>
                                      <p:to>
                                        <a:srgbClr val="FF6699"/>
                                      </p:to>
                                    </p:animClr>
                                    <p:audio>
                                      <p:cMediaNode>
                                        <p:cTn display="0" masterRel="sameClick">
                                          <p:stCondLst>
                                            <p:cond evt="begin" delay="0">
                                              <p:tn val="315"/>
                                            </p:cond>
                                          </p:stCondLst>
                                          <p:endCondLst>
                                            <p:cond evt="onStopAudio" delay="0">
                                              <p:tgtEl>
                                                <p:sldTgt/>
                                              </p:tgtEl>
                                            </p:cond>
                                          </p:endCondLst>
                                        </p:cTn>
                                        <p:tgtEl>
                                          <p:sndTgt r:embed="rId3" name="click.wav"/>
                                        </p:tgtEl>
                                      </p:cMediaNode>
                                    </p:audio>
                                  </p:subTnLst>
                                </p:cTn>
                              </p:par>
                            </p:childTnLst>
                          </p:cTn>
                        </p:par>
                        <p:par>
                          <p:cTn id="318" fill="hold">
                            <p:stCondLst>
                              <p:cond delay="5000"/>
                            </p:stCondLst>
                            <p:childTnLst>
                              <p:par>
                                <p:cTn id="319" presetID="21" presetClass="entr" presetSubtype="1" fill="hold" grpId="0" nodeType="afterEffect">
                                  <p:stCondLst>
                                    <p:cond delay="0"/>
                                  </p:stCondLst>
                                  <p:childTnLst>
                                    <p:set>
                                      <p:cBhvr>
                                        <p:cTn id="320" dur="1" fill="hold">
                                          <p:stCondLst>
                                            <p:cond delay="0"/>
                                          </p:stCondLst>
                                        </p:cTn>
                                        <p:tgtEl>
                                          <p:spTgt spid="30"/>
                                        </p:tgtEl>
                                        <p:attrNameLst>
                                          <p:attrName>style.visibility</p:attrName>
                                        </p:attrNameLst>
                                      </p:cBhvr>
                                      <p:to>
                                        <p:strVal val="visible"/>
                                      </p:to>
                                    </p:set>
                                    <p:animEffect transition="in" filter="wheel(1)">
                                      <p:cBhvr>
                                        <p:cTn id="321" dur="1000"/>
                                        <p:tgtEl>
                                          <p:spTgt spid="30"/>
                                        </p:tgtEl>
                                      </p:cBhvr>
                                    </p:animEffect>
                                  </p:childTnLst>
                                  <p:subTnLst>
                                    <p:animClr clrSpc="rgb" dir="cw">
                                      <p:cBhvr override="childStyle">
                                        <p:cTn dur="1" fill="hold" display="0" masterRel="nextClick" afterEffect="1"/>
                                        <p:tgtEl>
                                          <p:spTgt spid="30"/>
                                        </p:tgtEl>
                                        <p:attrNameLst>
                                          <p:attrName>ppt_c</p:attrName>
                                        </p:attrNameLst>
                                      </p:cBhvr>
                                      <p:to>
                                        <a:srgbClr val="FF6699"/>
                                      </p:to>
                                    </p:animClr>
                                    <p:audio>
                                      <p:cMediaNode>
                                        <p:cTn display="0" masterRel="sameClick">
                                          <p:stCondLst>
                                            <p:cond evt="begin" delay="0">
                                              <p:tn val="319"/>
                                            </p:cond>
                                          </p:stCondLst>
                                          <p:endCondLst>
                                            <p:cond evt="onStopAudio" delay="0">
                                              <p:tgtEl>
                                                <p:sldTgt/>
                                              </p:tgtEl>
                                            </p:cond>
                                          </p:endCondLst>
                                        </p:cTn>
                                        <p:tgtEl>
                                          <p:sndTgt r:embed="rId4" name="bomb.wav"/>
                                        </p:tgtEl>
                                      </p:cMediaNode>
                                    </p:audio>
                                  </p:subTnLst>
                                </p:cTn>
                              </p:par>
                            </p:childTnLst>
                          </p:cTn>
                        </p:par>
                      </p:childTnLst>
                    </p:cTn>
                  </p:par>
                  <p:par>
                    <p:cTn id="322" fill="hold">
                      <p:stCondLst>
                        <p:cond delay="indefinite"/>
                      </p:stCondLst>
                      <p:childTnLst>
                        <p:par>
                          <p:cTn id="323" fill="hold">
                            <p:stCondLst>
                              <p:cond delay="0"/>
                            </p:stCondLst>
                            <p:childTnLst>
                              <p:par>
                                <p:cTn id="324" presetID="3" presetClass="exit" presetSubtype="10" fill="hold" grpId="1" nodeType="clickEffect">
                                  <p:stCondLst>
                                    <p:cond delay="0"/>
                                  </p:stCondLst>
                                  <p:childTnLst>
                                    <p:animEffect transition="out" filter="blinds(horizontal)">
                                      <p:cBhvr>
                                        <p:cTn id="325" dur="500"/>
                                        <p:tgtEl>
                                          <p:spTgt spid="23"/>
                                        </p:tgtEl>
                                      </p:cBhvr>
                                    </p:animEffect>
                                    <p:set>
                                      <p:cBhvr>
                                        <p:cTn id="326" dur="1" fill="hold">
                                          <p:stCondLst>
                                            <p:cond delay="499"/>
                                          </p:stCondLst>
                                        </p:cTn>
                                        <p:tgtEl>
                                          <p:spTgt spid="23"/>
                                        </p:tgtEl>
                                        <p:attrNameLst>
                                          <p:attrName>style.visibility</p:attrName>
                                        </p:attrNameLst>
                                      </p:cBhvr>
                                      <p:to>
                                        <p:strVal val="hidden"/>
                                      </p:to>
                                    </p:set>
                                  </p:childTnLst>
                                </p:cTn>
                              </p:par>
                              <p:par>
                                <p:cTn id="327" presetID="3" presetClass="exit" presetSubtype="10" fill="hold" grpId="1" nodeType="withEffect">
                                  <p:stCondLst>
                                    <p:cond delay="0"/>
                                  </p:stCondLst>
                                  <p:childTnLst>
                                    <p:animEffect transition="out" filter="blinds(horizontal)">
                                      <p:cBhvr>
                                        <p:cTn id="328" dur="500"/>
                                        <p:tgtEl>
                                          <p:spTgt spid="24"/>
                                        </p:tgtEl>
                                      </p:cBhvr>
                                    </p:animEffect>
                                    <p:set>
                                      <p:cBhvr>
                                        <p:cTn id="329" dur="1" fill="hold">
                                          <p:stCondLst>
                                            <p:cond delay="499"/>
                                          </p:stCondLst>
                                        </p:cTn>
                                        <p:tgtEl>
                                          <p:spTgt spid="24"/>
                                        </p:tgtEl>
                                        <p:attrNameLst>
                                          <p:attrName>style.visibility</p:attrName>
                                        </p:attrNameLst>
                                      </p:cBhvr>
                                      <p:to>
                                        <p:strVal val="hidden"/>
                                      </p:to>
                                    </p:set>
                                  </p:childTnLst>
                                </p:cTn>
                              </p:par>
                              <p:par>
                                <p:cTn id="330" presetID="3" presetClass="exit" presetSubtype="10" fill="hold" grpId="1" nodeType="withEffect">
                                  <p:stCondLst>
                                    <p:cond delay="0"/>
                                  </p:stCondLst>
                                  <p:childTnLst>
                                    <p:animEffect transition="out" filter="blinds(horizontal)">
                                      <p:cBhvr>
                                        <p:cTn id="331" dur="500"/>
                                        <p:tgtEl>
                                          <p:spTgt spid="27"/>
                                        </p:tgtEl>
                                      </p:cBhvr>
                                    </p:animEffect>
                                    <p:set>
                                      <p:cBhvr>
                                        <p:cTn id="332" dur="1" fill="hold">
                                          <p:stCondLst>
                                            <p:cond delay="499"/>
                                          </p:stCondLst>
                                        </p:cTn>
                                        <p:tgtEl>
                                          <p:spTgt spid="27"/>
                                        </p:tgtEl>
                                        <p:attrNameLst>
                                          <p:attrName>style.visibility</p:attrName>
                                        </p:attrNameLst>
                                      </p:cBhvr>
                                      <p:to>
                                        <p:strVal val="hidden"/>
                                      </p:to>
                                    </p:set>
                                  </p:childTnLst>
                                </p:cTn>
                              </p:par>
                              <p:par>
                                <p:cTn id="333" presetID="3" presetClass="exit" presetSubtype="10" fill="hold" grpId="1" nodeType="withEffect">
                                  <p:stCondLst>
                                    <p:cond delay="0"/>
                                  </p:stCondLst>
                                  <p:childTnLst>
                                    <p:animEffect transition="out" filter="blinds(horizontal)">
                                      <p:cBhvr>
                                        <p:cTn id="334" dur="500"/>
                                        <p:tgtEl>
                                          <p:spTgt spid="28"/>
                                        </p:tgtEl>
                                      </p:cBhvr>
                                    </p:animEffect>
                                    <p:set>
                                      <p:cBhvr>
                                        <p:cTn id="335" dur="1" fill="hold">
                                          <p:stCondLst>
                                            <p:cond delay="499"/>
                                          </p:stCondLst>
                                        </p:cTn>
                                        <p:tgtEl>
                                          <p:spTgt spid="28"/>
                                        </p:tgtEl>
                                        <p:attrNameLst>
                                          <p:attrName>style.visibility</p:attrName>
                                        </p:attrNameLst>
                                      </p:cBhvr>
                                      <p:to>
                                        <p:strVal val="hidden"/>
                                      </p:to>
                                    </p:set>
                                  </p:childTnLst>
                                </p:cTn>
                              </p:par>
                              <p:par>
                                <p:cTn id="336" presetID="3" presetClass="exit" presetSubtype="10" fill="hold" grpId="1" nodeType="withEffect">
                                  <p:stCondLst>
                                    <p:cond delay="0"/>
                                  </p:stCondLst>
                                  <p:childTnLst>
                                    <p:animEffect transition="out" filter="blinds(horizontal)">
                                      <p:cBhvr>
                                        <p:cTn id="337" dur="500"/>
                                        <p:tgtEl>
                                          <p:spTgt spid="29"/>
                                        </p:tgtEl>
                                      </p:cBhvr>
                                    </p:animEffect>
                                    <p:set>
                                      <p:cBhvr>
                                        <p:cTn id="338" dur="1" fill="hold">
                                          <p:stCondLst>
                                            <p:cond delay="499"/>
                                          </p:stCondLst>
                                        </p:cTn>
                                        <p:tgtEl>
                                          <p:spTgt spid="29"/>
                                        </p:tgtEl>
                                        <p:attrNameLst>
                                          <p:attrName>style.visibility</p:attrName>
                                        </p:attrNameLst>
                                      </p:cBhvr>
                                      <p:to>
                                        <p:strVal val="hidden"/>
                                      </p:to>
                                    </p:set>
                                  </p:childTnLst>
                                </p:cTn>
                              </p:par>
                              <p:par>
                                <p:cTn id="339" presetID="3" presetClass="exit" presetSubtype="10" fill="hold" grpId="1" nodeType="withEffect">
                                  <p:stCondLst>
                                    <p:cond delay="0"/>
                                  </p:stCondLst>
                                  <p:childTnLst>
                                    <p:animEffect transition="out" filter="blinds(horizontal)">
                                      <p:cBhvr>
                                        <p:cTn id="340" dur="500"/>
                                        <p:tgtEl>
                                          <p:spTgt spid="30"/>
                                        </p:tgtEl>
                                      </p:cBhvr>
                                    </p:animEffect>
                                    <p:set>
                                      <p:cBhvr>
                                        <p:cTn id="341" dur="1" fill="hold">
                                          <p:stCondLst>
                                            <p:cond delay="499"/>
                                          </p:stCondLst>
                                        </p:cTn>
                                        <p:tgtEl>
                                          <p:spTgt spid="30"/>
                                        </p:tgtEl>
                                        <p:attrNameLst>
                                          <p:attrName>style.visibility</p:attrName>
                                        </p:attrNameLst>
                                      </p:cBhvr>
                                      <p:to>
                                        <p:strVal val="hidden"/>
                                      </p:to>
                                    </p:set>
                                  </p:childTnLst>
                                </p:cTn>
                              </p:par>
                            </p:childTnLst>
                          </p:cTn>
                        </p:par>
                      </p:childTnLst>
                    </p:cTn>
                  </p:par>
                  <p:par>
                    <p:cTn id="342" fill="hold">
                      <p:stCondLst>
                        <p:cond delay="indefinite"/>
                      </p:stCondLst>
                      <p:childTnLst>
                        <p:par>
                          <p:cTn id="343" fill="hold">
                            <p:stCondLst>
                              <p:cond delay="0"/>
                            </p:stCondLst>
                            <p:childTnLst>
                              <p:par>
                                <p:cTn id="344" presetID="53" presetClass="exit" presetSubtype="32" fill="hold" grpId="1" nodeType="clickEffect">
                                  <p:stCondLst>
                                    <p:cond delay="0"/>
                                  </p:stCondLst>
                                  <p:childTnLst>
                                    <p:anim calcmode="lin" valueType="num">
                                      <p:cBhvr>
                                        <p:cTn id="345" dur="500"/>
                                        <p:tgtEl>
                                          <p:spTgt spid="41"/>
                                        </p:tgtEl>
                                        <p:attrNameLst>
                                          <p:attrName>ppt_w</p:attrName>
                                        </p:attrNameLst>
                                      </p:cBhvr>
                                      <p:tavLst>
                                        <p:tav tm="0">
                                          <p:val>
                                            <p:strVal val="ppt_w"/>
                                          </p:val>
                                        </p:tav>
                                        <p:tav tm="100000">
                                          <p:val>
                                            <p:fltVal val="0"/>
                                          </p:val>
                                        </p:tav>
                                      </p:tavLst>
                                    </p:anim>
                                    <p:anim calcmode="lin" valueType="num">
                                      <p:cBhvr>
                                        <p:cTn id="346" dur="500"/>
                                        <p:tgtEl>
                                          <p:spTgt spid="41"/>
                                        </p:tgtEl>
                                        <p:attrNameLst>
                                          <p:attrName>ppt_h</p:attrName>
                                        </p:attrNameLst>
                                      </p:cBhvr>
                                      <p:tavLst>
                                        <p:tav tm="0">
                                          <p:val>
                                            <p:strVal val="ppt_h"/>
                                          </p:val>
                                        </p:tav>
                                        <p:tav tm="100000">
                                          <p:val>
                                            <p:fltVal val="0"/>
                                          </p:val>
                                        </p:tav>
                                      </p:tavLst>
                                    </p:anim>
                                    <p:animEffect transition="out" filter="fade">
                                      <p:cBhvr>
                                        <p:cTn id="347" dur="500"/>
                                        <p:tgtEl>
                                          <p:spTgt spid="41"/>
                                        </p:tgtEl>
                                      </p:cBhvr>
                                    </p:animEffect>
                                    <p:set>
                                      <p:cBhvr>
                                        <p:cTn id="348" dur="1" fill="hold">
                                          <p:stCondLst>
                                            <p:cond delay="499"/>
                                          </p:stCondLst>
                                        </p:cTn>
                                        <p:tgtEl>
                                          <p:spTgt spid="41"/>
                                        </p:tgtEl>
                                        <p:attrNameLst>
                                          <p:attrName>style.visibility</p:attrName>
                                        </p:attrNameLst>
                                      </p:cBhvr>
                                      <p:to>
                                        <p:strVal val="hidden"/>
                                      </p:to>
                                    </p:set>
                                  </p:childTnLst>
                                </p:cTn>
                              </p:par>
                              <p:par>
                                <p:cTn id="349" presetID="53" presetClass="exit" presetSubtype="32" fill="hold" nodeType="withEffect">
                                  <p:stCondLst>
                                    <p:cond delay="0"/>
                                  </p:stCondLst>
                                  <p:childTnLst>
                                    <p:anim calcmode="lin" valueType="num">
                                      <p:cBhvr>
                                        <p:cTn id="350" dur="500"/>
                                        <p:tgtEl>
                                          <p:spTgt spid="43"/>
                                        </p:tgtEl>
                                        <p:attrNameLst>
                                          <p:attrName>ppt_w</p:attrName>
                                        </p:attrNameLst>
                                      </p:cBhvr>
                                      <p:tavLst>
                                        <p:tav tm="0">
                                          <p:val>
                                            <p:strVal val="ppt_w"/>
                                          </p:val>
                                        </p:tav>
                                        <p:tav tm="100000">
                                          <p:val>
                                            <p:fltVal val="0"/>
                                          </p:val>
                                        </p:tav>
                                      </p:tavLst>
                                    </p:anim>
                                    <p:anim calcmode="lin" valueType="num">
                                      <p:cBhvr>
                                        <p:cTn id="351" dur="500"/>
                                        <p:tgtEl>
                                          <p:spTgt spid="43"/>
                                        </p:tgtEl>
                                        <p:attrNameLst>
                                          <p:attrName>ppt_h</p:attrName>
                                        </p:attrNameLst>
                                      </p:cBhvr>
                                      <p:tavLst>
                                        <p:tav tm="0">
                                          <p:val>
                                            <p:strVal val="ppt_h"/>
                                          </p:val>
                                        </p:tav>
                                        <p:tav tm="100000">
                                          <p:val>
                                            <p:fltVal val="0"/>
                                          </p:val>
                                        </p:tav>
                                      </p:tavLst>
                                    </p:anim>
                                    <p:animEffect transition="out" filter="fade">
                                      <p:cBhvr>
                                        <p:cTn id="352" dur="500"/>
                                        <p:tgtEl>
                                          <p:spTgt spid="43"/>
                                        </p:tgtEl>
                                      </p:cBhvr>
                                    </p:animEffect>
                                    <p:set>
                                      <p:cBhvr>
                                        <p:cTn id="353" dur="1" fill="hold">
                                          <p:stCondLst>
                                            <p:cond delay="499"/>
                                          </p:stCondLst>
                                        </p:cTn>
                                        <p:tgtEl>
                                          <p:spTgt spid="43"/>
                                        </p:tgtEl>
                                        <p:attrNameLst>
                                          <p:attrName>style.visibility</p:attrName>
                                        </p:attrNameLst>
                                      </p:cBhvr>
                                      <p:to>
                                        <p:strVal val="hidden"/>
                                      </p:to>
                                    </p:set>
                                  </p:childTnLst>
                                </p:cTn>
                              </p:par>
                              <p:par>
                                <p:cTn id="354" presetID="53" presetClass="exit" presetSubtype="32" fill="hold" nodeType="withEffect">
                                  <p:stCondLst>
                                    <p:cond delay="0"/>
                                  </p:stCondLst>
                                  <p:childTnLst>
                                    <p:anim calcmode="lin" valueType="num">
                                      <p:cBhvr>
                                        <p:cTn id="355" dur="500"/>
                                        <p:tgtEl>
                                          <p:spTgt spid="44"/>
                                        </p:tgtEl>
                                        <p:attrNameLst>
                                          <p:attrName>ppt_w</p:attrName>
                                        </p:attrNameLst>
                                      </p:cBhvr>
                                      <p:tavLst>
                                        <p:tav tm="0">
                                          <p:val>
                                            <p:strVal val="ppt_w"/>
                                          </p:val>
                                        </p:tav>
                                        <p:tav tm="100000">
                                          <p:val>
                                            <p:fltVal val="0"/>
                                          </p:val>
                                        </p:tav>
                                      </p:tavLst>
                                    </p:anim>
                                    <p:anim calcmode="lin" valueType="num">
                                      <p:cBhvr>
                                        <p:cTn id="356" dur="500"/>
                                        <p:tgtEl>
                                          <p:spTgt spid="44"/>
                                        </p:tgtEl>
                                        <p:attrNameLst>
                                          <p:attrName>ppt_h</p:attrName>
                                        </p:attrNameLst>
                                      </p:cBhvr>
                                      <p:tavLst>
                                        <p:tav tm="0">
                                          <p:val>
                                            <p:strVal val="ppt_h"/>
                                          </p:val>
                                        </p:tav>
                                        <p:tav tm="100000">
                                          <p:val>
                                            <p:fltVal val="0"/>
                                          </p:val>
                                        </p:tav>
                                      </p:tavLst>
                                    </p:anim>
                                    <p:animEffect transition="out" filter="fade">
                                      <p:cBhvr>
                                        <p:cTn id="357" dur="500"/>
                                        <p:tgtEl>
                                          <p:spTgt spid="44"/>
                                        </p:tgtEl>
                                      </p:cBhvr>
                                    </p:animEffect>
                                    <p:set>
                                      <p:cBhvr>
                                        <p:cTn id="358" dur="1" fill="hold">
                                          <p:stCondLst>
                                            <p:cond delay="499"/>
                                          </p:stCondLst>
                                        </p:cTn>
                                        <p:tgtEl>
                                          <p:spTgt spid="44"/>
                                        </p:tgtEl>
                                        <p:attrNameLst>
                                          <p:attrName>style.visibility</p:attrName>
                                        </p:attrNameLst>
                                      </p:cBhvr>
                                      <p:to>
                                        <p:strVal val="hidden"/>
                                      </p:to>
                                    </p:set>
                                  </p:childTnLst>
                                </p:cTn>
                              </p:par>
                              <p:par>
                                <p:cTn id="359" presetID="53" presetClass="exit" presetSubtype="32" fill="hold" nodeType="withEffect">
                                  <p:stCondLst>
                                    <p:cond delay="0"/>
                                  </p:stCondLst>
                                  <p:childTnLst>
                                    <p:anim calcmode="lin" valueType="num">
                                      <p:cBhvr>
                                        <p:cTn id="360" dur="500"/>
                                        <p:tgtEl>
                                          <p:spTgt spid="45"/>
                                        </p:tgtEl>
                                        <p:attrNameLst>
                                          <p:attrName>ppt_w</p:attrName>
                                        </p:attrNameLst>
                                      </p:cBhvr>
                                      <p:tavLst>
                                        <p:tav tm="0">
                                          <p:val>
                                            <p:strVal val="ppt_w"/>
                                          </p:val>
                                        </p:tav>
                                        <p:tav tm="100000">
                                          <p:val>
                                            <p:fltVal val="0"/>
                                          </p:val>
                                        </p:tav>
                                      </p:tavLst>
                                    </p:anim>
                                    <p:anim calcmode="lin" valueType="num">
                                      <p:cBhvr>
                                        <p:cTn id="361" dur="500"/>
                                        <p:tgtEl>
                                          <p:spTgt spid="45"/>
                                        </p:tgtEl>
                                        <p:attrNameLst>
                                          <p:attrName>ppt_h</p:attrName>
                                        </p:attrNameLst>
                                      </p:cBhvr>
                                      <p:tavLst>
                                        <p:tav tm="0">
                                          <p:val>
                                            <p:strVal val="ppt_h"/>
                                          </p:val>
                                        </p:tav>
                                        <p:tav tm="100000">
                                          <p:val>
                                            <p:fltVal val="0"/>
                                          </p:val>
                                        </p:tav>
                                      </p:tavLst>
                                    </p:anim>
                                    <p:animEffect transition="out" filter="fade">
                                      <p:cBhvr>
                                        <p:cTn id="362" dur="500"/>
                                        <p:tgtEl>
                                          <p:spTgt spid="45"/>
                                        </p:tgtEl>
                                      </p:cBhvr>
                                    </p:animEffect>
                                    <p:set>
                                      <p:cBhvr>
                                        <p:cTn id="363" dur="1" fill="hold">
                                          <p:stCondLst>
                                            <p:cond delay="499"/>
                                          </p:stCondLst>
                                        </p:cTn>
                                        <p:tgtEl>
                                          <p:spTgt spid="45"/>
                                        </p:tgtEl>
                                        <p:attrNameLst>
                                          <p:attrName>style.visibility</p:attrName>
                                        </p:attrNameLst>
                                      </p:cBhvr>
                                      <p:to>
                                        <p:strVal val="hidden"/>
                                      </p:to>
                                    </p:set>
                                  </p:childTnLst>
                                </p:cTn>
                              </p:par>
                              <p:par>
                                <p:cTn id="364" presetID="53" presetClass="exit" presetSubtype="32" fill="hold" grpId="1" nodeType="withEffect">
                                  <p:stCondLst>
                                    <p:cond delay="0"/>
                                  </p:stCondLst>
                                  <p:childTnLst>
                                    <p:anim calcmode="lin" valueType="num">
                                      <p:cBhvr>
                                        <p:cTn id="365" dur="500"/>
                                        <p:tgtEl>
                                          <p:spTgt spid="42"/>
                                        </p:tgtEl>
                                        <p:attrNameLst>
                                          <p:attrName>ppt_w</p:attrName>
                                        </p:attrNameLst>
                                      </p:cBhvr>
                                      <p:tavLst>
                                        <p:tav tm="0">
                                          <p:val>
                                            <p:strVal val="ppt_w"/>
                                          </p:val>
                                        </p:tav>
                                        <p:tav tm="100000">
                                          <p:val>
                                            <p:fltVal val="0"/>
                                          </p:val>
                                        </p:tav>
                                      </p:tavLst>
                                    </p:anim>
                                    <p:anim calcmode="lin" valueType="num">
                                      <p:cBhvr>
                                        <p:cTn id="366" dur="500"/>
                                        <p:tgtEl>
                                          <p:spTgt spid="42"/>
                                        </p:tgtEl>
                                        <p:attrNameLst>
                                          <p:attrName>ppt_h</p:attrName>
                                        </p:attrNameLst>
                                      </p:cBhvr>
                                      <p:tavLst>
                                        <p:tav tm="0">
                                          <p:val>
                                            <p:strVal val="ppt_h"/>
                                          </p:val>
                                        </p:tav>
                                        <p:tav tm="100000">
                                          <p:val>
                                            <p:fltVal val="0"/>
                                          </p:val>
                                        </p:tav>
                                      </p:tavLst>
                                    </p:anim>
                                    <p:animEffect transition="out" filter="fade">
                                      <p:cBhvr>
                                        <p:cTn id="367" dur="500"/>
                                        <p:tgtEl>
                                          <p:spTgt spid="42"/>
                                        </p:tgtEl>
                                      </p:cBhvr>
                                    </p:animEffect>
                                    <p:set>
                                      <p:cBhvr>
                                        <p:cTn id="368" dur="1" fill="hold">
                                          <p:stCondLst>
                                            <p:cond delay="499"/>
                                          </p:stCondLst>
                                        </p:cTn>
                                        <p:tgtEl>
                                          <p:spTgt spid="42"/>
                                        </p:tgtEl>
                                        <p:attrNameLst>
                                          <p:attrName>style.visibility</p:attrName>
                                        </p:attrNameLst>
                                      </p:cBhvr>
                                      <p:to>
                                        <p:strVal val="hidden"/>
                                      </p:to>
                                    </p:set>
                                  </p:childTnLst>
                                </p:cTn>
                              </p:par>
                              <p:par>
                                <p:cTn id="369" presetID="53" presetClass="exit" presetSubtype="32" fill="hold" grpId="1" nodeType="withEffect">
                                  <p:stCondLst>
                                    <p:cond delay="0"/>
                                  </p:stCondLst>
                                  <p:childTnLst>
                                    <p:anim calcmode="lin" valueType="num">
                                      <p:cBhvr>
                                        <p:cTn id="370" dur="500"/>
                                        <p:tgtEl>
                                          <p:spTgt spid="12"/>
                                        </p:tgtEl>
                                        <p:attrNameLst>
                                          <p:attrName>ppt_w</p:attrName>
                                        </p:attrNameLst>
                                      </p:cBhvr>
                                      <p:tavLst>
                                        <p:tav tm="0">
                                          <p:val>
                                            <p:strVal val="ppt_w"/>
                                          </p:val>
                                        </p:tav>
                                        <p:tav tm="100000">
                                          <p:val>
                                            <p:fltVal val="0"/>
                                          </p:val>
                                        </p:tav>
                                      </p:tavLst>
                                    </p:anim>
                                    <p:anim calcmode="lin" valueType="num">
                                      <p:cBhvr>
                                        <p:cTn id="371" dur="500"/>
                                        <p:tgtEl>
                                          <p:spTgt spid="12"/>
                                        </p:tgtEl>
                                        <p:attrNameLst>
                                          <p:attrName>ppt_h</p:attrName>
                                        </p:attrNameLst>
                                      </p:cBhvr>
                                      <p:tavLst>
                                        <p:tav tm="0">
                                          <p:val>
                                            <p:strVal val="ppt_h"/>
                                          </p:val>
                                        </p:tav>
                                        <p:tav tm="100000">
                                          <p:val>
                                            <p:fltVal val="0"/>
                                          </p:val>
                                        </p:tav>
                                      </p:tavLst>
                                    </p:anim>
                                    <p:animEffect transition="out" filter="fade">
                                      <p:cBhvr>
                                        <p:cTn id="372" dur="500"/>
                                        <p:tgtEl>
                                          <p:spTgt spid="12"/>
                                        </p:tgtEl>
                                      </p:cBhvr>
                                    </p:animEffect>
                                    <p:set>
                                      <p:cBhvr>
                                        <p:cTn id="373" dur="1" fill="hold">
                                          <p:stCondLst>
                                            <p:cond delay="499"/>
                                          </p:stCondLst>
                                        </p:cTn>
                                        <p:tgtEl>
                                          <p:spTgt spid="12"/>
                                        </p:tgtEl>
                                        <p:attrNameLst>
                                          <p:attrName>style.visibility</p:attrName>
                                        </p:attrNameLst>
                                      </p:cBhvr>
                                      <p:to>
                                        <p:strVal val="hidden"/>
                                      </p:to>
                                    </p:set>
                                  </p:childTnLst>
                                </p:cTn>
                              </p:par>
                              <p:par>
                                <p:cTn id="374" presetID="53" presetClass="exit" presetSubtype="32" fill="hold" nodeType="withEffect">
                                  <p:stCondLst>
                                    <p:cond delay="0"/>
                                  </p:stCondLst>
                                  <p:childTnLst>
                                    <p:anim calcmode="lin" valueType="num">
                                      <p:cBhvr>
                                        <p:cTn id="375" dur="500"/>
                                        <p:tgtEl>
                                          <p:spTgt spid="19"/>
                                        </p:tgtEl>
                                        <p:attrNameLst>
                                          <p:attrName>ppt_w</p:attrName>
                                        </p:attrNameLst>
                                      </p:cBhvr>
                                      <p:tavLst>
                                        <p:tav tm="0">
                                          <p:val>
                                            <p:strVal val="ppt_w"/>
                                          </p:val>
                                        </p:tav>
                                        <p:tav tm="100000">
                                          <p:val>
                                            <p:fltVal val="0"/>
                                          </p:val>
                                        </p:tav>
                                      </p:tavLst>
                                    </p:anim>
                                    <p:anim calcmode="lin" valueType="num">
                                      <p:cBhvr>
                                        <p:cTn id="376" dur="500"/>
                                        <p:tgtEl>
                                          <p:spTgt spid="19"/>
                                        </p:tgtEl>
                                        <p:attrNameLst>
                                          <p:attrName>ppt_h</p:attrName>
                                        </p:attrNameLst>
                                      </p:cBhvr>
                                      <p:tavLst>
                                        <p:tav tm="0">
                                          <p:val>
                                            <p:strVal val="ppt_h"/>
                                          </p:val>
                                        </p:tav>
                                        <p:tav tm="100000">
                                          <p:val>
                                            <p:fltVal val="0"/>
                                          </p:val>
                                        </p:tav>
                                      </p:tavLst>
                                    </p:anim>
                                    <p:animEffect transition="out" filter="fade">
                                      <p:cBhvr>
                                        <p:cTn id="377" dur="500"/>
                                        <p:tgtEl>
                                          <p:spTgt spid="19"/>
                                        </p:tgtEl>
                                      </p:cBhvr>
                                    </p:animEffect>
                                    <p:set>
                                      <p:cBhvr>
                                        <p:cTn id="378" dur="1" fill="hold">
                                          <p:stCondLst>
                                            <p:cond delay="499"/>
                                          </p:stCondLst>
                                        </p:cTn>
                                        <p:tgtEl>
                                          <p:spTgt spid="19"/>
                                        </p:tgtEl>
                                        <p:attrNameLst>
                                          <p:attrName>style.visibility</p:attrName>
                                        </p:attrNameLst>
                                      </p:cBhvr>
                                      <p:to>
                                        <p:strVal val="hidden"/>
                                      </p:to>
                                    </p:set>
                                  </p:childTnLst>
                                </p:cTn>
                              </p:par>
                              <p:par>
                                <p:cTn id="379" presetID="53" presetClass="exit" presetSubtype="32" fill="hold" nodeType="withEffect">
                                  <p:stCondLst>
                                    <p:cond delay="0"/>
                                  </p:stCondLst>
                                  <p:childTnLst>
                                    <p:anim calcmode="lin" valueType="num">
                                      <p:cBhvr>
                                        <p:cTn id="380" dur="500"/>
                                        <p:tgtEl>
                                          <p:spTgt spid="20"/>
                                        </p:tgtEl>
                                        <p:attrNameLst>
                                          <p:attrName>ppt_w</p:attrName>
                                        </p:attrNameLst>
                                      </p:cBhvr>
                                      <p:tavLst>
                                        <p:tav tm="0">
                                          <p:val>
                                            <p:strVal val="ppt_w"/>
                                          </p:val>
                                        </p:tav>
                                        <p:tav tm="100000">
                                          <p:val>
                                            <p:fltVal val="0"/>
                                          </p:val>
                                        </p:tav>
                                      </p:tavLst>
                                    </p:anim>
                                    <p:anim calcmode="lin" valueType="num">
                                      <p:cBhvr>
                                        <p:cTn id="381" dur="500"/>
                                        <p:tgtEl>
                                          <p:spTgt spid="20"/>
                                        </p:tgtEl>
                                        <p:attrNameLst>
                                          <p:attrName>ppt_h</p:attrName>
                                        </p:attrNameLst>
                                      </p:cBhvr>
                                      <p:tavLst>
                                        <p:tav tm="0">
                                          <p:val>
                                            <p:strVal val="ppt_h"/>
                                          </p:val>
                                        </p:tav>
                                        <p:tav tm="100000">
                                          <p:val>
                                            <p:fltVal val="0"/>
                                          </p:val>
                                        </p:tav>
                                      </p:tavLst>
                                    </p:anim>
                                    <p:animEffect transition="out" filter="fade">
                                      <p:cBhvr>
                                        <p:cTn id="382" dur="500"/>
                                        <p:tgtEl>
                                          <p:spTgt spid="20"/>
                                        </p:tgtEl>
                                      </p:cBhvr>
                                    </p:animEffect>
                                    <p:set>
                                      <p:cBhvr>
                                        <p:cTn id="383" dur="1" fill="hold">
                                          <p:stCondLst>
                                            <p:cond delay="499"/>
                                          </p:stCondLst>
                                        </p:cTn>
                                        <p:tgtEl>
                                          <p:spTgt spid="20"/>
                                        </p:tgtEl>
                                        <p:attrNameLst>
                                          <p:attrName>style.visibility</p:attrName>
                                        </p:attrNameLst>
                                      </p:cBhvr>
                                      <p:to>
                                        <p:strVal val="hidden"/>
                                      </p:to>
                                    </p:set>
                                  </p:childTnLst>
                                </p:cTn>
                              </p:par>
                              <p:par>
                                <p:cTn id="384" presetID="53" presetClass="exit" presetSubtype="32" fill="hold" nodeType="withEffect">
                                  <p:stCondLst>
                                    <p:cond delay="0"/>
                                  </p:stCondLst>
                                  <p:childTnLst>
                                    <p:anim calcmode="lin" valueType="num">
                                      <p:cBhvr>
                                        <p:cTn id="385" dur="500"/>
                                        <p:tgtEl>
                                          <p:spTgt spid="2"/>
                                        </p:tgtEl>
                                        <p:attrNameLst>
                                          <p:attrName>ppt_w</p:attrName>
                                        </p:attrNameLst>
                                      </p:cBhvr>
                                      <p:tavLst>
                                        <p:tav tm="0">
                                          <p:val>
                                            <p:strVal val="ppt_w"/>
                                          </p:val>
                                        </p:tav>
                                        <p:tav tm="100000">
                                          <p:val>
                                            <p:fltVal val="0"/>
                                          </p:val>
                                        </p:tav>
                                      </p:tavLst>
                                    </p:anim>
                                    <p:anim calcmode="lin" valueType="num">
                                      <p:cBhvr>
                                        <p:cTn id="386" dur="500"/>
                                        <p:tgtEl>
                                          <p:spTgt spid="2"/>
                                        </p:tgtEl>
                                        <p:attrNameLst>
                                          <p:attrName>ppt_h</p:attrName>
                                        </p:attrNameLst>
                                      </p:cBhvr>
                                      <p:tavLst>
                                        <p:tav tm="0">
                                          <p:val>
                                            <p:strVal val="ppt_h"/>
                                          </p:val>
                                        </p:tav>
                                        <p:tav tm="100000">
                                          <p:val>
                                            <p:fltVal val="0"/>
                                          </p:val>
                                        </p:tav>
                                      </p:tavLst>
                                    </p:anim>
                                    <p:animEffect transition="out" filter="fade">
                                      <p:cBhvr>
                                        <p:cTn id="387" dur="500"/>
                                        <p:tgtEl>
                                          <p:spTgt spid="2"/>
                                        </p:tgtEl>
                                      </p:cBhvr>
                                    </p:animEffect>
                                    <p:set>
                                      <p:cBhvr>
                                        <p:cTn id="388" dur="1" fill="hold">
                                          <p:stCondLst>
                                            <p:cond delay="499"/>
                                          </p:stCondLst>
                                        </p:cTn>
                                        <p:tgtEl>
                                          <p:spTgt spid="2"/>
                                        </p:tgtEl>
                                        <p:attrNameLst>
                                          <p:attrName>style.visibility</p:attrName>
                                        </p:attrNameLst>
                                      </p:cBhvr>
                                      <p:to>
                                        <p:strVal val="hidden"/>
                                      </p:to>
                                    </p:set>
                                  </p:childTnLst>
                                </p:cTn>
                              </p:par>
                              <p:par>
                                <p:cTn id="389" presetID="53" presetClass="exit" presetSubtype="32" fill="hold" nodeType="withEffect">
                                  <p:stCondLst>
                                    <p:cond delay="0"/>
                                  </p:stCondLst>
                                  <p:childTnLst>
                                    <p:anim calcmode="lin" valueType="num">
                                      <p:cBhvr>
                                        <p:cTn id="390" dur="500"/>
                                        <p:tgtEl>
                                          <p:spTgt spid="32"/>
                                        </p:tgtEl>
                                        <p:attrNameLst>
                                          <p:attrName>ppt_w</p:attrName>
                                        </p:attrNameLst>
                                      </p:cBhvr>
                                      <p:tavLst>
                                        <p:tav tm="0">
                                          <p:val>
                                            <p:strVal val="ppt_w"/>
                                          </p:val>
                                        </p:tav>
                                        <p:tav tm="100000">
                                          <p:val>
                                            <p:fltVal val="0"/>
                                          </p:val>
                                        </p:tav>
                                      </p:tavLst>
                                    </p:anim>
                                    <p:anim calcmode="lin" valueType="num">
                                      <p:cBhvr>
                                        <p:cTn id="391" dur="500"/>
                                        <p:tgtEl>
                                          <p:spTgt spid="32"/>
                                        </p:tgtEl>
                                        <p:attrNameLst>
                                          <p:attrName>ppt_h</p:attrName>
                                        </p:attrNameLst>
                                      </p:cBhvr>
                                      <p:tavLst>
                                        <p:tav tm="0">
                                          <p:val>
                                            <p:strVal val="ppt_h"/>
                                          </p:val>
                                        </p:tav>
                                        <p:tav tm="100000">
                                          <p:val>
                                            <p:fltVal val="0"/>
                                          </p:val>
                                        </p:tav>
                                      </p:tavLst>
                                    </p:anim>
                                    <p:animEffect transition="out" filter="fade">
                                      <p:cBhvr>
                                        <p:cTn id="392" dur="500"/>
                                        <p:tgtEl>
                                          <p:spTgt spid="32"/>
                                        </p:tgtEl>
                                      </p:cBhvr>
                                    </p:animEffect>
                                    <p:set>
                                      <p:cBhvr>
                                        <p:cTn id="393" dur="1" fill="hold">
                                          <p:stCondLst>
                                            <p:cond delay="499"/>
                                          </p:stCondLst>
                                        </p:cTn>
                                        <p:tgtEl>
                                          <p:spTgt spid="32"/>
                                        </p:tgtEl>
                                        <p:attrNameLst>
                                          <p:attrName>style.visibility</p:attrName>
                                        </p:attrNameLst>
                                      </p:cBhvr>
                                      <p:to>
                                        <p:strVal val="hidden"/>
                                      </p:to>
                                    </p:set>
                                  </p:childTnLst>
                                </p:cTn>
                              </p:par>
                              <p:par>
                                <p:cTn id="394" presetID="53" presetClass="exit" presetSubtype="32" fill="hold" grpId="1" nodeType="withEffect">
                                  <p:stCondLst>
                                    <p:cond delay="0"/>
                                  </p:stCondLst>
                                  <p:childTnLst>
                                    <p:anim calcmode="lin" valueType="num">
                                      <p:cBhvr>
                                        <p:cTn id="395" dur="500"/>
                                        <p:tgtEl>
                                          <p:spTgt spid="3"/>
                                        </p:tgtEl>
                                        <p:attrNameLst>
                                          <p:attrName>ppt_w</p:attrName>
                                        </p:attrNameLst>
                                      </p:cBhvr>
                                      <p:tavLst>
                                        <p:tav tm="0">
                                          <p:val>
                                            <p:strVal val="ppt_w"/>
                                          </p:val>
                                        </p:tav>
                                        <p:tav tm="100000">
                                          <p:val>
                                            <p:fltVal val="0"/>
                                          </p:val>
                                        </p:tav>
                                      </p:tavLst>
                                    </p:anim>
                                    <p:anim calcmode="lin" valueType="num">
                                      <p:cBhvr>
                                        <p:cTn id="396" dur="500"/>
                                        <p:tgtEl>
                                          <p:spTgt spid="3"/>
                                        </p:tgtEl>
                                        <p:attrNameLst>
                                          <p:attrName>ppt_h</p:attrName>
                                        </p:attrNameLst>
                                      </p:cBhvr>
                                      <p:tavLst>
                                        <p:tav tm="0">
                                          <p:val>
                                            <p:strVal val="ppt_h"/>
                                          </p:val>
                                        </p:tav>
                                        <p:tav tm="100000">
                                          <p:val>
                                            <p:fltVal val="0"/>
                                          </p:val>
                                        </p:tav>
                                      </p:tavLst>
                                    </p:anim>
                                    <p:animEffect transition="out" filter="fade">
                                      <p:cBhvr>
                                        <p:cTn id="397" dur="500"/>
                                        <p:tgtEl>
                                          <p:spTgt spid="3"/>
                                        </p:tgtEl>
                                      </p:cBhvr>
                                    </p:animEffect>
                                    <p:set>
                                      <p:cBhvr>
                                        <p:cTn id="398" dur="1" fill="hold">
                                          <p:stCondLst>
                                            <p:cond delay="499"/>
                                          </p:stCondLst>
                                        </p:cTn>
                                        <p:tgtEl>
                                          <p:spTgt spid="3"/>
                                        </p:tgtEl>
                                        <p:attrNameLst>
                                          <p:attrName>style.visibility</p:attrName>
                                        </p:attrNameLst>
                                      </p:cBhvr>
                                      <p:to>
                                        <p:strVal val="hidden"/>
                                      </p:to>
                                    </p:set>
                                  </p:childTnLst>
                                </p:cTn>
                              </p:par>
                              <p:par>
                                <p:cTn id="399" presetID="53" presetClass="exit" presetSubtype="32" fill="hold" nodeType="withEffect">
                                  <p:stCondLst>
                                    <p:cond delay="0"/>
                                  </p:stCondLst>
                                  <p:childTnLst>
                                    <p:anim calcmode="lin" valueType="num">
                                      <p:cBhvr>
                                        <p:cTn id="400" dur="500"/>
                                        <p:tgtEl>
                                          <p:spTgt spid="4"/>
                                        </p:tgtEl>
                                        <p:attrNameLst>
                                          <p:attrName>ppt_w</p:attrName>
                                        </p:attrNameLst>
                                      </p:cBhvr>
                                      <p:tavLst>
                                        <p:tav tm="0">
                                          <p:val>
                                            <p:strVal val="ppt_w"/>
                                          </p:val>
                                        </p:tav>
                                        <p:tav tm="100000">
                                          <p:val>
                                            <p:fltVal val="0"/>
                                          </p:val>
                                        </p:tav>
                                      </p:tavLst>
                                    </p:anim>
                                    <p:anim calcmode="lin" valueType="num">
                                      <p:cBhvr>
                                        <p:cTn id="401" dur="500"/>
                                        <p:tgtEl>
                                          <p:spTgt spid="4"/>
                                        </p:tgtEl>
                                        <p:attrNameLst>
                                          <p:attrName>ppt_h</p:attrName>
                                        </p:attrNameLst>
                                      </p:cBhvr>
                                      <p:tavLst>
                                        <p:tav tm="0">
                                          <p:val>
                                            <p:strVal val="ppt_h"/>
                                          </p:val>
                                        </p:tav>
                                        <p:tav tm="100000">
                                          <p:val>
                                            <p:fltVal val="0"/>
                                          </p:val>
                                        </p:tav>
                                      </p:tavLst>
                                    </p:anim>
                                    <p:animEffect transition="out" filter="fade">
                                      <p:cBhvr>
                                        <p:cTn id="402" dur="500"/>
                                        <p:tgtEl>
                                          <p:spTgt spid="4"/>
                                        </p:tgtEl>
                                      </p:cBhvr>
                                    </p:animEffect>
                                    <p:set>
                                      <p:cBhvr>
                                        <p:cTn id="403" dur="1" fill="hold">
                                          <p:stCondLst>
                                            <p:cond delay="499"/>
                                          </p:stCondLst>
                                        </p:cTn>
                                        <p:tgtEl>
                                          <p:spTgt spid="4"/>
                                        </p:tgtEl>
                                        <p:attrNameLst>
                                          <p:attrName>style.visibility</p:attrName>
                                        </p:attrNameLst>
                                      </p:cBhvr>
                                      <p:to>
                                        <p:strVal val="hidden"/>
                                      </p:to>
                                    </p:set>
                                  </p:childTnLst>
                                </p:cTn>
                              </p:par>
                            </p:childTnLst>
                          </p:cTn>
                        </p:par>
                      </p:childTnLst>
                    </p:cTn>
                  </p:par>
                  <p:par>
                    <p:cTn id="404" fill="hold">
                      <p:stCondLst>
                        <p:cond delay="indefinite"/>
                      </p:stCondLst>
                      <p:childTnLst>
                        <p:par>
                          <p:cTn id="405" fill="hold">
                            <p:stCondLst>
                              <p:cond delay="0"/>
                            </p:stCondLst>
                            <p:childTnLst>
                              <p:par>
                                <p:cTn id="406" presetID="53" presetClass="entr" presetSubtype="16" fill="hold" nodeType="clickEffect">
                                  <p:stCondLst>
                                    <p:cond delay="0"/>
                                  </p:stCondLst>
                                  <p:childTnLst>
                                    <p:set>
                                      <p:cBhvr>
                                        <p:cTn id="407" dur="1" fill="hold">
                                          <p:stCondLst>
                                            <p:cond delay="0"/>
                                          </p:stCondLst>
                                        </p:cTn>
                                        <p:tgtEl>
                                          <p:spTgt spid="46"/>
                                        </p:tgtEl>
                                        <p:attrNameLst>
                                          <p:attrName>style.visibility</p:attrName>
                                        </p:attrNameLst>
                                      </p:cBhvr>
                                      <p:to>
                                        <p:strVal val="visible"/>
                                      </p:to>
                                    </p:set>
                                    <p:anim calcmode="lin" valueType="num">
                                      <p:cBhvr>
                                        <p:cTn id="408" dur="500" fill="hold"/>
                                        <p:tgtEl>
                                          <p:spTgt spid="46"/>
                                        </p:tgtEl>
                                        <p:attrNameLst>
                                          <p:attrName>ppt_w</p:attrName>
                                        </p:attrNameLst>
                                      </p:cBhvr>
                                      <p:tavLst>
                                        <p:tav tm="0">
                                          <p:val>
                                            <p:fltVal val="0"/>
                                          </p:val>
                                        </p:tav>
                                        <p:tav tm="100000">
                                          <p:val>
                                            <p:strVal val="#ppt_w"/>
                                          </p:val>
                                        </p:tav>
                                      </p:tavLst>
                                    </p:anim>
                                    <p:anim calcmode="lin" valueType="num">
                                      <p:cBhvr>
                                        <p:cTn id="409" dur="500" fill="hold"/>
                                        <p:tgtEl>
                                          <p:spTgt spid="46"/>
                                        </p:tgtEl>
                                        <p:attrNameLst>
                                          <p:attrName>ppt_h</p:attrName>
                                        </p:attrNameLst>
                                      </p:cBhvr>
                                      <p:tavLst>
                                        <p:tav tm="0">
                                          <p:val>
                                            <p:fltVal val="0"/>
                                          </p:val>
                                        </p:tav>
                                        <p:tav tm="100000">
                                          <p:val>
                                            <p:strVal val="#ppt_h"/>
                                          </p:val>
                                        </p:tav>
                                      </p:tavLst>
                                    </p:anim>
                                    <p:animEffect transition="in" filter="fade">
                                      <p:cBhvr>
                                        <p:cTn id="410" dur="500"/>
                                        <p:tgtEl>
                                          <p:spTgt spid="46"/>
                                        </p:tgtEl>
                                      </p:cBhvr>
                                    </p:animEffect>
                                  </p:childTnLst>
                                  <p:subTnLst>
                                    <p:audio>
                                      <p:cMediaNode>
                                        <p:cTn display="0" masterRel="sameClick">
                                          <p:stCondLst>
                                            <p:cond evt="begin" delay="0">
                                              <p:tn val="406"/>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23" grpId="0" animBg="1"/>
      <p:bldP spid="23" grpId="1" animBg="1"/>
      <p:bldP spid="24" grpId="0" animBg="1"/>
      <p:bldP spid="24" grpId="1" animBg="1"/>
      <p:bldP spid="27" grpId="0" animBg="1"/>
      <p:bldP spid="27" grpId="1" animBg="1"/>
      <p:bldP spid="28" grpId="0" animBg="1"/>
      <p:bldP spid="28" grpId="1" animBg="1"/>
      <p:bldP spid="29" grpId="0" animBg="1"/>
      <p:bldP spid="29" grpId="1" animBg="1"/>
      <p:bldP spid="30" grpId="0" animBg="1"/>
      <p:bldP spid="30" grpId="1" animBg="1"/>
      <p:bldP spid="3" grpId="0" animBg="1"/>
      <p:bldP spid="3" grpId="1" animBg="1"/>
      <p:bldP spid="33" grpId="0"/>
      <p:bldP spid="34" grpId="0" animBg="1"/>
      <p:bldP spid="41" grpId="0"/>
      <p:bldP spid="41" grpId="1"/>
      <p:bldP spid="42" grpId="0" animBg="1"/>
      <p:bldP spid="42"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8C939E-1461-4C33-9B30-06ED9A71B0A5}"/>
              </a:ext>
            </a:extLst>
          </p:cNvPr>
          <p:cNvPicPr>
            <a:picLocks noChangeAspect="1"/>
          </p:cNvPicPr>
          <p:nvPr/>
        </p:nvPicPr>
        <p:blipFill>
          <a:blip r:embed="rId3"/>
          <a:stretch>
            <a:fillRect/>
          </a:stretch>
        </p:blipFill>
        <p:spPr>
          <a:xfrm>
            <a:off x="-529" y="-298"/>
            <a:ext cx="12192530" cy="6858298"/>
          </a:xfrm>
          <a:prstGeom prst="rect">
            <a:avLst/>
          </a:prstGeom>
        </p:spPr>
      </p:pic>
      <p:sp>
        <p:nvSpPr>
          <p:cNvPr id="15" name="Rectangle 14">
            <a:hlinkClick r:id="rId4" action="ppaction://hlinksldjump"/>
            <a:extLst>
              <a:ext uri="{FF2B5EF4-FFF2-40B4-BE49-F238E27FC236}">
                <a16:creationId xmlns:a16="http://schemas.microsoft.com/office/drawing/2014/main" id="{B21A4604-5468-4449-BE8C-872A68A54EC4}"/>
              </a:ext>
            </a:extLst>
          </p:cNvPr>
          <p:cNvSpPr/>
          <p:nvPr/>
        </p:nvSpPr>
        <p:spPr>
          <a:xfrm>
            <a:off x="1920640" y="3429300"/>
            <a:ext cx="4175360" cy="3262891"/>
          </a:xfrm>
          <a:prstGeom prst="rect">
            <a:avLst/>
          </a:prstGeom>
          <a:solidFill>
            <a:srgbClr val="FF66F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17" name="Rectangle 16">
            <a:hlinkClick r:id="rId5" action="ppaction://hlinksldjump"/>
            <a:extLst>
              <a:ext uri="{FF2B5EF4-FFF2-40B4-BE49-F238E27FC236}">
                <a16:creationId xmlns:a16="http://schemas.microsoft.com/office/drawing/2014/main" id="{211B9E4F-A785-4FD4-99A4-BA1CCF9A97E2}"/>
              </a:ext>
            </a:extLst>
          </p:cNvPr>
          <p:cNvSpPr/>
          <p:nvPr/>
        </p:nvSpPr>
        <p:spPr>
          <a:xfrm>
            <a:off x="6096000" y="3429000"/>
            <a:ext cx="4175360" cy="3262891"/>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Tree>
    <p:custDataLst>
      <p:tags r:id="rId1"/>
    </p:custDataLst>
    <p:extLst>
      <p:ext uri="{BB962C8B-B14F-4D97-AF65-F5344CB8AC3E}">
        <p14:creationId xmlns:p14="http://schemas.microsoft.com/office/powerpoint/2010/main" val="4249922493"/>
      </p:ext>
    </p:extLst>
  </p:cSld>
  <p:clrMapOvr>
    <a:masterClrMapping/>
  </p:clrMapOvr>
  <p:transition spd="slow" advTm="3806">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15"/>
                                        </p:tgtEl>
                                        <p:attrNameLst>
                                          <p:attrName>ppt_w</p:attrName>
                                        </p:attrNameLst>
                                      </p:cBhvr>
                                      <p:tavLst>
                                        <p:tav tm="0">
                                          <p:val>
                                            <p:strVal val="ppt_w"/>
                                          </p:val>
                                        </p:tav>
                                        <p:tav tm="100000">
                                          <p:val>
                                            <p:fltVal val="0"/>
                                          </p:val>
                                        </p:tav>
                                      </p:tavLst>
                                    </p:anim>
                                    <p:anim calcmode="lin" valueType="num">
                                      <p:cBhvr>
                                        <p:cTn id="7" dur="1000"/>
                                        <p:tgtEl>
                                          <p:spTgt spid="15"/>
                                        </p:tgtEl>
                                        <p:attrNameLst>
                                          <p:attrName>ppt_h</p:attrName>
                                        </p:attrNameLst>
                                      </p:cBhvr>
                                      <p:tavLst>
                                        <p:tav tm="0">
                                          <p:val>
                                            <p:strVal val="ppt_h"/>
                                          </p:val>
                                        </p:tav>
                                        <p:tav tm="100000">
                                          <p:val>
                                            <p:fltVal val="0"/>
                                          </p:val>
                                        </p:tav>
                                      </p:tavLst>
                                    </p:anim>
                                    <p:anim calcmode="lin" valueType="num">
                                      <p:cBhvr>
                                        <p:cTn id="8" dur="1000"/>
                                        <p:tgtEl>
                                          <p:spTgt spid="15"/>
                                        </p:tgtEl>
                                        <p:attrNameLst>
                                          <p:attrName>style.rotation</p:attrName>
                                        </p:attrNameLst>
                                      </p:cBhvr>
                                      <p:tavLst>
                                        <p:tav tm="0">
                                          <p:val>
                                            <p:fltVal val="0"/>
                                          </p:val>
                                        </p:tav>
                                        <p:tav tm="100000">
                                          <p:val>
                                            <p:fltVal val="90"/>
                                          </p:val>
                                        </p:tav>
                                      </p:tavLst>
                                    </p:anim>
                                    <p:animEffect transition="out" filter="fade">
                                      <p:cBhvr>
                                        <p:cTn id="9" dur="1000"/>
                                        <p:tgtEl>
                                          <p:spTgt spid="15"/>
                                        </p:tgtEl>
                                      </p:cBhvr>
                                    </p:animEffect>
                                    <p:set>
                                      <p:cBhvr>
                                        <p:cTn id="10"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1000" fill="hold"/>
                                        <p:tgtEl>
                                          <p:spTgt spid="15"/>
                                        </p:tgtEl>
                                        <p:attrNameLst>
                                          <p:attrName>fillcolor</p:attrName>
                                        </p:attrNameLst>
                                      </p:cBhvr>
                                      <p:to>
                                        <a:srgbClr val="000000"/>
                                      </p:to>
                                    </p:animClr>
                                    <p:set>
                                      <p:cBhvr>
                                        <p:cTn id="16" dur="1000" fill="hold"/>
                                        <p:tgtEl>
                                          <p:spTgt spid="15"/>
                                        </p:tgtEl>
                                        <p:attrNameLst>
                                          <p:attrName>fill.type</p:attrName>
                                        </p:attrNameLst>
                                      </p:cBhvr>
                                      <p:to>
                                        <p:strVal val="solid"/>
                                      </p:to>
                                    </p:set>
                                    <p:set>
                                      <p:cBhvr>
                                        <p:cTn id="17" dur="1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7F1FD"/>
        </a:solidFill>
        <a:effectLst/>
      </p:bgPr>
    </p:bg>
    <p:spTree>
      <p:nvGrpSpPr>
        <p:cNvPr id="1" name=""/>
        <p:cNvGrpSpPr/>
        <p:nvPr/>
      </p:nvGrpSpPr>
      <p:grpSpPr>
        <a:xfrm>
          <a:off x="0" y="0"/>
          <a:ext cx="0" cy="0"/>
          <a:chOff x="0" y="0"/>
          <a:chExt cx="0" cy="0"/>
        </a:xfrm>
      </p:grpSpPr>
      <p:sp>
        <p:nvSpPr>
          <p:cNvPr id="6" name="文本框 7">
            <a:extLst>
              <a:ext uri="{FF2B5EF4-FFF2-40B4-BE49-F238E27FC236}">
                <a16:creationId xmlns:a16="http://schemas.microsoft.com/office/drawing/2014/main" id="{AD0749A4-87DA-4F5C-8869-E9C44917267E}"/>
              </a:ext>
            </a:extLst>
          </p:cNvPr>
          <p:cNvSpPr txBox="1"/>
          <p:nvPr/>
        </p:nvSpPr>
        <p:spPr>
          <a:xfrm>
            <a:off x="1766581" y="148093"/>
            <a:ext cx="92211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dirty="0">
                <a:ln>
                  <a:noFill/>
                </a:ln>
                <a:solidFill>
                  <a:srgbClr val="3333FF"/>
                </a:solidFill>
                <a:effectLst/>
                <a:uLnTx/>
                <a:uFillTx/>
                <a:latin typeface="Arial"/>
                <a:ea typeface="宋体" panose="02010600030101010101" pitchFamily="2" charset="-122"/>
                <a:cs typeface="Arial"/>
                <a:sym typeface="+mn-lt"/>
              </a:rPr>
              <a:t>Cây rau mồng tơi có những bộ phận nào?</a:t>
            </a:r>
            <a:endParaRPr kumimoji="0" lang="en-GB" altLang="zh-CN" sz="2400" b="1" i="0" u="none" strike="noStrike" kern="1200" cap="none" spc="0" normalizeH="0" baseline="0" noProof="0" dirty="0">
              <a:ln>
                <a:noFill/>
              </a:ln>
              <a:solidFill>
                <a:srgbClr val="3333FF"/>
              </a:solidFill>
              <a:effectLst/>
              <a:uLnTx/>
              <a:uFillTx/>
              <a:latin typeface="Arial"/>
              <a:ea typeface="宋体" panose="02010600030101010101" pitchFamily="2" charset="-122"/>
              <a:cs typeface="Arial"/>
              <a:sym typeface="+mn-lt"/>
            </a:endParaRPr>
          </a:p>
        </p:txBody>
      </p:sp>
      <p:sp>
        <p:nvSpPr>
          <p:cNvPr id="12" name="TextBox 11">
            <a:extLst>
              <a:ext uri="{FF2B5EF4-FFF2-40B4-BE49-F238E27FC236}">
                <a16:creationId xmlns:a16="http://schemas.microsoft.com/office/drawing/2014/main" id="{001D3A09-2430-47CB-BED2-A47C0DD14261}"/>
              </a:ext>
            </a:extLst>
          </p:cNvPr>
          <p:cNvSpPr txBox="1"/>
          <p:nvPr/>
        </p:nvSpPr>
        <p:spPr>
          <a:xfrm>
            <a:off x="2124235" y="4841562"/>
            <a:ext cx="5456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a:t>
            </a:r>
            <a:endParaRPr kumimoji="0" lang="en-US" sz="4800" b="1" i="0" u="none" strike="noStrike" kern="1200" cap="none" spc="0" normalizeH="0" baseline="0" noProof="0" dirty="0">
              <a:ln>
                <a:noFill/>
              </a:ln>
              <a:solidFill>
                <a:srgbClr val="FF0000"/>
              </a:solidFill>
              <a:effectLst/>
              <a:uLnTx/>
              <a:uFillTx/>
              <a:latin typeface="Calibri"/>
              <a:ea typeface="+mn-ea"/>
              <a:cs typeface="+mn-cs"/>
            </a:endParaRPr>
          </a:p>
        </p:txBody>
      </p:sp>
      <p:sp>
        <p:nvSpPr>
          <p:cNvPr id="23" name="Oval 22">
            <a:extLst>
              <a:ext uri="{FF2B5EF4-FFF2-40B4-BE49-F238E27FC236}">
                <a16:creationId xmlns:a16="http://schemas.microsoft.com/office/drawing/2014/main" id="{F0C7DDB4-C680-4668-9485-05963ACF1253}"/>
              </a:ext>
            </a:extLst>
          </p:cNvPr>
          <p:cNvSpPr/>
          <p:nvPr/>
        </p:nvSpPr>
        <p:spPr>
          <a:xfrm>
            <a:off x="9872163" y="1568867"/>
            <a:ext cx="1600939" cy="1491638"/>
          </a:xfrm>
          <a:prstGeom prst="ellipse">
            <a:avLst/>
          </a:prstGeom>
          <a:blipFill>
            <a:blip r:embed="rId7"/>
            <a:stretch>
              <a:fillRect/>
            </a:stretch>
          </a:blip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endParaRPr kumimoji="0" lang="en-US" sz="4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Oval 23">
            <a:extLst>
              <a:ext uri="{FF2B5EF4-FFF2-40B4-BE49-F238E27FC236}">
                <a16:creationId xmlns:a16="http://schemas.microsoft.com/office/drawing/2014/main" id="{2C7AFC1E-CAAC-4439-970D-4B73C824A592}"/>
              </a:ext>
            </a:extLst>
          </p:cNvPr>
          <p:cNvSpPr/>
          <p:nvPr/>
        </p:nvSpPr>
        <p:spPr>
          <a:xfrm>
            <a:off x="9874582" y="1568867"/>
            <a:ext cx="1600939" cy="1491638"/>
          </a:xfrm>
          <a:prstGeom prst="ellipse">
            <a:avLst/>
          </a:prstGeom>
          <a:blipFill>
            <a:blip r:embed="rId7"/>
            <a:stretch>
              <a:fillRect/>
            </a:stretch>
          </a:blip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27" name="Oval 26">
            <a:extLst>
              <a:ext uri="{FF2B5EF4-FFF2-40B4-BE49-F238E27FC236}">
                <a16:creationId xmlns:a16="http://schemas.microsoft.com/office/drawing/2014/main" id="{4D1119AE-60E9-4E96-B0E2-D3B00ED3B216}"/>
              </a:ext>
            </a:extLst>
          </p:cNvPr>
          <p:cNvSpPr/>
          <p:nvPr/>
        </p:nvSpPr>
        <p:spPr>
          <a:xfrm>
            <a:off x="9872163" y="1566126"/>
            <a:ext cx="1600939" cy="1491638"/>
          </a:xfrm>
          <a:prstGeom prst="ellipse">
            <a:avLst/>
          </a:prstGeom>
          <a:blipFill>
            <a:blip r:embed="rId7"/>
            <a:stretch>
              <a:fillRect/>
            </a:stretch>
          </a:blip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28" name="Oval 27">
            <a:extLst>
              <a:ext uri="{FF2B5EF4-FFF2-40B4-BE49-F238E27FC236}">
                <a16:creationId xmlns:a16="http://schemas.microsoft.com/office/drawing/2014/main" id="{9A33FE0A-2354-47AF-B658-22CA1EB1E9BD}"/>
              </a:ext>
            </a:extLst>
          </p:cNvPr>
          <p:cNvSpPr/>
          <p:nvPr/>
        </p:nvSpPr>
        <p:spPr>
          <a:xfrm>
            <a:off x="9873189" y="1566126"/>
            <a:ext cx="1600939" cy="1491638"/>
          </a:xfrm>
          <a:prstGeom prst="ellipse">
            <a:avLst/>
          </a:prstGeom>
          <a:blipFill>
            <a:blip r:embed="rId7"/>
            <a:stretch>
              <a:fillRect/>
            </a:stretch>
          </a:blip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29" name="Oval 28">
            <a:extLst>
              <a:ext uri="{FF2B5EF4-FFF2-40B4-BE49-F238E27FC236}">
                <a16:creationId xmlns:a16="http://schemas.microsoft.com/office/drawing/2014/main" id="{2BB37716-2545-491C-846B-ADA5A1304AD6}"/>
              </a:ext>
            </a:extLst>
          </p:cNvPr>
          <p:cNvSpPr/>
          <p:nvPr/>
        </p:nvSpPr>
        <p:spPr>
          <a:xfrm>
            <a:off x="9871796" y="1564353"/>
            <a:ext cx="1600939" cy="1491638"/>
          </a:xfrm>
          <a:prstGeom prst="ellipse">
            <a:avLst/>
          </a:prstGeom>
          <a:blipFill>
            <a:blip r:embed="rId7"/>
            <a:stretch>
              <a:fillRect/>
            </a:stretch>
          </a:blip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30" name="Oval 29">
            <a:extLst>
              <a:ext uri="{FF2B5EF4-FFF2-40B4-BE49-F238E27FC236}">
                <a16:creationId xmlns:a16="http://schemas.microsoft.com/office/drawing/2014/main" id="{6BBAF674-2E37-4A1D-97F0-298A2AB81D87}"/>
              </a:ext>
            </a:extLst>
          </p:cNvPr>
          <p:cNvSpPr/>
          <p:nvPr/>
        </p:nvSpPr>
        <p:spPr>
          <a:xfrm>
            <a:off x="9878209" y="1570951"/>
            <a:ext cx="1600939" cy="1491638"/>
          </a:xfrm>
          <a:prstGeom prst="ellipse">
            <a:avLst/>
          </a:prstGeom>
          <a:blipFill>
            <a:blip r:embed="rId7"/>
            <a:stretch>
              <a:fillRect/>
            </a:stretch>
          </a:blip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Hết</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4941D1C2-63F0-4EC5-A93E-F6A48F9DF13D}"/>
              </a:ext>
            </a:extLst>
          </p:cNvPr>
          <p:cNvSpPr/>
          <p:nvPr/>
        </p:nvSpPr>
        <p:spPr>
          <a:xfrm>
            <a:off x="573833" y="5596320"/>
            <a:ext cx="3602343" cy="965078"/>
          </a:xfrm>
          <a:prstGeom prst="rect">
            <a:avLst/>
          </a:prstGeom>
          <a:solidFill>
            <a:srgbClr val="F9FC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A6EB9A64-C01F-46F8-9475-C3E2F4E9C4E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backgroundMark x1="50098" y1="66797" x2="50098" y2="66797"/>
                        <a14:backgroundMark x1="46387" y1="70410" x2="46387" y2="70410"/>
                        <a14:backgroundMark x1="42969" y1="73145" x2="42969" y2="73145"/>
                        <a14:backgroundMark x1="42480" y1="69727" x2="42480" y2="69727"/>
                        <a14:backgroundMark x1="48145" y1="63867" x2="48145" y2="63867"/>
                        <a14:backgroundMark x1="50098" y1="69434" x2="50098" y2="69434"/>
                        <a14:backgroundMark x1="52539" y1="71875" x2="52539" y2="71875"/>
                      </a14:backgroundRemoval>
                    </a14:imgEffect>
                  </a14:imgLayer>
                </a14:imgProps>
              </a:ext>
            </a:extLst>
          </a:blip>
          <a:srcRect l="26714" t="59277" r="21398" b="8112"/>
          <a:stretch/>
        </p:blipFill>
        <p:spPr>
          <a:xfrm>
            <a:off x="698135" y="5993831"/>
            <a:ext cx="878233" cy="613969"/>
          </a:xfrm>
          <a:prstGeom prst="rect">
            <a:avLst/>
          </a:prstGeom>
        </p:spPr>
      </p:pic>
      <p:pic>
        <p:nvPicPr>
          <p:cNvPr id="31" name="Picture 2">
            <a:extLst>
              <a:ext uri="{FF2B5EF4-FFF2-40B4-BE49-F238E27FC236}">
                <a16:creationId xmlns:a16="http://schemas.microsoft.com/office/drawing/2014/main" id="{102A8DB1-19E7-4426-9E64-78FB9A72CA7B}"/>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2767402" y="6001607"/>
            <a:ext cx="465030" cy="486305"/>
          </a:xfrm>
          <a:prstGeom prst="rect">
            <a:avLst/>
          </a:prstGeom>
        </p:spPr>
      </p:pic>
      <p:pic>
        <p:nvPicPr>
          <p:cNvPr id="32" name="Picture 31">
            <a:extLst>
              <a:ext uri="{FF2B5EF4-FFF2-40B4-BE49-F238E27FC236}">
                <a16:creationId xmlns:a16="http://schemas.microsoft.com/office/drawing/2014/main" id="{A959A9F1-035E-4FCB-9376-91F9AEF0784C}"/>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4143" b="84429" l="11526" r="94156"/>
                    </a14:imgEffect>
                  </a14:imgLayer>
                </a14:imgProps>
              </a:ext>
            </a:extLst>
          </a:blip>
          <a:stretch>
            <a:fillRect/>
          </a:stretch>
        </p:blipFill>
        <p:spPr>
          <a:xfrm>
            <a:off x="3289682" y="5680987"/>
            <a:ext cx="833491" cy="947149"/>
          </a:xfrm>
          <a:prstGeom prst="rect">
            <a:avLst/>
          </a:prstGeom>
        </p:spPr>
      </p:pic>
      <p:sp>
        <p:nvSpPr>
          <p:cNvPr id="33" name="TextBox 32">
            <a:extLst>
              <a:ext uri="{FF2B5EF4-FFF2-40B4-BE49-F238E27FC236}">
                <a16:creationId xmlns:a16="http://schemas.microsoft.com/office/drawing/2014/main" id="{5B876492-13AE-4851-9A4D-A10401A7ECDF}"/>
              </a:ext>
            </a:extLst>
          </p:cNvPr>
          <p:cNvSpPr txBox="1"/>
          <p:nvPr/>
        </p:nvSpPr>
        <p:spPr>
          <a:xfrm>
            <a:off x="6440282" y="4841562"/>
            <a:ext cx="5456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B</a:t>
            </a:r>
            <a:endParaRPr kumimoji="0" lang="en-US" sz="4800" b="1" i="0" u="none" strike="noStrike" kern="1200" cap="none" spc="0" normalizeH="0" baseline="0" noProof="0" dirty="0">
              <a:ln>
                <a:noFill/>
              </a:ln>
              <a:solidFill>
                <a:srgbClr val="FF0000"/>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91BCA2DF-7B41-4509-A48B-9A2846069AB8}"/>
              </a:ext>
            </a:extLst>
          </p:cNvPr>
          <p:cNvSpPr/>
          <p:nvPr/>
        </p:nvSpPr>
        <p:spPr>
          <a:xfrm>
            <a:off x="5328070" y="5596321"/>
            <a:ext cx="2770067" cy="965078"/>
          </a:xfrm>
          <a:prstGeom prst="rect">
            <a:avLst/>
          </a:prstGeom>
          <a:solidFill>
            <a:srgbClr val="F9FC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5" name="Picture 34">
            <a:extLst>
              <a:ext uri="{FF2B5EF4-FFF2-40B4-BE49-F238E27FC236}">
                <a16:creationId xmlns:a16="http://schemas.microsoft.com/office/drawing/2014/main" id="{E27020A8-FE29-41EB-94AF-FDA76B82B7B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backgroundMark x1="50098" y1="66797" x2="50098" y2="66797"/>
                        <a14:backgroundMark x1="46387" y1="70410" x2="46387" y2="70410"/>
                        <a14:backgroundMark x1="42969" y1="73145" x2="42969" y2="73145"/>
                        <a14:backgroundMark x1="42480" y1="69727" x2="42480" y2="69727"/>
                        <a14:backgroundMark x1="48145" y1="63867" x2="48145" y2="63867"/>
                        <a14:backgroundMark x1="50098" y1="69434" x2="50098" y2="69434"/>
                        <a14:backgroundMark x1="52539" y1="71875" x2="52539" y2="71875"/>
                      </a14:backgroundRemoval>
                    </a14:imgEffect>
                  </a14:imgLayer>
                </a14:imgProps>
              </a:ext>
            </a:extLst>
          </a:blip>
          <a:srcRect l="26714" t="59277" r="21398" b="8112"/>
          <a:stretch/>
        </p:blipFill>
        <p:spPr>
          <a:xfrm>
            <a:off x="5452372" y="5993832"/>
            <a:ext cx="878233" cy="613969"/>
          </a:xfrm>
          <a:prstGeom prst="rect">
            <a:avLst/>
          </a:prstGeom>
        </p:spPr>
      </p:pic>
      <p:pic>
        <p:nvPicPr>
          <p:cNvPr id="38" name="Picture 2">
            <a:extLst>
              <a:ext uri="{FF2B5EF4-FFF2-40B4-BE49-F238E27FC236}">
                <a16:creationId xmlns:a16="http://schemas.microsoft.com/office/drawing/2014/main" id="{B619F172-2718-4F2B-9EDE-C107826D35F1}"/>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7479535" y="6001608"/>
            <a:ext cx="465030" cy="486305"/>
          </a:xfrm>
          <a:prstGeom prst="rect">
            <a:avLst/>
          </a:prstGeom>
        </p:spPr>
      </p:pic>
      <p:sp>
        <p:nvSpPr>
          <p:cNvPr id="41" name="TextBox 40">
            <a:extLst>
              <a:ext uri="{FF2B5EF4-FFF2-40B4-BE49-F238E27FC236}">
                <a16:creationId xmlns:a16="http://schemas.microsoft.com/office/drawing/2014/main" id="{6D96FD1D-9D85-4968-B123-382FACB81C00}"/>
              </a:ext>
            </a:extLst>
          </p:cNvPr>
          <p:cNvSpPr txBox="1"/>
          <p:nvPr/>
        </p:nvSpPr>
        <p:spPr>
          <a:xfrm>
            <a:off x="9999304" y="4861896"/>
            <a:ext cx="5456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C</a:t>
            </a:r>
            <a:endParaRPr kumimoji="0" lang="en-US" sz="4800" b="1" i="0" u="none" strike="noStrike" kern="1200" cap="none" spc="0" normalizeH="0" baseline="0" noProof="0" dirty="0">
              <a:ln>
                <a:noFill/>
              </a:ln>
              <a:solidFill>
                <a:srgbClr val="FF0000"/>
              </a:solidFill>
              <a:effectLst/>
              <a:uLnTx/>
              <a:uFillTx/>
              <a:latin typeface="Calibri"/>
              <a:ea typeface="+mn-ea"/>
              <a:cs typeface="+mn-cs"/>
            </a:endParaRPr>
          </a:p>
        </p:txBody>
      </p:sp>
      <p:sp>
        <p:nvSpPr>
          <p:cNvPr id="42" name="Rectangle 41">
            <a:extLst>
              <a:ext uri="{FF2B5EF4-FFF2-40B4-BE49-F238E27FC236}">
                <a16:creationId xmlns:a16="http://schemas.microsoft.com/office/drawing/2014/main" id="{3283085D-E2AF-47D4-A5C1-431C4FFEFD45}"/>
              </a:ext>
            </a:extLst>
          </p:cNvPr>
          <p:cNvSpPr/>
          <p:nvPr/>
        </p:nvSpPr>
        <p:spPr>
          <a:xfrm>
            <a:off x="9137673" y="5608229"/>
            <a:ext cx="2347994" cy="965078"/>
          </a:xfrm>
          <a:prstGeom prst="rect">
            <a:avLst/>
          </a:prstGeom>
          <a:solidFill>
            <a:srgbClr val="F9FC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3" name="Picture 42">
            <a:extLst>
              <a:ext uri="{FF2B5EF4-FFF2-40B4-BE49-F238E27FC236}">
                <a16:creationId xmlns:a16="http://schemas.microsoft.com/office/drawing/2014/main" id="{DF5C14DA-3D11-43D8-B62C-84D86FF322D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backgroundMark x1="50098" y1="66797" x2="50098" y2="66797"/>
                        <a14:backgroundMark x1="46387" y1="70410" x2="46387" y2="70410"/>
                        <a14:backgroundMark x1="42969" y1="73145" x2="42969" y2="73145"/>
                        <a14:backgroundMark x1="42480" y1="69727" x2="42480" y2="69727"/>
                        <a14:backgroundMark x1="48145" y1="63867" x2="48145" y2="63867"/>
                        <a14:backgroundMark x1="50098" y1="69434" x2="50098" y2="69434"/>
                        <a14:backgroundMark x1="52539" y1="71875" x2="52539" y2="71875"/>
                      </a14:backgroundRemoval>
                    </a14:imgEffect>
                  </a14:imgLayer>
                </a14:imgProps>
              </a:ext>
            </a:extLst>
          </a:blip>
          <a:srcRect l="26714" t="59277" r="21398" b="8112"/>
          <a:stretch/>
        </p:blipFill>
        <p:spPr>
          <a:xfrm>
            <a:off x="9261974" y="6005740"/>
            <a:ext cx="878233" cy="613969"/>
          </a:xfrm>
          <a:prstGeom prst="rect">
            <a:avLst/>
          </a:prstGeom>
        </p:spPr>
      </p:pic>
      <p:pic>
        <p:nvPicPr>
          <p:cNvPr id="9" name="Picture 8">
            <a:extLst>
              <a:ext uri="{FF2B5EF4-FFF2-40B4-BE49-F238E27FC236}">
                <a16:creationId xmlns:a16="http://schemas.microsoft.com/office/drawing/2014/main" id="{D0207F3C-A1F4-4F01-A960-0BA9F378E7EF}"/>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10000" r="90000">
                        <a14:foregroundMark x1="52000" y1="59500" x2="52000" y2="59500"/>
                        <a14:foregroundMark x1="61000" y1="59500" x2="61000" y2="59500"/>
                        <a14:foregroundMark x1="60000" y1="58000" x2="60000" y2="58000"/>
                        <a14:backgroundMark x1="58000" y1="56500" x2="58000" y2="56500"/>
                        <a14:backgroundMark x1="56500" y1="54500" x2="56500" y2="54500"/>
                        <a14:backgroundMark x1="55000" y1="54500" x2="55000" y2="54500"/>
                        <a14:backgroundMark x1="54000" y1="55500" x2="54000" y2="55500"/>
                        <a14:backgroundMark x1="68000" y1="60000" x2="68000" y2="60000"/>
                        <a14:backgroundMark x1="76500" y1="58500" x2="76500" y2="58500"/>
                        <a14:backgroundMark x1="67000" y1="56500" x2="67000" y2="56500"/>
                        <a14:backgroundMark x1="64000" y1="56500" x2="64000" y2="56500"/>
                        <a14:backgroundMark x1="62000" y1="58500" x2="62000" y2="58500"/>
                        <a14:backgroundMark x1="71500" y1="62000" x2="71500" y2="62000"/>
                        <a14:backgroundMark x1="75000" y1="65000" x2="75000" y2="65000"/>
                        <a14:backgroundMark x1="78000" y1="68500" x2="78000" y2="68500"/>
                        <a14:backgroundMark x1="73000" y1="57000" x2="73000" y2="57000"/>
                        <a14:backgroundMark x1="76000" y1="59500" x2="76000" y2="59500"/>
                        <a14:backgroundMark x1="77000" y1="56000" x2="77000" y2="56000"/>
                        <a14:backgroundMark x1="74500" y1="55000" x2="74500" y2="55000"/>
                        <a14:backgroundMark x1="78000" y1="54000" x2="78000" y2="54000"/>
                        <a14:backgroundMark x1="77500" y1="60000" x2="77500" y2="60000"/>
                        <a14:backgroundMark x1="78500" y1="63500" x2="78500" y2="63500"/>
                        <a14:backgroundMark x1="60000" y1="55000" x2="60000" y2="55000"/>
                        <a14:backgroundMark x1="64000" y1="54000" x2="64000" y2="54000"/>
                        <a14:backgroundMark x1="69500" y1="55000" x2="69500" y2="55000"/>
                        <a14:backgroundMark x1="51500" y1="55500" x2="51500" y2="55500"/>
                        <a14:backgroundMark x1="51000" y1="67500" x2="51000" y2="67500"/>
                        <a14:backgroundMark x1="47500" y1="75500" x2="47500" y2="75500"/>
                        <a14:backgroundMark x1="50000" y1="74500" x2="50000" y2="74500"/>
                        <a14:backgroundMark x1="48000" y1="73000" x2="48000" y2="73000"/>
                        <a14:backgroundMark x1="48500" y1="71500" x2="48500" y2="71500"/>
                        <a14:backgroundMark x1="57500" y1="75000" x2="57500" y2="75000"/>
                        <a14:backgroundMark x1="61500" y1="74000" x2="61500" y2="74000"/>
                        <a14:backgroundMark x1="59000" y1="75500" x2="59000" y2="75500"/>
                        <a14:backgroundMark x1="53000" y1="71000" x2="53000" y2="71000"/>
                        <a14:backgroundMark x1="65000" y1="75000" x2="65000" y2="75000"/>
                        <a14:backgroundMark x1="48000" y1="65500" x2="47500" y2="65500"/>
                        <a14:backgroundMark x1="47500" y1="65000" x2="47500" y2="65000"/>
                        <a14:backgroundMark x1="47500" y1="76000" x2="47500" y2="76000"/>
                      </a14:backgroundRemoval>
                    </a14:imgEffect>
                  </a14:imgLayer>
                </a14:imgProps>
              </a:ext>
            </a:extLst>
          </a:blip>
          <a:srcRect l="46685" t="53319" r="20961" b="23045"/>
          <a:stretch/>
        </p:blipFill>
        <p:spPr>
          <a:xfrm rot="3594274">
            <a:off x="10077285" y="5827068"/>
            <a:ext cx="802932" cy="586568"/>
          </a:xfrm>
          <a:prstGeom prst="rect">
            <a:avLst/>
          </a:prstGeom>
        </p:spPr>
      </p:pic>
      <p:pic>
        <p:nvPicPr>
          <p:cNvPr id="46" name="Picture 45">
            <a:extLst>
              <a:ext uri="{FF2B5EF4-FFF2-40B4-BE49-F238E27FC236}">
                <a16:creationId xmlns:a16="http://schemas.microsoft.com/office/drawing/2014/main" id="{C3F9BBEC-3357-4E89-803D-03916043E491}"/>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10000" r="90000">
                        <a14:foregroundMark x1="52000" y1="59500" x2="52000" y2="59500"/>
                        <a14:foregroundMark x1="61000" y1="59500" x2="61000" y2="59500"/>
                        <a14:foregroundMark x1="60000" y1="58000" x2="60000" y2="58000"/>
                        <a14:backgroundMark x1="58000" y1="56500" x2="58000" y2="56500"/>
                        <a14:backgroundMark x1="56500" y1="54500" x2="56500" y2="54500"/>
                        <a14:backgroundMark x1="55000" y1="54500" x2="55000" y2="54500"/>
                        <a14:backgroundMark x1="54000" y1="55500" x2="54000" y2="55500"/>
                        <a14:backgroundMark x1="68000" y1="60000" x2="68000" y2="60000"/>
                        <a14:backgroundMark x1="76500" y1="58500" x2="76500" y2="58500"/>
                        <a14:backgroundMark x1="67000" y1="56500" x2="67000" y2="56500"/>
                        <a14:backgroundMark x1="64000" y1="56500" x2="64000" y2="56500"/>
                        <a14:backgroundMark x1="62000" y1="58500" x2="62000" y2="58500"/>
                        <a14:backgroundMark x1="71500" y1="62000" x2="71500" y2="62000"/>
                        <a14:backgroundMark x1="75000" y1="65000" x2="75000" y2="65000"/>
                        <a14:backgroundMark x1="78000" y1="68500" x2="78000" y2="68500"/>
                        <a14:backgroundMark x1="73000" y1="57000" x2="73000" y2="57000"/>
                        <a14:backgroundMark x1="76000" y1="59500" x2="76000" y2="59500"/>
                        <a14:backgroundMark x1="77000" y1="56000" x2="77000" y2="56000"/>
                        <a14:backgroundMark x1="74500" y1="55000" x2="74500" y2="55000"/>
                        <a14:backgroundMark x1="78000" y1="54000" x2="78000" y2="54000"/>
                        <a14:backgroundMark x1="77500" y1="60000" x2="77500" y2="60000"/>
                        <a14:backgroundMark x1="78500" y1="63500" x2="78500" y2="63500"/>
                        <a14:backgroundMark x1="60000" y1="55000" x2="60000" y2="55000"/>
                        <a14:backgroundMark x1="64000" y1="54000" x2="64000" y2="54000"/>
                        <a14:backgroundMark x1="69500" y1="55000" x2="69500" y2="55000"/>
                        <a14:backgroundMark x1="51500" y1="55500" x2="51500" y2="55500"/>
                        <a14:backgroundMark x1="51000" y1="67500" x2="51000" y2="67500"/>
                        <a14:backgroundMark x1="47500" y1="75500" x2="47500" y2="75500"/>
                        <a14:backgroundMark x1="50000" y1="74500" x2="50000" y2="74500"/>
                        <a14:backgroundMark x1="48000" y1="73000" x2="48000" y2="73000"/>
                        <a14:backgroundMark x1="48500" y1="71500" x2="48500" y2="71500"/>
                        <a14:backgroundMark x1="57500" y1="75000" x2="57500" y2="75000"/>
                        <a14:backgroundMark x1="61500" y1="74000" x2="61500" y2="74000"/>
                        <a14:backgroundMark x1="59000" y1="75500" x2="59000" y2="75500"/>
                        <a14:backgroundMark x1="53000" y1="71000" x2="53000" y2="71000"/>
                        <a14:backgroundMark x1="65000" y1="75000" x2="65000" y2="75000"/>
                        <a14:backgroundMark x1="48000" y1="65500" x2="47500" y2="65500"/>
                        <a14:backgroundMark x1="47500" y1="65000" x2="47500" y2="65000"/>
                        <a14:backgroundMark x1="47500" y1="76000" x2="47500" y2="76000"/>
                      </a14:backgroundRemoval>
                    </a14:imgEffect>
                  </a14:imgLayer>
                </a14:imgProps>
              </a:ext>
            </a:extLst>
          </a:blip>
          <a:srcRect l="46685" t="53319" r="20961" b="23045"/>
          <a:stretch/>
        </p:blipFill>
        <p:spPr>
          <a:xfrm rot="3594274">
            <a:off x="6134376" y="5803958"/>
            <a:ext cx="850548" cy="621353"/>
          </a:xfrm>
          <a:prstGeom prst="rect">
            <a:avLst/>
          </a:prstGeom>
        </p:spPr>
      </p:pic>
      <p:pic>
        <p:nvPicPr>
          <p:cNvPr id="47" name="Picture 46">
            <a:extLst>
              <a:ext uri="{FF2B5EF4-FFF2-40B4-BE49-F238E27FC236}">
                <a16:creationId xmlns:a16="http://schemas.microsoft.com/office/drawing/2014/main" id="{9A63E519-D3B5-4A75-8945-C59BE8C9DD0F}"/>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10000" r="90000">
                        <a14:foregroundMark x1="52000" y1="59500" x2="52000" y2="59500"/>
                        <a14:foregroundMark x1="61000" y1="59500" x2="61000" y2="59500"/>
                        <a14:foregroundMark x1="60000" y1="58000" x2="60000" y2="58000"/>
                        <a14:backgroundMark x1="58000" y1="56500" x2="58000" y2="56500"/>
                        <a14:backgroundMark x1="56500" y1="54500" x2="56500" y2="54500"/>
                        <a14:backgroundMark x1="55000" y1="54500" x2="55000" y2="54500"/>
                        <a14:backgroundMark x1="54000" y1="55500" x2="54000" y2="55500"/>
                        <a14:backgroundMark x1="68000" y1="60000" x2="68000" y2="60000"/>
                        <a14:backgroundMark x1="76500" y1="58500" x2="76500" y2="58500"/>
                        <a14:backgroundMark x1="67000" y1="56500" x2="67000" y2="56500"/>
                        <a14:backgroundMark x1="64000" y1="56500" x2="64000" y2="56500"/>
                        <a14:backgroundMark x1="62000" y1="58500" x2="62000" y2="58500"/>
                        <a14:backgroundMark x1="71500" y1="62000" x2="71500" y2="62000"/>
                        <a14:backgroundMark x1="75000" y1="65000" x2="75000" y2="65000"/>
                        <a14:backgroundMark x1="78000" y1="68500" x2="78000" y2="68500"/>
                        <a14:backgroundMark x1="73000" y1="57000" x2="73000" y2="57000"/>
                        <a14:backgroundMark x1="76000" y1="59500" x2="76000" y2="59500"/>
                        <a14:backgroundMark x1="77000" y1="56000" x2="77000" y2="56000"/>
                        <a14:backgroundMark x1="74500" y1="55000" x2="74500" y2="55000"/>
                        <a14:backgroundMark x1="78000" y1="54000" x2="78000" y2="54000"/>
                        <a14:backgroundMark x1="77500" y1="60000" x2="77500" y2="60000"/>
                        <a14:backgroundMark x1="78500" y1="63500" x2="78500" y2="63500"/>
                        <a14:backgroundMark x1="60000" y1="55000" x2="60000" y2="55000"/>
                        <a14:backgroundMark x1="64000" y1="54000" x2="64000" y2="54000"/>
                        <a14:backgroundMark x1="69500" y1="55000" x2="69500" y2="55000"/>
                        <a14:backgroundMark x1="51500" y1="55500" x2="51500" y2="55500"/>
                        <a14:backgroundMark x1="51000" y1="67500" x2="51000" y2="67500"/>
                        <a14:backgroundMark x1="47500" y1="75500" x2="47500" y2="75500"/>
                        <a14:backgroundMark x1="50000" y1="74500" x2="50000" y2="74500"/>
                        <a14:backgroundMark x1="48000" y1="73000" x2="48000" y2="73000"/>
                        <a14:backgroundMark x1="48500" y1="71500" x2="48500" y2="71500"/>
                        <a14:backgroundMark x1="57500" y1="75000" x2="57500" y2="75000"/>
                        <a14:backgroundMark x1="61500" y1="74000" x2="61500" y2="74000"/>
                        <a14:backgroundMark x1="59000" y1="75500" x2="59000" y2="75500"/>
                        <a14:backgroundMark x1="53000" y1="71000" x2="53000" y2="71000"/>
                        <a14:backgroundMark x1="65000" y1="75000" x2="65000" y2="75000"/>
                        <a14:backgroundMark x1="48000" y1="65500" x2="47500" y2="65500"/>
                        <a14:backgroundMark x1="47500" y1="65000" x2="47500" y2="65000"/>
                        <a14:backgroundMark x1="47500" y1="76000" x2="47500" y2="76000"/>
                      </a14:backgroundRemoval>
                    </a14:imgEffect>
                  </a14:imgLayer>
                </a14:imgProps>
              </a:ext>
            </a:extLst>
          </a:blip>
          <a:srcRect l="46685" t="53319" r="20961" b="23045"/>
          <a:stretch/>
        </p:blipFill>
        <p:spPr>
          <a:xfrm rot="3594274">
            <a:off x="1412761" y="5817260"/>
            <a:ext cx="817972" cy="597555"/>
          </a:xfrm>
          <a:prstGeom prst="rect">
            <a:avLst/>
          </a:prstGeom>
        </p:spPr>
      </p:pic>
      <p:pic>
        <p:nvPicPr>
          <p:cNvPr id="48" name="Picture 47">
            <a:extLst>
              <a:ext uri="{FF2B5EF4-FFF2-40B4-BE49-F238E27FC236}">
                <a16:creationId xmlns:a16="http://schemas.microsoft.com/office/drawing/2014/main" id="{82C915AE-980C-45BF-A2C1-984AFF8FB5E7}"/>
              </a:ext>
            </a:extLst>
          </p:cNvPr>
          <p:cNvPicPr>
            <a:picLocks noChangeAspect="1"/>
          </p:cNvPicPr>
          <p:nvPr/>
        </p:nvPicPr>
        <p:blipFill>
          <a:blip r:embed="rId19"/>
          <a:stretch>
            <a:fillRect/>
          </a:stretch>
        </p:blipFill>
        <p:spPr>
          <a:xfrm>
            <a:off x="926399" y="1788560"/>
            <a:ext cx="1798899" cy="1787726"/>
          </a:xfrm>
          <a:prstGeom prst="rect">
            <a:avLst/>
          </a:prstGeom>
        </p:spPr>
      </p:pic>
      <p:pic>
        <p:nvPicPr>
          <p:cNvPr id="49" name="Picture 48">
            <a:extLst>
              <a:ext uri="{FF2B5EF4-FFF2-40B4-BE49-F238E27FC236}">
                <a16:creationId xmlns:a16="http://schemas.microsoft.com/office/drawing/2014/main" id="{9B53A97B-EBC3-424C-8B46-274A7F05796E}"/>
              </a:ext>
            </a:extLst>
          </p:cNvPr>
          <p:cNvPicPr>
            <a:picLocks noChangeAspect="1"/>
          </p:cNvPicPr>
          <p:nvPr/>
        </p:nvPicPr>
        <p:blipFill>
          <a:blip r:embed="rId20"/>
          <a:stretch>
            <a:fillRect/>
          </a:stretch>
        </p:blipFill>
        <p:spPr>
          <a:xfrm>
            <a:off x="3609474" y="1272626"/>
            <a:ext cx="4609641" cy="3283675"/>
          </a:xfrm>
          <a:prstGeom prst="rect">
            <a:avLst/>
          </a:prstGeom>
        </p:spPr>
      </p:pic>
      <p:pic>
        <p:nvPicPr>
          <p:cNvPr id="7" name="Picture 6">
            <a:extLst>
              <a:ext uri="{FF2B5EF4-FFF2-40B4-BE49-F238E27FC236}">
                <a16:creationId xmlns:a16="http://schemas.microsoft.com/office/drawing/2014/main" id="{DFBC9A46-F20D-4FFF-B86A-E780F048A8E8}"/>
              </a:ext>
            </a:extLst>
          </p:cNvPr>
          <p:cNvPicPr>
            <a:picLocks noChangeAspect="1"/>
          </p:cNvPicPr>
          <p:nvPr/>
        </p:nvPicPr>
        <p:blipFill rotWithShape="1">
          <a:blip r:embed="rId21">
            <a:extLst>
              <a:ext uri="{BEBA8EAE-BF5A-486C-A8C5-ECC9F3942E4B}">
                <a14:imgProps xmlns:a14="http://schemas.microsoft.com/office/drawing/2010/main">
                  <a14:imgLayer r:embed="rId22">
                    <a14:imgEffect>
                      <a14:backgroundRemoval t="456" b="49431" l="25091" r="58545"/>
                    </a14:imgEffect>
                  </a14:imgLayer>
                </a14:imgProps>
              </a:ext>
            </a:extLst>
          </a:blip>
          <a:srcRect l="24857" t="498" r="41891" b="51823"/>
          <a:stretch/>
        </p:blipFill>
        <p:spPr>
          <a:xfrm>
            <a:off x="2071442" y="5796348"/>
            <a:ext cx="588435" cy="716426"/>
          </a:xfrm>
          <a:prstGeom prst="rect">
            <a:avLst/>
          </a:prstGeom>
        </p:spPr>
      </p:pic>
      <p:pic>
        <p:nvPicPr>
          <p:cNvPr id="50" name="Picture 49">
            <a:extLst>
              <a:ext uri="{FF2B5EF4-FFF2-40B4-BE49-F238E27FC236}">
                <a16:creationId xmlns:a16="http://schemas.microsoft.com/office/drawing/2014/main" id="{E729170B-95F7-4CFA-ACCB-716613E4F816}"/>
              </a:ext>
            </a:extLst>
          </p:cNvPr>
          <p:cNvPicPr>
            <a:picLocks noChangeAspect="1"/>
          </p:cNvPicPr>
          <p:nvPr/>
        </p:nvPicPr>
        <p:blipFill rotWithShape="1">
          <a:blip r:embed="rId21">
            <a:extLst>
              <a:ext uri="{BEBA8EAE-BF5A-486C-A8C5-ECC9F3942E4B}">
                <a14:imgProps xmlns:a14="http://schemas.microsoft.com/office/drawing/2010/main">
                  <a14:imgLayer r:embed="rId22">
                    <a14:imgEffect>
                      <a14:backgroundRemoval t="456" b="49431" l="25091" r="58545"/>
                    </a14:imgEffect>
                  </a14:imgLayer>
                </a14:imgProps>
              </a:ext>
            </a:extLst>
          </a:blip>
          <a:srcRect l="24857" t="498" r="41891" b="51823"/>
          <a:stretch/>
        </p:blipFill>
        <p:spPr>
          <a:xfrm>
            <a:off x="6798105" y="5771486"/>
            <a:ext cx="588435" cy="716426"/>
          </a:xfrm>
          <a:prstGeom prst="rect">
            <a:avLst/>
          </a:prstGeom>
        </p:spPr>
      </p:pic>
      <p:pic>
        <p:nvPicPr>
          <p:cNvPr id="51" name="Picture 50">
            <a:extLst>
              <a:ext uri="{FF2B5EF4-FFF2-40B4-BE49-F238E27FC236}">
                <a16:creationId xmlns:a16="http://schemas.microsoft.com/office/drawing/2014/main" id="{5F59CAC0-AA31-4320-A20F-8AEC73C6E4FE}"/>
              </a:ext>
            </a:extLst>
          </p:cNvPr>
          <p:cNvPicPr>
            <a:picLocks noChangeAspect="1"/>
          </p:cNvPicPr>
          <p:nvPr/>
        </p:nvPicPr>
        <p:blipFill rotWithShape="1">
          <a:blip r:embed="rId21">
            <a:extLst>
              <a:ext uri="{BEBA8EAE-BF5A-486C-A8C5-ECC9F3942E4B}">
                <a14:imgProps xmlns:a14="http://schemas.microsoft.com/office/drawing/2010/main">
                  <a14:imgLayer r:embed="rId22">
                    <a14:imgEffect>
                      <a14:backgroundRemoval t="456" b="49431" l="25091" r="58545"/>
                    </a14:imgEffect>
                  </a14:imgLayer>
                </a14:imgProps>
              </a:ext>
            </a:extLst>
          </a:blip>
          <a:srcRect l="24857" t="498" r="41891" b="51823"/>
          <a:stretch/>
        </p:blipFill>
        <p:spPr>
          <a:xfrm>
            <a:off x="10756329" y="5762139"/>
            <a:ext cx="588435" cy="716426"/>
          </a:xfrm>
          <a:prstGeom prst="rect">
            <a:avLst/>
          </a:prstGeom>
        </p:spPr>
      </p:pic>
    </p:spTree>
    <p:custDataLst>
      <p:tags r:id="rId1"/>
    </p:custDataLst>
    <p:extLst>
      <p:ext uri="{BB962C8B-B14F-4D97-AF65-F5344CB8AC3E}">
        <p14:creationId xmlns:p14="http://schemas.microsoft.com/office/powerpoint/2010/main" val="4108175692"/>
      </p:ext>
    </p:extLst>
  </p:cSld>
  <p:clrMapOvr>
    <a:masterClrMapping/>
  </p:clrMapOvr>
  <mc:AlternateContent xmlns:mc="http://schemas.openxmlformats.org/markup-compatibility/2006" xmlns:p14="http://schemas.microsoft.com/office/powerpoint/2010/main">
    <mc:Choice Requires="p14">
      <p:transition spd="slow" p14:dur="2000" advTm="37526"/>
    </mc:Choice>
    <mc:Fallback xmlns="">
      <p:transition spd="slow" advTm="375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1000"/>
                                        <p:tgtEl>
                                          <p:spTgt spid="47"/>
                                        </p:tgtEl>
                                      </p:cBhvr>
                                    </p:animEffect>
                                    <p:anim calcmode="lin" valueType="num">
                                      <p:cBhvr>
                                        <p:cTn id="23" dur="1000" fill="hold"/>
                                        <p:tgtEl>
                                          <p:spTgt spid="47"/>
                                        </p:tgtEl>
                                        <p:attrNameLst>
                                          <p:attrName>ppt_x</p:attrName>
                                        </p:attrNameLst>
                                      </p:cBhvr>
                                      <p:tavLst>
                                        <p:tav tm="0">
                                          <p:val>
                                            <p:strVal val="#ppt_x"/>
                                          </p:val>
                                        </p:tav>
                                        <p:tav tm="100000">
                                          <p:val>
                                            <p:strVal val="#ppt_x"/>
                                          </p:val>
                                        </p:tav>
                                      </p:tavLst>
                                    </p:anim>
                                    <p:anim calcmode="lin" valueType="num">
                                      <p:cBhvr>
                                        <p:cTn id="24" dur="1000" fill="hold"/>
                                        <p:tgtEl>
                                          <p:spTgt spid="4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1000"/>
                                        <p:tgtEl>
                                          <p:spTgt spid="31"/>
                                        </p:tgtEl>
                                      </p:cBhvr>
                                    </p:animEffect>
                                    <p:anim calcmode="lin" valueType="num">
                                      <p:cBhvr>
                                        <p:cTn id="33" dur="1000" fill="hold"/>
                                        <p:tgtEl>
                                          <p:spTgt spid="31"/>
                                        </p:tgtEl>
                                        <p:attrNameLst>
                                          <p:attrName>ppt_x</p:attrName>
                                        </p:attrNameLst>
                                      </p:cBhvr>
                                      <p:tavLst>
                                        <p:tav tm="0">
                                          <p:val>
                                            <p:strVal val="#ppt_x"/>
                                          </p:val>
                                        </p:tav>
                                        <p:tav tm="100000">
                                          <p:val>
                                            <p:strVal val="#ppt_x"/>
                                          </p:val>
                                        </p:tav>
                                      </p:tavLst>
                                    </p:anim>
                                    <p:anim calcmode="lin" valueType="num">
                                      <p:cBhvr>
                                        <p:cTn id="34" dur="1000" fill="hold"/>
                                        <p:tgtEl>
                                          <p:spTgt spid="3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1000"/>
                                        <p:tgtEl>
                                          <p:spTgt spid="32"/>
                                        </p:tgtEl>
                                      </p:cBhvr>
                                    </p:animEffect>
                                    <p:anim calcmode="lin" valueType="num">
                                      <p:cBhvr>
                                        <p:cTn id="38" dur="1000" fill="hold"/>
                                        <p:tgtEl>
                                          <p:spTgt spid="32"/>
                                        </p:tgtEl>
                                        <p:attrNameLst>
                                          <p:attrName>ppt_x</p:attrName>
                                        </p:attrNameLst>
                                      </p:cBhvr>
                                      <p:tavLst>
                                        <p:tav tm="0">
                                          <p:val>
                                            <p:strVal val="#ppt_x"/>
                                          </p:val>
                                        </p:tav>
                                        <p:tav tm="100000">
                                          <p:val>
                                            <p:strVal val="#ppt_x"/>
                                          </p:val>
                                        </p:tav>
                                      </p:tavLst>
                                    </p:anim>
                                    <p:anim calcmode="lin" valueType="num">
                                      <p:cBhvr>
                                        <p:cTn id="3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1000"/>
                                        <p:tgtEl>
                                          <p:spTgt spid="33"/>
                                        </p:tgtEl>
                                      </p:cBhvr>
                                    </p:animEffect>
                                    <p:anim calcmode="lin" valueType="num">
                                      <p:cBhvr>
                                        <p:cTn id="45" dur="1000" fill="hold"/>
                                        <p:tgtEl>
                                          <p:spTgt spid="33"/>
                                        </p:tgtEl>
                                        <p:attrNameLst>
                                          <p:attrName>ppt_x</p:attrName>
                                        </p:attrNameLst>
                                      </p:cBhvr>
                                      <p:tavLst>
                                        <p:tav tm="0">
                                          <p:val>
                                            <p:strVal val="#ppt_x"/>
                                          </p:val>
                                        </p:tav>
                                        <p:tav tm="100000">
                                          <p:val>
                                            <p:strVal val="#ppt_x"/>
                                          </p:val>
                                        </p:tav>
                                      </p:tavLst>
                                    </p:anim>
                                    <p:anim calcmode="lin" valueType="num">
                                      <p:cBhvr>
                                        <p:cTn id="46" dur="1000" fill="hold"/>
                                        <p:tgtEl>
                                          <p:spTgt spid="33"/>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1000"/>
                                        <p:tgtEl>
                                          <p:spTgt spid="35"/>
                                        </p:tgtEl>
                                      </p:cBhvr>
                                    </p:animEffect>
                                    <p:anim calcmode="lin" valueType="num">
                                      <p:cBhvr>
                                        <p:cTn id="50" dur="1000" fill="hold"/>
                                        <p:tgtEl>
                                          <p:spTgt spid="35"/>
                                        </p:tgtEl>
                                        <p:attrNameLst>
                                          <p:attrName>ppt_x</p:attrName>
                                        </p:attrNameLst>
                                      </p:cBhvr>
                                      <p:tavLst>
                                        <p:tav tm="0">
                                          <p:val>
                                            <p:strVal val="#ppt_x"/>
                                          </p:val>
                                        </p:tav>
                                        <p:tav tm="100000">
                                          <p:val>
                                            <p:strVal val="#ppt_x"/>
                                          </p:val>
                                        </p:tav>
                                      </p:tavLst>
                                    </p:anim>
                                    <p:anim calcmode="lin" valueType="num">
                                      <p:cBhvr>
                                        <p:cTn id="51" dur="1000" fill="hold"/>
                                        <p:tgtEl>
                                          <p:spTgt spid="35"/>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1000"/>
                                        <p:tgtEl>
                                          <p:spTgt spid="34"/>
                                        </p:tgtEl>
                                      </p:cBhvr>
                                    </p:animEffect>
                                    <p:anim calcmode="lin" valueType="num">
                                      <p:cBhvr>
                                        <p:cTn id="55" dur="1000" fill="hold"/>
                                        <p:tgtEl>
                                          <p:spTgt spid="34"/>
                                        </p:tgtEl>
                                        <p:attrNameLst>
                                          <p:attrName>ppt_x</p:attrName>
                                        </p:attrNameLst>
                                      </p:cBhvr>
                                      <p:tavLst>
                                        <p:tav tm="0">
                                          <p:val>
                                            <p:strVal val="#ppt_x"/>
                                          </p:val>
                                        </p:tav>
                                        <p:tav tm="100000">
                                          <p:val>
                                            <p:strVal val="#ppt_x"/>
                                          </p:val>
                                        </p:tav>
                                      </p:tavLst>
                                    </p:anim>
                                    <p:anim calcmode="lin" valueType="num">
                                      <p:cBhvr>
                                        <p:cTn id="56" dur="1000" fill="hold"/>
                                        <p:tgtEl>
                                          <p:spTgt spid="34"/>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fade">
                                      <p:cBhvr>
                                        <p:cTn id="59" dur="1000"/>
                                        <p:tgtEl>
                                          <p:spTgt spid="46"/>
                                        </p:tgtEl>
                                      </p:cBhvr>
                                    </p:animEffect>
                                    <p:anim calcmode="lin" valueType="num">
                                      <p:cBhvr>
                                        <p:cTn id="60" dur="1000" fill="hold"/>
                                        <p:tgtEl>
                                          <p:spTgt spid="46"/>
                                        </p:tgtEl>
                                        <p:attrNameLst>
                                          <p:attrName>ppt_x</p:attrName>
                                        </p:attrNameLst>
                                      </p:cBhvr>
                                      <p:tavLst>
                                        <p:tav tm="0">
                                          <p:val>
                                            <p:strVal val="#ppt_x"/>
                                          </p:val>
                                        </p:tav>
                                        <p:tav tm="100000">
                                          <p:val>
                                            <p:strVal val="#ppt_x"/>
                                          </p:val>
                                        </p:tav>
                                      </p:tavLst>
                                    </p:anim>
                                    <p:anim calcmode="lin" valueType="num">
                                      <p:cBhvr>
                                        <p:cTn id="61" dur="1000" fill="hold"/>
                                        <p:tgtEl>
                                          <p:spTgt spid="46"/>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fade">
                                      <p:cBhvr>
                                        <p:cTn id="64" dur="1000"/>
                                        <p:tgtEl>
                                          <p:spTgt spid="50"/>
                                        </p:tgtEl>
                                      </p:cBhvr>
                                    </p:animEffect>
                                    <p:anim calcmode="lin" valueType="num">
                                      <p:cBhvr>
                                        <p:cTn id="65" dur="1000" fill="hold"/>
                                        <p:tgtEl>
                                          <p:spTgt spid="50"/>
                                        </p:tgtEl>
                                        <p:attrNameLst>
                                          <p:attrName>ppt_x</p:attrName>
                                        </p:attrNameLst>
                                      </p:cBhvr>
                                      <p:tavLst>
                                        <p:tav tm="0">
                                          <p:val>
                                            <p:strVal val="#ppt_x"/>
                                          </p:val>
                                        </p:tav>
                                        <p:tav tm="100000">
                                          <p:val>
                                            <p:strVal val="#ppt_x"/>
                                          </p:val>
                                        </p:tav>
                                      </p:tavLst>
                                    </p:anim>
                                    <p:anim calcmode="lin" valueType="num">
                                      <p:cBhvr>
                                        <p:cTn id="66" dur="1000" fill="hold"/>
                                        <p:tgtEl>
                                          <p:spTgt spid="50"/>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fade">
                                      <p:cBhvr>
                                        <p:cTn id="69" dur="1000"/>
                                        <p:tgtEl>
                                          <p:spTgt spid="38"/>
                                        </p:tgtEl>
                                      </p:cBhvr>
                                    </p:animEffect>
                                    <p:anim calcmode="lin" valueType="num">
                                      <p:cBhvr>
                                        <p:cTn id="70" dur="1000" fill="hold"/>
                                        <p:tgtEl>
                                          <p:spTgt spid="38"/>
                                        </p:tgtEl>
                                        <p:attrNameLst>
                                          <p:attrName>ppt_x</p:attrName>
                                        </p:attrNameLst>
                                      </p:cBhvr>
                                      <p:tavLst>
                                        <p:tav tm="0">
                                          <p:val>
                                            <p:strVal val="#ppt_x"/>
                                          </p:val>
                                        </p:tav>
                                        <p:tav tm="100000">
                                          <p:val>
                                            <p:strVal val="#ppt_x"/>
                                          </p:val>
                                        </p:tav>
                                      </p:tavLst>
                                    </p:anim>
                                    <p:anim calcmode="lin" valueType="num">
                                      <p:cBhvr>
                                        <p:cTn id="7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41"/>
                                        </p:tgtEl>
                                        <p:attrNameLst>
                                          <p:attrName>style.visibility</p:attrName>
                                        </p:attrNameLst>
                                      </p:cBhvr>
                                      <p:to>
                                        <p:strVal val="visible"/>
                                      </p:to>
                                    </p:set>
                                    <p:animEffect transition="in" filter="fade">
                                      <p:cBhvr>
                                        <p:cTn id="76" dur="1000"/>
                                        <p:tgtEl>
                                          <p:spTgt spid="41"/>
                                        </p:tgtEl>
                                      </p:cBhvr>
                                    </p:animEffect>
                                    <p:anim calcmode="lin" valueType="num">
                                      <p:cBhvr>
                                        <p:cTn id="77" dur="1000" fill="hold"/>
                                        <p:tgtEl>
                                          <p:spTgt spid="41"/>
                                        </p:tgtEl>
                                        <p:attrNameLst>
                                          <p:attrName>ppt_x</p:attrName>
                                        </p:attrNameLst>
                                      </p:cBhvr>
                                      <p:tavLst>
                                        <p:tav tm="0">
                                          <p:val>
                                            <p:strVal val="#ppt_x"/>
                                          </p:val>
                                        </p:tav>
                                        <p:tav tm="100000">
                                          <p:val>
                                            <p:strVal val="#ppt_x"/>
                                          </p:val>
                                        </p:tav>
                                      </p:tavLst>
                                    </p:anim>
                                    <p:anim calcmode="lin" valueType="num">
                                      <p:cBhvr>
                                        <p:cTn id="78" dur="1000" fill="hold"/>
                                        <p:tgtEl>
                                          <p:spTgt spid="41"/>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fade">
                                      <p:cBhvr>
                                        <p:cTn id="81" dur="1000"/>
                                        <p:tgtEl>
                                          <p:spTgt spid="42"/>
                                        </p:tgtEl>
                                      </p:cBhvr>
                                    </p:animEffect>
                                    <p:anim calcmode="lin" valueType="num">
                                      <p:cBhvr>
                                        <p:cTn id="82" dur="1000" fill="hold"/>
                                        <p:tgtEl>
                                          <p:spTgt spid="42"/>
                                        </p:tgtEl>
                                        <p:attrNameLst>
                                          <p:attrName>ppt_x</p:attrName>
                                        </p:attrNameLst>
                                      </p:cBhvr>
                                      <p:tavLst>
                                        <p:tav tm="0">
                                          <p:val>
                                            <p:strVal val="#ppt_x"/>
                                          </p:val>
                                        </p:tav>
                                        <p:tav tm="100000">
                                          <p:val>
                                            <p:strVal val="#ppt_x"/>
                                          </p:val>
                                        </p:tav>
                                      </p:tavLst>
                                    </p:anim>
                                    <p:anim calcmode="lin" valueType="num">
                                      <p:cBhvr>
                                        <p:cTn id="83" dur="1000" fill="hold"/>
                                        <p:tgtEl>
                                          <p:spTgt spid="42"/>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43"/>
                                        </p:tgtEl>
                                        <p:attrNameLst>
                                          <p:attrName>style.visibility</p:attrName>
                                        </p:attrNameLst>
                                      </p:cBhvr>
                                      <p:to>
                                        <p:strVal val="visible"/>
                                      </p:to>
                                    </p:set>
                                    <p:animEffect transition="in" filter="fade">
                                      <p:cBhvr>
                                        <p:cTn id="86" dur="1000"/>
                                        <p:tgtEl>
                                          <p:spTgt spid="43"/>
                                        </p:tgtEl>
                                      </p:cBhvr>
                                    </p:animEffect>
                                    <p:anim calcmode="lin" valueType="num">
                                      <p:cBhvr>
                                        <p:cTn id="87" dur="1000" fill="hold"/>
                                        <p:tgtEl>
                                          <p:spTgt spid="43"/>
                                        </p:tgtEl>
                                        <p:attrNameLst>
                                          <p:attrName>ppt_x</p:attrName>
                                        </p:attrNameLst>
                                      </p:cBhvr>
                                      <p:tavLst>
                                        <p:tav tm="0">
                                          <p:val>
                                            <p:strVal val="#ppt_x"/>
                                          </p:val>
                                        </p:tav>
                                        <p:tav tm="100000">
                                          <p:val>
                                            <p:strVal val="#ppt_x"/>
                                          </p:val>
                                        </p:tav>
                                      </p:tavLst>
                                    </p:anim>
                                    <p:anim calcmode="lin" valueType="num">
                                      <p:cBhvr>
                                        <p:cTn id="88" dur="1000" fill="hold"/>
                                        <p:tgtEl>
                                          <p:spTgt spid="43"/>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9"/>
                                        </p:tgtEl>
                                        <p:attrNameLst>
                                          <p:attrName>style.visibility</p:attrName>
                                        </p:attrNameLst>
                                      </p:cBhvr>
                                      <p:to>
                                        <p:strVal val="visible"/>
                                      </p:to>
                                    </p:set>
                                    <p:animEffect transition="in" filter="fade">
                                      <p:cBhvr>
                                        <p:cTn id="91" dur="1000"/>
                                        <p:tgtEl>
                                          <p:spTgt spid="9"/>
                                        </p:tgtEl>
                                      </p:cBhvr>
                                    </p:animEffect>
                                    <p:anim calcmode="lin" valueType="num">
                                      <p:cBhvr>
                                        <p:cTn id="92" dur="1000" fill="hold"/>
                                        <p:tgtEl>
                                          <p:spTgt spid="9"/>
                                        </p:tgtEl>
                                        <p:attrNameLst>
                                          <p:attrName>ppt_x</p:attrName>
                                        </p:attrNameLst>
                                      </p:cBhvr>
                                      <p:tavLst>
                                        <p:tav tm="0">
                                          <p:val>
                                            <p:strVal val="#ppt_x"/>
                                          </p:val>
                                        </p:tav>
                                        <p:tav tm="100000">
                                          <p:val>
                                            <p:strVal val="#ppt_x"/>
                                          </p:val>
                                        </p:tav>
                                      </p:tavLst>
                                    </p:anim>
                                    <p:anim calcmode="lin" valueType="num">
                                      <p:cBhvr>
                                        <p:cTn id="93" dur="1000" fill="hold"/>
                                        <p:tgtEl>
                                          <p:spTgt spid="9"/>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51"/>
                                        </p:tgtEl>
                                        <p:attrNameLst>
                                          <p:attrName>style.visibility</p:attrName>
                                        </p:attrNameLst>
                                      </p:cBhvr>
                                      <p:to>
                                        <p:strVal val="visible"/>
                                      </p:to>
                                    </p:set>
                                    <p:animEffect transition="in" filter="fade">
                                      <p:cBhvr>
                                        <p:cTn id="96" dur="1000"/>
                                        <p:tgtEl>
                                          <p:spTgt spid="51"/>
                                        </p:tgtEl>
                                      </p:cBhvr>
                                    </p:animEffect>
                                    <p:anim calcmode="lin" valueType="num">
                                      <p:cBhvr>
                                        <p:cTn id="97" dur="1000" fill="hold"/>
                                        <p:tgtEl>
                                          <p:spTgt spid="51"/>
                                        </p:tgtEl>
                                        <p:attrNameLst>
                                          <p:attrName>ppt_x</p:attrName>
                                        </p:attrNameLst>
                                      </p:cBhvr>
                                      <p:tavLst>
                                        <p:tav tm="0">
                                          <p:val>
                                            <p:strVal val="#ppt_x"/>
                                          </p:val>
                                        </p:tav>
                                        <p:tav tm="100000">
                                          <p:val>
                                            <p:strVal val="#ppt_x"/>
                                          </p:val>
                                        </p:tav>
                                      </p:tavLst>
                                    </p:anim>
                                    <p:anim calcmode="lin" valueType="num">
                                      <p:cBhvr>
                                        <p:cTn id="9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1" presetClass="entr" presetSubtype="1" repeatCount="indefinite" fill="hold" grpId="0" nodeType="clickEffect">
                                  <p:stCondLst>
                                    <p:cond delay="0"/>
                                  </p:stCondLst>
                                  <p:endCondLst>
                                    <p:cond evt="onNext" delay="0">
                                      <p:tgtEl>
                                        <p:sldTgt/>
                                      </p:tgtEl>
                                    </p:cond>
                                  </p:endCondLst>
                                  <p:childTnLst>
                                    <p:set>
                                      <p:cBhvr>
                                        <p:cTn id="102" dur="1" fill="hold">
                                          <p:stCondLst>
                                            <p:cond delay="0"/>
                                          </p:stCondLst>
                                        </p:cTn>
                                        <p:tgtEl>
                                          <p:spTgt spid="23"/>
                                        </p:tgtEl>
                                        <p:attrNameLst>
                                          <p:attrName>style.visibility</p:attrName>
                                        </p:attrNameLst>
                                      </p:cBhvr>
                                      <p:to>
                                        <p:strVal val="visible"/>
                                      </p:to>
                                    </p:set>
                                    <p:animEffect transition="in" filter="wheel(1)">
                                      <p:cBhvr>
                                        <p:cTn id="103" dur="1000"/>
                                        <p:tgtEl>
                                          <p:spTgt spid="23"/>
                                        </p:tgtEl>
                                      </p:cBhvr>
                                    </p:animEffect>
                                  </p:childTnLst>
                                  <p:subTnLst>
                                    <p:animClr clrSpc="rgb" dir="cw">
                                      <p:cBhvr override="childStyle">
                                        <p:cTn dur="1" fill="hold" display="0" masterRel="nextClick" afterEffect="1"/>
                                        <p:tgtEl>
                                          <p:spTgt spid="23"/>
                                        </p:tgtEl>
                                        <p:attrNameLst>
                                          <p:attrName>ppt_c</p:attrName>
                                        </p:attrNameLst>
                                      </p:cBhvr>
                                      <p:to>
                                        <a:srgbClr val="FF6699"/>
                                      </p:to>
                                    </p:animClr>
                                    <p:audio>
                                      <p:cMediaNode>
                                        <p:cTn display="0" masterRel="sameClick">
                                          <p:stCondLst>
                                            <p:cond evt="begin" delay="0">
                                              <p:tn val="101"/>
                                            </p:cond>
                                          </p:stCondLst>
                                          <p:endCondLst>
                                            <p:cond evt="onStopAudio" delay="0">
                                              <p:tgtEl>
                                                <p:sldTgt/>
                                              </p:tgtEl>
                                            </p:cond>
                                          </p:endCondLst>
                                        </p:cTn>
                                        <p:tgtEl>
                                          <p:sndTgt r:embed="rId4" name="click.wav"/>
                                        </p:tgtEl>
                                      </p:cMediaNode>
                                    </p:audio>
                                  </p:subTnLst>
                                </p:cTn>
                              </p:par>
                            </p:childTnLst>
                          </p:cTn>
                        </p:par>
                        <p:par>
                          <p:cTn id="104" fill="hold">
                            <p:stCondLst>
                              <p:cond delay="1000"/>
                            </p:stCondLst>
                            <p:childTnLst>
                              <p:par>
                                <p:cTn id="105" presetID="21" presetClass="entr" presetSubtype="1" fill="hold" grpId="0" nodeType="afterEffect">
                                  <p:stCondLst>
                                    <p:cond delay="0"/>
                                  </p:stCondLst>
                                  <p:childTnLst>
                                    <p:set>
                                      <p:cBhvr>
                                        <p:cTn id="106" dur="1" fill="hold">
                                          <p:stCondLst>
                                            <p:cond delay="0"/>
                                          </p:stCondLst>
                                        </p:cTn>
                                        <p:tgtEl>
                                          <p:spTgt spid="24"/>
                                        </p:tgtEl>
                                        <p:attrNameLst>
                                          <p:attrName>style.visibility</p:attrName>
                                        </p:attrNameLst>
                                      </p:cBhvr>
                                      <p:to>
                                        <p:strVal val="visible"/>
                                      </p:to>
                                    </p:set>
                                    <p:animEffect transition="in" filter="wheel(1)">
                                      <p:cBhvr>
                                        <p:cTn id="107" dur="1000"/>
                                        <p:tgtEl>
                                          <p:spTgt spid="24"/>
                                        </p:tgtEl>
                                      </p:cBhvr>
                                    </p:animEffect>
                                  </p:childTnLst>
                                  <p:subTnLst>
                                    <p:animClr clrSpc="rgb" dir="cw">
                                      <p:cBhvr override="childStyle">
                                        <p:cTn dur="1" fill="hold" display="0" masterRel="nextClick" afterEffect="1"/>
                                        <p:tgtEl>
                                          <p:spTgt spid="24"/>
                                        </p:tgtEl>
                                        <p:attrNameLst>
                                          <p:attrName>ppt_c</p:attrName>
                                        </p:attrNameLst>
                                      </p:cBhvr>
                                      <p:to>
                                        <a:srgbClr val="FF6699"/>
                                      </p:to>
                                    </p:animClr>
                                    <p:audio>
                                      <p:cMediaNode>
                                        <p:cTn display="0" masterRel="sameClick">
                                          <p:stCondLst>
                                            <p:cond evt="begin" delay="0">
                                              <p:tn val="105"/>
                                            </p:cond>
                                          </p:stCondLst>
                                          <p:endCondLst>
                                            <p:cond evt="onStopAudio" delay="0">
                                              <p:tgtEl>
                                                <p:sldTgt/>
                                              </p:tgtEl>
                                            </p:cond>
                                          </p:endCondLst>
                                        </p:cTn>
                                        <p:tgtEl>
                                          <p:sndTgt r:embed="rId4" name="click.wav"/>
                                        </p:tgtEl>
                                      </p:cMediaNode>
                                    </p:audio>
                                  </p:subTnLst>
                                </p:cTn>
                              </p:par>
                            </p:childTnLst>
                          </p:cTn>
                        </p:par>
                        <p:par>
                          <p:cTn id="108" fill="hold">
                            <p:stCondLst>
                              <p:cond delay="2000"/>
                            </p:stCondLst>
                            <p:childTnLst>
                              <p:par>
                                <p:cTn id="109" presetID="21" presetClass="entr" presetSubtype="1" fill="hold" grpId="0" nodeType="afterEffect">
                                  <p:stCondLst>
                                    <p:cond delay="0"/>
                                  </p:stCondLst>
                                  <p:childTnLst>
                                    <p:set>
                                      <p:cBhvr>
                                        <p:cTn id="110" dur="1" fill="hold">
                                          <p:stCondLst>
                                            <p:cond delay="0"/>
                                          </p:stCondLst>
                                        </p:cTn>
                                        <p:tgtEl>
                                          <p:spTgt spid="27"/>
                                        </p:tgtEl>
                                        <p:attrNameLst>
                                          <p:attrName>style.visibility</p:attrName>
                                        </p:attrNameLst>
                                      </p:cBhvr>
                                      <p:to>
                                        <p:strVal val="visible"/>
                                      </p:to>
                                    </p:set>
                                    <p:animEffect transition="in" filter="wheel(1)">
                                      <p:cBhvr>
                                        <p:cTn id="111" dur="1000"/>
                                        <p:tgtEl>
                                          <p:spTgt spid="27"/>
                                        </p:tgtEl>
                                      </p:cBhvr>
                                    </p:animEffect>
                                  </p:childTnLst>
                                  <p:subTnLst>
                                    <p:animClr clrSpc="rgb" dir="cw">
                                      <p:cBhvr override="childStyle">
                                        <p:cTn dur="1" fill="hold" display="0" masterRel="nextClick" afterEffect="1"/>
                                        <p:tgtEl>
                                          <p:spTgt spid="27"/>
                                        </p:tgtEl>
                                        <p:attrNameLst>
                                          <p:attrName>ppt_c</p:attrName>
                                        </p:attrNameLst>
                                      </p:cBhvr>
                                      <p:to>
                                        <a:srgbClr val="FF6699"/>
                                      </p:to>
                                    </p:animClr>
                                    <p:audio>
                                      <p:cMediaNode>
                                        <p:cTn display="0" masterRel="sameClick">
                                          <p:stCondLst>
                                            <p:cond evt="begin" delay="0">
                                              <p:tn val="109"/>
                                            </p:cond>
                                          </p:stCondLst>
                                          <p:endCondLst>
                                            <p:cond evt="onStopAudio" delay="0">
                                              <p:tgtEl>
                                                <p:sldTgt/>
                                              </p:tgtEl>
                                            </p:cond>
                                          </p:endCondLst>
                                        </p:cTn>
                                        <p:tgtEl>
                                          <p:sndTgt r:embed="rId4" name="click.wav"/>
                                        </p:tgtEl>
                                      </p:cMediaNode>
                                    </p:audio>
                                  </p:subTnLst>
                                </p:cTn>
                              </p:par>
                            </p:childTnLst>
                          </p:cTn>
                        </p:par>
                        <p:par>
                          <p:cTn id="112" fill="hold">
                            <p:stCondLst>
                              <p:cond delay="3000"/>
                            </p:stCondLst>
                            <p:childTnLst>
                              <p:par>
                                <p:cTn id="113" presetID="21" presetClass="entr" presetSubtype="1" fill="hold" grpId="0" nodeType="afterEffect">
                                  <p:stCondLst>
                                    <p:cond delay="0"/>
                                  </p:stCondLst>
                                  <p:childTnLst>
                                    <p:set>
                                      <p:cBhvr>
                                        <p:cTn id="114" dur="1" fill="hold">
                                          <p:stCondLst>
                                            <p:cond delay="0"/>
                                          </p:stCondLst>
                                        </p:cTn>
                                        <p:tgtEl>
                                          <p:spTgt spid="28"/>
                                        </p:tgtEl>
                                        <p:attrNameLst>
                                          <p:attrName>style.visibility</p:attrName>
                                        </p:attrNameLst>
                                      </p:cBhvr>
                                      <p:to>
                                        <p:strVal val="visible"/>
                                      </p:to>
                                    </p:set>
                                    <p:animEffect transition="in" filter="wheel(1)">
                                      <p:cBhvr>
                                        <p:cTn id="115" dur="1000"/>
                                        <p:tgtEl>
                                          <p:spTgt spid="28"/>
                                        </p:tgtEl>
                                      </p:cBhvr>
                                    </p:animEffect>
                                  </p:childTnLst>
                                  <p:subTnLst>
                                    <p:animClr clrSpc="rgb" dir="cw">
                                      <p:cBhvr override="childStyle">
                                        <p:cTn dur="1" fill="hold" display="0" masterRel="nextClick" afterEffect="1"/>
                                        <p:tgtEl>
                                          <p:spTgt spid="28"/>
                                        </p:tgtEl>
                                        <p:attrNameLst>
                                          <p:attrName>ppt_c</p:attrName>
                                        </p:attrNameLst>
                                      </p:cBhvr>
                                      <p:to>
                                        <a:srgbClr val="FF6699"/>
                                      </p:to>
                                    </p:animClr>
                                    <p:audio>
                                      <p:cMediaNode>
                                        <p:cTn display="0" masterRel="sameClick">
                                          <p:stCondLst>
                                            <p:cond evt="begin" delay="0">
                                              <p:tn val="113"/>
                                            </p:cond>
                                          </p:stCondLst>
                                          <p:endCondLst>
                                            <p:cond evt="onStopAudio" delay="0">
                                              <p:tgtEl>
                                                <p:sldTgt/>
                                              </p:tgtEl>
                                            </p:cond>
                                          </p:endCondLst>
                                        </p:cTn>
                                        <p:tgtEl>
                                          <p:sndTgt r:embed="rId4" name="click.wav"/>
                                        </p:tgtEl>
                                      </p:cMediaNode>
                                    </p:audio>
                                  </p:subTnLst>
                                </p:cTn>
                              </p:par>
                            </p:childTnLst>
                          </p:cTn>
                        </p:par>
                        <p:par>
                          <p:cTn id="116" fill="hold">
                            <p:stCondLst>
                              <p:cond delay="4000"/>
                            </p:stCondLst>
                            <p:childTnLst>
                              <p:par>
                                <p:cTn id="117" presetID="21" presetClass="entr" presetSubtype="1" fill="hold" grpId="0" nodeType="afterEffect">
                                  <p:stCondLst>
                                    <p:cond delay="0"/>
                                  </p:stCondLst>
                                  <p:childTnLst>
                                    <p:set>
                                      <p:cBhvr>
                                        <p:cTn id="118" dur="1" fill="hold">
                                          <p:stCondLst>
                                            <p:cond delay="0"/>
                                          </p:stCondLst>
                                        </p:cTn>
                                        <p:tgtEl>
                                          <p:spTgt spid="29"/>
                                        </p:tgtEl>
                                        <p:attrNameLst>
                                          <p:attrName>style.visibility</p:attrName>
                                        </p:attrNameLst>
                                      </p:cBhvr>
                                      <p:to>
                                        <p:strVal val="visible"/>
                                      </p:to>
                                    </p:set>
                                    <p:animEffect transition="in" filter="wheel(1)">
                                      <p:cBhvr>
                                        <p:cTn id="119" dur="1000"/>
                                        <p:tgtEl>
                                          <p:spTgt spid="29"/>
                                        </p:tgtEl>
                                      </p:cBhvr>
                                    </p:animEffect>
                                  </p:childTnLst>
                                  <p:subTnLst>
                                    <p:animClr clrSpc="rgb" dir="cw">
                                      <p:cBhvr override="childStyle">
                                        <p:cTn dur="1" fill="hold" display="0" masterRel="nextClick" afterEffect="1"/>
                                        <p:tgtEl>
                                          <p:spTgt spid="29"/>
                                        </p:tgtEl>
                                        <p:attrNameLst>
                                          <p:attrName>ppt_c</p:attrName>
                                        </p:attrNameLst>
                                      </p:cBhvr>
                                      <p:to>
                                        <a:srgbClr val="FF6699"/>
                                      </p:to>
                                    </p:animClr>
                                    <p:audio>
                                      <p:cMediaNode>
                                        <p:cTn display="0" masterRel="sameClick">
                                          <p:stCondLst>
                                            <p:cond evt="begin" delay="0">
                                              <p:tn val="117"/>
                                            </p:cond>
                                          </p:stCondLst>
                                          <p:endCondLst>
                                            <p:cond evt="onStopAudio" delay="0">
                                              <p:tgtEl>
                                                <p:sldTgt/>
                                              </p:tgtEl>
                                            </p:cond>
                                          </p:endCondLst>
                                        </p:cTn>
                                        <p:tgtEl>
                                          <p:sndTgt r:embed="rId4" name="click.wav"/>
                                        </p:tgtEl>
                                      </p:cMediaNode>
                                    </p:audio>
                                  </p:subTnLst>
                                </p:cTn>
                              </p:par>
                            </p:childTnLst>
                          </p:cTn>
                        </p:par>
                        <p:par>
                          <p:cTn id="120" fill="hold">
                            <p:stCondLst>
                              <p:cond delay="5000"/>
                            </p:stCondLst>
                            <p:childTnLst>
                              <p:par>
                                <p:cTn id="121" presetID="21"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Effect transition="in" filter="wheel(1)">
                                      <p:cBhvr>
                                        <p:cTn id="123" dur="1000"/>
                                        <p:tgtEl>
                                          <p:spTgt spid="30"/>
                                        </p:tgtEl>
                                      </p:cBhvr>
                                    </p:animEffect>
                                  </p:childTnLst>
                                  <p:subTnLst>
                                    <p:animClr clrSpc="rgb" dir="cw">
                                      <p:cBhvr override="childStyle">
                                        <p:cTn dur="1" fill="hold" display="0" masterRel="nextClick" afterEffect="1"/>
                                        <p:tgtEl>
                                          <p:spTgt spid="30"/>
                                        </p:tgtEl>
                                        <p:attrNameLst>
                                          <p:attrName>ppt_c</p:attrName>
                                        </p:attrNameLst>
                                      </p:cBhvr>
                                      <p:to>
                                        <a:srgbClr val="FF6699"/>
                                      </p:to>
                                    </p:animClr>
                                    <p:audio>
                                      <p:cMediaNode>
                                        <p:cTn display="0" masterRel="sameClick">
                                          <p:stCondLst>
                                            <p:cond evt="begin" delay="0">
                                              <p:tn val="121"/>
                                            </p:cond>
                                          </p:stCondLst>
                                          <p:endCondLst>
                                            <p:cond evt="onStopAudio" delay="0">
                                              <p:tgtEl>
                                                <p:sldTgt/>
                                              </p:tgtEl>
                                            </p:cond>
                                          </p:endCondLst>
                                        </p:cTn>
                                        <p:tgtEl>
                                          <p:sndTgt r:embed="rId5" name="bomb.wav"/>
                                        </p:tgtEl>
                                      </p:cMediaNode>
                                    </p:audio>
                                  </p:subTnLst>
                                </p:cTn>
                              </p:par>
                            </p:childTnLst>
                          </p:cTn>
                        </p:par>
                      </p:childTnLst>
                    </p:cTn>
                  </p:par>
                  <p:par>
                    <p:cTn id="124" fill="hold">
                      <p:stCondLst>
                        <p:cond delay="indefinite"/>
                      </p:stCondLst>
                      <p:childTnLst>
                        <p:par>
                          <p:cTn id="125" fill="hold">
                            <p:stCondLst>
                              <p:cond delay="0"/>
                            </p:stCondLst>
                            <p:childTnLst>
                              <p:par>
                                <p:cTn id="126" presetID="3" presetClass="exit" presetSubtype="10" fill="hold" grpId="1" nodeType="clickEffect">
                                  <p:stCondLst>
                                    <p:cond delay="0"/>
                                  </p:stCondLst>
                                  <p:childTnLst>
                                    <p:animEffect transition="out" filter="blinds(horizontal)">
                                      <p:cBhvr>
                                        <p:cTn id="127" dur="500"/>
                                        <p:tgtEl>
                                          <p:spTgt spid="23"/>
                                        </p:tgtEl>
                                      </p:cBhvr>
                                    </p:animEffect>
                                    <p:set>
                                      <p:cBhvr>
                                        <p:cTn id="128" dur="1" fill="hold">
                                          <p:stCondLst>
                                            <p:cond delay="499"/>
                                          </p:stCondLst>
                                        </p:cTn>
                                        <p:tgtEl>
                                          <p:spTgt spid="23"/>
                                        </p:tgtEl>
                                        <p:attrNameLst>
                                          <p:attrName>style.visibility</p:attrName>
                                        </p:attrNameLst>
                                      </p:cBhvr>
                                      <p:to>
                                        <p:strVal val="hidden"/>
                                      </p:to>
                                    </p:set>
                                  </p:childTnLst>
                                </p:cTn>
                              </p:par>
                              <p:par>
                                <p:cTn id="129" presetID="3" presetClass="exit" presetSubtype="10" fill="hold" grpId="1" nodeType="withEffect">
                                  <p:stCondLst>
                                    <p:cond delay="0"/>
                                  </p:stCondLst>
                                  <p:childTnLst>
                                    <p:animEffect transition="out" filter="blinds(horizontal)">
                                      <p:cBhvr>
                                        <p:cTn id="130" dur="500"/>
                                        <p:tgtEl>
                                          <p:spTgt spid="24"/>
                                        </p:tgtEl>
                                      </p:cBhvr>
                                    </p:animEffect>
                                    <p:set>
                                      <p:cBhvr>
                                        <p:cTn id="131" dur="1" fill="hold">
                                          <p:stCondLst>
                                            <p:cond delay="499"/>
                                          </p:stCondLst>
                                        </p:cTn>
                                        <p:tgtEl>
                                          <p:spTgt spid="24"/>
                                        </p:tgtEl>
                                        <p:attrNameLst>
                                          <p:attrName>style.visibility</p:attrName>
                                        </p:attrNameLst>
                                      </p:cBhvr>
                                      <p:to>
                                        <p:strVal val="hidden"/>
                                      </p:to>
                                    </p:set>
                                  </p:childTnLst>
                                </p:cTn>
                              </p:par>
                              <p:par>
                                <p:cTn id="132" presetID="3" presetClass="exit" presetSubtype="10" fill="hold" grpId="1" nodeType="withEffect">
                                  <p:stCondLst>
                                    <p:cond delay="0"/>
                                  </p:stCondLst>
                                  <p:childTnLst>
                                    <p:animEffect transition="out" filter="blinds(horizontal)">
                                      <p:cBhvr>
                                        <p:cTn id="133" dur="500"/>
                                        <p:tgtEl>
                                          <p:spTgt spid="27"/>
                                        </p:tgtEl>
                                      </p:cBhvr>
                                    </p:animEffect>
                                    <p:set>
                                      <p:cBhvr>
                                        <p:cTn id="134" dur="1" fill="hold">
                                          <p:stCondLst>
                                            <p:cond delay="499"/>
                                          </p:stCondLst>
                                        </p:cTn>
                                        <p:tgtEl>
                                          <p:spTgt spid="27"/>
                                        </p:tgtEl>
                                        <p:attrNameLst>
                                          <p:attrName>style.visibility</p:attrName>
                                        </p:attrNameLst>
                                      </p:cBhvr>
                                      <p:to>
                                        <p:strVal val="hidden"/>
                                      </p:to>
                                    </p:set>
                                  </p:childTnLst>
                                </p:cTn>
                              </p:par>
                              <p:par>
                                <p:cTn id="135" presetID="3" presetClass="exit" presetSubtype="10" fill="hold" grpId="1" nodeType="withEffect">
                                  <p:stCondLst>
                                    <p:cond delay="0"/>
                                  </p:stCondLst>
                                  <p:childTnLst>
                                    <p:animEffect transition="out" filter="blinds(horizontal)">
                                      <p:cBhvr>
                                        <p:cTn id="136" dur="500"/>
                                        <p:tgtEl>
                                          <p:spTgt spid="28"/>
                                        </p:tgtEl>
                                      </p:cBhvr>
                                    </p:animEffect>
                                    <p:set>
                                      <p:cBhvr>
                                        <p:cTn id="137" dur="1" fill="hold">
                                          <p:stCondLst>
                                            <p:cond delay="499"/>
                                          </p:stCondLst>
                                        </p:cTn>
                                        <p:tgtEl>
                                          <p:spTgt spid="28"/>
                                        </p:tgtEl>
                                        <p:attrNameLst>
                                          <p:attrName>style.visibility</p:attrName>
                                        </p:attrNameLst>
                                      </p:cBhvr>
                                      <p:to>
                                        <p:strVal val="hidden"/>
                                      </p:to>
                                    </p:set>
                                  </p:childTnLst>
                                </p:cTn>
                              </p:par>
                              <p:par>
                                <p:cTn id="138" presetID="3" presetClass="exit" presetSubtype="10" fill="hold" grpId="1" nodeType="withEffect">
                                  <p:stCondLst>
                                    <p:cond delay="0"/>
                                  </p:stCondLst>
                                  <p:childTnLst>
                                    <p:animEffect transition="out" filter="blinds(horizontal)">
                                      <p:cBhvr>
                                        <p:cTn id="139" dur="500"/>
                                        <p:tgtEl>
                                          <p:spTgt spid="29"/>
                                        </p:tgtEl>
                                      </p:cBhvr>
                                    </p:animEffect>
                                    <p:set>
                                      <p:cBhvr>
                                        <p:cTn id="140" dur="1" fill="hold">
                                          <p:stCondLst>
                                            <p:cond delay="499"/>
                                          </p:stCondLst>
                                        </p:cTn>
                                        <p:tgtEl>
                                          <p:spTgt spid="29"/>
                                        </p:tgtEl>
                                        <p:attrNameLst>
                                          <p:attrName>style.visibility</p:attrName>
                                        </p:attrNameLst>
                                      </p:cBhvr>
                                      <p:to>
                                        <p:strVal val="hidden"/>
                                      </p:to>
                                    </p:set>
                                  </p:childTnLst>
                                </p:cTn>
                              </p:par>
                              <p:par>
                                <p:cTn id="141" presetID="3" presetClass="exit" presetSubtype="10" fill="hold" grpId="1" nodeType="withEffect">
                                  <p:stCondLst>
                                    <p:cond delay="0"/>
                                  </p:stCondLst>
                                  <p:childTnLst>
                                    <p:animEffect transition="out" filter="blinds(horizontal)">
                                      <p:cBhvr>
                                        <p:cTn id="142" dur="500"/>
                                        <p:tgtEl>
                                          <p:spTgt spid="30"/>
                                        </p:tgtEl>
                                      </p:cBhvr>
                                    </p:animEffect>
                                    <p:set>
                                      <p:cBhvr>
                                        <p:cTn id="143" dur="1" fill="hold">
                                          <p:stCondLst>
                                            <p:cond delay="499"/>
                                          </p:stCondLst>
                                        </p:cTn>
                                        <p:tgtEl>
                                          <p:spTgt spid="30"/>
                                        </p:tgtEl>
                                        <p:attrNameLst>
                                          <p:attrName>style.visibility</p:attrName>
                                        </p:attrNameLst>
                                      </p:cBhvr>
                                      <p:to>
                                        <p:strVal val="hidden"/>
                                      </p:to>
                                    </p:set>
                                  </p:childTnLst>
                                </p:cTn>
                              </p:par>
                            </p:childTnLst>
                          </p:cTn>
                        </p:par>
                      </p:childTnLst>
                    </p:cTn>
                  </p:par>
                  <p:par>
                    <p:cTn id="144" fill="hold">
                      <p:stCondLst>
                        <p:cond delay="indefinite"/>
                      </p:stCondLst>
                      <p:childTnLst>
                        <p:par>
                          <p:cTn id="145" fill="hold">
                            <p:stCondLst>
                              <p:cond delay="0"/>
                            </p:stCondLst>
                            <p:childTnLst>
                              <p:par>
                                <p:cTn id="146" presetID="53" presetClass="exit" presetSubtype="32" fill="hold" grpId="1" nodeType="clickEffect">
                                  <p:stCondLst>
                                    <p:cond delay="0"/>
                                  </p:stCondLst>
                                  <p:childTnLst>
                                    <p:anim calcmode="lin" valueType="num">
                                      <p:cBhvr>
                                        <p:cTn id="147" dur="500"/>
                                        <p:tgtEl>
                                          <p:spTgt spid="12"/>
                                        </p:tgtEl>
                                        <p:attrNameLst>
                                          <p:attrName>ppt_w</p:attrName>
                                        </p:attrNameLst>
                                      </p:cBhvr>
                                      <p:tavLst>
                                        <p:tav tm="0">
                                          <p:val>
                                            <p:strVal val="ppt_w"/>
                                          </p:val>
                                        </p:tav>
                                        <p:tav tm="100000">
                                          <p:val>
                                            <p:fltVal val="0"/>
                                          </p:val>
                                        </p:tav>
                                      </p:tavLst>
                                    </p:anim>
                                    <p:anim calcmode="lin" valueType="num">
                                      <p:cBhvr>
                                        <p:cTn id="148" dur="500"/>
                                        <p:tgtEl>
                                          <p:spTgt spid="12"/>
                                        </p:tgtEl>
                                        <p:attrNameLst>
                                          <p:attrName>ppt_h</p:attrName>
                                        </p:attrNameLst>
                                      </p:cBhvr>
                                      <p:tavLst>
                                        <p:tav tm="0">
                                          <p:val>
                                            <p:strVal val="ppt_h"/>
                                          </p:val>
                                        </p:tav>
                                        <p:tav tm="100000">
                                          <p:val>
                                            <p:fltVal val="0"/>
                                          </p:val>
                                        </p:tav>
                                      </p:tavLst>
                                    </p:anim>
                                    <p:animEffect transition="out" filter="fade">
                                      <p:cBhvr>
                                        <p:cTn id="149" dur="500"/>
                                        <p:tgtEl>
                                          <p:spTgt spid="12"/>
                                        </p:tgtEl>
                                      </p:cBhvr>
                                    </p:animEffect>
                                    <p:set>
                                      <p:cBhvr>
                                        <p:cTn id="150" dur="1" fill="hold">
                                          <p:stCondLst>
                                            <p:cond delay="499"/>
                                          </p:stCondLst>
                                        </p:cTn>
                                        <p:tgtEl>
                                          <p:spTgt spid="12"/>
                                        </p:tgtEl>
                                        <p:attrNameLst>
                                          <p:attrName>style.visibility</p:attrName>
                                        </p:attrNameLst>
                                      </p:cBhvr>
                                      <p:to>
                                        <p:strVal val="hidden"/>
                                      </p:to>
                                    </p:set>
                                  </p:childTnLst>
                                </p:cTn>
                              </p:par>
                              <p:par>
                                <p:cTn id="151" presetID="53" presetClass="exit" presetSubtype="32" fill="hold" grpId="1" nodeType="withEffect">
                                  <p:stCondLst>
                                    <p:cond delay="0"/>
                                  </p:stCondLst>
                                  <p:childTnLst>
                                    <p:anim calcmode="lin" valueType="num">
                                      <p:cBhvr>
                                        <p:cTn id="152" dur="500"/>
                                        <p:tgtEl>
                                          <p:spTgt spid="3"/>
                                        </p:tgtEl>
                                        <p:attrNameLst>
                                          <p:attrName>ppt_w</p:attrName>
                                        </p:attrNameLst>
                                      </p:cBhvr>
                                      <p:tavLst>
                                        <p:tav tm="0">
                                          <p:val>
                                            <p:strVal val="ppt_w"/>
                                          </p:val>
                                        </p:tav>
                                        <p:tav tm="100000">
                                          <p:val>
                                            <p:fltVal val="0"/>
                                          </p:val>
                                        </p:tav>
                                      </p:tavLst>
                                    </p:anim>
                                    <p:anim calcmode="lin" valueType="num">
                                      <p:cBhvr>
                                        <p:cTn id="153" dur="500"/>
                                        <p:tgtEl>
                                          <p:spTgt spid="3"/>
                                        </p:tgtEl>
                                        <p:attrNameLst>
                                          <p:attrName>ppt_h</p:attrName>
                                        </p:attrNameLst>
                                      </p:cBhvr>
                                      <p:tavLst>
                                        <p:tav tm="0">
                                          <p:val>
                                            <p:strVal val="ppt_h"/>
                                          </p:val>
                                        </p:tav>
                                        <p:tav tm="100000">
                                          <p:val>
                                            <p:fltVal val="0"/>
                                          </p:val>
                                        </p:tav>
                                      </p:tavLst>
                                    </p:anim>
                                    <p:animEffect transition="out" filter="fade">
                                      <p:cBhvr>
                                        <p:cTn id="154" dur="500"/>
                                        <p:tgtEl>
                                          <p:spTgt spid="3"/>
                                        </p:tgtEl>
                                      </p:cBhvr>
                                    </p:animEffect>
                                    <p:set>
                                      <p:cBhvr>
                                        <p:cTn id="155" dur="1" fill="hold">
                                          <p:stCondLst>
                                            <p:cond delay="499"/>
                                          </p:stCondLst>
                                        </p:cTn>
                                        <p:tgtEl>
                                          <p:spTgt spid="3"/>
                                        </p:tgtEl>
                                        <p:attrNameLst>
                                          <p:attrName>style.visibility</p:attrName>
                                        </p:attrNameLst>
                                      </p:cBhvr>
                                      <p:to>
                                        <p:strVal val="hidden"/>
                                      </p:to>
                                    </p:set>
                                  </p:childTnLst>
                                </p:cTn>
                              </p:par>
                              <p:par>
                                <p:cTn id="156" presetID="53" presetClass="exit" presetSubtype="32" fill="hold" nodeType="withEffect">
                                  <p:stCondLst>
                                    <p:cond delay="0"/>
                                  </p:stCondLst>
                                  <p:childTnLst>
                                    <p:anim calcmode="lin" valueType="num">
                                      <p:cBhvr>
                                        <p:cTn id="157" dur="500"/>
                                        <p:tgtEl>
                                          <p:spTgt spid="19"/>
                                        </p:tgtEl>
                                        <p:attrNameLst>
                                          <p:attrName>ppt_w</p:attrName>
                                        </p:attrNameLst>
                                      </p:cBhvr>
                                      <p:tavLst>
                                        <p:tav tm="0">
                                          <p:val>
                                            <p:strVal val="ppt_w"/>
                                          </p:val>
                                        </p:tav>
                                        <p:tav tm="100000">
                                          <p:val>
                                            <p:fltVal val="0"/>
                                          </p:val>
                                        </p:tav>
                                      </p:tavLst>
                                    </p:anim>
                                    <p:anim calcmode="lin" valueType="num">
                                      <p:cBhvr>
                                        <p:cTn id="158" dur="500"/>
                                        <p:tgtEl>
                                          <p:spTgt spid="19"/>
                                        </p:tgtEl>
                                        <p:attrNameLst>
                                          <p:attrName>ppt_h</p:attrName>
                                        </p:attrNameLst>
                                      </p:cBhvr>
                                      <p:tavLst>
                                        <p:tav tm="0">
                                          <p:val>
                                            <p:strVal val="ppt_h"/>
                                          </p:val>
                                        </p:tav>
                                        <p:tav tm="100000">
                                          <p:val>
                                            <p:fltVal val="0"/>
                                          </p:val>
                                        </p:tav>
                                      </p:tavLst>
                                    </p:anim>
                                    <p:animEffect transition="out" filter="fade">
                                      <p:cBhvr>
                                        <p:cTn id="159" dur="500"/>
                                        <p:tgtEl>
                                          <p:spTgt spid="19"/>
                                        </p:tgtEl>
                                      </p:cBhvr>
                                    </p:animEffect>
                                    <p:set>
                                      <p:cBhvr>
                                        <p:cTn id="160" dur="1" fill="hold">
                                          <p:stCondLst>
                                            <p:cond delay="499"/>
                                          </p:stCondLst>
                                        </p:cTn>
                                        <p:tgtEl>
                                          <p:spTgt spid="19"/>
                                        </p:tgtEl>
                                        <p:attrNameLst>
                                          <p:attrName>style.visibility</p:attrName>
                                        </p:attrNameLst>
                                      </p:cBhvr>
                                      <p:to>
                                        <p:strVal val="hidden"/>
                                      </p:to>
                                    </p:set>
                                  </p:childTnLst>
                                </p:cTn>
                              </p:par>
                              <p:par>
                                <p:cTn id="161" presetID="53" presetClass="exit" presetSubtype="32" fill="hold" nodeType="withEffect">
                                  <p:stCondLst>
                                    <p:cond delay="0"/>
                                  </p:stCondLst>
                                  <p:childTnLst>
                                    <p:anim calcmode="lin" valueType="num">
                                      <p:cBhvr>
                                        <p:cTn id="162" dur="500"/>
                                        <p:tgtEl>
                                          <p:spTgt spid="47"/>
                                        </p:tgtEl>
                                        <p:attrNameLst>
                                          <p:attrName>ppt_w</p:attrName>
                                        </p:attrNameLst>
                                      </p:cBhvr>
                                      <p:tavLst>
                                        <p:tav tm="0">
                                          <p:val>
                                            <p:strVal val="ppt_w"/>
                                          </p:val>
                                        </p:tav>
                                        <p:tav tm="100000">
                                          <p:val>
                                            <p:fltVal val="0"/>
                                          </p:val>
                                        </p:tav>
                                      </p:tavLst>
                                    </p:anim>
                                    <p:anim calcmode="lin" valueType="num">
                                      <p:cBhvr>
                                        <p:cTn id="163" dur="500"/>
                                        <p:tgtEl>
                                          <p:spTgt spid="47"/>
                                        </p:tgtEl>
                                        <p:attrNameLst>
                                          <p:attrName>ppt_h</p:attrName>
                                        </p:attrNameLst>
                                      </p:cBhvr>
                                      <p:tavLst>
                                        <p:tav tm="0">
                                          <p:val>
                                            <p:strVal val="ppt_h"/>
                                          </p:val>
                                        </p:tav>
                                        <p:tav tm="100000">
                                          <p:val>
                                            <p:fltVal val="0"/>
                                          </p:val>
                                        </p:tav>
                                      </p:tavLst>
                                    </p:anim>
                                    <p:animEffect transition="out" filter="fade">
                                      <p:cBhvr>
                                        <p:cTn id="164" dur="500"/>
                                        <p:tgtEl>
                                          <p:spTgt spid="47"/>
                                        </p:tgtEl>
                                      </p:cBhvr>
                                    </p:animEffect>
                                    <p:set>
                                      <p:cBhvr>
                                        <p:cTn id="165" dur="1" fill="hold">
                                          <p:stCondLst>
                                            <p:cond delay="499"/>
                                          </p:stCondLst>
                                        </p:cTn>
                                        <p:tgtEl>
                                          <p:spTgt spid="47"/>
                                        </p:tgtEl>
                                        <p:attrNameLst>
                                          <p:attrName>style.visibility</p:attrName>
                                        </p:attrNameLst>
                                      </p:cBhvr>
                                      <p:to>
                                        <p:strVal val="hidden"/>
                                      </p:to>
                                    </p:set>
                                  </p:childTnLst>
                                </p:cTn>
                              </p:par>
                              <p:par>
                                <p:cTn id="166" presetID="53" presetClass="exit" presetSubtype="32" fill="hold" nodeType="withEffect">
                                  <p:stCondLst>
                                    <p:cond delay="0"/>
                                  </p:stCondLst>
                                  <p:childTnLst>
                                    <p:anim calcmode="lin" valueType="num">
                                      <p:cBhvr>
                                        <p:cTn id="167" dur="500"/>
                                        <p:tgtEl>
                                          <p:spTgt spid="7"/>
                                        </p:tgtEl>
                                        <p:attrNameLst>
                                          <p:attrName>ppt_w</p:attrName>
                                        </p:attrNameLst>
                                      </p:cBhvr>
                                      <p:tavLst>
                                        <p:tav tm="0">
                                          <p:val>
                                            <p:strVal val="ppt_w"/>
                                          </p:val>
                                        </p:tav>
                                        <p:tav tm="100000">
                                          <p:val>
                                            <p:fltVal val="0"/>
                                          </p:val>
                                        </p:tav>
                                      </p:tavLst>
                                    </p:anim>
                                    <p:anim calcmode="lin" valueType="num">
                                      <p:cBhvr>
                                        <p:cTn id="168" dur="500"/>
                                        <p:tgtEl>
                                          <p:spTgt spid="7"/>
                                        </p:tgtEl>
                                        <p:attrNameLst>
                                          <p:attrName>ppt_h</p:attrName>
                                        </p:attrNameLst>
                                      </p:cBhvr>
                                      <p:tavLst>
                                        <p:tav tm="0">
                                          <p:val>
                                            <p:strVal val="ppt_h"/>
                                          </p:val>
                                        </p:tav>
                                        <p:tav tm="100000">
                                          <p:val>
                                            <p:fltVal val="0"/>
                                          </p:val>
                                        </p:tav>
                                      </p:tavLst>
                                    </p:anim>
                                    <p:animEffect transition="out" filter="fade">
                                      <p:cBhvr>
                                        <p:cTn id="169" dur="500"/>
                                        <p:tgtEl>
                                          <p:spTgt spid="7"/>
                                        </p:tgtEl>
                                      </p:cBhvr>
                                    </p:animEffect>
                                    <p:set>
                                      <p:cBhvr>
                                        <p:cTn id="170" dur="1" fill="hold">
                                          <p:stCondLst>
                                            <p:cond delay="499"/>
                                          </p:stCondLst>
                                        </p:cTn>
                                        <p:tgtEl>
                                          <p:spTgt spid="7"/>
                                        </p:tgtEl>
                                        <p:attrNameLst>
                                          <p:attrName>style.visibility</p:attrName>
                                        </p:attrNameLst>
                                      </p:cBhvr>
                                      <p:to>
                                        <p:strVal val="hidden"/>
                                      </p:to>
                                    </p:set>
                                  </p:childTnLst>
                                </p:cTn>
                              </p:par>
                              <p:par>
                                <p:cTn id="171" presetID="53" presetClass="exit" presetSubtype="32" fill="hold" nodeType="withEffect">
                                  <p:stCondLst>
                                    <p:cond delay="0"/>
                                  </p:stCondLst>
                                  <p:childTnLst>
                                    <p:anim calcmode="lin" valueType="num">
                                      <p:cBhvr>
                                        <p:cTn id="172" dur="500"/>
                                        <p:tgtEl>
                                          <p:spTgt spid="31"/>
                                        </p:tgtEl>
                                        <p:attrNameLst>
                                          <p:attrName>ppt_w</p:attrName>
                                        </p:attrNameLst>
                                      </p:cBhvr>
                                      <p:tavLst>
                                        <p:tav tm="0">
                                          <p:val>
                                            <p:strVal val="ppt_w"/>
                                          </p:val>
                                        </p:tav>
                                        <p:tav tm="100000">
                                          <p:val>
                                            <p:fltVal val="0"/>
                                          </p:val>
                                        </p:tav>
                                      </p:tavLst>
                                    </p:anim>
                                    <p:anim calcmode="lin" valueType="num">
                                      <p:cBhvr>
                                        <p:cTn id="173" dur="500"/>
                                        <p:tgtEl>
                                          <p:spTgt spid="31"/>
                                        </p:tgtEl>
                                        <p:attrNameLst>
                                          <p:attrName>ppt_h</p:attrName>
                                        </p:attrNameLst>
                                      </p:cBhvr>
                                      <p:tavLst>
                                        <p:tav tm="0">
                                          <p:val>
                                            <p:strVal val="ppt_h"/>
                                          </p:val>
                                        </p:tav>
                                        <p:tav tm="100000">
                                          <p:val>
                                            <p:fltVal val="0"/>
                                          </p:val>
                                        </p:tav>
                                      </p:tavLst>
                                    </p:anim>
                                    <p:animEffect transition="out" filter="fade">
                                      <p:cBhvr>
                                        <p:cTn id="174" dur="500"/>
                                        <p:tgtEl>
                                          <p:spTgt spid="31"/>
                                        </p:tgtEl>
                                      </p:cBhvr>
                                    </p:animEffect>
                                    <p:set>
                                      <p:cBhvr>
                                        <p:cTn id="175" dur="1" fill="hold">
                                          <p:stCondLst>
                                            <p:cond delay="499"/>
                                          </p:stCondLst>
                                        </p:cTn>
                                        <p:tgtEl>
                                          <p:spTgt spid="31"/>
                                        </p:tgtEl>
                                        <p:attrNameLst>
                                          <p:attrName>style.visibility</p:attrName>
                                        </p:attrNameLst>
                                      </p:cBhvr>
                                      <p:to>
                                        <p:strVal val="hidden"/>
                                      </p:to>
                                    </p:set>
                                  </p:childTnLst>
                                </p:cTn>
                              </p:par>
                              <p:par>
                                <p:cTn id="176" presetID="53" presetClass="exit" presetSubtype="32" fill="hold" nodeType="withEffect">
                                  <p:stCondLst>
                                    <p:cond delay="0"/>
                                  </p:stCondLst>
                                  <p:childTnLst>
                                    <p:anim calcmode="lin" valueType="num">
                                      <p:cBhvr>
                                        <p:cTn id="177" dur="500"/>
                                        <p:tgtEl>
                                          <p:spTgt spid="32"/>
                                        </p:tgtEl>
                                        <p:attrNameLst>
                                          <p:attrName>ppt_w</p:attrName>
                                        </p:attrNameLst>
                                      </p:cBhvr>
                                      <p:tavLst>
                                        <p:tav tm="0">
                                          <p:val>
                                            <p:strVal val="ppt_w"/>
                                          </p:val>
                                        </p:tav>
                                        <p:tav tm="100000">
                                          <p:val>
                                            <p:fltVal val="0"/>
                                          </p:val>
                                        </p:tav>
                                      </p:tavLst>
                                    </p:anim>
                                    <p:anim calcmode="lin" valueType="num">
                                      <p:cBhvr>
                                        <p:cTn id="178" dur="500"/>
                                        <p:tgtEl>
                                          <p:spTgt spid="32"/>
                                        </p:tgtEl>
                                        <p:attrNameLst>
                                          <p:attrName>ppt_h</p:attrName>
                                        </p:attrNameLst>
                                      </p:cBhvr>
                                      <p:tavLst>
                                        <p:tav tm="0">
                                          <p:val>
                                            <p:strVal val="ppt_h"/>
                                          </p:val>
                                        </p:tav>
                                        <p:tav tm="100000">
                                          <p:val>
                                            <p:fltVal val="0"/>
                                          </p:val>
                                        </p:tav>
                                      </p:tavLst>
                                    </p:anim>
                                    <p:animEffect transition="out" filter="fade">
                                      <p:cBhvr>
                                        <p:cTn id="179" dur="500"/>
                                        <p:tgtEl>
                                          <p:spTgt spid="32"/>
                                        </p:tgtEl>
                                      </p:cBhvr>
                                    </p:animEffect>
                                    <p:set>
                                      <p:cBhvr>
                                        <p:cTn id="180" dur="1" fill="hold">
                                          <p:stCondLst>
                                            <p:cond delay="499"/>
                                          </p:stCondLst>
                                        </p:cTn>
                                        <p:tgtEl>
                                          <p:spTgt spid="32"/>
                                        </p:tgtEl>
                                        <p:attrNameLst>
                                          <p:attrName>style.visibility</p:attrName>
                                        </p:attrNameLst>
                                      </p:cBhvr>
                                      <p:to>
                                        <p:strVal val="hidden"/>
                                      </p:to>
                                    </p:set>
                                  </p:childTnLst>
                                </p:cTn>
                              </p:par>
                              <p:par>
                                <p:cTn id="181" presetID="53" presetClass="exit" presetSubtype="32" fill="hold" grpId="1" nodeType="withEffect">
                                  <p:stCondLst>
                                    <p:cond delay="0"/>
                                  </p:stCondLst>
                                  <p:childTnLst>
                                    <p:anim calcmode="lin" valueType="num">
                                      <p:cBhvr>
                                        <p:cTn id="182" dur="500"/>
                                        <p:tgtEl>
                                          <p:spTgt spid="33"/>
                                        </p:tgtEl>
                                        <p:attrNameLst>
                                          <p:attrName>ppt_w</p:attrName>
                                        </p:attrNameLst>
                                      </p:cBhvr>
                                      <p:tavLst>
                                        <p:tav tm="0">
                                          <p:val>
                                            <p:strVal val="ppt_w"/>
                                          </p:val>
                                        </p:tav>
                                        <p:tav tm="100000">
                                          <p:val>
                                            <p:fltVal val="0"/>
                                          </p:val>
                                        </p:tav>
                                      </p:tavLst>
                                    </p:anim>
                                    <p:anim calcmode="lin" valueType="num">
                                      <p:cBhvr>
                                        <p:cTn id="183" dur="500"/>
                                        <p:tgtEl>
                                          <p:spTgt spid="33"/>
                                        </p:tgtEl>
                                        <p:attrNameLst>
                                          <p:attrName>ppt_h</p:attrName>
                                        </p:attrNameLst>
                                      </p:cBhvr>
                                      <p:tavLst>
                                        <p:tav tm="0">
                                          <p:val>
                                            <p:strVal val="ppt_h"/>
                                          </p:val>
                                        </p:tav>
                                        <p:tav tm="100000">
                                          <p:val>
                                            <p:fltVal val="0"/>
                                          </p:val>
                                        </p:tav>
                                      </p:tavLst>
                                    </p:anim>
                                    <p:animEffect transition="out" filter="fade">
                                      <p:cBhvr>
                                        <p:cTn id="184" dur="500"/>
                                        <p:tgtEl>
                                          <p:spTgt spid="33"/>
                                        </p:tgtEl>
                                      </p:cBhvr>
                                    </p:animEffect>
                                    <p:set>
                                      <p:cBhvr>
                                        <p:cTn id="185" dur="1" fill="hold">
                                          <p:stCondLst>
                                            <p:cond delay="499"/>
                                          </p:stCondLst>
                                        </p:cTn>
                                        <p:tgtEl>
                                          <p:spTgt spid="33"/>
                                        </p:tgtEl>
                                        <p:attrNameLst>
                                          <p:attrName>style.visibility</p:attrName>
                                        </p:attrNameLst>
                                      </p:cBhvr>
                                      <p:to>
                                        <p:strVal val="hidden"/>
                                      </p:to>
                                    </p:set>
                                  </p:childTnLst>
                                </p:cTn>
                              </p:par>
                              <p:par>
                                <p:cTn id="186" presetID="53" presetClass="exit" presetSubtype="32" fill="hold" nodeType="withEffect">
                                  <p:stCondLst>
                                    <p:cond delay="0"/>
                                  </p:stCondLst>
                                  <p:childTnLst>
                                    <p:anim calcmode="lin" valueType="num">
                                      <p:cBhvr>
                                        <p:cTn id="187" dur="500"/>
                                        <p:tgtEl>
                                          <p:spTgt spid="35"/>
                                        </p:tgtEl>
                                        <p:attrNameLst>
                                          <p:attrName>ppt_w</p:attrName>
                                        </p:attrNameLst>
                                      </p:cBhvr>
                                      <p:tavLst>
                                        <p:tav tm="0">
                                          <p:val>
                                            <p:strVal val="ppt_w"/>
                                          </p:val>
                                        </p:tav>
                                        <p:tav tm="100000">
                                          <p:val>
                                            <p:fltVal val="0"/>
                                          </p:val>
                                        </p:tav>
                                      </p:tavLst>
                                    </p:anim>
                                    <p:anim calcmode="lin" valueType="num">
                                      <p:cBhvr>
                                        <p:cTn id="188" dur="500"/>
                                        <p:tgtEl>
                                          <p:spTgt spid="35"/>
                                        </p:tgtEl>
                                        <p:attrNameLst>
                                          <p:attrName>ppt_h</p:attrName>
                                        </p:attrNameLst>
                                      </p:cBhvr>
                                      <p:tavLst>
                                        <p:tav tm="0">
                                          <p:val>
                                            <p:strVal val="ppt_h"/>
                                          </p:val>
                                        </p:tav>
                                        <p:tav tm="100000">
                                          <p:val>
                                            <p:fltVal val="0"/>
                                          </p:val>
                                        </p:tav>
                                      </p:tavLst>
                                    </p:anim>
                                    <p:animEffect transition="out" filter="fade">
                                      <p:cBhvr>
                                        <p:cTn id="189" dur="500"/>
                                        <p:tgtEl>
                                          <p:spTgt spid="35"/>
                                        </p:tgtEl>
                                      </p:cBhvr>
                                    </p:animEffect>
                                    <p:set>
                                      <p:cBhvr>
                                        <p:cTn id="190" dur="1" fill="hold">
                                          <p:stCondLst>
                                            <p:cond delay="499"/>
                                          </p:stCondLst>
                                        </p:cTn>
                                        <p:tgtEl>
                                          <p:spTgt spid="35"/>
                                        </p:tgtEl>
                                        <p:attrNameLst>
                                          <p:attrName>style.visibility</p:attrName>
                                        </p:attrNameLst>
                                      </p:cBhvr>
                                      <p:to>
                                        <p:strVal val="hidden"/>
                                      </p:to>
                                    </p:set>
                                  </p:childTnLst>
                                </p:cTn>
                              </p:par>
                              <p:par>
                                <p:cTn id="191" presetID="53" presetClass="exit" presetSubtype="32" fill="hold" grpId="1" nodeType="withEffect">
                                  <p:stCondLst>
                                    <p:cond delay="0"/>
                                  </p:stCondLst>
                                  <p:childTnLst>
                                    <p:anim calcmode="lin" valueType="num">
                                      <p:cBhvr>
                                        <p:cTn id="192" dur="500"/>
                                        <p:tgtEl>
                                          <p:spTgt spid="34"/>
                                        </p:tgtEl>
                                        <p:attrNameLst>
                                          <p:attrName>ppt_w</p:attrName>
                                        </p:attrNameLst>
                                      </p:cBhvr>
                                      <p:tavLst>
                                        <p:tav tm="0">
                                          <p:val>
                                            <p:strVal val="ppt_w"/>
                                          </p:val>
                                        </p:tav>
                                        <p:tav tm="100000">
                                          <p:val>
                                            <p:fltVal val="0"/>
                                          </p:val>
                                        </p:tav>
                                      </p:tavLst>
                                    </p:anim>
                                    <p:anim calcmode="lin" valueType="num">
                                      <p:cBhvr>
                                        <p:cTn id="193" dur="500"/>
                                        <p:tgtEl>
                                          <p:spTgt spid="34"/>
                                        </p:tgtEl>
                                        <p:attrNameLst>
                                          <p:attrName>ppt_h</p:attrName>
                                        </p:attrNameLst>
                                      </p:cBhvr>
                                      <p:tavLst>
                                        <p:tav tm="0">
                                          <p:val>
                                            <p:strVal val="ppt_h"/>
                                          </p:val>
                                        </p:tav>
                                        <p:tav tm="100000">
                                          <p:val>
                                            <p:fltVal val="0"/>
                                          </p:val>
                                        </p:tav>
                                      </p:tavLst>
                                    </p:anim>
                                    <p:animEffect transition="out" filter="fade">
                                      <p:cBhvr>
                                        <p:cTn id="194" dur="500"/>
                                        <p:tgtEl>
                                          <p:spTgt spid="34"/>
                                        </p:tgtEl>
                                      </p:cBhvr>
                                    </p:animEffect>
                                    <p:set>
                                      <p:cBhvr>
                                        <p:cTn id="195" dur="1" fill="hold">
                                          <p:stCondLst>
                                            <p:cond delay="499"/>
                                          </p:stCondLst>
                                        </p:cTn>
                                        <p:tgtEl>
                                          <p:spTgt spid="34"/>
                                        </p:tgtEl>
                                        <p:attrNameLst>
                                          <p:attrName>style.visibility</p:attrName>
                                        </p:attrNameLst>
                                      </p:cBhvr>
                                      <p:to>
                                        <p:strVal val="hidden"/>
                                      </p:to>
                                    </p:set>
                                  </p:childTnLst>
                                </p:cTn>
                              </p:par>
                              <p:par>
                                <p:cTn id="196" presetID="53" presetClass="exit" presetSubtype="32" fill="hold" nodeType="withEffect">
                                  <p:stCondLst>
                                    <p:cond delay="0"/>
                                  </p:stCondLst>
                                  <p:childTnLst>
                                    <p:anim calcmode="lin" valueType="num">
                                      <p:cBhvr>
                                        <p:cTn id="197" dur="500"/>
                                        <p:tgtEl>
                                          <p:spTgt spid="46"/>
                                        </p:tgtEl>
                                        <p:attrNameLst>
                                          <p:attrName>ppt_w</p:attrName>
                                        </p:attrNameLst>
                                      </p:cBhvr>
                                      <p:tavLst>
                                        <p:tav tm="0">
                                          <p:val>
                                            <p:strVal val="ppt_w"/>
                                          </p:val>
                                        </p:tav>
                                        <p:tav tm="100000">
                                          <p:val>
                                            <p:fltVal val="0"/>
                                          </p:val>
                                        </p:tav>
                                      </p:tavLst>
                                    </p:anim>
                                    <p:anim calcmode="lin" valueType="num">
                                      <p:cBhvr>
                                        <p:cTn id="198" dur="500"/>
                                        <p:tgtEl>
                                          <p:spTgt spid="46"/>
                                        </p:tgtEl>
                                        <p:attrNameLst>
                                          <p:attrName>ppt_h</p:attrName>
                                        </p:attrNameLst>
                                      </p:cBhvr>
                                      <p:tavLst>
                                        <p:tav tm="0">
                                          <p:val>
                                            <p:strVal val="ppt_h"/>
                                          </p:val>
                                        </p:tav>
                                        <p:tav tm="100000">
                                          <p:val>
                                            <p:fltVal val="0"/>
                                          </p:val>
                                        </p:tav>
                                      </p:tavLst>
                                    </p:anim>
                                    <p:animEffect transition="out" filter="fade">
                                      <p:cBhvr>
                                        <p:cTn id="199" dur="500"/>
                                        <p:tgtEl>
                                          <p:spTgt spid="46"/>
                                        </p:tgtEl>
                                      </p:cBhvr>
                                    </p:animEffect>
                                    <p:set>
                                      <p:cBhvr>
                                        <p:cTn id="200" dur="1" fill="hold">
                                          <p:stCondLst>
                                            <p:cond delay="499"/>
                                          </p:stCondLst>
                                        </p:cTn>
                                        <p:tgtEl>
                                          <p:spTgt spid="46"/>
                                        </p:tgtEl>
                                        <p:attrNameLst>
                                          <p:attrName>style.visibility</p:attrName>
                                        </p:attrNameLst>
                                      </p:cBhvr>
                                      <p:to>
                                        <p:strVal val="hidden"/>
                                      </p:to>
                                    </p:set>
                                  </p:childTnLst>
                                </p:cTn>
                              </p:par>
                              <p:par>
                                <p:cTn id="201" presetID="53" presetClass="exit" presetSubtype="32" fill="hold" nodeType="withEffect">
                                  <p:stCondLst>
                                    <p:cond delay="0"/>
                                  </p:stCondLst>
                                  <p:childTnLst>
                                    <p:anim calcmode="lin" valueType="num">
                                      <p:cBhvr>
                                        <p:cTn id="202" dur="500"/>
                                        <p:tgtEl>
                                          <p:spTgt spid="50"/>
                                        </p:tgtEl>
                                        <p:attrNameLst>
                                          <p:attrName>ppt_w</p:attrName>
                                        </p:attrNameLst>
                                      </p:cBhvr>
                                      <p:tavLst>
                                        <p:tav tm="0">
                                          <p:val>
                                            <p:strVal val="ppt_w"/>
                                          </p:val>
                                        </p:tav>
                                        <p:tav tm="100000">
                                          <p:val>
                                            <p:fltVal val="0"/>
                                          </p:val>
                                        </p:tav>
                                      </p:tavLst>
                                    </p:anim>
                                    <p:anim calcmode="lin" valueType="num">
                                      <p:cBhvr>
                                        <p:cTn id="203" dur="500"/>
                                        <p:tgtEl>
                                          <p:spTgt spid="50"/>
                                        </p:tgtEl>
                                        <p:attrNameLst>
                                          <p:attrName>ppt_h</p:attrName>
                                        </p:attrNameLst>
                                      </p:cBhvr>
                                      <p:tavLst>
                                        <p:tav tm="0">
                                          <p:val>
                                            <p:strVal val="ppt_h"/>
                                          </p:val>
                                        </p:tav>
                                        <p:tav tm="100000">
                                          <p:val>
                                            <p:fltVal val="0"/>
                                          </p:val>
                                        </p:tav>
                                      </p:tavLst>
                                    </p:anim>
                                    <p:animEffect transition="out" filter="fade">
                                      <p:cBhvr>
                                        <p:cTn id="204" dur="500"/>
                                        <p:tgtEl>
                                          <p:spTgt spid="50"/>
                                        </p:tgtEl>
                                      </p:cBhvr>
                                    </p:animEffect>
                                    <p:set>
                                      <p:cBhvr>
                                        <p:cTn id="205" dur="1" fill="hold">
                                          <p:stCondLst>
                                            <p:cond delay="499"/>
                                          </p:stCondLst>
                                        </p:cTn>
                                        <p:tgtEl>
                                          <p:spTgt spid="50"/>
                                        </p:tgtEl>
                                        <p:attrNameLst>
                                          <p:attrName>style.visibility</p:attrName>
                                        </p:attrNameLst>
                                      </p:cBhvr>
                                      <p:to>
                                        <p:strVal val="hidden"/>
                                      </p:to>
                                    </p:set>
                                  </p:childTnLst>
                                </p:cTn>
                              </p:par>
                              <p:par>
                                <p:cTn id="206" presetID="53" presetClass="exit" presetSubtype="32" fill="hold" nodeType="withEffect">
                                  <p:stCondLst>
                                    <p:cond delay="0"/>
                                  </p:stCondLst>
                                  <p:childTnLst>
                                    <p:anim calcmode="lin" valueType="num">
                                      <p:cBhvr>
                                        <p:cTn id="207" dur="500"/>
                                        <p:tgtEl>
                                          <p:spTgt spid="38"/>
                                        </p:tgtEl>
                                        <p:attrNameLst>
                                          <p:attrName>ppt_w</p:attrName>
                                        </p:attrNameLst>
                                      </p:cBhvr>
                                      <p:tavLst>
                                        <p:tav tm="0">
                                          <p:val>
                                            <p:strVal val="ppt_w"/>
                                          </p:val>
                                        </p:tav>
                                        <p:tav tm="100000">
                                          <p:val>
                                            <p:fltVal val="0"/>
                                          </p:val>
                                        </p:tav>
                                      </p:tavLst>
                                    </p:anim>
                                    <p:anim calcmode="lin" valueType="num">
                                      <p:cBhvr>
                                        <p:cTn id="208" dur="500"/>
                                        <p:tgtEl>
                                          <p:spTgt spid="38"/>
                                        </p:tgtEl>
                                        <p:attrNameLst>
                                          <p:attrName>ppt_h</p:attrName>
                                        </p:attrNameLst>
                                      </p:cBhvr>
                                      <p:tavLst>
                                        <p:tav tm="0">
                                          <p:val>
                                            <p:strVal val="ppt_h"/>
                                          </p:val>
                                        </p:tav>
                                        <p:tav tm="100000">
                                          <p:val>
                                            <p:fltVal val="0"/>
                                          </p:val>
                                        </p:tav>
                                      </p:tavLst>
                                    </p:anim>
                                    <p:animEffect transition="out" filter="fade">
                                      <p:cBhvr>
                                        <p:cTn id="209" dur="500"/>
                                        <p:tgtEl>
                                          <p:spTgt spid="38"/>
                                        </p:tgtEl>
                                      </p:cBhvr>
                                    </p:animEffect>
                                    <p:set>
                                      <p:cBhvr>
                                        <p:cTn id="210" dur="1" fill="hold">
                                          <p:stCondLst>
                                            <p:cond delay="499"/>
                                          </p:stCondLst>
                                        </p:cTn>
                                        <p:tgtEl>
                                          <p:spTgt spid="38"/>
                                        </p:tgtEl>
                                        <p:attrNameLst>
                                          <p:attrName>style.visibility</p:attrName>
                                        </p:attrNameLst>
                                      </p:cBhvr>
                                      <p:to>
                                        <p:strVal val="hidden"/>
                                      </p:to>
                                    </p:set>
                                  </p:childTnLst>
                                </p:cTn>
                              </p:par>
                            </p:childTnLst>
                          </p:cTn>
                        </p:par>
                      </p:childTnLst>
                    </p:cTn>
                  </p:par>
                  <p:par>
                    <p:cTn id="211" fill="hold">
                      <p:stCondLst>
                        <p:cond delay="indefinite"/>
                      </p:stCondLst>
                      <p:childTnLst>
                        <p:par>
                          <p:cTn id="212" fill="hold">
                            <p:stCondLst>
                              <p:cond delay="0"/>
                            </p:stCondLst>
                            <p:childTnLst>
                              <p:par>
                                <p:cTn id="213" presetID="53" presetClass="entr" presetSubtype="16" fill="hold" nodeType="clickEffect">
                                  <p:stCondLst>
                                    <p:cond delay="0"/>
                                  </p:stCondLst>
                                  <p:childTnLst>
                                    <p:set>
                                      <p:cBhvr>
                                        <p:cTn id="214" dur="1" fill="hold">
                                          <p:stCondLst>
                                            <p:cond delay="0"/>
                                          </p:stCondLst>
                                        </p:cTn>
                                        <p:tgtEl>
                                          <p:spTgt spid="48"/>
                                        </p:tgtEl>
                                        <p:attrNameLst>
                                          <p:attrName>style.visibility</p:attrName>
                                        </p:attrNameLst>
                                      </p:cBhvr>
                                      <p:to>
                                        <p:strVal val="visible"/>
                                      </p:to>
                                    </p:set>
                                    <p:anim calcmode="lin" valueType="num">
                                      <p:cBhvr>
                                        <p:cTn id="215" dur="500" fill="hold"/>
                                        <p:tgtEl>
                                          <p:spTgt spid="48"/>
                                        </p:tgtEl>
                                        <p:attrNameLst>
                                          <p:attrName>ppt_w</p:attrName>
                                        </p:attrNameLst>
                                      </p:cBhvr>
                                      <p:tavLst>
                                        <p:tav tm="0">
                                          <p:val>
                                            <p:fltVal val="0"/>
                                          </p:val>
                                        </p:tav>
                                        <p:tav tm="100000">
                                          <p:val>
                                            <p:strVal val="#ppt_w"/>
                                          </p:val>
                                        </p:tav>
                                      </p:tavLst>
                                    </p:anim>
                                    <p:anim calcmode="lin" valueType="num">
                                      <p:cBhvr>
                                        <p:cTn id="216" dur="500" fill="hold"/>
                                        <p:tgtEl>
                                          <p:spTgt spid="48"/>
                                        </p:tgtEl>
                                        <p:attrNameLst>
                                          <p:attrName>ppt_h</p:attrName>
                                        </p:attrNameLst>
                                      </p:cBhvr>
                                      <p:tavLst>
                                        <p:tav tm="0">
                                          <p:val>
                                            <p:fltVal val="0"/>
                                          </p:val>
                                        </p:tav>
                                        <p:tav tm="100000">
                                          <p:val>
                                            <p:strVal val="#ppt_h"/>
                                          </p:val>
                                        </p:tav>
                                      </p:tavLst>
                                    </p:anim>
                                    <p:animEffect transition="in" filter="fade">
                                      <p:cBhvr>
                                        <p:cTn id="217" dur="500"/>
                                        <p:tgtEl>
                                          <p:spTgt spid="48"/>
                                        </p:tgtEl>
                                      </p:cBhvr>
                                    </p:animEffect>
                                  </p:childTnLst>
                                  <p:subTnLst>
                                    <p:audio>
                                      <p:cMediaNode>
                                        <p:cTn display="0" masterRel="sameClick">
                                          <p:stCondLst>
                                            <p:cond evt="begin" delay="0">
                                              <p:tn val="213"/>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23" grpId="0" animBg="1"/>
      <p:bldP spid="23" grpId="1" animBg="1"/>
      <p:bldP spid="24" grpId="0" animBg="1"/>
      <p:bldP spid="24" grpId="1" animBg="1"/>
      <p:bldP spid="27" grpId="0" animBg="1"/>
      <p:bldP spid="27" grpId="1" animBg="1"/>
      <p:bldP spid="28" grpId="0" animBg="1"/>
      <p:bldP spid="28" grpId="1" animBg="1"/>
      <p:bldP spid="29" grpId="0" animBg="1"/>
      <p:bldP spid="29" grpId="1" animBg="1"/>
      <p:bldP spid="30" grpId="0" animBg="1"/>
      <p:bldP spid="30" grpId="1" animBg="1"/>
      <p:bldP spid="3" grpId="0" animBg="1"/>
      <p:bldP spid="3" grpId="1" animBg="1"/>
      <p:bldP spid="33" grpId="0"/>
      <p:bldP spid="33" grpId="1"/>
      <p:bldP spid="34" grpId="0" animBg="1"/>
      <p:bldP spid="34" grpId="1" animBg="1"/>
      <p:bldP spid="41" grpId="0"/>
      <p:bldP spid="4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8C939E-1461-4C33-9B30-06ED9A71B0A5}"/>
              </a:ext>
            </a:extLst>
          </p:cNvPr>
          <p:cNvPicPr>
            <a:picLocks noChangeAspect="1"/>
          </p:cNvPicPr>
          <p:nvPr/>
        </p:nvPicPr>
        <p:blipFill>
          <a:blip r:embed="rId3"/>
          <a:stretch>
            <a:fillRect/>
          </a:stretch>
        </p:blipFill>
        <p:spPr>
          <a:xfrm>
            <a:off x="-529" y="-298"/>
            <a:ext cx="12192530" cy="6858298"/>
          </a:xfrm>
          <a:prstGeom prst="rect">
            <a:avLst/>
          </a:prstGeom>
        </p:spPr>
      </p:pic>
      <p:sp>
        <p:nvSpPr>
          <p:cNvPr id="17" name="Rectangle 16">
            <a:hlinkClick r:id="rId4" action="ppaction://hlinksldjump"/>
            <a:extLst>
              <a:ext uri="{FF2B5EF4-FFF2-40B4-BE49-F238E27FC236}">
                <a16:creationId xmlns:a16="http://schemas.microsoft.com/office/drawing/2014/main" id="{211B9E4F-A785-4FD4-99A4-BA1CCF9A97E2}"/>
              </a:ext>
            </a:extLst>
          </p:cNvPr>
          <p:cNvSpPr/>
          <p:nvPr/>
        </p:nvSpPr>
        <p:spPr>
          <a:xfrm>
            <a:off x="6096000" y="3429000"/>
            <a:ext cx="4175360" cy="3262891"/>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Tree>
    <p:custDataLst>
      <p:tags r:id="rId1"/>
    </p:custDataLst>
    <p:extLst>
      <p:ext uri="{BB962C8B-B14F-4D97-AF65-F5344CB8AC3E}">
        <p14:creationId xmlns:p14="http://schemas.microsoft.com/office/powerpoint/2010/main" val="479325511"/>
      </p:ext>
    </p:extLst>
  </p:cSld>
  <p:clrMapOvr>
    <a:masterClrMapping/>
  </p:clrMapOvr>
  <p:transition spd="slow" advTm="489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17"/>
                                        </p:tgtEl>
                                        <p:attrNameLst>
                                          <p:attrName>ppt_w</p:attrName>
                                        </p:attrNameLst>
                                      </p:cBhvr>
                                      <p:tavLst>
                                        <p:tav tm="0">
                                          <p:val>
                                            <p:strVal val="ppt_w"/>
                                          </p:val>
                                        </p:tav>
                                        <p:tav tm="100000">
                                          <p:val>
                                            <p:fltVal val="0"/>
                                          </p:val>
                                        </p:tav>
                                      </p:tavLst>
                                    </p:anim>
                                    <p:anim calcmode="lin" valueType="num">
                                      <p:cBhvr>
                                        <p:cTn id="7" dur="1000"/>
                                        <p:tgtEl>
                                          <p:spTgt spid="17"/>
                                        </p:tgtEl>
                                        <p:attrNameLst>
                                          <p:attrName>ppt_h</p:attrName>
                                        </p:attrNameLst>
                                      </p:cBhvr>
                                      <p:tavLst>
                                        <p:tav tm="0">
                                          <p:val>
                                            <p:strVal val="ppt_h"/>
                                          </p:val>
                                        </p:tav>
                                        <p:tav tm="100000">
                                          <p:val>
                                            <p:fltVal val="0"/>
                                          </p:val>
                                        </p:tav>
                                      </p:tavLst>
                                    </p:anim>
                                    <p:anim calcmode="lin" valueType="num">
                                      <p:cBhvr>
                                        <p:cTn id="8" dur="1000"/>
                                        <p:tgtEl>
                                          <p:spTgt spid="17"/>
                                        </p:tgtEl>
                                        <p:attrNameLst>
                                          <p:attrName>style.rotation</p:attrName>
                                        </p:attrNameLst>
                                      </p:cBhvr>
                                      <p:tavLst>
                                        <p:tav tm="0">
                                          <p:val>
                                            <p:fltVal val="0"/>
                                          </p:val>
                                        </p:tav>
                                        <p:tav tm="100000">
                                          <p:val>
                                            <p:fltVal val="90"/>
                                          </p:val>
                                        </p:tav>
                                      </p:tavLst>
                                    </p:anim>
                                    <p:animEffect transition="out" filter="fade">
                                      <p:cBhvr>
                                        <p:cTn id="9" dur="1000"/>
                                        <p:tgtEl>
                                          <p:spTgt spid="17"/>
                                        </p:tgtEl>
                                      </p:cBhvr>
                                    </p:animEffect>
                                    <p:set>
                                      <p:cBhvr>
                                        <p:cTn id="10" dur="1" fill="hold">
                                          <p:stCondLst>
                                            <p:cond delay="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1000" fill="hold"/>
                                        <p:tgtEl>
                                          <p:spTgt spid="17"/>
                                        </p:tgtEl>
                                        <p:attrNameLst>
                                          <p:attrName>fillcolor</p:attrName>
                                        </p:attrNameLst>
                                      </p:cBhvr>
                                      <p:to>
                                        <a:srgbClr val="000000"/>
                                      </p:to>
                                    </p:animClr>
                                    <p:set>
                                      <p:cBhvr>
                                        <p:cTn id="16" dur="1000" fill="hold"/>
                                        <p:tgtEl>
                                          <p:spTgt spid="17"/>
                                        </p:tgtEl>
                                        <p:attrNameLst>
                                          <p:attrName>fill.type</p:attrName>
                                        </p:attrNameLst>
                                      </p:cBhvr>
                                      <p:to>
                                        <p:strVal val="solid"/>
                                      </p:to>
                                    </p:set>
                                    <p:set>
                                      <p:cBhvr>
                                        <p:cTn id="17" dur="10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childTnLst>
        </p:cTn>
      </p:par>
    </p:tnLst>
    <p:bldLst>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7F1FD"/>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D0AB08-693A-40A7-8F26-58E0059C2EF9}"/>
              </a:ext>
            </a:extLst>
          </p:cNvPr>
          <p:cNvPicPr>
            <a:picLocks noChangeAspect="1"/>
          </p:cNvPicPr>
          <p:nvPr/>
        </p:nvPicPr>
        <p:blipFill>
          <a:blip r:embed="rId7"/>
          <a:stretch>
            <a:fillRect/>
          </a:stretch>
        </p:blipFill>
        <p:spPr>
          <a:xfrm>
            <a:off x="6879749" y="603130"/>
            <a:ext cx="4731832" cy="2556980"/>
          </a:xfrm>
          <a:prstGeom prst="rect">
            <a:avLst/>
          </a:prstGeom>
          <a:ln w="28575">
            <a:solidFill>
              <a:srgbClr val="00B050"/>
            </a:solidFill>
          </a:ln>
        </p:spPr>
      </p:pic>
      <p:pic>
        <p:nvPicPr>
          <p:cNvPr id="5" name="Picture 4">
            <a:extLst>
              <a:ext uri="{FF2B5EF4-FFF2-40B4-BE49-F238E27FC236}">
                <a16:creationId xmlns:a16="http://schemas.microsoft.com/office/drawing/2014/main" id="{121A13B4-AA38-4352-9FBD-D88D90F38001}"/>
              </a:ext>
            </a:extLst>
          </p:cNvPr>
          <p:cNvPicPr>
            <a:picLocks noChangeAspect="1"/>
          </p:cNvPicPr>
          <p:nvPr/>
        </p:nvPicPr>
        <p:blipFill>
          <a:blip r:embed="rId8"/>
          <a:stretch>
            <a:fillRect/>
          </a:stretch>
        </p:blipFill>
        <p:spPr>
          <a:xfrm>
            <a:off x="571995" y="612125"/>
            <a:ext cx="4731833" cy="2556980"/>
          </a:xfrm>
          <a:prstGeom prst="rect">
            <a:avLst/>
          </a:prstGeom>
          <a:ln w="28575">
            <a:solidFill>
              <a:srgbClr val="00B050"/>
            </a:solidFill>
          </a:ln>
        </p:spPr>
      </p:pic>
      <p:sp>
        <p:nvSpPr>
          <p:cNvPr id="7" name="TextBox 6">
            <a:extLst>
              <a:ext uri="{FF2B5EF4-FFF2-40B4-BE49-F238E27FC236}">
                <a16:creationId xmlns:a16="http://schemas.microsoft.com/office/drawing/2014/main" id="{54AEBB31-78E5-4111-A88B-8F89CEA4243C}"/>
              </a:ext>
            </a:extLst>
          </p:cNvPr>
          <p:cNvSpPr txBox="1"/>
          <p:nvPr/>
        </p:nvSpPr>
        <p:spPr>
          <a:xfrm>
            <a:off x="1568693" y="6398672"/>
            <a:ext cx="34201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C.Bẻ cành hái hoa</a:t>
            </a:r>
            <a:endParaRPr kumimoji="0" lang="en-U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8" name="TextBox 7">
            <a:extLst>
              <a:ext uri="{FF2B5EF4-FFF2-40B4-BE49-F238E27FC236}">
                <a16:creationId xmlns:a16="http://schemas.microsoft.com/office/drawing/2014/main" id="{B46BC834-2CF4-4751-B29F-053670A03466}"/>
              </a:ext>
            </a:extLst>
          </p:cNvPr>
          <p:cNvSpPr txBox="1"/>
          <p:nvPr/>
        </p:nvSpPr>
        <p:spPr>
          <a:xfrm>
            <a:off x="8424435" y="6398672"/>
            <a:ext cx="27384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D.Nhổ cỏ</a:t>
            </a:r>
            <a:endParaRPr kumimoji="0" lang="en-U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9" name="TextBox 8">
            <a:extLst>
              <a:ext uri="{FF2B5EF4-FFF2-40B4-BE49-F238E27FC236}">
                <a16:creationId xmlns:a16="http://schemas.microsoft.com/office/drawing/2014/main" id="{55A879AC-BF9A-4CD7-BCA6-77D6828971A8}"/>
              </a:ext>
            </a:extLst>
          </p:cNvPr>
          <p:cNvSpPr txBox="1"/>
          <p:nvPr/>
        </p:nvSpPr>
        <p:spPr>
          <a:xfrm>
            <a:off x="8047426" y="3136332"/>
            <a:ext cx="27384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B.Tưới nước cho cây</a:t>
            </a:r>
            <a:endParaRPr kumimoji="0" lang="en-US"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0" name="TextBox 9">
            <a:extLst>
              <a:ext uri="{FF2B5EF4-FFF2-40B4-BE49-F238E27FC236}">
                <a16:creationId xmlns:a16="http://schemas.microsoft.com/office/drawing/2014/main" id="{4FBB0658-95AC-4CAE-9EC9-EDF8C4D43A18}"/>
              </a:ext>
            </a:extLst>
          </p:cNvPr>
          <p:cNvSpPr txBox="1"/>
          <p:nvPr/>
        </p:nvSpPr>
        <p:spPr>
          <a:xfrm>
            <a:off x="1789784" y="3165752"/>
            <a:ext cx="27384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A.Trồng cây</a:t>
            </a:r>
            <a:endParaRPr kumimoji="0" lang="en-US" sz="20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BBF20EB6-A90C-4C5B-B713-65437A324336}"/>
              </a:ext>
            </a:extLst>
          </p:cNvPr>
          <p:cNvPicPr>
            <a:picLocks noChangeAspect="1"/>
          </p:cNvPicPr>
          <p:nvPr/>
        </p:nvPicPr>
        <p:blipFill>
          <a:blip r:embed="rId9"/>
          <a:stretch>
            <a:fillRect/>
          </a:stretch>
        </p:blipFill>
        <p:spPr>
          <a:xfrm>
            <a:off x="571995" y="3660823"/>
            <a:ext cx="4731832" cy="2721629"/>
          </a:xfrm>
          <a:prstGeom prst="rect">
            <a:avLst/>
          </a:prstGeom>
          <a:ln w="28575">
            <a:solidFill>
              <a:srgbClr val="00B050"/>
            </a:solidFill>
          </a:ln>
        </p:spPr>
      </p:pic>
      <p:sp>
        <p:nvSpPr>
          <p:cNvPr id="15" name="Oval 14">
            <a:extLst>
              <a:ext uri="{FF2B5EF4-FFF2-40B4-BE49-F238E27FC236}">
                <a16:creationId xmlns:a16="http://schemas.microsoft.com/office/drawing/2014/main" id="{E7AA1867-2109-4A89-BA76-FCD11230E5C8}"/>
              </a:ext>
            </a:extLst>
          </p:cNvPr>
          <p:cNvSpPr/>
          <p:nvPr/>
        </p:nvSpPr>
        <p:spPr>
          <a:xfrm>
            <a:off x="5378304" y="2793496"/>
            <a:ext cx="1408462" cy="1266840"/>
          </a:xfrm>
          <a:prstGeom prst="ellipse">
            <a:avLst/>
          </a:prstGeom>
          <a:blipFill>
            <a:blip r:embed="rId10"/>
            <a:stretch>
              <a:fillRect/>
            </a:stretch>
          </a:blip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endParaRPr kumimoji="0" lang="en-US" sz="4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Oval 15">
            <a:extLst>
              <a:ext uri="{FF2B5EF4-FFF2-40B4-BE49-F238E27FC236}">
                <a16:creationId xmlns:a16="http://schemas.microsoft.com/office/drawing/2014/main" id="{37CA6607-12D7-4035-9EFF-265FAED8CA7D}"/>
              </a:ext>
            </a:extLst>
          </p:cNvPr>
          <p:cNvSpPr/>
          <p:nvPr/>
        </p:nvSpPr>
        <p:spPr>
          <a:xfrm>
            <a:off x="5380723" y="2793496"/>
            <a:ext cx="1408462" cy="1266840"/>
          </a:xfrm>
          <a:prstGeom prst="ellipse">
            <a:avLst/>
          </a:prstGeom>
          <a:blipFill>
            <a:blip r:embed="rId10"/>
            <a:stretch>
              <a:fillRect/>
            </a:stretch>
          </a:blip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17" name="Oval 16">
            <a:extLst>
              <a:ext uri="{FF2B5EF4-FFF2-40B4-BE49-F238E27FC236}">
                <a16:creationId xmlns:a16="http://schemas.microsoft.com/office/drawing/2014/main" id="{E200214A-7456-444E-87B2-30BD28781A2D}"/>
              </a:ext>
            </a:extLst>
          </p:cNvPr>
          <p:cNvSpPr/>
          <p:nvPr/>
        </p:nvSpPr>
        <p:spPr>
          <a:xfrm>
            <a:off x="5378304" y="2790755"/>
            <a:ext cx="1408462" cy="1266840"/>
          </a:xfrm>
          <a:prstGeom prst="ellipse">
            <a:avLst/>
          </a:prstGeom>
          <a:blipFill>
            <a:blip r:embed="rId10"/>
            <a:stretch>
              <a:fillRect/>
            </a:stretch>
          </a:blip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18" name="Oval 17">
            <a:extLst>
              <a:ext uri="{FF2B5EF4-FFF2-40B4-BE49-F238E27FC236}">
                <a16:creationId xmlns:a16="http://schemas.microsoft.com/office/drawing/2014/main" id="{44592819-B4F0-48DC-86CA-B620873FE024}"/>
              </a:ext>
            </a:extLst>
          </p:cNvPr>
          <p:cNvSpPr/>
          <p:nvPr/>
        </p:nvSpPr>
        <p:spPr>
          <a:xfrm>
            <a:off x="5379330" y="2790755"/>
            <a:ext cx="1408462" cy="1266840"/>
          </a:xfrm>
          <a:prstGeom prst="ellipse">
            <a:avLst/>
          </a:prstGeom>
          <a:blipFill>
            <a:blip r:embed="rId10"/>
            <a:stretch>
              <a:fillRect/>
            </a:stretch>
          </a:blip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19" name="Oval 18">
            <a:extLst>
              <a:ext uri="{FF2B5EF4-FFF2-40B4-BE49-F238E27FC236}">
                <a16:creationId xmlns:a16="http://schemas.microsoft.com/office/drawing/2014/main" id="{6BAFCD27-A050-4926-B709-EE5E1F846515}"/>
              </a:ext>
            </a:extLst>
          </p:cNvPr>
          <p:cNvSpPr/>
          <p:nvPr/>
        </p:nvSpPr>
        <p:spPr>
          <a:xfrm>
            <a:off x="5377937" y="2788982"/>
            <a:ext cx="1408462" cy="1266840"/>
          </a:xfrm>
          <a:prstGeom prst="ellipse">
            <a:avLst/>
          </a:prstGeom>
          <a:blipFill>
            <a:blip r:embed="rId10"/>
            <a:stretch>
              <a:fillRect/>
            </a:stretch>
          </a:blip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21" name="Oval 20">
            <a:extLst>
              <a:ext uri="{FF2B5EF4-FFF2-40B4-BE49-F238E27FC236}">
                <a16:creationId xmlns:a16="http://schemas.microsoft.com/office/drawing/2014/main" id="{3414E91B-1F28-43BD-9618-C878B09386B7}"/>
              </a:ext>
            </a:extLst>
          </p:cNvPr>
          <p:cNvSpPr/>
          <p:nvPr/>
        </p:nvSpPr>
        <p:spPr>
          <a:xfrm>
            <a:off x="5375149" y="2795580"/>
            <a:ext cx="1408462" cy="1266840"/>
          </a:xfrm>
          <a:prstGeom prst="ellipse">
            <a:avLst/>
          </a:prstGeom>
          <a:blipFill>
            <a:blip r:embed="rId10"/>
            <a:stretch>
              <a:fillRect/>
            </a:stretch>
          </a:blip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Hết</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2" name="Picture 21">
            <a:extLst>
              <a:ext uri="{FF2B5EF4-FFF2-40B4-BE49-F238E27FC236}">
                <a16:creationId xmlns:a16="http://schemas.microsoft.com/office/drawing/2014/main" id="{5C1DF165-0970-4B6F-8ACB-EBAA3E72D34E}"/>
              </a:ext>
            </a:extLst>
          </p:cNvPr>
          <p:cNvPicPr>
            <a:picLocks noChangeAspect="1"/>
          </p:cNvPicPr>
          <p:nvPr/>
        </p:nvPicPr>
        <p:blipFill>
          <a:blip r:embed="rId11"/>
          <a:stretch>
            <a:fillRect/>
          </a:stretch>
        </p:blipFill>
        <p:spPr>
          <a:xfrm>
            <a:off x="1884866" y="4594726"/>
            <a:ext cx="1798899" cy="1787726"/>
          </a:xfrm>
          <a:prstGeom prst="rect">
            <a:avLst/>
          </a:prstGeom>
        </p:spPr>
      </p:pic>
      <p:sp>
        <p:nvSpPr>
          <p:cNvPr id="23" name="文本框 7">
            <a:extLst>
              <a:ext uri="{FF2B5EF4-FFF2-40B4-BE49-F238E27FC236}">
                <a16:creationId xmlns:a16="http://schemas.microsoft.com/office/drawing/2014/main" id="{1A836FDB-F079-4E03-8E68-9C9EE378572A}"/>
              </a:ext>
            </a:extLst>
          </p:cNvPr>
          <p:cNvSpPr txBox="1"/>
          <p:nvPr/>
        </p:nvSpPr>
        <p:spPr>
          <a:xfrm>
            <a:off x="1789784" y="5708"/>
            <a:ext cx="827987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3333FF"/>
                </a:solidFill>
                <a:effectLst/>
                <a:uLnTx/>
                <a:uFillTx/>
                <a:latin typeface="Arial"/>
                <a:ea typeface="宋体" panose="02010600030101010101" pitchFamily="2" charset="-122"/>
                <a:cs typeface="Arial"/>
                <a:sym typeface="+mn-lt"/>
              </a:rPr>
              <a:t>Để cây phát triển tốt thì các con cần phải làm gì?</a:t>
            </a:r>
            <a:endParaRPr kumimoji="0" lang="en-GB" altLang="zh-CN" sz="2800" b="1" i="0" u="none" strike="noStrike" kern="1200" cap="none" spc="0" normalizeH="0" baseline="0" noProof="0" dirty="0">
              <a:ln>
                <a:noFill/>
              </a:ln>
              <a:solidFill>
                <a:srgbClr val="3333FF"/>
              </a:solidFill>
              <a:effectLst/>
              <a:uLnTx/>
              <a:uFillTx/>
              <a:latin typeface="Arial"/>
              <a:ea typeface="宋体" panose="02010600030101010101" pitchFamily="2" charset="-122"/>
              <a:cs typeface="Arial"/>
              <a:sym typeface="+mn-lt"/>
            </a:endParaRPr>
          </a:p>
        </p:txBody>
      </p:sp>
      <p:pic>
        <p:nvPicPr>
          <p:cNvPr id="20" name="Picture 19">
            <a:extLst>
              <a:ext uri="{FF2B5EF4-FFF2-40B4-BE49-F238E27FC236}">
                <a16:creationId xmlns:a16="http://schemas.microsoft.com/office/drawing/2014/main" id="{EB72BA59-91BD-494A-BAFB-11D6D55D0D3B}"/>
              </a:ext>
            </a:extLst>
          </p:cNvPr>
          <p:cNvPicPr>
            <a:picLocks noChangeAspect="1"/>
          </p:cNvPicPr>
          <p:nvPr/>
        </p:nvPicPr>
        <p:blipFill>
          <a:blip r:embed="rId12"/>
          <a:stretch>
            <a:fillRect/>
          </a:stretch>
        </p:blipFill>
        <p:spPr>
          <a:xfrm>
            <a:off x="6860507" y="3697891"/>
            <a:ext cx="4751073" cy="2684560"/>
          </a:xfrm>
          <a:prstGeom prst="rect">
            <a:avLst/>
          </a:prstGeom>
          <a:ln w="19050">
            <a:solidFill>
              <a:srgbClr val="00B050"/>
            </a:solid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2069032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7884">
        <p15:prstTrans prst="drape"/>
      </p:transition>
    </mc:Choice>
    <mc:Fallback xmlns="">
      <p:transition spd="slow" advTm="3788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repeatCount="indefinite" fill="hold" grpId="0" nodeType="clickEffect">
                                  <p:stCondLst>
                                    <p:cond delay="0"/>
                                  </p:stCondLst>
                                  <p:endCondLst>
                                    <p:cond evt="onNext" delay="0">
                                      <p:tgtEl>
                                        <p:sldTgt/>
                                      </p:tgtEl>
                                    </p:cond>
                                  </p:endCondLst>
                                  <p:childTnLst>
                                    <p:set>
                                      <p:cBhvr>
                                        <p:cTn id="38" dur="1" fill="hold">
                                          <p:stCondLst>
                                            <p:cond delay="0"/>
                                          </p:stCondLst>
                                        </p:cTn>
                                        <p:tgtEl>
                                          <p:spTgt spid="15"/>
                                        </p:tgtEl>
                                        <p:attrNameLst>
                                          <p:attrName>style.visibility</p:attrName>
                                        </p:attrNameLst>
                                      </p:cBhvr>
                                      <p:to>
                                        <p:strVal val="visible"/>
                                      </p:to>
                                    </p:set>
                                    <p:animEffect transition="in" filter="wheel(1)">
                                      <p:cBhvr>
                                        <p:cTn id="39" dur="1000"/>
                                        <p:tgtEl>
                                          <p:spTgt spid="15"/>
                                        </p:tgtEl>
                                      </p:cBhvr>
                                    </p:animEffect>
                                  </p:childTnLst>
                                  <p:subTnLst>
                                    <p:animClr clrSpc="rgb" dir="cw">
                                      <p:cBhvr override="childStyle">
                                        <p:cTn dur="1" fill="hold" display="0" masterRel="nextClick" afterEffect="1"/>
                                        <p:tgtEl>
                                          <p:spTgt spid="15"/>
                                        </p:tgtEl>
                                        <p:attrNameLst>
                                          <p:attrName>ppt_c</p:attrName>
                                        </p:attrNameLst>
                                      </p:cBhvr>
                                      <p:to>
                                        <a:srgbClr val="FF6699"/>
                                      </p:to>
                                    </p:animClr>
                                    <p:audio>
                                      <p:cMediaNode>
                                        <p:cTn display="0" masterRel="sameClick">
                                          <p:stCondLst>
                                            <p:cond evt="begin" delay="0">
                                              <p:tn val="37"/>
                                            </p:cond>
                                          </p:stCondLst>
                                          <p:endCondLst>
                                            <p:cond evt="onStopAudio" delay="0">
                                              <p:tgtEl>
                                                <p:sldTgt/>
                                              </p:tgtEl>
                                            </p:cond>
                                          </p:endCondLst>
                                        </p:cTn>
                                        <p:tgtEl>
                                          <p:sndTgt r:embed="rId4" name="click.wav"/>
                                        </p:tgtEl>
                                      </p:cMediaNode>
                                    </p:audio>
                                  </p:subTnLst>
                                </p:cTn>
                              </p:par>
                            </p:childTnLst>
                          </p:cTn>
                        </p:par>
                        <p:par>
                          <p:cTn id="40" fill="hold">
                            <p:stCondLst>
                              <p:cond delay="1000"/>
                            </p:stCondLst>
                            <p:childTnLst>
                              <p:par>
                                <p:cTn id="41" presetID="21" presetClass="entr" presetSubtype="1"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heel(1)">
                                      <p:cBhvr>
                                        <p:cTn id="43" dur="1000"/>
                                        <p:tgtEl>
                                          <p:spTgt spid="16"/>
                                        </p:tgtEl>
                                      </p:cBhvr>
                                    </p:animEffect>
                                  </p:childTnLst>
                                  <p:subTnLst>
                                    <p:animClr clrSpc="rgb" dir="cw">
                                      <p:cBhvr override="childStyle">
                                        <p:cTn dur="1" fill="hold" display="0" masterRel="nextClick" afterEffect="1"/>
                                        <p:tgtEl>
                                          <p:spTgt spid="16"/>
                                        </p:tgtEl>
                                        <p:attrNameLst>
                                          <p:attrName>ppt_c</p:attrName>
                                        </p:attrNameLst>
                                      </p:cBhvr>
                                      <p:to>
                                        <a:srgbClr val="FF6699"/>
                                      </p:to>
                                    </p:animClr>
                                    <p:audio>
                                      <p:cMediaNode>
                                        <p:cTn display="0" masterRel="sameClick">
                                          <p:stCondLst>
                                            <p:cond evt="begin" delay="0">
                                              <p:tn val="41"/>
                                            </p:cond>
                                          </p:stCondLst>
                                          <p:endCondLst>
                                            <p:cond evt="onStopAudio" delay="0">
                                              <p:tgtEl>
                                                <p:sldTgt/>
                                              </p:tgtEl>
                                            </p:cond>
                                          </p:endCondLst>
                                        </p:cTn>
                                        <p:tgtEl>
                                          <p:sndTgt r:embed="rId4" name="click.wav"/>
                                        </p:tgtEl>
                                      </p:cMediaNode>
                                    </p:audio>
                                  </p:subTnLst>
                                </p:cTn>
                              </p:par>
                            </p:childTnLst>
                          </p:cTn>
                        </p:par>
                        <p:par>
                          <p:cTn id="44" fill="hold">
                            <p:stCondLst>
                              <p:cond delay="2000"/>
                            </p:stCondLst>
                            <p:childTnLst>
                              <p:par>
                                <p:cTn id="45" presetID="21" presetClass="entr" presetSubtype="1"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heel(1)">
                                      <p:cBhvr>
                                        <p:cTn id="47" dur="1000"/>
                                        <p:tgtEl>
                                          <p:spTgt spid="17"/>
                                        </p:tgtEl>
                                      </p:cBhvr>
                                    </p:animEffect>
                                  </p:childTnLst>
                                  <p:subTnLst>
                                    <p:animClr clrSpc="rgb" dir="cw">
                                      <p:cBhvr override="childStyle">
                                        <p:cTn dur="1" fill="hold" display="0" masterRel="nextClick" afterEffect="1"/>
                                        <p:tgtEl>
                                          <p:spTgt spid="17"/>
                                        </p:tgtEl>
                                        <p:attrNameLst>
                                          <p:attrName>ppt_c</p:attrName>
                                        </p:attrNameLst>
                                      </p:cBhvr>
                                      <p:to>
                                        <a:srgbClr val="FF6699"/>
                                      </p:to>
                                    </p:animClr>
                                    <p:audio>
                                      <p:cMediaNode>
                                        <p:cTn display="0" masterRel="sameClick">
                                          <p:stCondLst>
                                            <p:cond evt="begin" delay="0">
                                              <p:tn val="45"/>
                                            </p:cond>
                                          </p:stCondLst>
                                          <p:endCondLst>
                                            <p:cond evt="onStopAudio" delay="0">
                                              <p:tgtEl>
                                                <p:sldTgt/>
                                              </p:tgtEl>
                                            </p:cond>
                                          </p:endCondLst>
                                        </p:cTn>
                                        <p:tgtEl>
                                          <p:sndTgt r:embed="rId4" name="click.wav"/>
                                        </p:tgtEl>
                                      </p:cMediaNode>
                                    </p:audio>
                                  </p:subTnLst>
                                </p:cTn>
                              </p:par>
                            </p:childTnLst>
                          </p:cTn>
                        </p:par>
                        <p:par>
                          <p:cTn id="48" fill="hold">
                            <p:stCondLst>
                              <p:cond delay="3000"/>
                            </p:stCondLst>
                            <p:childTnLst>
                              <p:par>
                                <p:cTn id="49" presetID="21" presetClass="entr" presetSubtype="1"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heel(1)">
                                      <p:cBhvr>
                                        <p:cTn id="51" dur="1000"/>
                                        <p:tgtEl>
                                          <p:spTgt spid="18"/>
                                        </p:tgtEl>
                                      </p:cBhvr>
                                    </p:animEffect>
                                  </p:childTnLst>
                                  <p:subTnLst>
                                    <p:animClr clrSpc="rgb" dir="cw">
                                      <p:cBhvr override="childStyle">
                                        <p:cTn dur="1" fill="hold" display="0" masterRel="nextClick" afterEffect="1"/>
                                        <p:tgtEl>
                                          <p:spTgt spid="18"/>
                                        </p:tgtEl>
                                        <p:attrNameLst>
                                          <p:attrName>ppt_c</p:attrName>
                                        </p:attrNameLst>
                                      </p:cBhvr>
                                      <p:to>
                                        <a:srgbClr val="FF6699"/>
                                      </p:to>
                                    </p:animClr>
                                    <p:audio>
                                      <p:cMediaNode>
                                        <p:cTn display="0" masterRel="sameClick">
                                          <p:stCondLst>
                                            <p:cond evt="begin" delay="0">
                                              <p:tn val="49"/>
                                            </p:cond>
                                          </p:stCondLst>
                                          <p:endCondLst>
                                            <p:cond evt="onStopAudio" delay="0">
                                              <p:tgtEl>
                                                <p:sldTgt/>
                                              </p:tgtEl>
                                            </p:cond>
                                          </p:endCondLst>
                                        </p:cTn>
                                        <p:tgtEl>
                                          <p:sndTgt r:embed="rId4" name="click.wav"/>
                                        </p:tgtEl>
                                      </p:cMediaNode>
                                    </p:audio>
                                  </p:subTnLst>
                                </p:cTn>
                              </p:par>
                            </p:childTnLst>
                          </p:cTn>
                        </p:par>
                        <p:par>
                          <p:cTn id="52" fill="hold">
                            <p:stCondLst>
                              <p:cond delay="4000"/>
                            </p:stCondLst>
                            <p:childTnLst>
                              <p:par>
                                <p:cTn id="53" presetID="21" presetClass="entr" presetSubtype="1" fill="hold" grpId="0"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heel(1)">
                                      <p:cBhvr>
                                        <p:cTn id="55" dur="1000"/>
                                        <p:tgtEl>
                                          <p:spTgt spid="19"/>
                                        </p:tgtEl>
                                      </p:cBhvr>
                                    </p:animEffect>
                                  </p:childTnLst>
                                  <p:subTnLst>
                                    <p:animClr clrSpc="rgb" dir="cw">
                                      <p:cBhvr override="childStyle">
                                        <p:cTn dur="1" fill="hold" display="0" masterRel="nextClick" afterEffect="1"/>
                                        <p:tgtEl>
                                          <p:spTgt spid="19"/>
                                        </p:tgtEl>
                                        <p:attrNameLst>
                                          <p:attrName>ppt_c</p:attrName>
                                        </p:attrNameLst>
                                      </p:cBhvr>
                                      <p:to>
                                        <a:srgbClr val="FF6699"/>
                                      </p:to>
                                    </p:animClr>
                                    <p:audio>
                                      <p:cMediaNode>
                                        <p:cTn display="0" masterRel="sameClick">
                                          <p:stCondLst>
                                            <p:cond evt="begin" delay="0">
                                              <p:tn val="53"/>
                                            </p:cond>
                                          </p:stCondLst>
                                          <p:endCondLst>
                                            <p:cond evt="onStopAudio" delay="0">
                                              <p:tgtEl>
                                                <p:sldTgt/>
                                              </p:tgtEl>
                                            </p:cond>
                                          </p:endCondLst>
                                        </p:cTn>
                                        <p:tgtEl>
                                          <p:sndTgt r:embed="rId4" name="click.wav"/>
                                        </p:tgtEl>
                                      </p:cMediaNode>
                                    </p:audio>
                                  </p:subTnLst>
                                </p:cTn>
                              </p:par>
                            </p:childTnLst>
                          </p:cTn>
                        </p:par>
                        <p:par>
                          <p:cTn id="56" fill="hold">
                            <p:stCondLst>
                              <p:cond delay="5000"/>
                            </p:stCondLst>
                            <p:childTnLst>
                              <p:par>
                                <p:cTn id="57" presetID="21" presetClass="entr" presetSubtype="1" fill="hold" grpId="0" nodeType="after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heel(1)">
                                      <p:cBhvr>
                                        <p:cTn id="59" dur="1000"/>
                                        <p:tgtEl>
                                          <p:spTgt spid="21"/>
                                        </p:tgtEl>
                                      </p:cBhvr>
                                    </p:animEffect>
                                  </p:childTnLst>
                                  <p:subTnLst>
                                    <p:animClr clrSpc="rgb" dir="cw">
                                      <p:cBhvr override="childStyle">
                                        <p:cTn dur="1" fill="hold" display="0" masterRel="nextClick" afterEffect="1"/>
                                        <p:tgtEl>
                                          <p:spTgt spid="21"/>
                                        </p:tgtEl>
                                        <p:attrNameLst>
                                          <p:attrName>ppt_c</p:attrName>
                                        </p:attrNameLst>
                                      </p:cBhvr>
                                      <p:to>
                                        <a:srgbClr val="FF6699"/>
                                      </p:to>
                                    </p:animClr>
                                    <p:audio>
                                      <p:cMediaNode>
                                        <p:cTn display="0" masterRel="sameClick">
                                          <p:stCondLst>
                                            <p:cond evt="begin" delay="0">
                                              <p:tn val="57"/>
                                            </p:cond>
                                          </p:stCondLst>
                                          <p:endCondLst>
                                            <p:cond evt="onStopAudio" delay="0">
                                              <p:tgtEl>
                                                <p:sldTgt/>
                                              </p:tgtEl>
                                            </p:cond>
                                          </p:endCondLst>
                                        </p:cTn>
                                        <p:tgtEl>
                                          <p:sndTgt r:embed="rId5" name="bomb.wav"/>
                                        </p:tgtEl>
                                      </p:cMediaNode>
                                    </p:audio>
                                  </p:subTnLst>
                                </p:cTn>
                              </p:par>
                            </p:childTnLst>
                          </p:cTn>
                        </p:par>
                      </p:childTnLst>
                    </p:cTn>
                  </p:par>
                  <p:par>
                    <p:cTn id="60" fill="hold">
                      <p:stCondLst>
                        <p:cond delay="indefinite"/>
                      </p:stCondLst>
                      <p:childTnLst>
                        <p:par>
                          <p:cTn id="61" fill="hold">
                            <p:stCondLst>
                              <p:cond delay="0"/>
                            </p:stCondLst>
                            <p:childTnLst>
                              <p:par>
                                <p:cTn id="62" presetID="3" presetClass="exit" presetSubtype="10" fill="hold" grpId="1" nodeType="clickEffect">
                                  <p:stCondLst>
                                    <p:cond delay="0"/>
                                  </p:stCondLst>
                                  <p:childTnLst>
                                    <p:animEffect transition="out" filter="blinds(horizontal)">
                                      <p:cBhvr>
                                        <p:cTn id="63" dur="500"/>
                                        <p:tgtEl>
                                          <p:spTgt spid="15"/>
                                        </p:tgtEl>
                                      </p:cBhvr>
                                    </p:animEffect>
                                    <p:set>
                                      <p:cBhvr>
                                        <p:cTn id="64" dur="1" fill="hold">
                                          <p:stCondLst>
                                            <p:cond delay="499"/>
                                          </p:stCondLst>
                                        </p:cTn>
                                        <p:tgtEl>
                                          <p:spTgt spid="15"/>
                                        </p:tgtEl>
                                        <p:attrNameLst>
                                          <p:attrName>style.visibility</p:attrName>
                                        </p:attrNameLst>
                                      </p:cBhvr>
                                      <p:to>
                                        <p:strVal val="hidden"/>
                                      </p:to>
                                    </p:set>
                                  </p:childTnLst>
                                </p:cTn>
                              </p:par>
                              <p:par>
                                <p:cTn id="65" presetID="3" presetClass="exit" presetSubtype="10" fill="hold" grpId="1" nodeType="withEffect">
                                  <p:stCondLst>
                                    <p:cond delay="0"/>
                                  </p:stCondLst>
                                  <p:childTnLst>
                                    <p:animEffect transition="out" filter="blinds(horizontal)">
                                      <p:cBhvr>
                                        <p:cTn id="66" dur="500"/>
                                        <p:tgtEl>
                                          <p:spTgt spid="16"/>
                                        </p:tgtEl>
                                      </p:cBhvr>
                                    </p:animEffect>
                                    <p:set>
                                      <p:cBhvr>
                                        <p:cTn id="67" dur="1" fill="hold">
                                          <p:stCondLst>
                                            <p:cond delay="499"/>
                                          </p:stCondLst>
                                        </p:cTn>
                                        <p:tgtEl>
                                          <p:spTgt spid="16"/>
                                        </p:tgtEl>
                                        <p:attrNameLst>
                                          <p:attrName>style.visibility</p:attrName>
                                        </p:attrNameLst>
                                      </p:cBhvr>
                                      <p:to>
                                        <p:strVal val="hidden"/>
                                      </p:to>
                                    </p:set>
                                  </p:childTnLst>
                                </p:cTn>
                              </p:par>
                              <p:par>
                                <p:cTn id="68" presetID="3" presetClass="exit" presetSubtype="10" fill="hold" grpId="1" nodeType="withEffect">
                                  <p:stCondLst>
                                    <p:cond delay="0"/>
                                  </p:stCondLst>
                                  <p:childTnLst>
                                    <p:animEffect transition="out" filter="blinds(horizontal)">
                                      <p:cBhvr>
                                        <p:cTn id="69" dur="500"/>
                                        <p:tgtEl>
                                          <p:spTgt spid="17"/>
                                        </p:tgtEl>
                                      </p:cBhvr>
                                    </p:animEffect>
                                    <p:set>
                                      <p:cBhvr>
                                        <p:cTn id="70" dur="1" fill="hold">
                                          <p:stCondLst>
                                            <p:cond delay="499"/>
                                          </p:stCondLst>
                                        </p:cTn>
                                        <p:tgtEl>
                                          <p:spTgt spid="17"/>
                                        </p:tgtEl>
                                        <p:attrNameLst>
                                          <p:attrName>style.visibility</p:attrName>
                                        </p:attrNameLst>
                                      </p:cBhvr>
                                      <p:to>
                                        <p:strVal val="hidden"/>
                                      </p:to>
                                    </p:set>
                                  </p:childTnLst>
                                </p:cTn>
                              </p:par>
                              <p:par>
                                <p:cTn id="71" presetID="3" presetClass="exit" presetSubtype="10" fill="hold" grpId="1" nodeType="withEffect">
                                  <p:stCondLst>
                                    <p:cond delay="0"/>
                                  </p:stCondLst>
                                  <p:childTnLst>
                                    <p:animEffect transition="out" filter="blinds(horizontal)">
                                      <p:cBhvr>
                                        <p:cTn id="72" dur="500"/>
                                        <p:tgtEl>
                                          <p:spTgt spid="18"/>
                                        </p:tgtEl>
                                      </p:cBhvr>
                                    </p:animEffect>
                                    <p:set>
                                      <p:cBhvr>
                                        <p:cTn id="73" dur="1" fill="hold">
                                          <p:stCondLst>
                                            <p:cond delay="499"/>
                                          </p:stCondLst>
                                        </p:cTn>
                                        <p:tgtEl>
                                          <p:spTgt spid="18"/>
                                        </p:tgtEl>
                                        <p:attrNameLst>
                                          <p:attrName>style.visibility</p:attrName>
                                        </p:attrNameLst>
                                      </p:cBhvr>
                                      <p:to>
                                        <p:strVal val="hidden"/>
                                      </p:to>
                                    </p:set>
                                  </p:childTnLst>
                                </p:cTn>
                              </p:par>
                              <p:par>
                                <p:cTn id="74" presetID="3" presetClass="exit" presetSubtype="10" fill="hold" grpId="1" nodeType="withEffect">
                                  <p:stCondLst>
                                    <p:cond delay="0"/>
                                  </p:stCondLst>
                                  <p:childTnLst>
                                    <p:animEffect transition="out" filter="blinds(horizontal)">
                                      <p:cBhvr>
                                        <p:cTn id="75" dur="500"/>
                                        <p:tgtEl>
                                          <p:spTgt spid="19"/>
                                        </p:tgtEl>
                                      </p:cBhvr>
                                    </p:animEffect>
                                    <p:set>
                                      <p:cBhvr>
                                        <p:cTn id="76" dur="1" fill="hold">
                                          <p:stCondLst>
                                            <p:cond delay="499"/>
                                          </p:stCondLst>
                                        </p:cTn>
                                        <p:tgtEl>
                                          <p:spTgt spid="19"/>
                                        </p:tgtEl>
                                        <p:attrNameLst>
                                          <p:attrName>style.visibility</p:attrName>
                                        </p:attrNameLst>
                                      </p:cBhvr>
                                      <p:to>
                                        <p:strVal val="hidden"/>
                                      </p:to>
                                    </p:set>
                                  </p:childTnLst>
                                </p:cTn>
                              </p:par>
                              <p:par>
                                <p:cTn id="77" presetID="3" presetClass="exit" presetSubtype="10" fill="hold" grpId="1" nodeType="withEffect">
                                  <p:stCondLst>
                                    <p:cond delay="0"/>
                                  </p:stCondLst>
                                  <p:childTnLst>
                                    <p:animEffect transition="out" filter="blinds(horizontal)">
                                      <p:cBhvr>
                                        <p:cTn id="78" dur="500"/>
                                        <p:tgtEl>
                                          <p:spTgt spid="21"/>
                                        </p:tgtEl>
                                      </p:cBhvr>
                                    </p:animEffect>
                                    <p:set>
                                      <p:cBhvr>
                                        <p:cTn id="79" dur="1" fill="hold">
                                          <p:stCondLst>
                                            <p:cond delay="499"/>
                                          </p:stCondLst>
                                        </p:cTn>
                                        <p:tgtEl>
                                          <p:spTgt spid="21"/>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53" presetClass="exit" presetSubtype="32" fill="hold" nodeType="clickEffect">
                                  <p:stCondLst>
                                    <p:cond delay="0"/>
                                  </p:stCondLst>
                                  <p:childTnLst>
                                    <p:anim calcmode="lin" valueType="num">
                                      <p:cBhvr>
                                        <p:cTn id="83" dur="500"/>
                                        <p:tgtEl>
                                          <p:spTgt spid="2"/>
                                        </p:tgtEl>
                                        <p:attrNameLst>
                                          <p:attrName>ppt_w</p:attrName>
                                        </p:attrNameLst>
                                      </p:cBhvr>
                                      <p:tavLst>
                                        <p:tav tm="0">
                                          <p:val>
                                            <p:strVal val="ppt_w"/>
                                          </p:val>
                                        </p:tav>
                                        <p:tav tm="100000">
                                          <p:val>
                                            <p:fltVal val="0"/>
                                          </p:val>
                                        </p:tav>
                                      </p:tavLst>
                                    </p:anim>
                                    <p:anim calcmode="lin" valueType="num">
                                      <p:cBhvr>
                                        <p:cTn id="84" dur="500"/>
                                        <p:tgtEl>
                                          <p:spTgt spid="2"/>
                                        </p:tgtEl>
                                        <p:attrNameLst>
                                          <p:attrName>ppt_h</p:attrName>
                                        </p:attrNameLst>
                                      </p:cBhvr>
                                      <p:tavLst>
                                        <p:tav tm="0">
                                          <p:val>
                                            <p:strVal val="ppt_h"/>
                                          </p:val>
                                        </p:tav>
                                        <p:tav tm="100000">
                                          <p:val>
                                            <p:fltVal val="0"/>
                                          </p:val>
                                        </p:tav>
                                      </p:tavLst>
                                    </p:anim>
                                    <p:animEffect transition="out" filter="fade">
                                      <p:cBhvr>
                                        <p:cTn id="85" dur="500"/>
                                        <p:tgtEl>
                                          <p:spTgt spid="2"/>
                                        </p:tgtEl>
                                      </p:cBhvr>
                                    </p:animEffect>
                                    <p:set>
                                      <p:cBhvr>
                                        <p:cTn id="86" dur="1" fill="hold">
                                          <p:stCondLst>
                                            <p:cond delay="499"/>
                                          </p:stCondLst>
                                        </p:cTn>
                                        <p:tgtEl>
                                          <p:spTgt spid="2"/>
                                        </p:tgtEl>
                                        <p:attrNameLst>
                                          <p:attrName>style.visibility</p:attrName>
                                        </p:attrNameLst>
                                      </p:cBhvr>
                                      <p:to>
                                        <p:strVal val="hidden"/>
                                      </p:to>
                                    </p:set>
                                  </p:childTnLst>
                                </p:cTn>
                              </p:par>
                              <p:par>
                                <p:cTn id="87" presetID="53" presetClass="exit" presetSubtype="32" fill="hold" grpId="1" nodeType="withEffect">
                                  <p:stCondLst>
                                    <p:cond delay="0"/>
                                  </p:stCondLst>
                                  <p:childTnLst>
                                    <p:anim calcmode="lin" valueType="num">
                                      <p:cBhvr>
                                        <p:cTn id="88" dur="500"/>
                                        <p:tgtEl>
                                          <p:spTgt spid="7"/>
                                        </p:tgtEl>
                                        <p:attrNameLst>
                                          <p:attrName>ppt_w</p:attrName>
                                        </p:attrNameLst>
                                      </p:cBhvr>
                                      <p:tavLst>
                                        <p:tav tm="0">
                                          <p:val>
                                            <p:strVal val="ppt_w"/>
                                          </p:val>
                                        </p:tav>
                                        <p:tav tm="100000">
                                          <p:val>
                                            <p:fltVal val="0"/>
                                          </p:val>
                                        </p:tav>
                                      </p:tavLst>
                                    </p:anim>
                                    <p:anim calcmode="lin" valueType="num">
                                      <p:cBhvr>
                                        <p:cTn id="89" dur="500"/>
                                        <p:tgtEl>
                                          <p:spTgt spid="7"/>
                                        </p:tgtEl>
                                        <p:attrNameLst>
                                          <p:attrName>ppt_h</p:attrName>
                                        </p:attrNameLst>
                                      </p:cBhvr>
                                      <p:tavLst>
                                        <p:tav tm="0">
                                          <p:val>
                                            <p:strVal val="ppt_h"/>
                                          </p:val>
                                        </p:tav>
                                        <p:tav tm="100000">
                                          <p:val>
                                            <p:fltVal val="0"/>
                                          </p:val>
                                        </p:tav>
                                      </p:tavLst>
                                    </p:anim>
                                    <p:animEffect transition="out" filter="fade">
                                      <p:cBhvr>
                                        <p:cTn id="90" dur="500"/>
                                        <p:tgtEl>
                                          <p:spTgt spid="7"/>
                                        </p:tgtEl>
                                      </p:cBhvr>
                                    </p:animEffect>
                                    <p:set>
                                      <p:cBhvr>
                                        <p:cTn id="91" dur="1" fill="hold">
                                          <p:stCondLst>
                                            <p:cond delay="499"/>
                                          </p:stCondLst>
                                        </p:cTn>
                                        <p:tgtEl>
                                          <p:spTgt spid="7"/>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nodeType="clickEffect">
                                  <p:stCondLst>
                                    <p:cond delay="0"/>
                                  </p:stCondLst>
                                  <p:childTnLst>
                                    <p:set>
                                      <p:cBhvr>
                                        <p:cTn id="95" dur="1" fill="hold">
                                          <p:stCondLst>
                                            <p:cond delay="0"/>
                                          </p:stCondLst>
                                        </p:cTn>
                                        <p:tgtEl>
                                          <p:spTgt spid="22"/>
                                        </p:tgtEl>
                                        <p:attrNameLst>
                                          <p:attrName>style.visibility</p:attrName>
                                        </p:attrNameLst>
                                      </p:cBhvr>
                                      <p:to>
                                        <p:strVal val="visible"/>
                                      </p:to>
                                    </p:set>
                                    <p:anim calcmode="lin" valueType="num">
                                      <p:cBhvr>
                                        <p:cTn id="96" dur="500" fill="hold"/>
                                        <p:tgtEl>
                                          <p:spTgt spid="22"/>
                                        </p:tgtEl>
                                        <p:attrNameLst>
                                          <p:attrName>ppt_w</p:attrName>
                                        </p:attrNameLst>
                                      </p:cBhvr>
                                      <p:tavLst>
                                        <p:tav tm="0">
                                          <p:val>
                                            <p:fltVal val="0"/>
                                          </p:val>
                                        </p:tav>
                                        <p:tav tm="100000">
                                          <p:val>
                                            <p:strVal val="#ppt_w"/>
                                          </p:val>
                                        </p:tav>
                                      </p:tavLst>
                                    </p:anim>
                                    <p:anim calcmode="lin" valueType="num">
                                      <p:cBhvr>
                                        <p:cTn id="97" dur="500" fill="hold"/>
                                        <p:tgtEl>
                                          <p:spTgt spid="22"/>
                                        </p:tgtEl>
                                        <p:attrNameLst>
                                          <p:attrName>ppt_h</p:attrName>
                                        </p:attrNameLst>
                                      </p:cBhvr>
                                      <p:tavLst>
                                        <p:tav tm="0">
                                          <p:val>
                                            <p:fltVal val="0"/>
                                          </p:val>
                                        </p:tav>
                                        <p:tav tm="100000">
                                          <p:val>
                                            <p:strVal val="#ppt_h"/>
                                          </p:val>
                                        </p:tav>
                                      </p:tavLst>
                                    </p:anim>
                                    <p:animEffect transition="in" filter="fade">
                                      <p:cBhvr>
                                        <p:cTn id="98" dur="500"/>
                                        <p:tgtEl>
                                          <p:spTgt spid="22"/>
                                        </p:tgtEl>
                                      </p:cBhvr>
                                    </p:animEffect>
                                  </p:childTnLst>
                                  <p:subTnLst>
                                    <p:audio>
                                      <p:cMediaNode>
                                        <p:cTn display="0" masterRel="sameClick">
                                          <p:stCondLst>
                                            <p:cond evt="begin" delay="0">
                                              <p:tn val="94"/>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9" grpId="0"/>
      <p:bldP spid="10" grpId="0"/>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1" grpId="0" animBg="1"/>
      <p:bldP spid="21"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DCC930-1114-4CE9-82A6-B8F6E49A700C}"/>
              </a:ext>
            </a:extLst>
          </p:cNvPr>
          <p:cNvSpPr/>
          <p:nvPr/>
        </p:nvSpPr>
        <p:spPr>
          <a:xfrm>
            <a:off x="1266825" y="1579445"/>
            <a:ext cx="8779721" cy="1717207"/>
          </a:xfrm>
          <a:prstGeom prst="rect">
            <a:avLst/>
          </a:prstGeom>
          <a:noFill/>
        </p:spPr>
        <p:txBody>
          <a:bodyPr wrap="none" lIns="91440" tIns="45720" rIns="91440" bIns="45720">
            <a:prstTxWarp prst="textChevro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700" b="1" i="0" u="none" strike="noStrike" kern="1200" cap="none" spc="0" normalizeH="0" baseline="0" noProof="0" dirty="0">
                <a:ln w="0"/>
                <a:solidFill>
                  <a:srgbClr val="FFFF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Xin </a:t>
            </a:r>
            <a:r>
              <a:rPr kumimoji="0" lang="en-US" sz="28700" b="1" i="0" u="none" strike="noStrike" kern="1200" cap="none" spc="0" normalizeH="0" baseline="0" noProof="0" dirty="0" err="1">
                <a:ln w="0"/>
                <a:solidFill>
                  <a:srgbClr val="FFFF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chào</a:t>
            </a:r>
            <a:r>
              <a:rPr kumimoji="0" lang="en-US" sz="28700" b="1" i="0" u="none" strike="noStrike" kern="1200" cap="none" spc="0" normalizeH="0" baseline="0" noProof="0" dirty="0">
                <a:ln w="0"/>
                <a:solidFill>
                  <a:srgbClr val="FFFF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8700" b="1" i="0" u="none" strike="noStrike" kern="1200" cap="none" spc="0" normalizeH="0" baseline="0" noProof="0" dirty="0" err="1">
                <a:ln w="0"/>
                <a:solidFill>
                  <a:srgbClr val="FFFF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và</a:t>
            </a:r>
            <a:r>
              <a:rPr kumimoji="0" lang="en-US" sz="28700" b="1" i="0" u="none" strike="noStrike" kern="1200" cap="none" spc="0" normalizeH="0" baseline="0" noProof="0" dirty="0">
                <a:ln w="0"/>
                <a:solidFill>
                  <a:srgbClr val="FFFF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8700" b="1" i="0" u="none" strike="noStrike" kern="1200" cap="none" spc="0" normalizeH="0" baseline="0" noProof="0" dirty="0" err="1">
                <a:ln w="0"/>
                <a:solidFill>
                  <a:srgbClr val="FFFF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hẹn</a:t>
            </a:r>
            <a:r>
              <a:rPr kumimoji="0" lang="en-US" sz="28700" b="1" i="0" u="none" strike="noStrike" kern="1200" cap="none" spc="0" normalizeH="0" baseline="0" noProof="0" dirty="0">
                <a:ln w="0"/>
                <a:solidFill>
                  <a:srgbClr val="FFFF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8700" b="1" i="0" u="none" strike="noStrike" kern="1200" cap="none" spc="0" normalizeH="0" baseline="0" noProof="0" dirty="0" err="1">
                <a:ln w="0"/>
                <a:solidFill>
                  <a:srgbClr val="FFFF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gặp</a:t>
            </a:r>
            <a:r>
              <a:rPr kumimoji="0" lang="en-US" sz="28700" b="1" i="0" u="none" strike="noStrike" kern="1200" cap="none" spc="0" normalizeH="0" baseline="0" noProof="0" dirty="0">
                <a:ln w="0"/>
                <a:solidFill>
                  <a:srgbClr val="FFFF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8700" b="1" i="0" u="none" strike="noStrike" kern="1200" cap="none" spc="0" normalizeH="0" baseline="0" noProof="0" dirty="0" err="1">
                <a:ln w="0"/>
                <a:solidFill>
                  <a:srgbClr val="FFFF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lại</a:t>
            </a:r>
            <a:r>
              <a:rPr kumimoji="0" lang="en-US" sz="28700" b="1" i="0" u="none" strike="noStrike" kern="1200" cap="none" spc="0" normalizeH="0" baseline="0" noProof="0" dirty="0">
                <a:ln w="0"/>
                <a:solidFill>
                  <a:srgbClr val="FFFF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p>
        </p:txBody>
      </p:sp>
    </p:spTree>
    <p:custDataLst>
      <p:tags r:id="rId1"/>
    </p:custDataLst>
    <p:extLst>
      <p:ext uri="{BB962C8B-B14F-4D97-AF65-F5344CB8AC3E}">
        <p14:creationId xmlns:p14="http://schemas.microsoft.com/office/powerpoint/2010/main" val="2320457511"/>
      </p:ext>
    </p:extLst>
  </p:cSld>
  <p:clrMapOvr>
    <a:masterClrMapping/>
  </p:clrMapOvr>
  <mc:AlternateContent xmlns:mc="http://schemas.openxmlformats.org/markup-compatibility/2006" xmlns:p14="http://schemas.microsoft.com/office/powerpoint/2010/main">
    <mc:Choice Requires="p14">
      <p:transition spd="slow" p14:dur="1400" advTm="7221">
        <p14:ripple/>
      </p:transition>
    </mc:Choice>
    <mc:Fallback xmlns="">
      <p:transition spd="slow" advTm="722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93300">
            <a:alpha val="47000"/>
          </a:srgbClr>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C88FC1E-38BE-476F-B490-6CA3EDD24CC4}"/>
              </a:ext>
            </a:extLst>
          </p:cNvPr>
          <p:cNvPicPr>
            <a:picLocks noChangeAspect="1"/>
          </p:cNvPicPr>
          <p:nvPr/>
        </p:nvPicPr>
        <p:blipFill rotWithShape="1">
          <a:blip r:embed="rId3">
            <a:extLst>
              <a:ext uri="{28A0092B-C50C-407E-A947-70E740481C1C}">
                <a14:useLocalDpi xmlns:a14="http://schemas.microsoft.com/office/drawing/2010/main" val="0"/>
              </a:ext>
            </a:extLst>
          </a:blip>
          <a:srcRect t="13908" b="28651"/>
          <a:stretch/>
        </p:blipFill>
        <p:spPr>
          <a:xfrm>
            <a:off x="-26070" y="-40462"/>
            <a:ext cx="12244140" cy="4845371"/>
          </a:xfrm>
          <a:prstGeom prst="rect">
            <a:avLst/>
          </a:prstGeom>
        </p:spPr>
      </p:pic>
      <p:pic>
        <p:nvPicPr>
          <p:cNvPr id="58" name="Picture 57">
            <a:extLst>
              <a:ext uri="{FF2B5EF4-FFF2-40B4-BE49-F238E27FC236}">
                <a16:creationId xmlns:a16="http://schemas.microsoft.com/office/drawing/2014/main" id="{6BCA418E-D10B-4E0F-8974-CCB4157D8CC6}"/>
              </a:ext>
            </a:extLst>
          </p:cNvPr>
          <p:cNvPicPr>
            <a:picLocks noChangeAspect="1"/>
          </p:cNvPicPr>
          <p:nvPr/>
        </p:nvPicPr>
        <p:blipFill rotWithShape="1">
          <a:blip r:embed="rId4">
            <a:extLst>
              <a:ext uri="{28A0092B-C50C-407E-A947-70E740481C1C}">
                <a14:useLocalDpi xmlns:a14="http://schemas.microsoft.com/office/drawing/2010/main" val="0"/>
              </a:ext>
            </a:extLst>
          </a:blip>
          <a:srcRect t="85815"/>
          <a:stretch/>
        </p:blipFill>
        <p:spPr>
          <a:xfrm>
            <a:off x="-2" y="4583430"/>
            <a:ext cx="12192001" cy="756963"/>
          </a:xfrm>
          <a:prstGeom prst="rect">
            <a:avLst/>
          </a:prstGeom>
        </p:spPr>
      </p:pic>
      <p:pic>
        <p:nvPicPr>
          <p:cNvPr id="8" name="Picture 7">
            <a:extLst>
              <a:ext uri="{FF2B5EF4-FFF2-40B4-BE49-F238E27FC236}">
                <a16:creationId xmlns:a16="http://schemas.microsoft.com/office/drawing/2014/main" id="{7A01E665-5E36-4736-BB4A-D2B4A7A0758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35840" y1="74512" x2="35840" y2="74512"/>
                        <a14:foregroundMark x1="34961" y1="75684" x2="34961" y2="75684"/>
                        <a14:foregroundMark x1="33887" y1="76367" x2="33887" y2="76367"/>
                        <a14:foregroundMark x1="34473" y1="80566" x2="34473" y2="80566"/>
                        <a14:foregroundMark x1="32617" y1="82324" x2="32617" y2="82324"/>
                        <a14:foregroundMark x1="31250" y1="70703" x2="31250" y2="70703"/>
                        <a14:foregroundMark x1="65918" y1="72363" x2="65918" y2="72363"/>
                        <a14:foregroundMark x1="66016" y1="77344" x2="66016" y2="77344"/>
                        <a14:foregroundMark x1="67480" y1="75293" x2="67480" y2="75293"/>
                        <a14:foregroundMark x1="66309" y1="78516" x2="66309" y2="78516"/>
                        <a14:foregroundMark x1="57813" y1="74121" x2="57813" y2="74121"/>
                        <a14:foregroundMark x1="57227" y1="75488" x2="57227" y2="75488"/>
                        <a14:foregroundMark x1="47754" y1="77344" x2="47754" y2="77344"/>
                        <a14:foregroundMark x1="46582" y1="78711" x2="46582" y2="78711"/>
                        <a14:foregroundMark x1="42969" y1="78516" x2="42969" y2="78516"/>
                        <a14:foregroundMark x1="41113" y1="84375" x2="41113" y2="84375"/>
                        <a14:backgroundMark x1="50098" y1="66797" x2="50098" y2="66797"/>
                        <a14:backgroundMark x1="46387" y1="70410" x2="46387" y2="70410"/>
                        <a14:backgroundMark x1="42969" y1="73145" x2="42969" y2="73145"/>
                        <a14:backgroundMark x1="42480" y1="69727" x2="42480" y2="69727"/>
                        <a14:backgroundMark x1="48145" y1="63867" x2="48145" y2="63867"/>
                        <a14:backgroundMark x1="50098" y1="69434" x2="50098" y2="69434"/>
                        <a14:backgroundMark x1="52539" y1="71875" x2="52539" y2="71875"/>
                      </a14:backgroundRemoval>
                    </a14:imgEffect>
                  </a14:imgLayer>
                </a14:imgProps>
              </a:ext>
            </a:extLst>
          </a:blip>
          <a:srcRect l="26714" t="59277" r="21398" b="8112"/>
          <a:stretch/>
        </p:blipFill>
        <p:spPr>
          <a:xfrm>
            <a:off x="2923571" y="5178918"/>
            <a:ext cx="5625272" cy="1886787"/>
          </a:xfrm>
          <a:prstGeom prst="rect">
            <a:avLst/>
          </a:prstGeom>
        </p:spPr>
      </p:pic>
      <p:pic>
        <p:nvPicPr>
          <p:cNvPr id="19" name="Picture 18">
            <a:extLst>
              <a:ext uri="{FF2B5EF4-FFF2-40B4-BE49-F238E27FC236}">
                <a16:creationId xmlns:a16="http://schemas.microsoft.com/office/drawing/2014/main" id="{976F776D-16D3-4E00-BB55-DD29F3B2DCC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479" b="78320" l="3000" r="95250">
                        <a14:backgroundMark x1="56750" y1="54652" x2="56750" y2="54652"/>
                        <a14:backgroundMark x1="56500" y1="53659" x2="56500" y2="53659"/>
                        <a14:backgroundMark x1="51875" y1="53297" x2="51875" y2="53297"/>
                        <a14:backgroundMark x1="59750" y1="51671" x2="59750" y2="51671"/>
                      </a14:backgroundRemoval>
                    </a14:imgEffect>
                  </a14:imgLayer>
                </a14:imgProps>
              </a:ext>
            </a:extLst>
          </a:blip>
          <a:srcRect l="3106" t="9834" r="3260" b="21205"/>
          <a:stretch/>
        </p:blipFill>
        <p:spPr>
          <a:xfrm>
            <a:off x="2142539" y="-237518"/>
            <a:ext cx="8336280" cy="5592201"/>
          </a:xfrm>
          <a:prstGeom prst="rect">
            <a:avLst/>
          </a:prstGeom>
        </p:spPr>
      </p:pic>
      <p:sp>
        <p:nvSpPr>
          <p:cNvPr id="38" name="Cloud 37">
            <a:extLst>
              <a:ext uri="{FF2B5EF4-FFF2-40B4-BE49-F238E27FC236}">
                <a16:creationId xmlns:a16="http://schemas.microsoft.com/office/drawing/2014/main" id="{04401C1B-B6D5-4082-8F56-BE6CAB0D9C19}"/>
              </a:ext>
            </a:extLst>
          </p:cNvPr>
          <p:cNvSpPr/>
          <p:nvPr/>
        </p:nvSpPr>
        <p:spPr>
          <a:xfrm>
            <a:off x="-63815" y="-17647"/>
            <a:ext cx="3483616" cy="767591"/>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9" name="TextBox 38">
            <a:extLst>
              <a:ext uri="{FF2B5EF4-FFF2-40B4-BE49-F238E27FC236}">
                <a16:creationId xmlns:a16="http://schemas.microsoft.com/office/drawing/2014/main" id="{DDD247FA-84FE-4F5C-A8BA-4D5B2F767B8A}"/>
              </a:ext>
            </a:extLst>
          </p:cNvPr>
          <p:cNvSpPr txBox="1"/>
          <p:nvPr/>
        </p:nvSpPr>
        <p:spPr>
          <a:xfrm>
            <a:off x="48563" y="79714"/>
            <a:ext cx="3950400" cy="461665"/>
          </a:xfrm>
          <a:prstGeom prst="rect">
            <a:avLst/>
          </a:prstGeom>
          <a:noFill/>
        </p:spPr>
        <p:txBody>
          <a:bodyPr wrap="square" rtlCol="0">
            <a:spAutoFit/>
          </a:bodyPr>
          <a:lstStyle/>
          <a:p>
            <a:r>
              <a:rPr lang="vi-VN" sz="2400" b="1" dirty="0">
                <a:solidFill>
                  <a:srgbClr val="3333FF"/>
                </a:solidFill>
                <a:latin typeface="Times New Roman" panose="02020603050405020304" pitchFamily="18" charset="0"/>
                <a:cs typeface="Times New Roman" panose="02020603050405020304" pitchFamily="18" charset="0"/>
              </a:rPr>
              <a:t>Một số bộ phận của cây</a:t>
            </a:r>
            <a:endParaRPr lang="en-US" sz="2400" b="1" dirty="0">
              <a:solidFill>
                <a:srgbClr val="3333FF"/>
              </a:solidFill>
              <a:latin typeface="Times New Roman" panose="02020603050405020304" pitchFamily="18" charset="0"/>
              <a:cs typeface="Times New Roman" panose="02020603050405020304" pitchFamily="18" charset="0"/>
            </a:endParaRPr>
          </a:p>
        </p:txBody>
      </p:sp>
      <p:pic>
        <p:nvPicPr>
          <p:cNvPr id="41" name="Picture 28">
            <a:extLst>
              <a:ext uri="{FF2B5EF4-FFF2-40B4-BE49-F238E27FC236}">
                <a16:creationId xmlns:a16="http://schemas.microsoft.com/office/drawing/2014/main" id="{F754445A-8EBC-4DFB-A249-A4D4CA4A66F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80714" y="546379"/>
            <a:ext cx="1537630" cy="1543417"/>
          </a:xfrm>
          <a:prstGeom prst="rect">
            <a:avLst/>
          </a:prstGeom>
        </p:spPr>
      </p:pic>
      <p:pic>
        <p:nvPicPr>
          <p:cNvPr id="43" name="Picture 42">
            <a:extLst>
              <a:ext uri="{FF2B5EF4-FFF2-40B4-BE49-F238E27FC236}">
                <a16:creationId xmlns:a16="http://schemas.microsoft.com/office/drawing/2014/main" id="{B34C9219-5995-40E4-B095-7CDC86AB9FD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143" b="84429" l="11526" r="94156"/>
                    </a14:imgEffect>
                  </a14:imgLayer>
                </a14:imgProps>
              </a:ext>
            </a:extLst>
          </a:blip>
          <a:stretch>
            <a:fillRect/>
          </a:stretch>
        </p:blipFill>
        <p:spPr>
          <a:xfrm>
            <a:off x="6784292" y="3110942"/>
            <a:ext cx="904078" cy="1027361"/>
          </a:xfrm>
          <a:prstGeom prst="rect">
            <a:avLst/>
          </a:prstGeom>
        </p:spPr>
      </p:pic>
      <p:pic>
        <p:nvPicPr>
          <p:cNvPr id="44" name="Picture 43">
            <a:extLst>
              <a:ext uri="{FF2B5EF4-FFF2-40B4-BE49-F238E27FC236}">
                <a16:creationId xmlns:a16="http://schemas.microsoft.com/office/drawing/2014/main" id="{9EB183B5-7513-4DD7-A573-A07CEEBC5091}"/>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143" b="84429" l="11526" r="94156"/>
                    </a14:imgEffect>
                  </a14:imgLayer>
                </a14:imgProps>
              </a:ext>
            </a:extLst>
          </a:blip>
          <a:stretch>
            <a:fillRect/>
          </a:stretch>
        </p:blipFill>
        <p:spPr>
          <a:xfrm>
            <a:off x="8631555" y="2796190"/>
            <a:ext cx="904078" cy="1027361"/>
          </a:xfrm>
          <a:prstGeom prst="rect">
            <a:avLst/>
          </a:prstGeom>
        </p:spPr>
      </p:pic>
      <p:pic>
        <p:nvPicPr>
          <p:cNvPr id="45" name="Picture 44">
            <a:extLst>
              <a:ext uri="{FF2B5EF4-FFF2-40B4-BE49-F238E27FC236}">
                <a16:creationId xmlns:a16="http://schemas.microsoft.com/office/drawing/2014/main" id="{7EFABA5B-5D44-498D-8E75-70D9F2A10042}"/>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143" b="84429" l="11526" r="94156"/>
                    </a14:imgEffect>
                  </a14:imgLayer>
                </a14:imgProps>
              </a:ext>
            </a:extLst>
          </a:blip>
          <a:stretch>
            <a:fillRect/>
          </a:stretch>
        </p:blipFill>
        <p:spPr>
          <a:xfrm>
            <a:off x="7297662" y="1188643"/>
            <a:ext cx="904078" cy="1027361"/>
          </a:xfrm>
          <a:prstGeom prst="rect">
            <a:avLst/>
          </a:prstGeom>
        </p:spPr>
      </p:pic>
      <p:pic>
        <p:nvPicPr>
          <p:cNvPr id="46" name="Picture 45">
            <a:extLst>
              <a:ext uri="{FF2B5EF4-FFF2-40B4-BE49-F238E27FC236}">
                <a16:creationId xmlns:a16="http://schemas.microsoft.com/office/drawing/2014/main" id="{F623F2DA-911E-4A7C-AC45-47794011D0FF}"/>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143" b="84429" l="11526" r="94156"/>
                    </a14:imgEffect>
                  </a14:imgLayer>
                </a14:imgProps>
              </a:ext>
            </a:extLst>
          </a:blip>
          <a:stretch>
            <a:fillRect/>
          </a:stretch>
        </p:blipFill>
        <p:spPr>
          <a:xfrm>
            <a:off x="5365682" y="125034"/>
            <a:ext cx="904078" cy="1027361"/>
          </a:xfrm>
          <a:prstGeom prst="rect">
            <a:avLst/>
          </a:prstGeom>
        </p:spPr>
      </p:pic>
      <p:pic>
        <p:nvPicPr>
          <p:cNvPr id="47" name="Picture 46">
            <a:extLst>
              <a:ext uri="{FF2B5EF4-FFF2-40B4-BE49-F238E27FC236}">
                <a16:creationId xmlns:a16="http://schemas.microsoft.com/office/drawing/2014/main" id="{B84E3B8E-0F21-43ED-BFD5-8A017B07890B}"/>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143" b="84429" l="11526" r="94156"/>
                    </a14:imgEffect>
                  </a14:imgLayer>
                </a14:imgProps>
              </a:ext>
            </a:extLst>
          </a:blip>
          <a:stretch>
            <a:fillRect/>
          </a:stretch>
        </p:blipFill>
        <p:spPr>
          <a:xfrm>
            <a:off x="4883146" y="1418739"/>
            <a:ext cx="904078" cy="1027361"/>
          </a:xfrm>
          <a:prstGeom prst="rect">
            <a:avLst/>
          </a:prstGeom>
        </p:spPr>
      </p:pic>
      <p:pic>
        <p:nvPicPr>
          <p:cNvPr id="48" name="Picture 47">
            <a:extLst>
              <a:ext uri="{FF2B5EF4-FFF2-40B4-BE49-F238E27FC236}">
                <a16:creationId xmlns:a16="http://schemas.microsoft.com/office/drawing/2014/main" id="{C2BAA1AA-37B6-4CB5-B9EC-9674FEA9180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143" b="84429" l="11526" r="94156"/>
                    </a14:imgEffect>
                  </a14:imgLayer>
                </a14:imgProps>
              </a:ext>
            </a:extLst>
          </a:blip>
          <a:stretch>
            <a:fillRect/>
          </a:stretch>
        </p:blipFill>
        <p:spPr>
          <a:xfrm>
            <a:off x="2902201" y="725906"/>
            <a:ext cx="904078" cy="1027361"/>
          </a:xfrm>
          <a:prstGeom prst="rect">
            <a:avLst/>
          </a:prstGeom>
        </p:spPr>
      </p:pic>
      <p:pic>
        <p:nvPicPr>
          <p:cNvPr id="49" name="Picture 48">
            <a:extLst>
              <a:ext uri="{FF2B5EF4-FFF2-40B4-BE49-F238E27FC236}">
                <a16:creationId xmlns:a16="http://schemas.microsoft.com/office/drawing/2014/main" id="{1C94E947-9AB2-4CE5-BA99-BBCDD50E057C}"/>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143" b="84429" l="11526" r="94156"/>
                    </a14:imgEffect>
                  </a14:imgLayer>
                </a14:imgProps>
              </a:ext>
            </a:extLst>
          </a:blip>
          <a:stretch>
            <a:fillRect/>
          </a:stretch>
        </p:blipFill>
        <p:spPr>
          <a:xfrm>
            <a:off x="2492879" y="2822933"/>
            <a:ext cx="904078" cy="1027361"/>
          </a:xfrm>
          <a:prstGeom prst="rect">
            <a:avLst/>
          </a:prstGeom>
        </p:spPr>
      </p:pic>
      <p:sp>
        <p:nvSpPr>
          <p:cNvPr id="28" name="Arrow: Left 27">
            <a:extLst>
              <a:ext uri="{FF2B5EF4-FFF2-40B4-BE49-F238E27FC236}">
                <a16:creationId xmlns:a16="http://schemas.microsoft.com/office/drawing/2014/main" id="{DB127CBE-5E0A-409E-9DD2-EE3495D9D39E}"/>
              </a:ext>
            </a:extLst>
          </p:cNvPr>
          <p:cNvSpPr/>
          <p:nvPr/>
        </p:nvSpPr>
        <p:spPr>
          <a:xfrm rot="10800000">
            <a:off x="2101538" y="5650603"/>
            <a:ext cx="1301852" cy="329951"/>
          </a:xfrm>
          <a:prstGeom prst="leftArrow">
            <a:avLst/>
          </a:prstGeom>
          <a:solidFill>
            <a:srgbClr val="FFFF0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3" name="TextBox 32">
            <a:extLst>
              <a:ext uri="{FF2B5EF4-FFF2-40B4-BE49-F238E27FC236}">
                <a16:creationId xmlns:a16="http://schemas.microsoft.com/office/drawing/2014/main" id="{052CCB9A-9BE5-4934-A557-4D3E2B5AA525}"/>
              </a:ext>
            </a:extLst>
          </p:cNvPr>
          <p:cNvSpPr txBox="1"/>
          <p:nvPr/>
        </p:nvSpPr>
        <p:spPr>
          <a:xfrm>
            <a:off x="7748400" y="6087819"/>
            <a:ext cx="1917294" cy="646331"/>
          </a:xfrm>
          <a:prstGeom prst="rect">
            <a:avLst/>
          </a:prstGeom>
          <a:noFill/>
        </p:spPr>
        <p:txBody>
          <a:bodyPr wrap="square" rtlCol="0">
            <a:spAutoFit/>
          </a:bodyPr>
          <a:lstStyle/>
          <a:p>
            <a:r>
              <a:rPr lang="vi-VN" sz="3600" b="1" dirty="0">
                <a:solidFill>
                  <a:srgbClr val="FFFF00"/>
                </a:solidFill>
                <a:latin typeface="+mj-lt"/>
              </a:rPr>
              <a:t>Cây táo</a:t>
            </a:r>
            <a:endParaRPr lang="en-US" sz="3600" b="1" dirty="0">
              <a:solidFill>
                <a:srgbClr val="FFFF00"/>
              </a:solidFill>
              <a:latin typeface="+mj-lt"/>
            </a:endParaRPr>
          </a:p>
        </p:txBody>
      </p:sp>
      <p:pic>
        <p:nvPicPr>
          <p:cNvPr id="4" name="Picture 3">
            <a:extLst>
              <a:ext uri="{FF2B5EF4-FFF2-40B4-BE49-F238E27FC236}">
                <a16:creationId xmlns:a16="http://schemas.microsoft.com/office/drawing/2014/main" id="{0DDEDABA-3892-472F-A18B-BAE065DEB7C9}"/>
              </a:ext>
            </a:extLst>
          </p:cNvPr>
          <p:cNvPicPr>
            <a:picLocks noChangeAspect="1"/>
          </p:cNvPicPr>
          <p:nvPr/>
        </p:nvPicPr>
        <p:blipFill>
          <a:blip r:embed="rId15"/>
          <a:stretch>
            <a:fillRect/>
          </a:stretch>
        </p:blipFill>
        <p:spPr>
          <a:xfrm>
            <a:off x="1054415" y="5376160"/>
            <a:ext cx="969348" cy="859611"/>
          </a:xfrm>
          <a:prstGeom prst="rect">
            <a:avLst/>
          </a:prstGeom>
        </p:spPr>
      </p:pic>
      <p:pic>
        <p:nvPicPr>
          <p:cNvPr id="5" name="Picture 4">
            <a:extLst>
              <a:ext uri="{FF2B5EF4-FFF2-40B4-BE49-F238E27FC236}">
                <a16:creationId xmlns:a16="http://schemas.microsoft.com/office/drawing/2014/main" id="{33F88296-D5BB-4AD1-9CE0-2DBAF37EA22B}"/>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35546" b="77837" l="14861" r="79567"/>
                    </a14:imgEffect>
                  </a14:imgLayer>
                </a14:imgProps>
              </a:ext>
            </a:extLst>
          </a:blip>
          <a:srcRect l="16331" t="35080" r="20813" b="22130"/>
          <a:stretch/>
        </p:blipFill>
        <p:spPr>
          <a:xfrm>
            <a:off x="4247771" y="408741"/>
            <a:ext cx="455614" cy="448439"/>
          </a:xfrm>
          <a:prstGeom prst="rect">
            <a:avLst/>
          </a:prstGeom>
        </p:spPr>
      </p:pic>
      <p:pic>
        <p:nvPicPr>
          <p:cNvPr id="34" name="Picture 33">
            <a:extLst>
              <a:ext uri="{FF2B5EF4-FFF2-40B4-BE49-F238E27FC236}">
                <a16:creationId xmlns:a16="http://schemas.microsoft.com/office/drawing/2014/main" id="{AF944A70-2AE8-433D-A263-EEEDD27AE111}"/>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35546" b="77837" l="14861" r="79567"/>
                    </a14:imgEffect>
                  </a14:imgLayer>
                </a14:imgProps>
              </a:ext>
            </a:extLst>
          </a:blip>
          <a:srcRect l="16331" t="35080" r="20813" b="22130"/>
          <a:stretch/>
        </p:blipFill>
        <p:spPr>
          <a:xfrm>
            <a:off x="4352914" y="1293387"/>
            <a:ext cx="455614" cy="448439"/>
          </a:xfrm>
          <a:prstGeom prst="rect">
            <a:avLst/>
          </a:prstGeom>
        </p:spPr>
      </p:pic>
      <p:pic>
        <p:nvPicPr>
          <p:cNvPr id="35" name="Picture 34">
            <a:extLst>
              <a:ext uri="{FF2B5EF4-FFF2-40B4-BE49-F238E27FC236}">
                <a16:creationId xmlns:a16="http://schemas.microsoft.com/office/drawing/2014/main" id="{EE23AC33-7425-4392-B085-7929DEB31D22}"/>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35546" b="77837" l="14861" r="79567"/>
                    </a14:imgEffect>
                  </a14:imgLayer>
                </a14:imgProps>
              </a:ext>
            </a:extLst>
          </a:blip>
          <a:srcRect l="16331" t="35080" r="20813" b="22130"/>
          <a:stretch/>
        </p:blipFill>
        <p:spPr>
          <a:xfrm>
            <a:off x="2627118" y="2124653"/>
            <a:ext cx="455614" cy="448439"/>
          </a:xfrm>
          <a:prstGeom prst="rect">
            <a:avLst/>
          </a:prstGeom>
        </p:spPr>
      </p:pic>
      <p:pic>
        <p:nvPicPr>
          <p:cNvPr id="36" name="Picture 35">
            <a:extLst>
              <a:ext uri="{FF2B5EF4-FFF2-40B4-BE49-F238E27FC236}">
                <a16:creationId xmlns:a16="http://schemas.microsoft.com/office/drawing/2014/main" id="{35A97E7C-F942-45EF-8616-6E461C5C75E1}"/>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35546" b="77837" l="14861" r="79567"/>
                    </a14:imgEffect>
                  </a14:imgLayer>
                </a14:imgProps>
              </a:ext>
            </a:extLst>
          </a:blip>
          <a:srcRect l="16331" t="35080" r="20813" b="22130"/>
          <a:stretch/>
        </p:blipFill>
        <p:spPr>
          <a:xfrm>
            <a:off x="3806713" y="2113965"/>
            <a:ext cx="455614" cy="448439"/>
          </a:xfrm>
          <a:prstGeom prst="rect">
            <a:avLst/>
          </a:prstGeom>
        </p:spPr>
      </p:pic>
      <p:pic>
        <p:nvPicPr>
          <p:cNvPr id="37" name="Picture 36">
            <a:extLst>
              <a:ext uri="{FF2B5EF4-FFF2-40B4-BE49-F238E27FC236}">
                <a16:creationId xmlns:a16="http://schemas.microsoft.com/office/drawing/2014/main" id="{73918EF5-3986-41EF-8C34-994493815A58}"/>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35546" b="77837" l="14861" r="79567"/>
                    </a14:imgEffect>
                  </a14:imgLayer>
                </a14:imgProps>
              </a:ext>
            </a:extLst>
          </a:blip>
          <a:srcRect l="16331" t="35080" r="20813" b="22130"/>
          <a:stretch/>
        </p:blipFill>
        <p:spPr>
          <a:xfrm>
            <a:off x="5327040" y="2585924"/>
            <a:ext cx="521899" cy="513680"/>
          </a:xfrm>
          <a:prstGeom prst="rect">
            <a:avLst/>
          </a:prstGeom>
        </p:spPr>
      </p:pic>
      <p:pic>
        <p:nvPicPr>
          <p:cNvPr id="40" name="Picture 39">
            <a:extLst>
              <a:ext uri="{FF2B5EF4-FFF2-40B4-BE49-F238E27FC236}">
                <a16:creationId xmlns:a16="http://schemas.microsoft.com/office/drawing/2014/main" id="{960E8322-2929-444D-80CE-56D56E2F46EF}"/>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35546" b="77837" l="14861" r="79567"/>
                    </a14:imgEffect>
                  </a14:imgLayer>
                </a14:imgProps>
              </a:ext>
            </a:extLst>
          </a:blip>
          <a:srcRect l="16331" t="35080" r="20813" b="22130"/>
          <a:stretch/>
        </p:blipFill>
        <p:spPr>
          <a:xfrm>
            <a:off x="6829061" y="2418601"/>
            <a:ext cx="455614" cy="448439"/>
          </a:xfrm>
          <a:prstGeom prst="rect">
            <a:avLst/>
          </a:prstGeom>
        </p:spPr>
      </p:pic>
      <p:pic>
        <p:nvPicPr>
          <p:cNvPr id="50" name="Picture 49">
            <a:extLst>
              <a:ext uri="{FF2B5EF4-FFF2-40B4-BE49-F238E27FC236}">
                <a16:creationId xmlns:a16="http://schemas.microsoft.com/office/drawing/2014/main" id="{381CD26C-ABE2-445A-99D2-0D15FC496552}"/>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35546" b="77837" l="14861" r="79567"/>
                    </a14:imgEffect>
                  </a14:imgLayer>
                </a14:imgProps>
              </a:ext>
            </a:extLst>
          </a:blip>
          <a:srcRect l="16331" t="35080" r="20813" b="22130"/>
          <a:stretch/>
        </p:blipFill>
        <p:spPr>
          <a:xfrm>
            <a:off x="6630669" y="887691"/>
            <a:ext cx="455614" cy="448439"/>
          </a:xfrm>
          <a:prstGeom prst="rect">
            <a:avLst/>
          </a:prstGeom>
        </p:spPr>
      </p:pic>
      <p:pic>
        <p:nvPicPr>
          <p:cNvPr id="51" name="Picture 50">
            <a:extLst>
              <a:ext uri="{FF2B5EF4-FFF2-40B4-BE49-F238E27FC236}">
                <a16:creationId xmlns:a16="http://schemas.microsoft.com/office/drawing/2014/main" id="{109E29E6-B504-422E-943C-B0F9A9EC1EB1}"/>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35546" b="77837" l="14861" r="79567"/>
                    </a14:imgEffect>
                  </a14:imgLayer>
                </a14:imgProps>
              </a:ext>
            </a:extLst>
          </a:blip>
          <a:srcRect l="16331" t="35080" r="20813" b="22130"/>
          <a:stretch/>
        </p:blipFill>
        <p:spPr>
          <a:xfrm>
            <a:off x="6159791" y="1761754"/>
            <a:ext cx="455614" cy="448439"/>
          </a:xfrm>
          <a:prstGeom prst="rect">
            <a:avLst/>
          </a:prstGeom>
        </p:spPr>
      </p:pic>
      <p:pic>
        <p:nvPicPr>
          <p:cNvPr id="52" name="Picture 51">
            <a:extLst>
              <a:ext uri="{FF2B5EF4-FFF2-40B4-BE49-F238E27FC236}">
                <a16:creationId xmlns:a16="http://schemas.microsoft.com/office/drawing/2014/main" id="{7C4651CF-B0CA-4FFE-AEB6-24D48C6D8314}"/>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35546" b="77837" l="14861" r="79567"/>
                    </a14:imgEffect>
                  </a14:imgLayer>
                </a14:imgProps>
              </a:ext>
            </a:extLst>
          </a:blip>
          <a:srcRect l="16331" t="35080" r="20813" b="22130"/>
          <a:stretch/>
        </p:blipFill>
        <p:spPr>
          <a:xfrm>
            <a:off x="9006485" y="1565350"/>
            <a:ext cx="557913" cy="549127"/>
          </a:xfrm>
          <a:prstGeom prst="rect">
            <a:avLst/>
          </a:prstGeom>
        </p:spPr>
      </p:pic>
      <p:pic>
        <p:nvPicPr>
          <p:cNvPr id="53" name="Picture 52">
            <a:extLst>
              <a:ext uri="{FF2B5EF4-FFF2-40B4-BE49-F238E27FC236}">
                <a16:creationId xmlns:a16="http://schemas.microsoft.com/office/drawing/2014/main" id="{3A871013-0F9C-4022-88ED-8A3165B9A0C8}"/>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35546" b="77837" l="14861" r="79567"/>
                    </a14:imgEffect>
                  </a14:imgLayer>
                </a14:imgProps>
              </a:ext>
            </a:extLst>
          </a:blip>
          <a:srcRect l="16331" t="35080" r="20813" b="22130"/>
          <a:stretch/>
        </p:blipFill>
        <p:spPr>
          <a:xfrm>
            <a:off x="8291441" y="2249800"/>
            <a:ext cx="455614" cy="448439"/>
          </a:xfrm>
          <a:prstGeom prst="rect">
            <a:avLst/>
          </a:prstGeom>
        </p:spPr>
      </p:pic>
      <p:pic>
        <p:nvPicPr>
          <p:cNvPr id="54" name="Picture 53">
            <a:extLst>
              <a:ext uri="{FF2B5EF4-FFF2-40B4-BE49-F238E27FC236}">
                <a16:creationId xmlns:a16="http://schemas.microsoft.com/office/drawing/2014/main" id="{DA0E898D-01F9-43AE-880B-91AA57E9F1D1}"/>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35546" b="77837" l="14861" r="79567"/>
                    </a14:imgEffect>
                  </a14:imgLayer>
                </a14:imgProps>
              </a:ext>
            </a:extLst>
          </a:blip>
          <a:srcRect l="16331" t="35080" r="20813" b="22130"/>
          <a:stretch/>
        </p:blipFill>
        <p:spPr>
          <a:xfrm>
            <a:off x="4132069" y="2878206"/>
            <a:ext cx="517987" cy="509830"/>
          </a:xfrm>
          <a:prstGeom prst="rect">
            <a:avLst/>
          </a:prstGeom>
        </p:spPr>
      </p:pic>
    </p:spTree>
    <p:custDataLst>
      <p:tags r:id="rId1"/>
    </p:custDataLst>
    <p:extLst>
      <p:ext uri="{BB962C8B-B14F-4D97-AF65-F5344CB8AC3E}">
        <p14:creationId xmlns:p14="http://schemas.microsoft.com/office/powerpoint/2010/main" val="1219885852"/>
      </p:ext>
    </p:extLst>
  </p:cSld>
  <p:clrMapOvr>
    <a:masterClrMapping/>
  </p:clrMapOvr>
  <mc:AlternateContent xmlns:mc="http://schemas.openxmlformats.org/markup-compatibility/2006" xmlns:p14="http://schemas.microsoft.com/office/powerpoint/2010/main">
    <mc:Choice Requires="p14">
      <p:transition spd="slow" p14:dur="1400" advTm="39316">
        <p14:ripple/>
      </p:transition>
    </mc:Choice>
    <mc:Fallback xmlns="">
      <p:transition spd="slow" advTm="3931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randombar(horizont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93300">
            <a:alpha val="47000"/>
          </a:srgbClr>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C88FC1E-38BE-476F-B490-6CA3EDD24CC4}"/>
              </a:ext>
            </a:extLst>
          </p:cNvPr>
          <p:cNvPicPr>
            <a:picLocks noChangeAspect="1"/>
          </p:cNvPicPr>
          <p:nvPr/>
        </p:nvPicPr>
        <p:blipFill rotWithShape="1">
          <a:blip r:embed="rId3">
            <a:extLst>
              <a:ext uri="{28A0092B-C50C-407E-A947-70E740481C1C}">
                <a14:useLocalDpi xmlns:a14="http://schemas.microsoft.com/office/drawing/2010/main" val="0"/>
              </a:ext>
            </a:extLst>
          </a:blip>
          <a:srcRect t="13908" b="28651"/>
          <a:stretch/>
        </p:blipFill>
        <p:spPr>
          <a:xfrm>
            <a:off x="-26070" y="-40462"/>
            <a:ext cx="12244140" cy="4845371"/>
          </a:xfrm>
          <a:prstGeom prst="rect">
            <a:avLst/>
          </a:prstGeom>
        </p:spPr>
      </p:pic>
      <p:pic>
        <p:nvPicPr>
          <p:cNvPr id="58" name="Picture 57">
            <a:extLst>
              <a:ext uri="{FF2B5EF4-FFF2-40B4-BE49-F238E27FC236}">
                <a16:creationId xmlns:a16="http://schemas.microsoft.com/office/drawing/2014/main" id="{6BCA418E-D10B-4E0F-8974-CCB4157D8CC6}"/>
              </a:ext>
            </a:extLst>
          </p:cNvPr>
          <p:cNvPicPr>
            <a:picLocks noChangeAspect="1"/>
          </p:cNvPicPr>
          <p:nvPr/>
        </p:nvPicPr>
        <p:blipFill rotWithShape="1">
          <a:blip r:embed="rId4">
            <a:extLst>
              <a:ext uri="{28A0092B-C50C-407E-A947-70E740481C1C}">
                <a14:useLocalDpi xmlns:a14="http://schemas.microsoft.com/office/drawing/2010/main" val="0"/>
              </a:ext>
            </a:extLst>
          </a:blip>
          <a:srcRect t="85815"/>
          <a:stretch/>
        </p:blipFill>
        <p:spPr>
          <a:xfrm>
            <a:off x="-2" y="4583430"/>
            <a:ext cx="12192001" cy="756963"/>
          </a:xfrm>
          <a:prstGeom prst="rect">
            <a:avLst/>
          </a:prstGeom>
        </p:spPr>
      </p:pic>
      <p:pic>
        <p:nvPicPr>
          <p:cNvPr id="8" name="Picture 7">
            <a:extLst>
              <a:ext uri="{FF2B5EF4-FFF2-40B4-BE49-F238E27FC236}">
                <a16:creationId xmlns:a16="http://schemas.microsoft.com/office/drawing/2014/main" id="{7A01E665-5E36-4736-BB4A-D2B4A7A0758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35840" y1="74512" x2="35840" y2="74512"/>
                        <a14:foregroundMark x1="34961" y1="75684" x2="34961" y2="75684"/>
                        <a14:foregroundMark x1="33887" y1="76367" x2="33887" y2="76367"/>
                        <a14:foregroundMark x1="34473" y1="80566" x2="34473" y2="80566"/>
                        <a14:foregroundMark x1="32617" y1="82324" x2="32617" y2="82324"/>
                        <a14:foregroundMark x1="31250" y1="70703" x2="31250" y2="70703"/>
                        <a14:foregroundMark x1="65918" y1="72363" x2="65918" y2="72363"/>
                        <a14:foregroundMark x1="66016" y1="77344" x2="66016" y2="77344"/>
                        <a14:foregroundMark x1="67480" y1="75293" x2="67480" y2="75293"/>
                        <a14:foregroundMark x1="66309" y1="78516" x2="66309" y2="78516"/>
                        <a14:foregroundMark x1="57813" y1="74121" x2="57813" y2="74121"/>
                        <a14:foregroundMark x1="57227" y1="75488" x2="57227" y2="75488"/>
                        <a14:foregroundMark x1="47754" y1="77344" x2="47754" y2="77344"/>
                        <a14:foregroundMark x1="46582" y1="78711" x2="46582" y2="78711"/>
                        <a14:foregroundMark x1="42969" y1="78516" x2="42969" y2="78516"/>
                        <a14:foregroundMark x1="41113" y1="84375" x2="41113" y2="84375"/>
                        <a14:backgroundMark x1="50098" y1="66797" x2="50098" y2="66797"/>
                        <a14:backgroundMark x1="46387" y1="70410" x2="46387" y2="70410"/>
                        <a14:backgroundMark x1="42969" y1="73145" x2="42969" y2="73145"/>
                        <a14:backgroundMark x1="42480" y1="69727" x2="42480" y2="69727"/>
                        <a14:backgroundMark x1="48145" y1="63867" x2="48145" y2="63867"/>
                        <a14:backgroundMark x1="50098" y1="69434" x2="50098" y2="69434"/>
                        <a14:backgroundMark x1="52539" y1="71875" x2="52539" y2="71875"/>
                      </a14:backgroundRemoval>
                    </a14:imgEffect>
                  </a14:imgLayer>
                </a14:imgProps>
              </a:ext>
            </a:extLst>
          </a:blip>
          <a:srcRect l="26714" t="59277" r="21398" b="8112"/>
          <a:stretch/>
        </p:blipFill>
        <p:spPr>
          <a:xfrm>
            <a:off x="2923571" y="5178918"/>
            <a:ext cx="5625272" cy="1886787"/>
          </a:xfrm>
          <a:prstGeom prst="rect">
            <a:avLst/>
          </a:prstGeom>
        </p:spPr>
      </p:pic>
      <p:pic>
        <p:nvPicPr>
          <p:cNvPr id="19" name="Picture 18">
            <a:extLst>
              <a:ext uri="{FF2B5EF4-FFF2-40B4-BE49-F238E27FC236}">
                <a16:creationId xmlns:a16="http://schemas.microsoft.com/office/drawing/2014/main" id="{976F776D-16D3-4E00-BB55-DD29F3B2DCC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479" b="78320" l="3000" r="95250">
                        <a14:backgroundMark x1="56750" y1="54652" x2="56750" y2="54652"/>
                        <a14:backgroundMark x1="56500" y1="53659" x2="56500" y2="53659"/>
                        <a14:backgroundMark x1="51875" y1="53297" x2="51875" y2="53297"/>
                        <a14:backgroundMark x1="59750" y1="51671" x2="59750" y2="51671"/>
                      </a14:backgroundRemoval>
                    </a14:imgEffect>
                  </a14:imgLayer>
                </a14:imgProps>
              </a:ext>
            </a:extLst>
          </a:blip>
          <a:srcRect l="3106" t="9834" r="3260" b="21205"/>
          <a:stretch/>
        </p:blipFill>
        <p:spPr>
          <a:xfrm>
            <a:off x="2142539" y="-237518"/>
            <a:ext cx="8336280" cy="5592201"/>
          </a:xfrm>
          <a:prstGeom prst="rect">
            <a:avLst/>
          </a:prstGeom>
        </p:spPr>
      </p:pic>
      <p:sp>
        <p:nvSpPr>
          <p:cNvPr id="38" name="Cloud 37">
            <a:extLst>
              <a:ext uri="{FF2B5EF4-FFF2-40B4-BE49-F238E27FC236}">
                <a16:creationId xmlns:a16="http://schemas.microsoft.com/office/drawing/2014/main" id="{04401C1B-B6D5-4082-8F56-BE6CAB0D9C19}"/>
              </a:ext>
            </a:extLst>
          </p:cNvPr>
          <p:cNvSpPr/>
          <p:nvPr/>
        </p:nvSpPr>
        <p:spPr>
          <a:xfrm>
            <a:off x="-63815" y="-17647"/>
            <a:ext cx="3483616" cy="767591"/>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9" name="TextBox 38">
            <a:extLst>
              <a:ext uri="{FF2B5EF4-FFF2-40B4-BE49-F238E27FC236}">
                <a16:creationId xmlns:a16="http://schemas.microsoft.com/office/drawing/2014/main" id="{DDD247FA-84FE-4F5C-A8BA-4D5B2F767B8A}"/>
              </a:ext>
            </a:extLst>
          </p:cNvPr>
          <p:cNvSpPr txBox="1"/>
          <p:nvPr/>
        </p:nvSpPr>
        <p:spPr>
          <a:xfrm>
            <a:off x="48563" y="79714"/>
            <a:ext cx="3950400" cy="461665"/>
          </a:xfrm>
          <a:prstGeom prst="rect">
            <a:avLst/>
          </a:prstGeom>
          <a:noFill/>
        </p:spPr>
        <p:txBody>
          <a:bodyPr wrap="square" rtlCol="0">
            <a:spAutoFit/>
          </a:bodyPr>
          <a:lstStyle/>
          <a:p>
            <a:r>
              <a:rPr lang="vi-VN" sz="2400" b="1" dirty="0">
                <a:solidFill>
                  <a:srgbClr val="3333FF"/>
                </a:solidFill>
                <a:latin typeface="Times New Roman" panose="02020603050405020304" pitchFamily="18" charset="0"/>
                <a:cs typeface="Times New Roman" panose="02020603050405020304" pitchFamily="18" charset="0"/>
              </a:rPr>
              <a:t>Một số bộ phận của cây</a:t>
            </a:r>
            <a:endParaRPr lang="en-US" sz="2400" b="1" dirty="0">
              <a:solidFill>
                <a:srgbClr val="3333FF"/>
              </a:solidFill>
              <a:latin typeface="Times New Roman" panose="02020603050405020304" pitchFamily="18" charset="0"/>
              <a:cs typeface="Times New Roman" panose="02020603050405020304" pitchFamily="18" charset="0"/>
            </a:endParaRPr>
          </a:p>
        </p:txBody>
      </p:sp>
      <p:pic>
        <p:nvPicPr>
          <p:cNvPr id="41" name="Picture 28">
            <a:extLst>
              <a:ext uri="{FF2B5EF4-FFF2-40B4-BE49-F238E27FC236}">
                <a16:creationId xmlns:a16="http://schemas.microsoft.com/office/drawing/2014/main" id="{F754445A-8EBC-4DFB-A249-A4D4CA4A66F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80714" y="546379"/>
            <a:ext cx="1537630" cy="1543417"/>
          </a:xfrm>
          <a:prstGeom prst="rect">
            <a:avLst/>
          </a:prstGeom>
        </p:spPr>
      </p:pic>
      <p:pic>
        <p:nvPicPr>
          <p:cNvPr id="43" name="Picture 42">
            <a:extLst>
              <a:ext uri="{FF2B5EF4-FFF2-40B4-BE49-F238E27FC236}">
                <a16:creationId xmlns:a16="http://schemas.microsoft.com/office/drawing/2014/main" id="{B34C9219-5995-40E4-B095-7CDC86AB9FD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143" b="84429" l="11526" r="94156"/>
                    </a14:imgEffect>
                  </a14:imgLayer>
                </a14:imgProps>
              </a:ext>
            </a:extLst>
          </a:blip>
          <a:stretch>
            <a:fillRect/>
          </a:stretch>
        </p:blipFill>
        <p:spPr>
          <a:xfrm>
            <a:off x="6784292" y="3110942"/>
            <a:ext cx="904078" cy="1027361"/>
          </a:xfrm>
          <a:prstGeom prst="rect">
            <a:avLst/>
          </a:prstGeom>
        </p:spPr>
      </p:pic>
      <p:pic>
        <p:nvPicPr>
          <p:cNvPr id="44" name="Picture 43">
            <a:extLst>
              <a:ext uri="{FF2B5EF4-FFF2-40B4-BE49-F238E27FC236}">
                <a16:creationId xmlns:a16="http://schemas.microsoft.com/office/drawing/2014/main" id="{9EB183B5-7513-4DD7-A573-A07CEEBC5091}"/>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143" b="84429" l="11526" r="94156"/>
                    </a14:imgEffect>
                  </a14:imgLayer>
                </a14:imgProps>
              </a:ext>
            </a:extLst>
          </a:blip>
          <a:stretch>
            <a:fillRect/>
          </a:stretch>
        </p:blipFill>
        <p:spPr>
          <a:xfrm>
            <a:off x="8631555" y="2796190"/>
            <a:ext cx="904078" cy="1027361"/>
          </a:xfrm>
          <a:prstGeom prst="rect">
            <a:avLst/>
          </a:prstGeom>
        </p:spPr>
      </p:pic>
      <p:pic>
        <p:nvPicPr>
          <p:cNvPr id="45" name="Picture 44">
            <a:extLst>
              <a:ext uri="{FF2B5EF4-FFF2-40B4-BE49-F238E27FC236}">
                <a16:creationId xmlns:a16="http://schemas.microsoft.com/office/drawing/2014/main" id="{7EFABA5B-5D44-498D-8E75-70D9F2A10042}"/>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143" b="84429" l="11526" r="94156"/>
                    </a14:imgEffect>
                  </a14:imgLayer>
                </a14:imgProps>
              </a:ext>
            </a:extLst>
          </a:blip>
          <a:stretch>
            <a:fillRect/>
          </a:stretch>
        </p:blipFill>
        <p:spPr>
          <a:xfrm>
            <a:off x="7297662" y="1188643"/>
            <a:ext cx="904078" cy="1027361"/>
          </a:xfrm>
          <a:prstGeom prst="rect">
            <a:avLst/>
          </a:prstGeom>
        </p:spPr>
      </p:pic>
      <p:pic>
        <p:nvPicPr>
          <p:cNvPr id="46" name="Picture 45">
            <a:extLst>
              <a:ext uri="{FF2B5EF4-FFF2-40B4-BE49-F238E27FC236}">
                <a16:creationId xmlns:a16="http://schemas.microsoft.com/office/drawing/2014/main" id="{F623F2DA-911E-4A7C-AC45-47794011D0FF}"/>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143" b="84429" l="11526" r="94156"/>
                    </a14:imgEffect>
                  </a14:imgLayer>
                </a14:imgProps>
              </a:ext>
            </a:extLst>
          </a:blip>
          <a:stretch>
            <a:fillRect/>
          </a:stretch>
        </p:blipFill>
        <p:spPr>
          <a:xfrm>
            <a:off x="5365682" y="125034"/>
            <a:ext cx="904078" cy="1027361"/>
          </a:xfrm>
          <a:prstGeom prst="rect">
            <a:avLst/>
          </a:prstGeom>
        </p:spPr>
      </p:pic>
      <p:pic>
        <p:nvPicPr>
          <p:cNvPr id="47" name="Picture 46">
            <a:extLst>
              <a:ext uri="{FF2B5EF4-FFF2-40B4-BE49-F238E27FC236}">
                <a16:creationId xmlns:a16="http://schemas.microsoft.com/office/drawing/2014/main" id="{B84E3B8E-0F21-43ED-BFD5-8A017B07890B}"/>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143" b="84429" l="11526" r="94156"/>
                    </a14:imgEffect>
                  </a14:imgLayer>
                </a14:imgProps>
              </a:ext>
            </a:extLst>
          </a:blip>
          <a:stretch>
            <a:fillRect/>
          </a:stretch>
        </p:blipFill>
        <p:spPr>
          <a:xfrm>
            <a:off x="4883146" y="1418739"/>
            <a:ext cx="904078" cy="1027361"/>
          </a:xfrm>
          <a:prstGeom prst="rect">
            <a:avLst/>
          </a:prstGeom>
        </p:spPr>
      </p:pic>
      <p:pic>
        <p:nvPicPr>
          <p:cNvPr id="48" name="Picture 47">
            <a:extLst>
              <a:ext uri="{FF2B5EF4-FFF2-40B4-BE49-F238E27FC236}">
                <a16:creationId xmlns:a16="http://schemas.microsoft.com/office/drawing/2014/main" id="{C2BAA1AA-37B6-4CB5-B9EC-9674FEA9180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143" b="84429" l="11526" r="94156"/>
                    </a14:imgEffect>
                  </a14:imgLayer>
                </a14:imgProps>
              </a:ext>
            </a:extLst>
          </a:blip>
          <a:stretch>
            <a:fillRect/>
          </a:stretch>
        </p:blipFill>
        <p:spPr>
          <a:xfrm>
            <a:off x="2902201" y="725906"/>
            <a:ext cx="904078" cy="1027361"/>
          </a:xfrm>
          <a:prstGeom prst="rect">
            <a:avLst/>
          </a:prstGeom>
        </p:spPr>
      </p:pic>
      <p:pic>
        <p:nvPicPr>
          <p:cNvPr id="49" name="Picture 48">
            <a:extLst>
              <a:ext uri="{FF2B5EF4-FFF2-40B4-BE49-F238E27FC236}">
                <a16:creationId xmlns:a16="http://schemas.microsoft.com/office/drawing/2014/main" id="{1C94E947-9AB2-4CE5-BA99-BBCDD50E057C}"/>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143" b="84429" l="11526" r="94156"/>
                    </a14:imgEffect>
                  </a14:imgLayer>
                </a14:imgProps>
              </a:ext>
            </a:extLst>
          </a:blip>
          <a:stretch>
            <a:fillRect/>
          </a:stretch>
        </p:blipFill>
        <p:spPr>
          <a:xfrm>
            <a:off x="2492879" y="2822933"/>
            <a:ext cx="904078" cy="1027361"/>
          </a:xfrm>
          <a:prstGeom prst="rect">
            <a:avLst/>
          </a:prstGeom>
        </p:spPr>
      </p:pic>
      <p:sp>
        <p:nvSpPr>
          <p:cNvPr id="33" name="TextBox 32">
            <a:extLst>
              <a:ext uri="{FF2B5EF4-FFF2-40B4-BE49-F238E27FC236}">
                <a16:creationId xmlns:a16="http://schemas.microsoft.com/office/drawing/2014/main" id="{052CCB9A-9BE5-4934-A557-4D3E2B5AA525}"/>
              </a:ext>
            </a:extLst>
          </p:cNvPr>
          <p:cNvSpPr txBox="1"/>
          <p:nvPr/>
        </p:nvSpPr>
        <p:spPr>
          <a:xfrm>
            <a:off x="7748400" y="6087819"/>
            <a:ext cx="1917294" cy="646331"/>
          </a:xfrm>
          <a:prstGeom prst="rect">
            <a:avLst/>
          </a:prstGeom>
          <a:noFill/>
        </p:spPr>
        <p:txBody>
          <a:bodyPr wrap="square" rtlCol="0">
            <a:spAutoFit/>
          </a:bodyPr>
          <a:lstStyle/>
          <a:p>
            <a:r>
              <a:rPr lang="vi-VN" sz="3600" b="1" dirty="0">
                <a:solidFill>
                  <a:srgbClr val="FFFF00"/>
                </a:solidFill>
                <a:latin typeface="+mj-lt"/>
              </a:rPr>
              <a:t>Cây táo</a:t>
            </a:r>
            <a:endParaRPr lang="en-US" sz="3600" b="1" dirty="0">
              <a:solidFill>
                <a:srgbClr val="FFFF00"/>
              </a:solidFill>
              <a:latin typeface="+mj-lt"/>
            </a:endParaRPr>
          </a:p>
        </p:txBody>
      </p:sp>
      <p:sp>
        <p:nvSpPr>
          <p:cNvPr id="32" name="Arrow: Left 31">
            <a:extLst>
              <a:ext uri="{FF2B5EF4-FFF2-40B4-BE49-F238E27FC236}">
                <a16:creationId xmlns:a16="http://schemas.microsoft.com/office/drawing/2014/main" id="{64DE60FA-6961-4DDA-8F93-AEB30642C51F}"/>
              </a:ext>
            </a:extLst>
          </p:cNvPr>
          <p:cNvSpPr/>
          <p:nvPr/>
        </p:nvSpPr>
        <p:spPr>
          <a:xfrm rot="10800000">
            <a:off x="4087258" y="4696659"/>
            <a:ext cx="1407343" cy="321266"/>
          </a:xfrm>
          <a:prstGeom prst="leftArrow">
            <a:avLst/>
          </a:prstGeom>
          <a:solidFill>
            <a:srgbClr val="FFFF0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55" name="Picture 54">
            <a:extLst>
              <a:ext uri="{FF2B5EF4-FFF2-40B4-BE49-F238E27FC236}">
                <a16:creationId xmlns:a16="http://schemas.microsoft.com/office/drawing/2014/main" id="{DC506D72-373A-41AE-99BB-B0D1F6381ABC}"/>
              </a:ext>
            </a:extLst>
          </p:cNvPr>
          <p:cNvPicPr>
            <a:picLocks noChangeAspect="1"/>
          </p:cNvPicPr>
          <p:nvPr/>
        </p:nvPicPr>
        <p:blipFill>
          <a:blip r:embed="rId15"/>
          <a:stretch>
            <a:fillRect/>
          </a:stretch>
        </p:blipFill>
        <p:spPr>
          <a:xfrm>
            <a:off x="2674712" y="4308163"/>
            <a:ext cx="1518036" cy="859611"/>
          </a:xfrm>
          <a:prstGeom prst="rect">
            <a:avLst/>
          </a:prstGeom>
        </p:spPr>
      </p:pic>
      <p:pic>
        <p:nvPicPr>
          <p:cNvPr id="56" name="Picture 55">
            <a:extLst>
              <a:ext uri="{FF2B5EF4-FFF2-40B4-BE49-F238E27FC236}">
                <a16:creationId xmlns:a16="http://schemas.microsoft.com/office/drawing/2014/main" id="{630CE216-FE4D-4ECF-994D-5CE1083852B0}"/>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35546" b="77837" l="14861" r="79567"/>
                    </a14:imgEffect>
                  </a14:imgLayer>
                </a14:imgProps>
              </a:ext>
            </a:extLst>
          </a:blip>
          <a:srcRect l="16331" t="35080" r="20813" b="22130"/>
          <a:stretch/>
        </p:blipFill>
        <p:spPr>
          <a:xfrm>
            <a:off x="4247771" y="408741"/>
            <a:ext cx="455614" cy="448439"/>
          </a:xfrm>
          <a:prstGeom prst="rect">
            <a:avLst/>
          </a:prstGeom>
        </p:spPr>
      </p:pic>
      <p:pic>
        <p:nvPicPr>
          <p:cNvPr id="57" name="Picture 56">
            <a:extLst>
              <a:ext uri="{FF2B5EF4-FFF2-40B4-BE49-F238E27FC236}">
                <a16:creationId xmlns:a16="http://schemas.microsoft.com/office/drawing/2014/main" id="{357695BE-B3D5-4F55-8576-4759CC825D7B}"/>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35546" b="77837" l="14861" r="79567"/>
                    </a14:imgEffect>
                  </a14:imgLayer>
                </a14:imgProps>
              </a:ext>
            </a:extLst>
          </a:blip>
          <a:srcRect l="16331" t="35080" r="20813" b="22130"/>
          <a:stretch/>
        </p:blipFill>
        <p:spPr>
          <a:xfrm>
            <a:off x="4352914" y="1293387"/>
            <a:ext cx="455614" cy="448439"/>
          </a:xfrm>
          <a:prstGeom prst="rect">
            <a:avLst/>
          </a:prstGeom>
        </p:spPr>
      </p:pic>
      <p:pic>
        <p:nvPicPr>
          <p:cNvPr id="59" name="Picture 58">
            <a:extLst>
              <a:ext uri="{FF2B5EF4-FFF2-40B4-BE49-F238E27FC236}">
                <a16:creationId xmlns:a16="http://schemas.microsoft.com/office/drawing/2014/main" id="{F1702377-65D9-4C9D-8969-F15CB3565C38}"/>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35546" b="77837" l="14861" r="79567"/>
                    </a14:imgEffect>
                  </a14:imgLayer>
                </a14:imgProps>
              </a:ext>
            </a:extLst>
          </a:blip>
          <a:srcRect l="16331" t="35080" r="20813" b="22130"/>
          <a:stretch/>
        </p:blipFill>
        <p:spPr>
          <a:xfrm>
            <a:off x="3205923" y="1999635"/>
            <a:ext cx="455614" cy="448439"/>
          </a:xfrm>
          <a:prstGeom prst="rect">
            <a:avLst/>
          </a:prstGeom>
        </p:spPr>
      </p:pic>
      <p:pic>
        <p:nvPicPr>
          <p:cNvPr id="60" name="Picture 59">
            <a:extLst>
              <a:ext uri="{FF2B5EF4-FFF2-40B4-BE49-F238E27FC236}">
                <a16:creationId xmlns:a16="http://schemas.microsoft.com/office/drawing/2014/main" id="{E1233465-894F-48B4-B6D2-CD94B5A314F9}"/>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35546" b="77837" l="14861" r="79567"/>
                    </a14:imgEffect>
                  </a14:imgLayer>
                </a14:imgProps>
              </a:ext>
            </a:extLst>
          </a:blip>
          <a:srcRect l="16331" t="35080" r="20813" b="22130"/>
          <a:stretch/>
        </p:blipFill>
        <p:spPr>
          <a:xfrm>
            <a:off x="5542830" y="2459342"/>
            <a:ext cx="521899" cy="513680"/>
          </a:xfrm>
          <a:prstGeom prst="rect">
            <a:avLst/>
          </a:prstGeom>
        </p:spPr>
      </p:pic>
      <p:pic>
        <p:nvPicPr>
          <p:cNvPr id="61" name="Picture 60">
            <a:extLst>
              <a:ext uri="{FF2B5EF4-FFF2-40B4-BE49-F238E27FC236}">
                <a16:creationId xmlns:a16="http://schemas.microsoft.com/office/drawing/2014/main" id="{471939EC-045E-404B-83FF-02B4A95D9547}"/>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35546" b="77837" l="14861" r="79567"/>
                    </a14:imgEffect>
                  </a14:imgLayer>
                </a14:imgProps>
              </a:ext>
            </a:extLst>
          </a:blip>
          <a:srcRect l="16331" t="35080" r="20813" b="22130"/>
          <a:stretch/>
        </p:blipFill>
        <p:spPr>
          <a:xfrm>
            <a:off x="6829061" y="2418601"/>
            <a:ext cx="455614" cy="448439"/>
          </a:xfrm>
          <a:prstGeom prst="rect">
            <a:avLst/>
          </a:prstGeom>
        </p:spPr>
      </p:pic>
      <p:pic>
        <p:nvPicPr>
          <p:cNvPr id="62" name="Picture 61">
            <a:extLst>
              <a:ext uri="{FF2B5EF4-FFF2-40B4-BE49-F238E27FC236}">
                <a16:creationId xmlns:a16="http://schemas.microsoft.com/office/drawing/2014/main" id="{054B471C-9BB3-45D9-9478-F5C479709A54}"/>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35546" b="77837" l="14861" r="79567"/>
                    </a14:imgEffect>
                  </a14:imgLayer>
                </a14:imgProps>
              </a:ext>
            </a:extLst>
          </a:blip>
          <a:srcRect l="16331" t="35080" r="20813" b="22130"/>
          <a:stretch/>
        </p:blipFill>
        <p:spPr>
          <a:xfrm>
            <a:off x="6618119" y="641841"/>
            <a:ext cx="455614" cy="448439"/>
          </a:xfrm>
          <a:prstGeom prst="rect">
            <a:avLst/>
          </a:prstGeom>
        </p:spPr>
      </p:pic>
      <p:pic>
        <p:nvPicPr>
          <p:cNvPr id="63" name="Picture 62">
            <a:extLst>
              <a:ext uri="{FF2B5EF4-FFF2-40B4-BE49-F238E27FC236}">
                <a16:creationId xmlns:a16="http://schemas.microsoft.com/office/drawing/2014/main" id="{D745F06E-035A-4DB3-AABB-63F592E981A1}"/>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35546" b="77837" l="14861" r="79567"/>
                    </a14:imgEffect>
                  </a14:imgLayer>
                </a14:imgProps>
              </a:ext>
            </a:extLst>
          </a:blip>
          <a:srcRect l="16331" t="35080" r="20813" b="22130"/>
          <a:stretch/>
        </p:blipFill>
        <p:spPr>
          <a:xfrm>
            <a:off x="6451021" y="1724661"/>
            <a:ext cx="455614" cy="448439"/>
          </a:xfrm>
          <a:prstGeom prst="rect">
            <a:avLst/>
          </a:prstGeom>
        </p:spPr>
      </p:pic>
      <p:pic>
        <p:nvPicPr>
          <p:cNvPr id="64" name="Picture 63">
            <a:extLst>
              <a:ext uri="{FF2B5EF4-FFF2-40B4-BE49-F238E27FC236}">
                <a16:creationId xmlns:a16="http://schemas.microsoft.com/office/drawing/2014/main" id="{4E8F16B0-B40D-4086-8499-F74ABA188B5E}"/>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35546" b="77837" l="14861" r="79567"/>
                    </a14:imgEffect>
                  </a14:imgLayer>
                </a14:imgProps>
              </a:ext>
            </a:extLst>
          </a:blip>
          <a:srcRect l="16331" t="35080" r="20813" b="22130"/>
          <a:stretch/>
        </p:blipFill>
        <p:spPr>
          <a:xfrm>
            <a:off x="9006485" y="1565350"/>
            <a:ext cx="557913" cy="549127"/>
          </a:xfrm>
          <a:prstGeom prst="rect">
            <a:avLst/>
          </a:prstGeom>
        </p:spPr>
      </p:pic>
      <p:pic>
        <p:nvPicPr>
          <p:cNvPr id="65" name="Picture 64">
            <a:extLst>
              <a:ext uri="{FF2B5EF4-FFF2-40B4-BE49-F238E27FC236}">
                <a16:creationId xmlns:a16="http://schemas.microsoft.com/office/drawing/2014/main" id="{B60B09E1-DACC-4163-B059-51A336415784}"/>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35546" b="77837" l="14861" r="79567"/>
                    </a14:imgEffect>
                  </a14:imgLayer>
                </a14:imgProps>
              </a:ext>
            </a:extLst>
          </a:blip>
          <a:srcRect l="16331" t="35080" r="20813" b="22130"/>
          <a:stretch/>
        </p:blipFill>
        <p:spPr>
          <a:xfrm>
            <a:off x="8251433" y="2259307"/>
            <a:ext cx="455614" cy="448439"/>
          </a:xfrm>
          <a:prstGeom prst="rect">
            <a:avLst/>
          </a:prstGeom>
        </p:spPr>
      </p:pic>
      <p:pic>
        <p:nvPicPr>
          <p:cNvPr id="66" name="Picture 65">
            <a:extLst>
              <a:ext uri="{FF2B5EF4-FFF2-40B4-BE49-F238E27FC236}">
                <a16:creationId xmlns:a16="http://schemas.microsoft.com/office/drawing/2014/main" id="{701E521B-A849-4619-A4BA-8679D502EB58}"/>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35546" b="77837" l="14861" r="79567"/>
                    </a14:imgEffect>
                  </a14:imgLayer>
                </a14:imgProps>
              </a:ext>
            </a:extLst>
          </a:blip>
          <a:srcRect l="16331" t="35080" r="20813" b="22130"/>
          <a:stretch/>
        </p:blipFill>
        <p:spPr>
          <a:xfrm>
            <a:off x="3806713" y="2897687"/>
            <a:ext cx="517987" cy="509830"/>
          </a:xfrm>
          <a:prstGeom prst="rect">
            <a:avLst/>
          </a:prstGeom>
        </p:spPr>
      </p:pic>
    </p:spTree>
    <p:custDataLst>
      <p:tags r:id="rId1"/>
    </p:custDataLst>
    <p:extLst>
      <p:ext uri="{BB962C8B-B14F-4D97-AF65-F5344CB8AC3E}">
        <p14:creationId xmlns:p14="http://schemas.microsoft.com/office/powerpoint/2010/main" val="3851541029"/>
      </p:ext>
    </p:extLst>
  </p:cSld>
  <p:clrMapOvr>
    <a:masterClrMapping/>
  </p:clrMapOvr>
  <mc:AlternateContent xmlns:mc="http://schemas.openxmlformats.org/markup-compatibility/2006" xmlns:p14="http://schemas.microsoft.com/office/powerpoint/2010/main">
    <mc:Choice Requires="p14">
      <p:transition spd="slow" p14:dur="1400" advTm="20296">
        <p14:ripple/>
      </p:transition>
    </mc:Choice>
    <mc:Fallback xmlns="">
      <p:transition spd="slow" advTm="2029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randombar(horizontal)">
                                      <p:cBhvr>
                                        <p:cTn id="1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không tên (2)">
            <a:hlinkClick r:id="" action="ppaction://media"/>
            <a:extLst>
              <a:ext uri="{FF2B5EF4-FFF2-40B4-BE49-F238E27FC236}">
                <a16:creationId xmlns:a16="http://schemas.microsoft.com/office/drawing/2014/main" id="{E7E8A049-A56F-4582-B7B6-C9B1FC58C11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75647"/>
          </a:xfrm>
          <a:prstGeom prst="rect">
            <a:avLst/>
          </a:prstGeom>
        </p:spPr>
      </p:pic>
      <p:sp>
        <p:nvSpPr>
          <p:cNvPr id="4" name="Cloud 3">
            <a:extLst>
              <a:ext uri="{FF2B5EF4-FFF2-40B4-BE49-F238E27FC236}">
                <a16:creationId xmlns:a16="http://schemas.microsoft.com/office/drawing/2014/main" id="{1685C2ED-F34C-4C84-9E8A-7995A527FF22}"/>
              </a:ext>
            </a:extLst>
          </p:cNvPr>
          <p:cNvSpPr/>
          <p:nvPr/>
        </p:nvSpPr>
        <p:spPr>
          <a:xfrm>
            <a:off x="-63815" y="-17647"/>
            <a:ext cx="3483616" cy="767591"/>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6B221F71-0AF6-4254-AD50-C39298312688}"/>
              </a:ext>
            </a:extLst>
          </p:cNvPr>
          <p:cNvSpPr txBox="1"/>
          <p:nvPr/>
        </p:nvSpPr>
        <p:spPr>
          <a:xfrm>
            <a:off x="48563" y="79714"/>
            <a:ext cx="3950400" cy="461665"/>
          </a:xfrm>
          <a:prstGeom prst="rect">
            <a:avLst/>
          </a:prstGeom>
          <a:noFill/>
        </p:spPr>
        <p:txBody>
          <a:bodyPr wrap="square" rtlCol="0">
            <a:spAutoFit/>
          </a:bodyPr>
          <a:lstStyle/>
          <a:p>
            <a:r>
              <a:rPr lang="vi-VN" sz="2400" b="1" dirty="0">
                <a:solidFill>
                  <a:srgbClr val="3333FF"/>
                </a:solidFill>
                <a:latin typeface="Times New Roman" panose="02020603050405020304" pitchFamily="18" charset="0"/>
                <a:cs typeface="Times New Roman" panose="02020603050405020304" pitchFamily="18" charset="0"/>
              </a:rPr>
              <a:t>Một số bộ phận của cây</a:t>
            </a:r>
            <a:endParaRPr lang="en-US" sz="2400" b="1" dirty="0">
              <a:solidFill>
                <a:srgbClr val="3333FF"/>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860FF89-AEB8-43E3-82E9-BB2F97EB98B3}"/>
              </a:ext>
            </a:extLst>
          </p:cNvPr>
          <p:cNvSpPr txBox="1"/>
          <p:nvPr/>
        </p:nvSpPr>
        <p:spPr>
          <a:xfrm>
            <a:off x="7748400" y="6087819"/>
            <a:ext cx="1917294" cy="646331"/>
          </a:xfrm>
          <a:prstGeom prst="rect">
            <a:avLst/>
          </a:prstGeom>
          <a:noFill/>
        </p:spPr>
        <p:txBody>
          <a:bodyPr wrap="square" rtlCol="0">
            <a:spAutoFit/>
          </a:bodyPr>
          <a:lstStyle/>
          <a:p>
            <a:r>
              <a:rPr lang="vi-VN" sz="3600" b="1" dirty="0">
                <a:solidFill>
                  <a:srgbClr val="FFFF00"/>
                </a:solidFill>
                <a:latin typeface="+mj-lt"/>
              </a:rPr>
              <a:t>Cây táo</a:t>
            </a:r>
            <a:endParaRPr lang="en-US" sz="3600" b="1" dirty="0">
              <a:solidFill>
                <a:srgbClr val="FFFF00"/>
              </a:solidFill>
              <a:latin typeface="+mj-lt"/>
            </a:endParaRPr>
          </a:p>
        </p:txBody>
      </p:sp>
      <p:pic>
        <p:nvPicPr>
          <p:cNvPr id="8" name="Picture 7">
            <a:extLst>
              <a:ext uri="{FF2B5EF4-FFF2-40B4-BE49-F238E27FC236}">
                <a16:creationId xmlns:a16="http://schemas.microsoft.com/office/drawing/2014/main" id="{71E30BC7-ACCD-4D98-81DA-7B9EA8FDD125}"/>
              </a:ext>
            </a:extLst>
          </p:cNvPr>
          <p:cNvPicPr>
            <a:picLocks noChangeAspect="1"/>
          </p:cNvPicPr>
          <p:nvPr/>
        </p:nvPicPr>
        <p:blipFill>
          <a:blip r:embed="rId5"/>
          <a:stretch>
            <a:fillRect/>
          </a:stretch>
        </p:blipFill>
        <p:spPr>
          <a:xfrm>
            <a:off x="2674712" y="4308163"/>
            <a:ext cx="1518036" cy="859611"/>
          </a:xfrm>
          <a:prstGeom prst="rect">
            <a:avLst/>
          </a:prstGeom>
        </p:spPr>
      </p:pic>
      <p:sp>
        <p:nvSpPr>
          <p:cNvPr id="21" name="Arrow: Left 20">
            <a:extLst>
              <a:ext uri="{FF2B5EF4-FFF2-40B4-BE49-F238E27FC236}">
                <a16:creationId xmlns:a16="http://schemas.microsoft.com/office/drawing/2014/main" id="{9805A477-3E79-4A0B-8EB6-F7413DD9D005}"/>
              </a:ext>
            </a:extLst>
          </p:cNvPr>
          <p:cNvSpPr/>
          <p:nvPr/>
        </p:nvSpPr>
        <p:spPr>
          <a:xfrm rot="10800000">
            <a:off x="4087258" y="4696659"/>
            <a:ext cx="1407343" cy="321266"/>
          </a:xfrm>
          <a:prstGeom prst="leftArrow">
            <a:avLst/>
          </a:prstGeom>
          <a:solidFill>
            <a:srgbClr val="FFFF0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89151148"/>
      </p:ext>
    </p:extLst>
  </p:cSld>
  <p:clrMapOvr>
    <a:masterClrMapping/>
  </p:clrMapOvr>
  <mc:AlternateContent xmlns:mc="http://schemas.openxmlformats.org/markup-compatibility/2006" xmlns:p14="http://schemas.microsoft.com/office/powerpoint/2010/main">
    <mc:Choice Requires="p14">
      <p:transition spd="slow" p14:dur="2000" advTm="19618"/>
    </mc:Choice>
    <mc:Fallback xmlns="">
      <p:transition spd="slow" advTm="19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extLst mod="1">
    <p:ext uri="{E180D4A7-C9FB-4DFB-919C-405C955672EB}">
      <p14:showEvtLst xmlns:p14="http://schemas.microsoft.com/office/powerpoint/2010/main">
        <p14:playEvt time="44" objId="2"/>
        <p14:stopEvt time="19618" objId="2"/>
      </p14:showEvtLst>
    </p:ext>
  </p:extLs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93300">
            <a:alpha val="47000"/>
          </a:srgbClr>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C88FC1E-38BE-476F-B490-6CA3EDD24CC4}"/>
              </a:ext>
            </a:extLst>
          </p:cNvPr>
          <p:cNvPicPr>
            <a:picLocks noChangeAspect="1"/>
          </p:cNvPicPr>
          <p:nvPr/>
        </p:nvPicPr>
        <p:blipFill rotWithShape="1">
          <a:blip r:embed="rId3">
            <a:extLst>
              <a:ext uri="{28A0092B-C50C-407E-A947-70E740481C1C}">
                <a14:useLocalDpi xmlns:a14="http://schemas.microsoft.com/office/drawing/2010/main" val="0"/>
              </a:ext>
            </a:extLst>
          </a:blip>
          <a:srcRect t="13908" b="28651"/>
          <a:stretch/>
        </p:blipFill>
        <p:spPr>
          <a:xfrm>
            <a:off x="-26070" y="-40462"/>
            <a:ext cx="12244140" cy="4845371"/>
          </a:xfrm>
          <a:prstGeom prst="rect">
            <a:avLst/>
          </a:prstGeom>
        </p:spPr>
      </p:pic>
      <p:pic>
        <p:nvPicPr>
          <p:cNvPr id="58" name="Picture 57">
            <a:extLst>
              <a:ext uri="{FF2B5EF4-FFF2-40B4-BE49-F238E27FC236}">
                <a16:creationId xmlns:a16="http://schemas.microsoft.com/office/drawing/2014/main" id="{6BCA418E-D10B-4E0F-8974-CCB4157D8CC6}"/>
              </a:ext>
            </a:extLst>
          </p:cNvPr>
          <p:cNvPicPr>
            <a:picLocks noChangeAspect="1"/>
          </p:cNvPicPr>
          <p:nvPr/>
        </p:nvPicPr>
        <p:blipFill rotWithShape="1">
          <a:blip r:embed="rId4">
            <a:extLst>
              <a:ext uri="{28A0092B-C50C-407E-A947-70E740481C1C}">
                <a14:useLocalDpi xmlns:a14="http://schemas.microsoft.com/office/drawing/2010/main" val="0"/>
              </a:ext>
            </a:extLst>
          </a:blip>
          <a:srcRect t="85815"/>
          <a:stretch/>
        </p:blipFill>
        <p:spPr>
          <a:xfrm>
            <a:off x="-2" y="4583430"/>
            <a:ext cx="12192001" cy="756963"/>
          </a:xfrm>
          <a:prstGeom prst="rect">
            <a:avLst/>
          </a:prstGeom>
        </p:spPr>
      </p:pic>
      <p:pic>
        <p:nvPicPr>
          <p:cNvPr id="8" name="Picture 7">
            <a:extLst>
              <a:ext uri="{FF2B5EF4-FFF2-40B4-BE49-F238E27FC236}">
                <a16:creationId xmlns:a16="http://schemas.microsoft.com/office/drawing/2014/main" id="{7A01E665-5E36-4736-BB4A-D2B4A7A0758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35840" y1="74512" x2="35840" y2="74512"/>
                        <a14:foregroundMark x1="34961" y1="75684" x2="34961" y2="75684"/>
                        <a14:foregroundMark x1="33887" y1="76367" x2="33887" y2="76367"/>
                        <a14:foregroundMark x1="34473" y1="80566" x2="34473" y2="80566"/>
                        <a14:foregroundMark x1="32617" y1="82324" x2="32617" y2="82324"/>
                        <a14:foregroundMark x1="31250" y1="70703" x2="31250" y2="70703"/>
                        <a14:foregroundMark x1="65918" y1="72363" x2="65918" y2="72363"/>
                        <a14:foregroundMark x1="66016" y1="77344" x2="66016" y2="77344"/>
                        <a14:foregroundMark x1="67480" y1="75293" x2="67480" y2="75293"/>
                        <a14:foregroundMark x1="66309" y1="78516" x2="66309" y2="78516"/>
                        <a14:foregroundMark x1="57813" y1="74121" x2="57813" y2="74121"/>
                        <a14:foregroundMark x1="57227" y1="75488" x2="57227" y2="75488"/>
                        <a14:foregroundMark x1="47754" y1="77344" x2="47754" y2="77344"/>
                        <a14:foregroundMark x1="46582" y1="78711" x2="46582" y2="78711"/>
                        <a14:foregroundMark x1="42969" y1="78516" x2="42969" y2="78516"/>
                        <a14:foregroundMark x1="41113" y1="84375" x2="41113" y2="84375"/>
                        <a14:backgroundMark x1="50098" y1="66797" x2="50098" y2="66797"/>
                        <a14:backgroundMark x1="46387" y1="70410" x2="46387" y2="70410"/>
                        <a14:backgroundMark x1="42969" y1="73145" x2="42969" y2="73145"/>
                        <a14:backgroundMark x1="42480" y1="69727" x2="42480" y2="69727"/>
                        <a14:backgroundMark x1="48145" y1="63867" x2="48145" y2="63867"/>
                        <a14:backgroundMark x1="50098" y1="69434" x2="50098" y2="69434"/>
                        <a14:backgroundMark x1="52539" y1="71875" x2="52539" y2="71875"/>
                      </a14:backgroundRemoval>
                    </a14:imgEffect>
                  </a14:imgLayer>
                </a14:imgProps>
              </a:ext>
            </a:extLst>
          </a:blip>
          <a:srcRect l="26714" t="59277" r="21398" b="8112"/>
          <a:stretch/>
        </p:blipFill>
        <p:spPr>
          <a:xfrm>
            <a:off x="2923571" y="5178918"/>
            <a:ext cx="5625272" cy="1886787"/>
          </a:xfrm>
          <a:prstGeom prst="rect">
            <a:avLst/>
          </a:prstGeom>
        </p:spPr>
      </p:pic>
      <p:pic>
        <p:nvPicPr>
          <p:cNvPr id="19" name="Picture 18">
            <a:extLst>
              <a:ext uri="{FF2B5EF4-FFF2-40B4-BE49-F238E27FC236}">
                <a16:creationId xmlns:a16="http://schemas.microsoft.com/office/drawing/2014/main" id="{976F776D-16D3-4E00-BB55-DD29F3B2DCC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479" b="78320" l="3000" r="95250">
                        <a14:backgroundMark x1="56750" y1="54652" x2="56750" y2="54652"/>
                        <a14:backgroundMark x1="56500" y1="53659" x2="56500" y2="53659"/>
                        <a14:backgroundMark x1="51875" y1="53297" x2="51875" y2="53297"/>
                        <a14:backgroundMark x1="59750" y1="51671" x2="59750" y2="51671"/>
                      </a14:backgroundRemoval>
                    </a14:imgEffect>
                  </a14:imgLayer>
                </a14:imgProps>
              </a:ext>
            </a:extLst>
          </a:blip>
          <a:srcRect l="3106" t="9834" r="3260" b="21205"/>
          <a:stretch/>
        </p:blipFill>
        <p:spPr>
          <a:xfrm>
            <a:off x="2142539" y="-237518"/>
            <a:ext cx="8336280" cy="5592201"/>
          </a:xfrm>
          <a:prstGeom prst="rect">
            <a:avLst/>
          </a:prstGeom>
        </p:spPr>
      </p:pic>
      <p:sp>
        <p:nvSpPr>
          <p:cNvPr id="38" name="Cloud 37">
            <a:extLst>
              <a:ext uri="{FF2B5EF4-FFF2-40B4-BE49-F238E27FC236}">
                <a16:creationId xmlns:a16="http://schemas.microsoft.com/office/drawing/2014/main" id="{04401C1B-B6D5-4082-8F56-BE6CAB0D9C19}"/>
              </a:ext>
            </a:extLst>
          </p:cNvPr>
          <p:cNvSpPr/>
          <p:nvPr/>
        </p:nvSpPr>
        <p:spPr>
          <a:xfrm>
            <a:off x="-63815" y="-17647"/>
            <a:ext cx="3483616" cy="767591"/>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9" name="TextBox 38">
            <a:extLst>
              <a:ext uri="{FF2B5EF4-FFF2-40B4-BE49-F238E27FC236}">
                <a16:creationId xmlns:a16="http://schemas.microsoft.com/office/drawing/2014/main" id="{DDD247FA-84FE-4F5C-A8BA-4D5B2F767B8A}"/>
              </a:ext>
            </a:extLst>
          </p:cNvPr>
          <p:cNvSpPr txBox="1"/>
          <p:nvPr/>
        </p:nvSpPr>
        <p:spPr>
          <a:xfrm>
            <a:off x="48563" y="79714"/>
            <a:ext cx="3950400" cy="461665"/>
          </a:xfrm>
          <a:prstGeom prst="rect">
            <a:avLst/>
          </a:prstGeom>
          <a:noFill/>
        </p:spPr>
        <p:txBody>
          <a:bodyPr wrap="square" rtlCol="0">
            <a:spAutoFit/>
          </a:bodyPr>
          <a:lstStyle/>
          <a:p>
            <a:r>
              <a:rPr lang="vi-VN" sz="2400" b="1" dirty="0">
                <a:solidFill>
                  <a:srgbClr val="3333FF"/>
                </a:solidFill>
                <a:latin typeface="Times New Roman" panose="02020603050405020304" pitchFamily="18" charset="0"/>
                <a:cs typeface="Times New Roman" panose="02020603050405020304" pitchFamily="18" charset="0"/>
              </a:rPr>
              <a:t>Một số bộ phận của cây</a:t>
            </a:r>
            <a:endParaRPr lang="en-US" sz="2400" b="1" dirty="0">
              <a:solidFill>
                <a:srgbClr val="3333FF"/>
              </a:solidFill>
              <a:latin typeface="Times New Roman" panose="02020603050405020304" pitchFamily="18" charset="0"/>
              <a:cs typeface="Times New Roman" panose="02020603050405020304" pitchFamily="18" charset="0"/>
            </a:endParaRPr>
          </a:p>
        </p:txBody>
      </p:sp>
      <p:pic>
        <p:nvPicPr>
          <p:cNvPr id="41" name="Picture 28">
            <a:extLst>
              <a:ext uri="{FF2B5EF4-FFF2-40B4-BE49-F238E27FC236}">
                <a16:creationId xmlns:a16="http://schemas.microsoft.com/office/drawing/2014/main" id="{F754445A-8EBC-4DFB-A249-A4D4CA4A66F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80714" y="546379"/>
            <a:ext cx="1537630" cy="1543417"/>
          </a:xfrm>
          <a:prstGeom prst="rect">
            <a:avLst/>
          </a:prstGeom>
        </p:spPr>
      </p:pic>
      <p:pic>
        <p:nvPicPr>
          <p:cNvPr id="43" name="Picture 42">
            <a:extLst>
              <a:ext uri="{FF2B5EF4-FFF2-40B4-BE49-F238E27FC236}">
                <a16:creationId xmlns:a16="http://schemas.microsoft.com/office/drawing/2014/main" id="{B34C9219-5995-40E4-B095-7CDC86AB9FD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143" b="84429" l="11526" r="94156"/>
                    </a14:imgEffect>
                  </a14:imgLayer>
                </a14:imgProps>
              </a:ext>
            </a:extLst>
          </a:blip>
          <a:stretch>
            <a:fillRect/>
          </a:stretch>
        </p:blipFill>
        <p:spPr>
          <a:xfrm>
            <a:off x="6784292" y="3110942"/>
            <a:ext cx="904078" cy="1027361"/>
          </a:xfrm>
          <a:prstGeom prst="rect">
            <a:avLst/>
          </a:prstGeom>
        </p:spPr>
      </p:pic>
      <p:pic>
        <p:nvPicPr>
          <p:cNvPr id="44" name="Picture 43">
            <a:extLst>
              <a:ext uri="{FF2B5EF4-FFF2-40B4-BE49-F238E27FC236}">
                <a16:creationId xmlns:a16="http://schemas.microsoft.com/office/drawing/2014/main" id="{9EB183B5-7513-4DD7-A573-A07CEEBC5091}"/>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143" b="84429" l="11526" r="94156"/>
                    </a14:imgEffect>
                  </a14:imgLayer>
                </a14:imgProps>
              </a:ext>
            </a:extLst>
          </a:blip>
          <a:stretch>
            <a:fillRect/>
          </a:stretch>
        </p:blipFill>
        <p:spPr>
          <a:xfrm>
            <a:off x="8631555" y="2796190"/>
            <a:ext cx="904078" cy="1027361"/>
          </a:xfrm>
          <a:prstGeom prst="rect">
            <a:avLst/>
          </a:prstGeom>
        </p:spPr>
      </p:pic>
      <p:pic>
        <p:nvPicPr>
          <p:cNvPr id="45" name="Picture 44">
            <a:extLst>
              <a:ext uri="{FF2B5EF4-FFF2-40B4-BE49-F238E27FC236}">
                <a16:creationId xmlns:a16="http://schemas.microsoft.com/office/drawing/2014/main" id="{7EFABA5B-5D44-498D-8E75-70D9F2A10042}"/>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143" b="84429" l="11526" r="94156"/>
                    </a14:imgEffect>
                  </a14:imgLayer>
                </a14:imgProps>
              </a:ext>
            </a:extLst>
          </a:blip>
          <a:stretch>
            <a:fillRect/>
          </a:stretch>
        </p:blipFill>
        <p:spPr>
          <a:xfrm>
            <a:off x="7297662" y="1188643"/>
            <a:ext cx="904078" cy="1027361"/>
          </a:xfrm>
          <a:prstGeom prst="rect">
            <a:avLst/>
          </a:prstGeom>
        </p:spPr>
      </p:pic>
      <p:pic>
        <p:nvPicPr>
          <p:cNvPr id="46" name="Picture 45">
            <a:extLst>
              <a:ext uri="{FF2B5EF4-FFF2-40B4-BE49-F238E27FC236}">
                <a16:creationId xmlns:a16="http://schemas.microsoft.com/office/drawing/2014/main" id="{F623F2DA-911E-4A7C-AC45-47794011D0FF}"/>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143" b="84429" l="11526" r="94156"/>
                    </a14:imgEffect>
                  </a14:imgLayer>
                </a14:imgProps>
              </a:ext>
            </a:extLst>
          </a:blip>
          <a:stretch>
            <a:fillRect/>
          </a:stretch>
        </p:blipFill>
        <p:spPr>
          <a:xfrm>
            <a:off x="5365682" y="125034"/>
            <a:ext cx="904078" cy="1027361"/>
          </a:xfrm>
          <a:prstGeom prst="rect">
            <a:avLst/>
          </a:prstGeom>
        </p:spPr>
      </p:pic>
      <p:pic>
        <p:nvPicPr>
          <p:cNvPr id="47" name="Picture 46">
            <a:extLst>
              <a:ext uri="{FF2B5EF4-FFF2-40B4-BE49-F238E27FC236}">
                <a16:creationId xmlns:a16="http://schemas.microsoft.com/office/drawing/2014/main" id="{B84E3B8E-0F21-43ED-BFD5-8A017B07890B}"/>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143" b="84429" l="11526" r="94156"/>
                    </a14:imgEffect>
                  </a14:imgLayer>
                </a14:imgProps>
              </a:ext>
            </a:extLst>
          </a:blip>
          <a:stretch>
            <a:fillRect/>
          </a:stretch>
        </p:blipFill>
        <p:spPr>
          <a:xfrm>
            <a:off x="4883146" y="1418739"/>
            <a:ext cx="904078" cy="1027361"/>
          </a:xfrm>
          <a:prstGeom prst="rect">
            <a:avLst/>
          </a:prstGeom>
        </p:spPr>
      </p:pic>
      <p:pic>
        <p:nvPicPr>
          <p:cNvPr id="48" name="Picture 47">
            <a:extLst>
              <a:ext uri="{FF2B5EF4-FFF2-40B4-BE49-F238E27FC236}">
                <a16:creationId xmlns:a16="http://schemas.microsoft.com/office/drawing/2014/main" id="{C2BAA1AA-37B6-4CB5-B9EC-9674FEA9180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143" b="84429" l="11526" r="94156"/>
                    </a14:imgEffect>
                  </a14:imgLayer>
                </a14:imgProps>
              </a:ext>
            </a:extLst>
          </a:blip>
          <a:stretch>
            <a:fillRect/>
          </a:stretch>
        </p:blipFill>
        <p:spPr>
          <a:xfrm>
            <a:off x="2902201" y="725906"/>
            <a:ext cx="904078" cy="1027361"/>
          </a:xfrm>
          <a:prstGeom prst="rect">
            <a:avLst/>
          </a:prstGeom>
        </p:spPr>
      </p:pic>
      <p:pic>
        <p:nvPicPr>
          <p:cNvPr id="49" name="Picture 48">
            <a:extLst>
              <a:ext uri="{FF2B5EF4-FFF2-40B4-BE49-F238E27FC236}">
                <a16:creationId xmlns:a16="http://schemas.microsoft.com/office/drawing/2014/main" id="{1C94E947-9AB2-4CE5-BA99-BBCDD50E057C}"/>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143" b="84429" l="11526" r="94156"/>
                    </a14:imgEffect>
                  </a14:imgLayer>
                </a14:imgProps>
              </a:ext>
            </a:extLst>
          </a:blip>
          <a:stretch>
            <a:fillRect/>
          </a:stretch>
        </p:blipFill>
        <p:spPr>
          <a:xfrm>
            <a:off x="2492879" y="2822933"/>
            <a:ext cx="904078" cy="1027361"/>
          </a:xfrm>
          <a:prstGeom prst="rect">
            <a:avLst/>
          </a:prstGeom>
        </p:spPr>
      </p:pic>
      <p:sp>
        <p:nvSpPr>
          <p:cNvPr id="33" name="TextBox 32">
            <a:extLst>
              <a:ext uri="{FF2B5EF4-FFF2-40B4-BE49-F238E27FC236}">
                <a16:creationId xmlns:a16="http://schemas.microsoft.com/office/drawing/2014/main" id="{052CCB9A-9BE5-4934-A557-4D3E2B5AA525}"/>
              </a:ext>
            </a:extLst>
          </p:cNvPr>
          <p:cNvSpPr txBox="1"/>
          <p:nvPr/>
        </p:nvSpPr>
        <p:spPr>
          <a:xfrm>
            <a:off x="7748400" y="6087819"/>
            <a:ext cx="1917294" cy="646331"/>
          </a:xfrm>
          <a:prstGeom prst="rect">
            <a:avLst/>
          </a:prstGeom>
          <a:noFill/>
        </p:spPr>
        <p:txBody>
          <a:bodyPr wrap="square" rtlCol="0">
            <a:spAutoFit/>
          </a:bodyPr>
          <a:lstStyle/>
          <a:p>
            <a:r>
              <a:rPr lang="vi-VN" sz="3600" b="1" dirty="0">
                <a:solidFill>
                  <a:srgbClr val="FFFF00"/>
                </a:solidFill>
                <a:latin typeface="+mj-lt"/>
              </a:rPr>
              <a:t>Cây táo</a:t>
            </a:r>
            <a:endParaRPr lang="en-US" sz="3600" b="1" dirty="0">
              <a:solidFill>
                <a:srgbClr val="FFFF00"/>
              </a:solidFill>
              <a:latin typeface="+mj-lt"/>
            </a:endParaRPr>
          </a:p>
        </p:txBody>
      </p:sp>
      <p:pic>
        <p:nvPicPr>
          <p:cNvPr id="56" name="Picture 55">
            <a:extLst>
              <a:ext uri="{FF2B5EF4-FFF2-40B4-BE49-F238E27FC236}">
                <a16:creationId xmlns:a16="http://schemas.microsoft.com/office/drawing/2014/main" id="{630CE216-FE4D-4ECF-994D-5CE1083852B0}"/>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5546" b="77837" l="14861" r="79567"/>
                    </a14:imgEffect>
                  </a14:imgLayer>
                </a14:imgProps>
              </a:ext>
            </a:extLst>
          </a:blip>
          <a:srcRect l="16331" t="35080" r="20813" b="22130"/>
          <a:stretch/>
        </p:blipFill>
        <p:spPr>
          <a:xfrm>
            <a:off x="4247771" y="408741"/>
            <a:ext cx="455614" cy="448439"/>
          </a:xfrm>
          <a:prstGeom prst="rect">
            <a:avLst/>
          </a:prstGeom>
        </p:spPr>
      </p:pic>
      <p:pic>
        <p:nvPicPr>
          <p:cNvPr id="57" name="Picture 56">
            <a:extLst>
              <a:ext uri="{FF2B5EF4-FFF2-40B4-BE49-F238E27FC236}">
                <a16:creationId xmlns:a16="http://schemas.microsoft.com/office/drawing/2014/main" id="{357695BE-B3D5-4F55-8576-4759CC825D7B}"/>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5546" b="77837" l="14861" r="79567"/>
                    </a14:imgEffect>
                  </a14:imgLayer>
                </a14:imgProps>
              </a:ext>
            </a:extLst>
          </a:blip>
          <a:srcRect l="16331" t="35080" r="20813" b="22130"/>
          <a:stretch/>
        </p:blipFill>
        <p:spPr>
          <a:xfrm>
            <a:off x="4352914" y="1293387"/>
            <a:ext cx="455614" cy="448439"/>
          </a:xfrm>
          <a:prstGeom prst="rect">
            <a:avLst/>
          </a:prstGeom>
        </p:spPr>
      </p:pic>
      <p:pic>
        <p:nvPicPr>
          <p:cNvPr id="59" name="Picture 58">
            <a:extLst>
              <a:ext uri="{FF2B5EF4-FFF2-40B4-BE49-F238E27FC236}">
                <a16:creationId xmlns:a16="http://schemas.microsoft.com/office/drawing/2014/main" id="{F1702377-65D9-4C9D-8969-F15CB3565C38}"/>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5546" b="77837" l="14861" r="79567"/>
                    </a14:imgEffect>
                  </a14:imgLayer>
                </a14:imgProps>
              </a:ext>
            </a:extLst>
          </a:blip>
          <a:srcRect l="16331" t="35080" r="20813" b="22130"/>
          <a:stretch/>
        </p:blipFill>
        <p:spPr>
          <a:xfrm>
            <a:off x="3205923" y="1999635"/>
            <a:ext cx="455614" cy="448439"/>
          </a:xfrm>
          <a:prstGeom prst="rect">
            <a:avLst/>
          </a:prstGeom>
        </p:spPr>
      </p:pic>
      <p:pic>
        <p:nvPicPr>
          <p:cNvPr id="60" name="Picture 59">
            <a:extLst>
              <a:ext uri="{FF2B5EF4-FFF2-40B4-BE49-F238E27FC236}">
                <a16:creationId xmlns:a16="http://schemas.microsoft.com/office/drawing/2014/main" id="{E1233465-894F-48B4-B6D2-CD94B5A314F9}"/>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5546" b="77837" l="14861" r="79567"/>
                    </a14:imgEffect>
                  </a14:imgLayer>
                </a14:imgProps>
              </a:ext>
            </a:extLst>
          </a:blip>
          <a:srcRect l="16331" t="35080" r="20813" b="22130"/>
          <a:stretch/>
        </p:blipFill>
        <p:spPr>
          <a:xfrm>
            <a:off x="5542830" y="2459342"/>
            <a:ext cx="521899" cy="513680"/>
          </a:xfrm>
          <a:prstGeom prst="rect">
            <a:avLst/>
          </a:prstGeom>
        </p:spPr>
      </p:pic>
      <p:pic>
        <p:nvPicPr>
          <p:cNvPr id="61" name="Picture 60">
            <a:extLst>
              <a:ext uri="{FF2B5EF4-FFF2-40B4-BE49-F238E27FC236}">
                <a16:creationId xmlns:a16="http://schemas.microsoft.com/office/drawing/2014/main" id="{471939EC-045E-404B-83FF-02B4A95D9547}"/>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5546" b="77837" l="14861" r="79567"/>
                    </a14:imgEffect>
                  </a14:imgLayer>
                </a14:imgProps>
              </a:ext>
            </a:extLst>
          </a:blip>
          <a:srcRect l="16331" t="35080" r="20813" b="22130"/>
          <a:stretch/>
        </p:blipFill>
        <p:spPr>
          <a:xfrm>
            <a:off x="6829061" y="2418601"/>
            <a:ext cx="455614" cy="448439"/>
          </a:xfrm>
          <a:prstGeom prst="rect">
            <a:avLst/>
          </a:prstGeom>
        </p:spPr>
      </p:pic>
      <p:pic>
        <p:nvPicPr>
          <p:cNvPr id="62" name="Picture 61">
            <a:extLst>
              <a:ext uri="{FF2B5EF4-FFF2-40B4-BE49-F238E27FC236}">
                <a16:creationId xmlns:a16="http://schemas.microsoft.com/office/drawing/2014/main" id="{054B471C-9BB3-45D9-9478-F5C479709A54}"/>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5546" b="77837" l="14861" r="79567"/>
                    </a14:imgEffect>
                  </a14:imgLayer>
                </a14:imgProps>
              </a:ext>
            </a:extLst>
          </a:blip>
          <a:srcRect l="16331" t="35080" r="20813" b="22130"/>
          <a:stretch/>
        </p:blipFill>
        <p:spPr>
          <a:xfrm>
            <a:off x="6618119" y="641841"/>
            <a:ext cx="455614" cy="448439"/>
          </a:xfrm>
          <a:prstGeom prst="rect">
            <a:avLst/>
          </a:prstGeom>
        </p:spPr>
      </p:pic>
      <p:pic>
        <p:nvPicPr>
          <p:cNvPr id="63" name="Picture 62">
            <a:extLst>
              <a:ext uri="{FF2B5EF4-FFF2-40B4-BE49-F238E27FC236}">
                <a16:creationId xmlns:a16="http://schemas.microsoft.com/office/drawing/2014/main" id="{D745F06E-035A-4DB3-AABB-63F592E981A1}"/>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5546" b="77837" l="14861" r="79567"/>
                    </a14:imgEffect>
                  </a14:imgLayer>
                </a14:imgProps>
              </a:ext>
            </a:extLst>
          </a:blip>
          <a:srcRect l="16331" t="35080" r="20813" b="22130"/>
          <a:stretch/>
        </p:blipFill>
        <p:spPr>
          <a:xfrm>
            <a:off x="6451021" y="1724661"/>
            <a:ext cx="455614" cy="448439"/>
          </a:xfrm>
          <a:prstGeom prst="rect">
            <a:avLst/>
          </a:prstGeom>
        </p:spPr>
      </p:pic>
      <p:pic>
        <p:nvPicPr>
          <p:cNvPr id="64" name="Picture 63">
            <a:extLst>
              <a:ext uri="{FF2B5EF4-FFF2-40B4-BE49-F238E27FC236}">
                <a16:creationId xmlns:a16="http://schemas.microsoft.com/office/drawing/2014/main" id="{4E8F16B0-B40D-4086-8499-F74ABA188B5E}"/>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5546" b="77837" l="14861" r="79567"/>
                    </a14:imgEffect>
                  </a14:imgLayer>
                </a14:imgProps>
              </a:ext>
            </a:extLst>
          </a:blip>
          <a:srcRect l="16331" t="35080" r="20813" b="22130"/>
          <a:stretch/>
        </p:blipFill>
        <p:spPr>
          <a:xfrm>
            <a:off x="9006485" y="1565350"/>
            <a:ext cx="557913" cy="549127"/>
          </a:xfrm>
          <a:prstGeom prst="rect">
            <a:avLst/>
          </a:prstGeom>
        </p:spPr>
      </p:pic>
      <p:pic>
        <p:nvPicPr>
          <p:cNvPr id="65" name="Picture 64">
            <a:extLst>
              <a:ext uri="{FF2B5EF4-FFF2-40B4-BE49-F238E27FC236}">
                <a16:creationId xmlns:a16="http://schemas.microsoft.com/office/drawing/2014/main" id="{B60B09E1-DACC-4163-B059-51A336415784}"/>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5546" b="77837" l="14861" r="79567"/>
                    </a14:imgEffect>
                  </a14:imgLayer>
                </a14:imgProps>
              </a:ext>
            </a:extLst>
          </a:blip>
          <a:srcRect l="16331" t="35080" r="20813" b="22130"/>
          <a:stretch/>
        </p:blipFill>
        <p:spPr>
          <a:xfrm>
            <a:off x="8251433" y="2259307"/>
            <a:ext cx="455614" cy="448439"/>
          </a:xfrm>
          <a:prstGeom prst="rect">
            <a:avLst/>
          </a:prstGeom>
        </p:spPr>
      </p:pic>
      <p:pic>
        <p:nvPicPr>
          <p:cNvPr id="66" name="Picture 65">
            <a:extLst>
              <a:ext uri="{FF2B5EF4-FFF2-40B4-BE49-F238E27FC236}">
                <a16:creationId xmlns:a16="http://schemas.microsoft.com/office/drawing/2014/main" id="{701E521B-A849-4619-A4BA-8679D502EB58}"/>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5546" b="77837" l="14861" r="79567"/>
                    </a14:imgEffect>
                  </a14:imgLayer>
                </a14:imgProps>
              </a:ext>
            </a:extLst>
          </a:blip>
          <a:srcRect l="16331" t="35080" r="20813" b="22130"/>
          <a:stretch/>
        </p:blipFill>
        <p:spPr>
          <a:xfrm>
            <a:off x="3806713" y="2897687"/>
            <a:ext cx="517987" cy="509830"/>
          </a:xfrm>
          <a:prstGeom prst="rect">
            <a:avLst/>
          </a:prstGeom>
        </p:spPr>
      </p:pic>
      <p:sp>
        <p:nvSpPr>
          <p:cNvPr id="31" name="Arrow: Left 30">
            <a:extLst>
              <a:ext uri="{FF2B5EF4-FFF2-40B4-BE49-F238E27FC236}">
                <a16:creationId xmlns:a16="http://schemas.microsoft.com/office/drawing/2014/main" id="{88A2F078-4A69-4DEC-91A0-E5FE52D37B10}"/>
              </a:ext>
            </a:extLst>
          </p:cNvPr>
          <p:cNvSpPr/>
          <p:nvPr/>
        </p:nvSpPr>
        <p:spPr>
          <a:xfrm>
            <a:off x="8001218" y="374085"/>
            <a:ext cx="1276115" cy="342011"/>
          </a:xfrm>
          <a:prstGeom prst="leftArrow">
            <a:avLst/>
          </a:prstGeom>
          <a:solidFill>
            <a:srgbClr val="FFFF0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35" name="Picture 34">
            <a:extLst>
              <a:ext uri="{FF2B5EF4-FFF2-40B4-BE49-F238E27FC236}">
                <a16:creationId xmlns:a16="http://schemas.microsoft.com/office/drawing/2014/main" id="{F337D4A4-D835-46A6-A21E-DB2C14762D25}"/>
              </a:ext>
            </a:extLst>
          </p:cNvPr>
          <p:cNvPicPr>
            <a:picLocks noChangeAspect="1"/>
          </p:cNvPicPr>
          <p:nvPr/>
        </p:nvPicPr>
        <p:blipFill>
          <a:blip r:embed="rId17"/>
          <a:stretch>
            <a:fillRect/>
          </a:stretch>
        </p:blipFill>
        <p:spPr>
          <a:xfrm>
            <a:off x="9390353" y="108812"/>
            <a:ext cx="975445" cy="859611"/>
          </a:xfrm>
          <a:prstGeom prst="rect">
            <a:avLst/>
          </a:prstGeom>
        </p:spPr>
      </p:pic>
    </p:spTree>
    <p:custDataLst>
      <p:tags r:id="rId1"/>
    </p:custDataLst>
    <p:extLst>
      <p:ext uri="{BB962C8B-B14F-4D97-AF65-F5344CB8AC3E}">
        <p14:creationId xmlns:p14="http://schemas.microsoft.com/office/powerpoint/2010/main" val="21249969"/>
      </p:ext>
    </p:extLst>
  </p:cSld>
  <p:clrMapOvr>
    <a:masterClrMapping/>
  </p:clrMapOvr>
  <mc:AlternateContent xmlns:mc="http://schemas.openxmlformats.org/markup-compatibility/2006" xmlns:p14="http://schemas.microsoft.com/office/powerpoint/2010/main">
    <mc:Choice Requires="p14">
      <p:transition spd="slow" p14:dur="1400" advTm="26513">
        <p14:ripple/>
      </p:transition>
    </mc:Choice>
    <mc:Fallback xmlns="">
      <p:transition spd="slow" advTm="265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randombar(horizontal)">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93300">
            <a:alpha val="47000"/>
          </a:srgbClr>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C88FC1E-38BE-476F-B490-6CA3EDD24CC4}"/>
              </a:ext>
            </a:extLst>
          </p:cNvPr>
          <p:cNvPicPr>
            <a:picLocks noChangeAspect="1"/>
          </p:cNvPicPr>
          <p:nvPr/>
        </p:nvPicPr>
        <p:blipFill rotWithShape="1">
          <a:blip r:embed="rId3">
            <a:extLst>
              <a:ext uri="{28A0092B-C50C-407E-A947-70E740481C1C}">
                <a14:useLocalDpi xmlns:a14="http://schemas.microsoft.com/office/drawing/2010/main" val="0"/>
              </a:ext>
            </a:extLst>
          </a:blip>
          <a:srcRect t="13908" b="28651"/>
          <a:stretch/>
        </p:blipFill>
        <p:spPr>
          <a:xfrm>
            <a:off x="-26070" y="-40462"/>
            <a:ext cx="12244140" cy="4845371"/>
          </a:xfrm>
          <a:prstGeom prst="rect">
            <a:avLst/>
          </a:prstGeom>
        </p:spPr>
      </p:pic>
      <p:pic>
        <p:nvPicPr>
          <p:cNvPr id="58" name="Picture 57">
            <a:extLst>
              <a:ext uri="{FF2B5EF4-FFF2-40B4-BE49-F238E27FC236}">
                <a16:creationId xmlns:a16="http://schemas.microsoft.com/office/drawing/2014/main" id="{6BCA418E-D10B-4E0F-8974-CCB4157D8CC6}"/>
              </a:ext>
            </a:extLst>
          </p:cNvPr>
          <p:cNvPicPr>
            <a:picLocks noChangeAspect="1"/>
          </p:cNvPicPr>
          <p:nvPr/>
        </p:nvPicPr>
        <p:blipFill rotWithShape="1">
          <a:blip r:embed="rId4">
            <a:extLst>
              <a:ext uri="{28A0092B-C50C-407E-A947-70E740481C1C}">
                <a14:useLocalDpi xmlns:a14="http://schemas.microsoft.com/office/drawing/2010/main" val="0"/>
              </a:ext>
            </a:extLst>
          </a:blip>
          <a:srcRect t="85815"/>
          <a:stretch/>
        </p:blipFill>
        <p:spPr>
          <a:xfrm>
            <a:off x="-2" y="4583430"/>
            <a:ext cx="12192001" cy="756963"/>
          </a:xfrm>
          <a:prstGeom prst="rect">
            <a:avLst/>
          </a:prstGeom>
        </p:spPr>
      </p:pic>
      <p:pic>
        <p:nvPicPr>
          <p:cNvPr id="8" name="Picture 7">
            <a:extLst>
              <a:ext uri="{FF2B5EF4-FFF2-40B4-BE49-F238E27FC236}">
                <a16:creationId xmlns:a16="http://schemas.microsoft.com/office/drawing/2014/main" id="{7A01E665-5E36-4736-BB4A-D2B4A7A0758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35840" y1="74512" x2="35840" y2="74512"/>
                        <a14:foregroundMark x1="34961" y1="75684" x2="34961" y2="75684"/>
                        <a14:foregroundMark x1="33887" y1="76367" x2="33887" y2="76367"/>
                        <a14:foregroundMark x1="34473" y1="80566" x2="34473" y2="80566"/>
                        <a14:foregroundMark x1="32617" y1="82324" x2="32617" y2="82324"/>
                        <a14:foregroundMark x1="31250" y1="70703" x2="31250" y2="70703"/>
                        <a14:foregroundMark x1="65918" y1="72363" x2="65918" y2="72363"/>
                        <a14:foregroundMark x1="66016" y1="77344" x2="66016" y2="77344"/>
                        <a14:foregroundMark x1="67480" y1="75293" x2="67480" y2="75293"/>
                        <a14:foregroundMark x1="66309" y1="78516" x2="66309" y2="78516"/>
                        <a14:foregroundMark x1="57813" y1="74121" x2="57813" y2="74121"/>
                        <a14:foregroundMark x1="57227" y1="75488" x2="57227" y2="75488"/>
                        <a14:foregroundMark x1="47754" y1="77344" x2="47754" y2="77344"/>
                        <a14:foregroundMark x1="46582" y1="78711" x2="46582" y2="78711"/>
                        <a14:foregroundMark x1="42969" y1="78516" x2="42969" y2="78516"/>
                        <a14:foregroundMark x1="41113" y1="84375" x2="41113" y2="84375"/>
                        <a14:backgroundMark x1="50098" y1="66797" x2="50098" y2="66797"/>
                        <a14:backgroundMark x1="46387" y1="70410" x2="46387" y2="70410"/>
                        <a14:backgroundMark x1="42969" y1="73145" x2="42969" y2="73145"/>
                        <a14:backgroundMark x1="42480" y1="69727" x2="42480" y2="69727"/>
                        <a14:backgroundMark x1="48145" y1="63867" x2="48145" y2="63867"/>
                        <a14:backgroundMark x1="50098" y1="69434" x2="50098" y2="69434"/>
                        <a14:backgroundMark x1="52539" y1="71875" x2="52539" y2="71875"/>
                      </a14:backgroundRemoval>
                    </a14:imgEffect>
                  </a14:imgLayer>
                </a14:imgProps>
              </a:ext>
            </a:extLst>
          </a:blip>
          <a:srcRect l="26714" t="59277" r="21398" b="8112"/>
          <a:stretch/>
        </p:blipFill>
        <p:spPr>
          <a:xfrm>
            <a:off x="2923571" y="5178918"/>
            <a:ext cx="5625272" cy="1886787"/>
          </a:xfrm>
          <a:prstGeom prst="rect">
            <a:avLst/>
          </a:prstGeom>
        </p:spPr>
      </p:pic>
      <p:pic>
        <p:nvPicPr>
          <p:cNvPr id="19" name="Picture 18">
            <a:extLst>
              <a:ext uri="{FF2B5EF4-FFF2-40B4-BE49-F238E27FC236}">
                <a16:creationId xmlns:a16="http://schemas.microsoft.com/office/drawing/2014/main" id="{976F776D-16D3-4E00-BB55-DD29F3B2DCC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479" b="78320" l="3000" r="95250">
                        <a14:backgroundMark x1="56750" y1="54652" x2="56750" y2="54652"/>
                        <a14:backgroundMark x1="56500" y1="53659" x2="56500" y2="53659"/>
                        <a14:backgroundMark x1="51875" y1="53297" x2="51875" y2="53297"/>
                        <a14:backgroundMark x1="59750" y1="51671" x2="59750" y2="51671"/>
                      </a14:backgroundRemoval>
                    </a14:imgEffect>
                  </a14:imgLayer>
                </a14:imgProps>
              </a:ext>
            </a:extLst>
          </a:blip>
          <a:srcRect l="3106" t="9834" r="3260" b="21205"/>
          <a:stretch/>
        </p:blipFill>
        <p:spPr>
          <a:xfrm>
            <a:off x="2142539" y="-237518"/>
            <a:ext cx="8336280" cy="5592201"/>
          </a:xfrm>
          <a:prstGeom prst="rect">
            <a:avLst/>
          </a:prstGeom>
        </p:spPr>
      </p:pic>
      <p:sp>
        <p:nvSpPr>
          <p:cNvPr id="38" name="Cloud 37">
            <a:extLst>
              <a:ext uri="{FF2B5EF4-FFF2-40B4-BE49-F238E27FC236}">
                <a16:creationId xmlns:a16="http://schemas.microsoft.com/office/drawing/2014/main" id="{04401C1B-B6D5-4082-8F56-BE6CAB0D9C19}"/>
              </a:ext>
            </a:extLst>
          </p:cNvPr>
          <p:cNvSpPr/>
          <p:nvPr/>
        </p:nvSpPr>
        <p:spPr>
          <a:xfrm>
            <a:off x="-63815" y="-17647"/>
            <a:ext cx="3483616" cy="767591"/>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9" name="TextBox 38">
            <a:extLst>
              <a:ext uri="{FF2B5EF4-FFF2-40B4-BE49-F238E27FC236}">
                <a16:creationId xmlns:a16="http://schemas.microsoft.com/office/drawing/2014/main" id="{DDD247FA-84FE-4F5C-A8BA-4D5B2F767B8A}"/>
              </a:ext>
            </a:extLst>
          </p:cNvPr>
          <p:cNvSpPr txBox="1"/>
          <p:nvPr/>
        </p:nvSpPr>
        <p:spPr>
          <a:xfrm>
            <a:off x="48563" y="79714"/>
            <a:ext cx="3950400" cy="461665"/>
          </a:xfrm>
          <a:prstGeom prst="rect">
            <a:avLst/>
          </a:prstGeom>
          <a:noFill/>
        </p:spPr>
        <p:txBody>
          <a:bodyPr wrap="square" rtlCol="0">
            <a:spAutoFit/>
          </a:bodyPr>
          <a:lstStyle/>
          <a:p>
            <a:r>
              <a:rPr lang="vi-VN" sz="2400" b="1" dirty="0">
                <a:solidFill>
                  <a:srgbClr val="3333FF"/>
                </a:solidFill>
                <a:latin typeface="Times New Roman" panose="02020603050405020304" pitchFamily="18" charset="0"/>
                <a:cs typeface="Times New Roman" panose="02020603050405020304" pitchFamily="18" charset="0"/>
              </a:rPr>
              <a:t>Một số bộ phận của cây</a:t>
            </a:r>
            <a:endParaRPr lang="en-US" sz="2400" b="1" dirty="0">
              <a:solidFill>
                <a:srgbClr val="3333FF"/>
              </a:solidFill>
              <a:latin typeface="Times New Roman" panose="02020603050405020304" pitchFamily="18" charset="0"/>
              <a:cs typeface="Times New Roman" panose="02020603050405020304" pitchFamily="18" charset="0"/>
            </a:endParaRPr>
          </a:p>
        </p:txBody>
      </p:sp>
      <p:pic>
        <p:nvPicPr>
          <p:cNvPr id="41" name="Picture 28">
            <a:extLst>
              <a:ext uri="{FF2B5EF4-FFF2-40B4-BE49-F238E27FC236}">
                <a16:creationId xmlns:a16="http://schemas.microsoft.com/office/drawing/2014/main" id="{F754445A-8EBC-4DFB-A249-A4D4CA4A66F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80714" y="546379"/>
            <a:ext cx="1537630" cy="1543417"/>
          </a:xfrm>
          <a:prstGeom prst="rect">
            <a:avLst/>
          </a:prstGeom>
        </p:spPr>
      </p:pic>
      <p:pic>
        <p:nvPicPr>
          <p:cNvPr id="43" name="Picture 42">
            <a:extLst>
              <a:ext uri="{FF2B5EF4-FFF2-40B4-BE49-F238E27FC236}">
                <a16:creationId xmlns:a16="http://schemas.microsoft.com/office/drawing/2014/main" id="{B34C9219-5995-40E4-B095-7CDC86AB9FD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143" b="84429" l="11526" r="94156"/>
                    </a14:imgEffect>
                  </a14:imgLayer>
                </a14:imgProps>
              </a:ext>
            </a:extLst>
          </a:blip>
          <a:stretch>
            <a:fillRect/>
          </a:stretch>
        </p:blipFill>
        <p:spPr>
          <a:xfrm>
            <a:off x="6784292" y="3110942"/>
            <a:ext cx="904078" cy="1027361"/>
          </a:xfrm>
          <a:prstGeom prst="rect">
            <a:avLst/>
          </a:prstGeom>
        </p:spPr>
      </p:pic>
      <p:pic>
        <p:nvPicPr>
          <p:cNvPr id="44" name="Picture 43">
            <a:extLst>
              <a:ext uri="{FF2B5EF4-FFF2-40B4-BE49-F238E27FC236}">
                <a16:creationId xmlns:a16="http://schemas.microsoft.com/office/drawing/2014/main" id="{9EB183B5-7513-4DD7-A573-A07CEEBC5091}"/>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143" b="84429" l="11526" r="94156"/>
                    </a14:imgEffect>
                  </a14:imgLayer>
                </a14:imgProps>
              </a:ext>
            </a:extLst>
          </a:blip>
          <a:stretch>
            <a:fillRect/>
          </a:stretch>
        </p:blipFill>
        <p:spPr>
          <a:xfrm>
            <a:off x="8631555" y="2796190"/>
            <a:ext cx="904078" cy="1027361"/>
          </a:xfrm>
          <a:prstGeom prst="rect">
            <a:avLst/>
          </a:prstGeom>
        </p:spPr>
      </p:pic>
      <p:pic>
        <p:nvPicPr>
          <p:cNvPr id="45" name="Picture 44">
            <a:extLst>
              <a:ext uri="{FF2B5EF4-FFF2-40B4-BE49-F238E27FC236}">
                <a16:creationId xmlns:a16="http://schemas.microsoft.com/office/drawing/2014/main" id="{7EFABA5B-5D44-498D-8E75-70D9F2A10042}"/>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143" b="84429" l="11526" r="94156"/>
                    </a14:imgEffect>
                  </a14:imgLayer>
                </a14:imgProps>
              </a:ext>
            </a:extLst>
          </a:blip>
          <a:stretch>
            <a:fillRect/>
          </a:stretch>
        </p:blipFill>
        <p:spPr>
          <a:xfrm>
            <a:off x="7297662" y="1188643"/>
            <a:ext cx="904078" cy="1027361"/>
          </a:xfrm>
          <a:prstGeom prst="rect">
            <a:avLst/>
          </a:prstGeom>
        </p:spPr>
      </p:pic>
      <p:pic>
        <p:nvPicPr>
          <p:cNvPr id="46" name="Picture 45">
            <a:extLst>
              <a:ext uri="{FF2B5EF4-FFF2-40B4-BE49-F238E27FC236}">
                <a16:creationId xmlns:a16="http://schemas.microsoft.com/office/drawing/2014/main" id="{F623F2DA-911E-4A7C-AC45-47794011D0FF}"/>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143" b="84429" l="11526" r="94156"/>
                    </a14:imgEffect>
                  </a14:imgLayer>
                </a14:imgProps>
              </a:ext>
            </a:extLst>
          </a:blip>
          <a:stretch>
            <a:fillRect/>
          </a:stretch>
        </p:blipFill>
        <p:spPr>
          <a:xfrm>
            <a:off x="5365682" y="125034"/>
            <a:ext cx="904078" cy="1027361"/>
          </a:xfrm>
          <a:prstGeom prst="rect">
            <a:avLst/>
          </a:prstGeom>
        </p:spPr>
      </p:pic>
      <p:pic>
        <p:nvPicPr>
          <p:cNvPr id="47" name="Picture 46">
            <a:extLst>
              <a:ext uri="{FF2B5EF4-FFF2-40B4-BE49-F238E27FC236}">
                <a16:creationId xmlns:a16="http://schemas.microsoft.com/office/drawing/2014/main" id="{B84E3B8E-0F21-43ED-BFD5-8A017B07890B}"/>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143" b="84429" l="11526" r="94156"/>
                    </a14:imgEffect>
                  </a14:imgLayer>
                </a14:imgProps>
              </a:ext>
            </a:extLst>
          </a:blip>
          <a:stretch>
            <a:fillRect/>
          </a:stretch>
        </p:blipFill>
        <p:spPr>
          <a:xfrm>
            <a:off x="4883146" y="1418739"/>
            <a:ext cx="904078" cy="1027361"/>
          </a:xfrm>
          <a:prstGeom prst="rect">
            <a:avLst/>
          </a:prstGeom>
        </p:spPr>
      </p:pic>
      <p:pic>
        <p:nvPicPr>
          <p:cNvPr id="48" name="Picture 47">
            <a:extLst>
              <a:ext uri="{FF2B5EF4-FFF2-40B4-BE49-F238E27FC236}">
                <a16:creationId xmlns:a16="http://schemas.microsoft.com/office/drawing/2014/main" id="{C2BAA1AA-37B6-4CB5-B9EC-9674FEA9180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143" b="84429" l="11526" r="94156"/>
                    </a14:imgEffect>
                  </a14:imgLayer>
                </a14:imgProps>
              </a:ext>
            </a:extLst>
          </a:blip>
          <a:stretch>
            <a:fillRect/>
          </a:stretch>
        </p:blipFill>
        <p:spPr>
          <a:xfrm>
            <a:off x="2902201" y="725906"/>
            <a:ext cx="904078" cy="1027361"/>
          </a:xfrm>
          <a:prstGeom prst="rect">
            <a:avLst/>
          </a:prstGeom>
        </p:spPr>
      </p:pic>
      <p:pic>
        <p:nvPicPr>
          <p:cNvPr id="49" name="Picture 48">
            <a:extLst>
              <a:ext uri="{FF2B5EF4-FFF2-40B4-BE49-F238E27FC236}">
                <a16:creationId xmlns:a16="http://schemas.microsoft.com/office/drawing/2014/main" id="{1C94E947-9AB2-4CE5-BA99-BBCDD50E057C}"/>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143" b="84429" l="11526" r="94156"/>
                    </a14:imgEffect>
                  </a14:imgLayer>
                </a14:imgProps>
              </a:ext>
            </a:extLst>
          </a:blip>
          <a:stretch>
            <a:fillRect/>
          </a:stretch>
        </p:blipFill>
        <p:spPr>
          <a:xfrm>
            <a:off x="2492879" y="2822933"/>
            <a:ext cx="904078" cy="1027361"/>
          </a:xfrm>
          <a:prstGeom prst="rect">
            <a:avLst/>
          </a:prstGeom>
        </p:spPr>
      </p:pic>
      <p:sp>
        <p:nvSpPr>
          <p:cNvPr id="33" name="TextBox 32">
            <a:extLst>
              <a:ext uri="{FF2B5EF4-FFF2-40B4-BE49-F238E27FC236}">
                <a16:creationId xmlns:a16="http://schemas.microsoft.com/office/drawing/2014/main" id="{052CCB9A-9BE5-4934-A557-4D3E2B5AA525}"/>
              </a:ext>
            </a:extLst>
          </p:cNvPr>
          <p:cNvSpPr txBox="1"/>
          <p:nvPr/>
        </p:nvSpPr>
        <p:spPr>
          <a:xfrm>
            <a:off x="7748400" y="6087819"/>
            <a:ext cx="1917294" cy="646331"/>
          </a:xfrm>
          <a:prstGeom prst="rect">
            <a:avLst/>
          </a:prstGeom>
          <a:noFill/>
        </p:spPr>
        <p:txBody>
          <a:bodyPr wrap="square" rtlCol="0">
            <a:spAutoFit/>
          </a:bodyPr>
          <a:lstStyle/>
          <a:p>
            <a:r>
              <a:rPr lang="vi-VN" sz="3600" b="1" dirty="0">
                <a:solidFill>
                  <a:srgbClr val="FFFF00"/>
                </a:solidFill>
                <a:latin typeface="+mj-lt"/>
              </a:rPr>
              <a:t>Cây táo</a:t>
            </a:r>
            <a:endParaRPr lang="en-US" sz="3600" b="1" dirty="0">
              <a:solidFill>
                <a:srgbClr val="FFFF00"/>
              </a:solidFill>
              <a:latin typeface="+mj-lt"/>
            </a:endParaRPr>
          </a:p>
        </p:txBody>
      </p:sp>
      <p:pic>
        <p:nvPicPr>
          <p:cNvPr id="56" name="Picture 55">
            <a:extLst>
              <a:ext uri="{FF2B5EF4-FFF2-40B4-BE49-F238E27FC236}">
                <a16:creationId xmlns:a16="http://schemas.microsoft.com/office/drawing/2014/main" id="{630CE216-FE4D-4ECF-994D-5CE1083852B0}"/>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5546" b="77837" l="14861" r="79567"/>
                    </a14:imgEffect>
                  </a14:imgLayer>
                </a14:imgProps>
              </a:ext>
            </a:extLst>
          </a:blip>
          <a:srcRect l="16331" t="35080" r="20813" b="22130"/>
          <a:stretch/>
        </p:blipFill>
        <p:spPr>
          <a:xfrm>
            <a:off x="4247771" y="408741"/>
            <a:ext cx="455614" cy="448439"/>
          </a:xfrm>
          <a:prstGeom prst="rect">
            <a:avLst/>
          </a:prstGeom>
        </p:spPr>
      </p:pic>
      <p:pic>
        <p:nvPicPr>
          <p:cNvPr id="57" name="Picture 56">
            <a:extLst>
              <a:ext uri="{FF2B5EF4-FFF2-40B4-BE49-F238E27FC236}">
                <a16:creationId xmlns:a16="http://schemas.microsoft.com/office/drawing/2014/main" id="{357695BE-B3D5-4F55-8576-4759CC825D7B}"/>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5546" b="77837" l="14861" r="79567"/>
                    </a14:imgEffect>
                  </a14:imgLayer>
                </a14:imgProps>
              </a:ext>
            </a:extLst>
          </a:blip>
          <a:srcRect l="16331" t="35080" r="20813" b="22130"/>
          <a:stretch/>
        </p:blipFill>
        <p:spPr>
          <a:xfrm>
            <a:off x="4352914" y="1293387"/>
            <a:ext cx="455614" cy="448439"/>
          </a:xfrm>
          <a:prstGeom prst="rect">
            <a:avLst/>
          </a:prstGeom>
        </p:spPr>
      </p:pic>
      <p:pic>
        <p:nvPicPr>
          <p:cNvPr id="59" name="Picture 58">
            <a:extLst>
              <a:ext uri="{FF2B5EF4-FFF2-40B4-BE49-F238E27FC236}">
                <a16:creationId xmlns:a16="http://schemas.microsoft.com/office/drawing/2014/main" id="{F1702377-65D9-4C9D-8969-F15CB3565C38}"/>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5546" b="77837" l="14861" r="79567"/>
                    </a14:imgEffect>
                  </a14:imgLayer>
                </a14:imgProps>
              </a:ext>
            </a:extLst>
          </a:blip>
          <a:srcRect l="16331" t="35080" r="20813" b="22130"/>
          <a:stretch/>
        </p:blipFill>
        <p:spPr>
          <a:xfrm>
            <a:off x="3205923" y="1999635"/>
            <a:ext cx="455614" cy="448439"/>
          </a:xfrm>
          <a:prstGeom prst="rect">
            <a:avLst/>
          </a:prstGeom>
        </p:spPr>
      </p:pic>
      <p:pic>
        <p:nvPicPr>
          <p:cNvPr id="60" name="Picture 59">
            <a:extLst>
              <a:ext uri="{FF2B5EF4-FFF2-40B4-BE49-F238E27FC236}">
                <a16:creationId xmlns:a16="http://schemas.microsoft.com/office/drawing/2014/main" id="{E1233465-894F-48B4-B6D2-CD94B5A314F9}"/>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5546" b="77837" l="14861" r="79567"/>
                    </a14:imgEffect>
                  </a14:imgLayer>
                </a14:imgProps>
              </a:ext>
            </a:extLst>
          </a:blip>
          <a:srcRect l="16331" t="35080" r="20813" b="22130"/>
          <a:stretch/>
        </p:blipFill>
        <p:spPr>
          <a:xfrm>
            <a:off x="5542830" y="2459342"/>
            <a:ext cx="521899" cy="513680"/>
          </a:xfrm>
          <a:prstGeom prst="rect">
            <a:avLst/>
          </a:prstGeom>
        </p:spPr>
      </p:pic>
      <p:pic>
        <p:nvPicPr>
          <p:cNvPr id="61" name="Picture 60">
            <a:extLst>
              <a:ext uri="{FF2B5EF4-FFF2-40B4-BE49-F238E27FC236}">
                <a16:creationId xmlns:a16="http://schemas.microsoft.com/office/drawing/2014/main" id="{471939EC-045E-404B-83FF-02B4A95D9547}"/>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5546" b="77837" l="14861" r="79567"/>
                    </a14:imgEffect>
                  </a14:imgLayer>
                </a14:imgProps>
              </a:ext>
            </a:extLst>
          </a:blip>
          <a:srcRect l="16331" t="35080" r="20813" b="22130"/>
          <a:stretch/>
        </p:blipFill>
        <p:spPr>
          <a:xfrm>
            <a:off x="6829061" y="2418601"/>
            <a:ext cx="455614" cy="448439"/>
          </a:xfrm>
          <a:prstGeom prst="rect">
            <a:avLst/>
          </a:prstGeom>
        </p:spPr>
      </p:pic>
      <p:pic>
        <p:nvPicPr>
          <p:cNvPr id="62" name="Picture 61">
            <a:extLst>
              <a:ext uri="{FF2B5EF4-FFF2-40B4-BE49-F238E27FC236}">
                <a16:creationId xmlns:a16="http://schemas.microsoft.com/office/drawing/2014/main" id="{054B471C-9BB3-45D9-9478-F5C479709A54}"/>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5546" b="77837" l="14861" r="79567"/>
                    </a14:imgEffect>
                  </a14:imgLayer>
                </a14:imgProps>
              </a:ext>
            </a:extLst>
          </a:blip>
          <a:srcRect l="16331" t="35080" r="20813" b="22130"/>
          <a:stretch/>
        </p:blipFill>
        <p:spPr>
          <a:xfrm>
            <a:off x="6618119" y="641841"/>
            <a:ext cx="455614" cy="448439"/>
          </a:xfrm>
          <a:prstGeom prst="rect">
            <a:avLst/>
          </a:prstGeom>
        </p:spPr>
      </p:pic>
      <p:pic>
        <p:nvPicPr>
          <p:cNvPr id="63" name="Picture 62">
            <a:extLst>
              <a:ext uri="{FF2B5EF4-FFF2-40B4-BE49-F238E27FC236}">
                <a16:creationId xmlns:a16="http://schemas.microsoft.com/office/drawing/2014/main" id="{D745F06E-035A-4DB3-AABB-63F592E981A1}"/>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5546" b="77837" l="14861" r="79567"/>
                    </a14:imgEffect>
                  </a14:imgLayer>
                </a14:imgProps>
              </a:ext>
            </a:extLst>
          </a:blip>
          <a:srcRect l="16331" t="35080" r="20813" b="22130"/>
          <a:stretch/>
        </p:blipFill>
        <p:spPr>
          <a:xfrm>
            <a:off x="6451021" y="1724661"/>
            <a:ext cx="455614" cy="448439"/>
          </a:xfrm>
          <a:prstGeom prst="rect">
            <a:avLst/>
          </a:prstGeom>
        </p:spPr>
      </p:pic>
      <p:pic>
        <p:nvPicPr>
          <p:cNvPr id="64" name="Picture 63">
            <a:extLst>
              <a:ext uri="{FF2B5EF4-FFF2-40B4-BE49-F238E27FC236}">
                <a16:creationId xmlns:a16="http://schemas.microsoft.com/office/drawing/2014/main" id="{4E8F16B0-B40D-4086-8499-F74ABA188B5E}"/>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5546" b="77837" l="14861" r="79567"/>
                    </a14:imgEffect>
                  </a14:imgLayer>
                </a14:imgProps>
              </a:ext>
            </a:extLst>
          </a:blip>
          <a:srcRect l="16331" t="35080" r="20813" b="22130"/>
          <a:stretch/>
        </p:blipFill>
        <p:spPr>
          <a:xfrm rot="20141133">
            <a:off x="9006485" y="1565350"/>
            <a:ext cx="557913" cy="549127"/>
          </a:xfrm>
          <a:prstGeom prst="rect">
            <a:avLst/>
          </a:prstGeom>
        </p:spPr>
      </p:pic>
      <p:pic>
        <p:nvPicPr>
          <p:cNvPr id="65" name="Picture 64">
            <a:extLst>
              <a:ext uri="{FF2B5EF4-FFF2-40B4-BE49-F238E27FC236}">
                <a16:creationId xmlns:a16="http://schemas.microsoft.com/office/drawing/2014/main" id="{B60B09E1-DACC-4163-B059-51A336415784}"/>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5546" b="77837" l="14861" r="79567"/>
                    </a14:imgEffect>
                  </a14:imgLayer>
                </a14:imgProps>
              </a:ext>
            </a:extLst>
          </a:blip>
          <a:srcRect l="16331" t="35080" r="20813" b="22130"/>
          <a:stretch/>
        </p:blipFill>
        <p:spPr>
          <a:xfrm>
            <a:off x="8251433" y="2259307"/>
            <a:ext cx="455614" cy="448439"/>
          </a:xfrm>
          <a:prstGeom prst="rect">
            <a:avLst/>
          </a:prstGeom>
        </p:spPr>
      </p:pic>
      <p:pic>
        <p:nvPicPr>
          <p:cNvPr id="66" name="Picture 65">
            <a:extLst>
              <a:ext uri="{FF2B5EF4-FFF2-40B4-BE49-F238E27FC236}">
                <a16:creationId xmlns:a16="http://schemas.microsoft.com/office/drawing/2014/main" id="{701E521B-A849-4619-A4BA-8679D502EB58}"/>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5546" b="77837" l="14861" r="79567"/>
                    </a14:imgEffect>
                  </a14:imgLayer>
                </a14:imgProps>
              </a:ext>
            </a:extLst>
          </a:blip>
          <a:srcRect l="16331" t="35080" r="20813" b="22130"/>
          <a:stretch/>
        </p:blipFill>
        <p:spPr>
          <a:xfrm>
            <a:off x="3806713" y="2897687"/>
            <a:ext cx="517987" cy="509830"/>
          </a:xfrm>
          <a:prstGeom prst="rect">
            <a:avLst/>
          </a:prstGeom>
        </p:spPr>
      </p:pic>
      <p:sp>
        <p:nvSpPr>
          <p:cNvPr id="32" name="Arrow: Left 31">
            <a:extLst>
              <a:ext uri="{FF2B5EF4-FFF2-40B4-BE49-F238E27FC236}">
                <a16:creationId xmlns:a16="http://schemas.microsoft.com/office/drawing/2014/main" id="{55944A8B-6F3B-4800-8AFB-DBB466EA4BC2}"/>
              </a:ext>
            </a:extLst>
          </p:cNvPr>
          <p:cNvSpPr/>
          <p:nvPr/>
        </p:nvSpPr>
        <p:spPr>
          <a:xfrm>
            <a:off x="9419146" y="1676877"/>
            <a:ext cx="1271728" cy="322758"/>
          </a:xfrm>
          <a:prstGeom prst="leftArrow">
            <a:avLst/>
          </a:prstGeom>
          <a:solidFill>
            <a:srgbClr val="FFFF0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34" name="Picture 33">
            <a:extLst>
              <a:ext uri="{FF2B5EF4-FFF2-40B4-BE49-F238E27FC236}">
                <a16:creationId xmlns:a16="http://schemas.microsoft.com/office/drawing/2014/main" id="{9544A88C-0D13-4878-9295-10410FBAAAAE}"/>
              </a:ext>
            </a:extLst>
          </p:cNvPr>
          <p:cNvPicPr>
            <a:picLocks noChangeAspect="1"/>
          </p:cNvPicPr>
          <p:nvPr/>
        </p:nvPicPr>
        <p:blipFill>
          <a:blip r:embed="rId17"/>
          <a:stretch>
            <a:fillRect/>
          </a:stretch>
        </p:blipFill>
        <p:spPr>
          <a:xfrm>
            <a:off x="10784789" y="1399696"/>
            <a:ext cx="1225402" cy="859611"/>
          </a:xfrm>
          <a:prstGeom prst="rect">
            <a:avLst/>
          </a:prstGeom>
        </p:spPr>
      </p:pic>
    </p:spTree>
    <p:custDataLst>
      <p:tags r:id="rId1"/>
    </p:custDataLst>
    <p:extLst>
      <p:ext uri="{BB962C8B-B14F-4D97-AF65-F5344CB8AC3E}">
        <p14:creationId xmlns:p14="http://schemas.microsoft.com/office/powerpoint/2010/main" val="2152442842"/>
      </p:ext>
    </p:extLst>
  </p:cSld>
  <p:clrMapOvr>
    <a:masterClrMapping/>
  </p:clrMapOvr>
  <mc:AlternateContent xmlns:mc="http://schemas.openxmlformats.org/markup-compatibility/2006" xmlns:p14="http://schemas.microsoft.com/office/powerpoint/2010/main">
    <mc:Choice Requires="p14">
      <p:transition spd="slow" p14:dur="1400" advTm="24883">
        <p14:ripple/>
      </p:transition>
    </mc:Choice>
    <mc:Fallback xmlns="">
      <p:transition spd="slow" advTm="2488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93300">
            <a:alpha val="47000"/>
          </a:srgbClr>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C88FC1E-38BE-476F-B490-6CA3EDD24CC4}"/>
              </a:ext>
            </a:extLst>
          </p:cNvPr>
          <p:cNvPicPr>
            <a:picLocks noChangeAspect="1"/>
          </p:cNvPicPr>
          <p:nvPr/>
        </p:nvPicPr>
        <p:blipFill rotWithShape="1">
          <a:blip r:embed="rId3">
            <a:extLst>
              <a:ext uri="{28A0092B-C50C-407E-A947-70E740481C1C}">
                <a14:useLocalDpi xmlns:a14="http://schemas.microsoft.com/office/drawing/2010/main" val="0"/>
              </a:ext>
            </a:extLst>
          </a:blip>
          <a:srcRect t="13908" b="28651"/>
          <a:stretch/>
        </p:blipFill>
        <p:spPr>
          <a:xfrm>
            <a:off x="-26070" y="0"/>
            <a:ext cx="12244140" cy="4845371"/>
          </a:xfrm>
          <a:prstGeom prst="rect">
            <a:avLst/>
          </a:prstGeom>
        </p:spPr>
      </p:pic>
      <p:pic>
        <p:nvPicPr>
          <p:cNvPr id="58" name="Picture 57">
            <a:extLst>
              <a:ext uri="{FF2B5EF4-FFF2-40B4-BE49-F238E27FC236}">
                <a16:creationId xmlns:a16="http://schemas.microsoft.com/office/drawing/2014/main" id="{6BCA418E-D10B-4E0F-8974-CCB4157D8CC6}"/>
              </a:ext>
            </a:extLst>
          </p:cNvPr>
          <p:cNvPicPr>
            <a:picLocks noChangeAspect="1"/>
          </p:cNvPicPr>
          <p:nvPr/>
        </p:nvPicPr>
        <p:blipFill rotWithShape="1">
          <a:blip r:embed="rId4">
            <a:extLst>
              <a:ext uri="{28A0092B-C50C-407E-A947-70E740481C1C}">
                <a14:useLocalDpi xmlns:a14="http://schemas.microsoft.com/office/drawing/2010/main" val="0"/>
              </a:ext>
            </a:extLst>
          </a:blip>
          <a:srcRect t="85815"/>
          <a:stretch/>
        </p:blipFill>
        <p:spPr>
          <a:xfrm>
            <a:off x="-2" y="4583430"/>
            <a:ext cx="12192001" cy="756963"/>
          </a:xfrm>
          <a:prstGeom prst="rect">
            <a:avLst/>
          </a:prstGeom>
        </p:spPr>
      </p:pic>
      <p:pic>
        <p:nvPicPr>
          <p:cNvPr id="8" name="Picture 7">
            <a:extLst>
              <a:ext uri="{FF2B5EF4-FFF2-40B4-BE49-F238E27FC236}">
                <a16:creationId xmlns:a16="http://schemas.microsoft.com/office/drawing/2014/main" id="{7A01E665-5E36-4736-BB4A-D2B4A7A0758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35840" y1="74512" x2="35840" y2="74512"/>
                        <a14:foregroundMark x1="34961" y1="75684" x2="34961" y2="75684"/>
                        <a14:foregroundMark x1="33887" y1="76367" x2="33887" y2="76367"/>
                        <a14:foregroundMark x1="34473" y1="80566" x2="34473" y2="80566"/>
                        <a14:foregroundMark x1="32617" y1="82324" x2="32617" y2="82324"/>
                        <a14:foregroundMark x1="31250" y1="70703" x2="31250" y2="70703"/>
                        <a14:foregroundMark x1="65918" y1="72363" x2="65918" y2="72363"/>
                        <a14:foregroundMark x1="66016" y1="77344" x2="66016" y2="77344"/>
                        <a14:foregroundMark x1="67480" y1="75293" x2="67480" y2="75293"/>
                        <a14:foregroundMark x1="66309" y1="78516" x2="66309" y2="78516"/>
                        <a14:foregroundMark x1="57813" y1="74121" x2="57813" y2="74121"/>
                        <a14:foregroundMark x1="57227" y1="75488" x2="57227" y2="75488"/>
                        <a14:foregroundMark x1="47754" y1="77344" x2="47754" y2="77344"/>
                        <a14:foregroundMark x1="46582" y1="78711" x2="46582" y2="78711"/>
                        <a14:foregroundMark x1="42969" y1="78516" x2="42969" y2="78516"/>
                        <a14:foregroundMark x1="41113" y1="84375" x2="41113" y2="84375"/>
                        <a14:backgroundMark x1="50098" y1="66797" x2="50098" y2="66797"/>
                        <a14:backgroundMark x1="46387" y1="70410" x2="46387" y2="70410"/>
                        <a14:backgroundMark x1="42969" y1="73145" x2="42969" y2="73145"/>
                        <a14:backgroundMark x1="42480" y1="69727" x2="42480" y2="69727"/>
                        <a14:backgroundMark x1="48145" y1="63867" x2="48145" y2="63867"/>
                        <a14:backgroundMark x1="50098" y1="69434" x2="50098" y2="69434"/>
                        <a14:backgroundMark x1="52539" y1="71875" x2="52539" y2="71875"/>
                      </a14:backgroundRemoval>
                    </a14:imgEffect>
                  </a14:imgLayer>
                </a14:imgProps>
              </a:ext>
            </a:extLst>
          </a:blip>
          <a:srcRect l="26714" t="59277" r="21398" b="8112"/>
          <a:stretch/>
        </p:blipFill>
        <p:spPr>
          <a:xfrm>
            <a:off x="2923571" y="5178918"/>
            <a:ext cx="5625272" cy="1886787"/>
          </a:xfrm>
          <a:prstGeom prst="rect">
            <a:avLst/>
          </a:prstGeom>
        </p:spPr>
      </p:pic>
      <p:pic>
        <p:nvPicPr>
          <p:cNvPr id="19" name="Picture 18">
            <a:extLst>
              <a:ext uri="{FF2B5EF4-FFF2-40B4-BE49-F238E27FC236}">
                <a16:creationId xmlns:a16="http://schemas.microsoft.com/office/drawing/2014/main" id="{976F776D-16D3-4E00-BB55-DD29F3B2DCC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479" b="78320" l="3000" r="95250">
                        <a14:backgroundMark x1="56750" y1="54652" x2="56750" y2="54652"/>
                        <a14:backgroundMark x1="56500" y1="53659" x2="56500" y2="53659"/>
                        <a14:backgroundMark x1="51875" y1="53297" x2="51875" y2="53297"/>
                        <a14:backgroundMark x1="59750" y1="51671" x2="59750" y2="51671"/>
                      </a14:backgroundRemoval>
                    </a14:imgEffect>
                  </a14:imgLayer>
                </a14:imgProps>
              </a:ext>
            </a:extLst>
          </a:blip>
          <a:srcRect l="3106" t="9834" r="3260" b="21205"/>
          <a:stretch/>
        </p:blipFill>
        <p:spPr>
          <a:xfrm>
            <a:off x="2142539" y="-237518"/>
            <a:ext cx="8336280" cy="5592201"/>
          </a:xfrm>
          <a:prstGeom prst="rect">
            <a:avLst/>
          </a:prstGeom>
        </p:spPr>
      </p:pic>
      <p:sp>
        <p:nvSpPr>
          <p:cNvPr id="38" name="Cloud 37">
            <a:extLst>
              <a:ext uri="{FF2B5EF4-FFF2-40B4-BE49-F238E27FC236}">
                <a16:creationId xmlns:a16="http://schemas.microsoft.com/office/drawing/2014/main" id="{04401C1B-B6D5-4082-8F56-BE6CAB0D9C19}"/>
              </a:ext>
            </a:extLst>
          </p:cNvPr>
          <p:cNvSpPr/>
          <p:nvPr/>
        </p:nvSpPr>
        <p:spPr>
          <a:xfrm>
            <a:off x="-63815" y="-17647"/>
            <a:ext cx="3483616" cy="767591"/>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9" name="TextBox 38">
            <a:extLst>
              <a:ext uri="{FF2B5EF4-FFF2-40B4-BE49-F238E27FC236}">
                <a16:creationId xmlns:a16="http://schemas.microsoft.com/office/drawing/2014/main" id="{DDD247FA-84FE-4F5C-A8BA-4D5B2F767B8A}"/>
              </a:ext>
            </a:extLst>
          </p:cNvPr>
          <p:cNvSpPr txBox="1"/>
          <p:nvPr/>
        </p:nvSpPr>
        <p:spPr>
          <a:xfrm>
            <a:off x="48563" y="79714"/>
            <a:ext cx="3950400" cy="461665"/>
          </a:xfrm>
          <a:prstGeom prst="rect">
            <a:avLst/>
          </a:prstGeom>
          <a:noFill/>
        </p:spPr>
        <p:txBody>
          <a:bodyPr wrap="square" rtlCol="0">
            <a:spAutoFit/>
          </a:bodyPr>
          <a:lstStyle/>
          <a:p>
            <a:r>
              <a:rPr lang="vi-VN" sz="2400" b="1" dirty="0">
                <a:solidFill>
                  <a:srgbClr val="3333FF"/>
                </a:solidFill>
                <a:latin typeface="Times New Roman" panose="02020603050405020304" pitchFamily="18" charset="0"/>
                <a:cs typeface="Times New Roman" panose="02020603050405020304" pitchFamily="18" charset="0"/>
              </a:rPr>
              <a:t>Một số bộ phận của cây</a:t>
            </a:r>
            <a:endParaRPr lang="en-US" sz="2400" b="1" dirty="0">
              <a:solidFill>
                <a:srgbClr val="3333FF"/>
              </a:solidFill>
              <a:latin typeface="Times New Roman" panose="02020603050405020304" pitchFamily="18" charset="0"/>
              <a:cs typeface="Times New Roman" panose="02020603050405020304" pitchFamily="18" charset="0"/>
            </a:endParaRPr>
          </a:p>
        </p:txBody>
      </p:sp>
      <p:pic>
        <p:nvPicPr>
          <p:cNvPr id="41" name="Picture 28">
            <a:extLst>
              <a:ext uri="{FF2B5EF4-FFF2-40B4-BE49-F238E27FC236}">
                <a16:creationId xmlns:a16="http://schemas.microsoft.com/office/drawing/2014/main" id="{F754445A-8EBC-4DFB-A249-A4D4CA4A66F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80714" y="546379"/>
            <a:ext cx="1537630" cy="1543417"/>
          </a:xfrm>
          <a:prstGeom prst="rect">
            <a:avLst/>
          </a:prstGeom>
        </p:spPr>
      </p:pic>
      <p:pic>
        <p:nvPicPr>
          <p:cNvPr id="48" name="Picture 47">
            <a:extLst>
              <a:ext uri="{FF2B5EF4-FFF2-40B4-BE49-F238E27FC236}">
                <a16:creationId xmlns:a16="http://schemas.microsoft.com/office/drawing/2014/main" id="{C2BAA1AA-37B6-4CB5-B9EC-9674FEA9180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143" b="84429" l="11526" r="94156"/>
                    </a14:imgEffect>
                  </a14:imgLayer>
                </a14:imgProps>
              </a:ext>
            </a:extLst>
          </a:blip>
          <a:stretch>
            <a:fillRect/>
          </a:stretch>
        </p:blipFill>
        <p:spPr>
          <a:xfrm>
            <a:off x="2902201" y="725906"/>
            <a:ext cx="904078" cy="1027361"/>
          </a:xfrm>
          <a:prstGeom prst="rect">
            <a:avLst/>
          </a:prstGeom>
        </p:spPr>
      </p:pic>
      <p:pic>
        <p:nvPicPr>
          <p:cNvPr id="49" name="Picture 48">
            <a:extLst>
              <a:ext uri="{FF2B5EF4-FFF2-40B4-BE49-F238E27FC236}">
                <a16:creationId xmlns:a16="http://schemas.microsoft.com/office/drawing/2014/main" id="{1C94E947-9AB2-4CE5-BA99-BBCDD50E057C}"/>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143" b="84429" l="11526" r="94156"/>
                    </a14:imgEffect>
                  </a14:imgLayer>
                </a14:imgProps>
              </a:ext>
            </a:extLst>
          </a:blip>
          <a:stretch>
            <a:fillRect/>
          </a:stretch>
        </p:blipFill>
        <p:spPr>
          <a:xfrm>
            <a:off x="2492879" y="2822933"/>
            <a:ext cx="904078" cy="1027361"/>
          </a:xfrm>
          <a:prstGeom prst="rect">
            <a:avLst/>
          </a:prstGeom>
        </p:spPr>
      </p:pic>
      <p:sp>
        <p:nvSpPr>
          <p:cNvPr id="31" name="TextBox 30">
            <a:extLst>
              <a:ext uri="{FF2B5EF4-FFF2-40B4-BE49-F238E27FC236}">
                <a16:creationId xmlns:a16="http://schemas.microsoft.com/office/drawing/2014/main" id="{1713B358-AEFE-4118-A2ED-B18C318AB379}"/>
              </a:ext>
            </a:extLst>
          </p:cNvPr>
          <p:cNvSpPr txBox="1"/>
          <p:nvPr/>
        </p:nvSpPr>
        <p:spPr>
          <a:xfrm>
            <a:off x="7748400" y="6087819"/>
            <a:ext cx="1917294" cy="646331"/>
          </a:xfrm>
          <a:prstGeom prst="rect">
            <a:avLst/>
          </a:prstGeom>
          <a:noFill/>
        </p:spPr>
        <p:txBody>
          <a:bodyPr wrap="square" rtlCol="0">
            <a:spAutoFit/>
          </a:bodyPr>
          <a:lstStyle/>
          <a:p>
            <a:r>
              <a:rPr lang="vi-VN" sz="3600" b="1" dirty="0">
                <a:solidFill>
                  <a:srgbClr val="FFFF00"/>
                </a:solidFill>
                <a:latin typeface="+mj-lt"/>
              </a:rPr>
              <a:t>Cây táo</a:t>
            </a:r>
            <a:endParaRPr lang="en-US" sz="3600" b="1" dirty="0">
              <a:solidFill>
                <a:srgbClr val="FFFF00"/>
              </a:solidFill>
              <a:latin typeface="+mj-lt"/>
            </a:endParaRPr>
          </a:p>
        </p:txBody>
      </p:sp>
      <p:pic>
        <p:nvPicPr>
          <p:cNvPr id="32" name="Picture 31">
            <a:extLst>
              <a:ext uri="{FF2B5EF4-FFF2-40B4-BE49-F238E27FC236}">
                <a16:creationId xmlns:a16="http://schemas.microsoft.com/office/drawing/2014/main" id="{E9B7E947-7523-460D-892A-F0D7720B60ED}"/>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5546" b="77837" l="14861" r="79567"/>
                    </a14:imgEffect>
                  </a14:imgLayer>
                </a14:imgProps>
              </a:ext>
            </a:extLst>
          </a:blip>
          <a:srcRect l="16331" t="35080" r="20813" b="22130"/>
          <a:stretch/>
        </p:blipFill>
        <p:spPr>
          <a:xfrm>
            <a:off x="4247771" y="408741"/>
            <a:ext cx="455614" cy="448439"/>
          </a:xfrm>
          <a:prstGeom prst="rect">
            <a:avLst/>
          </a:prstGeom>
        </p:spPr>
      </p:pic>
      <p:pic>
        <p:nvPicPr>
          <p:cNvPr id="33" name="Picture 32">
            <a:extLst>
              <a:ext uri="{FF2B5EF4-FFF2-40B4-BE49-F238E27FC236}">
                <a16:creationId xmlns:a16="http://schemas.microsoft.com/office/drawing/2014/main" id="{92B7DE60-CB5D-4896-A9D1-61743250C8AB}"/>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5546" b="77837" l="14861" r="79567"/>
                    </a14:imgEffect>
                  </a14:imgLayer>
                </a14:imgProps>
              </a:ext>
            </a:extLst>
          </a:blip>
          <a:srcRect l="16331" t="35080" r="20813" b="22130"/>
          <a:stretch/>
        </p:blipFill>
        <p:spPr>
          <a:xfrm>
            <a:off x="4352914" y="1293387"/>
            <a:ext cx="455614" cy="448439"/>
          </a:xfrm>
          <a:prstGeom prst="rect">
            <a:avLst/>
          </a:prstGeom>
        </p:spPr>
      </p:pic>
      <p:pic>
        <p:nvPicPr>
          <p:cNvPr id="34" name="Picture 33">
            <a:extLst>
              <a:ext uri="{FF2B5EF4-FFF2-40B4-BE49-F238E27FC236}">
                <a16:creationId xmlns:a16="http://schemas.microsoft.com/office/drawing/2014/main" id="{F55D9B01-CE6C-49A5-96F1-DEF47A3B0878}"/>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5546" b="77837" l="14861" r="79567"/>
                    </a14:imgEffect>
                  </a14:imgLayer>
                </a14:imgProps>
              </a:ext>
            </a:extLst>
          </a:blip>
          <a:srcRect l="16331" t="35080" r="20813" b="22130"/>
          <a:stretch/>
        </p:blipFill>
        <p:spPr>
          <a:xfrm>
            <a:off x="3205923" y="1999635"/>
            <a:ext cx="455614" cy="448439"/>
          </a:xfrm>
          <a:prstGeom prst="rect">
            <a:avLst/>
          </a:prstGeom>
        </p:spPr>
      </p:pic>
      <p:pic>
        <p:nvPicPr>
          <p:cNvPr id="35" name="Picture 34">
            <a:extLst>
              <a:ext uri="{FF2B5EF4-FFF2-40B4-BE49-F238E27FC236}">
                <a16:creationId xmlns:a16="http://schemas.microsoft.com/office/drawing/2014/main" id="{EF3EE5A1-78B7-4C5D-8737-7F30DF7C0349}"/>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5546" b="77837" l="14861" r="79567"/>
                    </a14:imgEffect>
                  </a14:imgLayer>
                </a14:imgProps>
              </a:ext>
            </a:extLst>
          </a:blip>
          <a:srcRect l="16331" t="35080" r="20813" b="22130"/>
          <a:stretch/>
        </p:blipFill>
        <p:spPr>
          <a:xfrm>
            <a:off x="5542830" y="2459342"/>
            <a:ext cx="521899" cy="513680"/>
          </a:xfrm>
          <a:prstGeom prst="rect">
            <a:avLst/>
          </a:prstGeom>
        </p:spPr>
      </p:pic>
      <p:pic>
        <p:nvPicPr>
          <p:cNvPr id="36" name="Picture 35">
            <a:extLst>
              <a:ext uri="{FF2B5EF4-FFF2-40B4-BE49-F238E27FC236}">
                <a16:creationId xmlns:a16="http://schemas.microsoft.com/office/drawing/2014/main" id="{D6BB5D01-CC72-4651-9071-DCD20BF3EA28}"/>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5546" b="77837" l="14861" r="79567"/>
                    </a14:imgEffect>
                  </a14:imgLayer>
                </a14:imgProps>
              </a:ext>
            </a:extLst>
          </a:blip>
          <a:srcRect l="16331" t="35080" r="20813" b="22130"/>
          <a:stretch/>
        </p:blipFill>
        <p:spPr>
          <a:xfrm>
            <a:off x="6829061" y="2418601"/>
            <a:ext cx="455614" cy="448439"/>
          </a:xfrm>
          <a:prstGeom prst="rect">
            <a:avLst/>
          </a:prstGeom>
        </p:spPr>
      </p:pic>
      <p:pic>
        <p:nvPicPr>
          <p:cNvPr id="50" name="Picture 49">
            <a:extLst>
              <a:ext uri="{FF2B5EF4-FFF2-40B4-BE49-F238E27FC236}">
                <a16:creationId xmlns:a16="http://schemas.microsoft.com/office/drawing/2014/main" id="{6510C262-701F-467E-9911-14077B4702DA}"/>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5546" b="77837" l="14861" r="79567"/>
                    </a14:imgEffect>
                  </a14:imgLayer>
                </a14:imgProps>
              </a:ext>
            </a:extLst>
          </a:blip>
          <a:srcRect l="16331" t="35080" r="20813" b="22130"/>
          <a:stretch/>
        </p:blipFill>
        <p:spPr>
          <a:xfrm>
            <a:off x="6618119" y="641841"/>
            <a:ext cx="455614" cy="448439"/>
          </a:xfrm>
          <a:prstGeom prst="rect">
            <a:avLst/>
          </a:prstGeom>
        </p:spPr>
      </p:pic>
      <p:pic>
        <p:nvPicPr>
          <p:cNvPr id="51" name="Picture 50">
            <a:extLst>
              <a:ext uri="{FF2B5EF4-FFF2-40B4-BE49-F238E27FC236}">
                <a16:creationId xmlns:a16="http://schemas.microsoft.com/office/drawing/2014/main" id="{D9E0D424-4F41-4CF8-93DB-768CCDF0DA92}"/>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5546" b="77837" l="14861" r="79567"/>
                    </a14:imgEffect>
                  </a14:imgLayer>
                </a14:imgProps>
              </a:ext>
            </a:extLst>
          </a:blip>
          <a:srcRect l="16331" t="35080" r="20813" b="22130"/>
          <a:stretch/>
        </p:blipFill>
        <p:spPr>
          <a:xfrm>
            <a:off x="6451021" y="1724661"/>
            <a:ext cx="455614" cy="448439"/>
          </a:xfrm>
          <a:prstGeom prst="rect">
            <a:avLst/>
          </a:prstGeom>
        </p:spPr>
      </p:pic>
      <p:pic>
        <p:nvPicPr>
          <p:cNvPr id="52" name="Picture 51">
            <a:extLst>
              <a:ext uri="{FF2B5EF4-FFF2-40B4-BE49-F238E27FC236}">
                <a16:creationId xmlns:a16="http://schemas.microsoft.com/office/drawing/2014/main" id="{D252D54A-6417-459E-B671-55CE9A8867F1}"/>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5546" b="77837" l="14861" r="79567"/>
                    </a14:imgEffect>
                  </a14:imgLayer>
                </a14:imgProps>
              </a:ext>
            </a:extLst>
          </a:blip>
          <a:srcRect l="16331" t="35080" r="20813" b="22130"/>
          <a:stretch/>
        </p:blipFill>
        <p:spPr>
          <a:xfrm>
            <a:off x="9006485" y="1565350"/>
            <a:ext cx="557913" cy="549127"/>
          </a:xfrm>
          <a:prstGeom prst="rect">
            <a:avLst/>
          </a:prstGeom>
        </p:spPr>
      </p:pic>
      <p:pic>
        <p:nvPicPr>
          <p:cNvPr id="54" name="Picture 53">
            <a:extLst>
              <a:ext uri="{FF2B5EF4-FFF2-40B4-BE49-F238E27FC236}">
                <a16:creationId xmlns:a16="http://schemas.microsoft.com/office/drawing/2014/main" id="{D5BE79D1-74F7-4D3F-A1D0-0AC8CA14C968}"/>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5546" b="77837" l="14861" r="79567"/>
                    </a14:imgEffect>
                  </a14:imgLayer>
                </a14:imgProps>
              </a:ext>
            </a:extLst>
          </a:blip>
          <a:srcRect l="16331" t="35080" r="20813" b="22130"/>
          <a:stretch/>
        </p:blipFill>
        <p:spPr>
          <a:xfrm>
            <a:off x="8251433" y="2259307"/>
            <a:ext cx="455614" cy="448439"/>
          </a:xfrm>
          <a:prstGeom prst="rect">
            <a:avLst/>
          </a:prstGeom>
        </p:spPr>
      </p:pic>
      <p:pic>
        <p:nvPicPr>
          <p:cNvPr id="55" name="Picture 54">
            <a:extLst>
              <a:ext uri="{FF2B5EF4-FFF2-40B4-BE49-F238E27FC236}">
                <a16:creationId xmlns:a16="http://schemas.microsoft.com/office/drawing/2014/main" id="{9E2764A8-3141-45A5-AC93-26F7B721A0D4}"/>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5546" b="77837" l="14861" r="79567"/>
                    </a14:imgEffect>
                  </a14:imgLayer>
                </a14:imgProps>
              </a:ext>
            </a:extLst>
          </a:blip>
          <a:srcRect l="16331" t="35080" r="20813" b="22130"/>
          <a:stretch/>
        </p:blipFill>
        <p:spPr>
          <a:xfrm>
            <a:off x="3806713" y="2897687"/>
            <a:ext cx="517987" cy="509830"/>
          </a:xfrm>
          <a:prstGeom prst="rect">
            <a:avLst/>
          </a:prstGeom>
        </p:spPr>
      </p:pic>
      <p:pic>
        <p:nvPicPr>
          <p:cNvPr id="59" name="Picture 58">
            <a:extLst>
              <a:ext uri="{FF2B5EF4-FFF2-40B4-BE49-F238E27FC236}">
                <a16:creationId xmlns:a16="http://schemas.microsoft.com/office/drawing/2014/main" id="{C49605B5-E5C1-4E85-85A3-8E8BE67E18ED}"/>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143" b="84429" l="11526" r="94156"/>
                    </a14:imgEffect>
                  </a14:imgLayer>
                </a14:imgProps>
              </a:ext>
            </a:extLst>
          </a:blip>
          <a:stretch>
            <a:fillRect/>
          </a:stretch>
        </p:blipFill>
        <p:spPr>
          <a:xfrm>
            <a:off x="6784292" y="3110942"/>
            <a:ext cx="904078" cy="1027361"/>
          </a:xfrm>
          <a:prstGeom prst="rect">
            <a:avLst/>
          </a:prstGeom>
        </p:spPr>
      </p:pic>
      <p:pic>
        <p:nvPicPr>
          <p:cNvPr id="60" name="Picture 59">
            <a:extLst>
              <a:ext uri="{FF2B5EF4-FFF2-40B4-BE49-F238E27FC236}">
                <a16:creationId xmlns:a16="http://schemas.microsoft.com/office/drawing/2014/main" id="{124ED977-6C67-4BAA-B0CA-E4732F46D2B6}"/>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143" b="84429" l="11526" r="94156"/>
                    </a14:imgEffect>
                  </a14:imgLayer>
                </a14:imgProps>
              </a:ext>
            </a:extLst>
          </a:blip>
          <a:stretch>
            <a:fillRect/>
          </a:stretch>
        </p:blipFill>
        <p:spPr>
          <a:xfrm>
            <a:off x="8631555" y="2796190"/>
            <a:ext cx="904078" cy="1027361"/>
          </a:xfrm>
          <a:prstGeom prst="rect">
            <a:avLst/>
          </a:prstGeom>
        </p:spPr>
      </p:pic>
      <p:pic>
        <p:nvPicPr>
          <p:cNvPr id="61" name="Picture 60">
            <a:extLst>
              <a:ext uri="{FF2B5EF4-FFF2-40B4-BE49-F238E27FC236}">
                <a16:creationId xmlns:a16="http://schemas.microsoft.com/office/drawing/2014/main" id="{15ACB8ED-4BF3-4391-82DD-2F9E3E9B14A1}"/>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143" b="84429" l="11526" r="94156"/>
                    </a14:imgEffect>
                  </a14:imgLayer>
                </a14:imgProps>
              </a:ext>
            </a:extLst>
          </a:blip>
          <a:stretch>
            <a:fillRect/>
          </a:stretch>
        </p:blipFill>
        <p:spPr>
          <a:xfrm>
            <a:off x="7297662" y="1188643"/>
            <a:ext cx="904078" cy="1027361"/>
          </a:xfrm>
          <a:prstGeom prst="rect">
            <a:avLst/>
          </a:prstGeom>
        </p:spPr>
      </p:pic>
      <p:pic>
        <p:nvPicPr>
          <p:cNvPr id="62" name="Picture 61">
            <a:extLst>
              <a:ext uri="{FF2B5EF4-FFF2-40B4-BE49-F238E27FC236}">
                <a16:creationId xmlns:a16="http://schemas.microsoft.com/office/drawing/2014/main" id="{9180FE87-E477-4883-A2CF-07AFBEA1A386}"/>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143" b="84429" l="11526" r="94156"/>
                    </a14:imgEffect>
                  </a14:imgLayer>
                </a14:imgProps>
              </a:ext>
            </a:extLst>
          </a:blip>
          <a:stretch>
            <a:fillRect/>
          </a:stretch>
        </p:blipFill>
        <p:spPr>
          <a:xfrm>
            <a:off x="5365682" y="125034"/>
            <a:ext cx="904078" cy="1027361"/>
          </a:xfrm>
          <a:prstGeom prst="rect">
            <a:avLst/>
          </a:prstGeom>
        </p:spPr>
      </p:pic>
      <p:pic>
        <p:nvPicPr>
          <p:cNvPr id="63" name="Picture 62">
            <a:extLst>
              <a:ext uri="{FF2B5EF4-FFF2-40B4-BE49-F238E27FC236}">
                <a16:creationId xmlns:a16="http://schemas.microsoft.com/office/drawing/2014/main" id="{53669E18-34F9-4AE1-B914-1F0C446CD231}"/>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143" b="84429" l="11526" r="94156"/>
                    </a14:imgEffect>
                  </a14:imgLayer>
                </a14:imgProps>
              </a:ext>
            </a:extLst>
          </a:blip>
          <a:stretch>
            <a:fillRect/>
          </a:stretch>
        </p:blipFill>
        <p:spPr>
          <a:xfrm>
            <a:off x="4883146" y="1418739"/>
            <a:ext cx="904078" cy="1027361"/>
          </a:xfrm>
          <a:prstGeom prst="rect">
            <a:avLst/>
          </a:prstGeom>
        </p:spPr>
      </p:pic>
      <p:sp>
        <p:nvSpPr>
          <p:cNvPr id="56" name="Arrow: Left 55">
            <a:extLst>
              <a:ext uri="{FF2B5EF4-FFF2-40B4-BE49-F238E27FC236}">
                <a16:creationId xmlns:a16="http://schemas.microsoft.com/office/drawing/2014/main" id="{78303DBB-8337-44BA-AE4D-96D2AC6C1D71}"/>
              </a:ext>
            </a:extLst>
          </p:cNvPr>
          <p:cNvSpPr/>
          <p:nvPr/>
        </p:nvSpPr>
        <p:spPr>
          <a:xfrm>
            <a:off x="9347955" y="3223335"/>
            <a:ext cx="1243691" cy="324096"/>
          </a:xfrm>
          <a:prstGeom prst="leftArrow">
            <a:avLst/>
          </a:prstGeom>
          <a:solidFill>
            <a:srgbClr val="FFFF0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57" name="Picture 56">
            <a:extLst>
              <a:ext uri="{FF2B5EF4-FFF2-40B4-BE49-F238E27FC236}">
                <a16:creationId xmlns:a16="http://schemas.microsoft.com/office/drawing/2014/main" id="{C496084E-25B9-4E8D-832B-91D3553B0FB2}"/>
              </a:ext>
            </a:extLst>
          </p:cNvPr>
          <p:cNvPicPr>
            <a:picLocks noChangeAspect="1"/>
          </p:cNvPicPr>
          <p:nvPr/>
        </p:nvPicPr>
        <p:blipFill>
          <a:blip r:embed="rId17"/>
          <a:stretch>
            <a:fillRect/>
          </a:stretch>
        </p:blipFill>
        <p:spPr>
          <a:xfrm>
            <a:off x="10642596" y="2955576"/>
            <a:ext cx="1243692" cy="859611"/>
          </a:xfrm>
          <a:prstGeom prst="rect">
            <a:avLst/>
          </a:prstGeom>
        </p:spPr>
      </p:pic>
    </p:spTree>
    <p:custDataLst>
      <p:tags r:id="rId1"/>
    </p:custDataLst>
    <p:extLst>
      <p:ext uri="{BB962C8B-B14F-4D97-AF65-F5344CB8AC3E}">
        <p14:creationId xmlns:p14="http://schemas.microsoft.com/office/powerpoint/2010/main" val="2032753207"/>
      </p:ext>
    </p:extLst>
  </p:cSld>
  <p:clrMapOvr>
    <a:masterClrMapping/>
  </p:clrMapOvr>
  <mc:AlternateContent xmlns:mc="http://schemas.openxmlformats.org/markup-compatibility/2006" xmlns:p14="http://schemas.microsoft.com/office/powerpoint/2010/main">
    <mc:Choice Requires="p14">
      <p:transition spd="slow" p14:dur="2000" advTm="27768"/>
    </mc:Choice>
    <mc:Fallback xmlns="">
      <p:transition spd="slow" advTm="277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randombar(horizontal)">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randombar(horizontal)">
                                      <p:cBhvr>
                                        <p:cTn id="1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93300">
            <a:alpha val="47000"/>
          </a:srgbClr>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C88FC1E-38BE-476F-B490-6CA3EDD24CC4}"/>
              </a:ext>
            </a:extLst>
          </p:cNvPr>
          <p:cNvPicPr>
            <a:picLocks noChangeAspect="1"/>
          </p:cNvPicPr>
          <p:nvPr/>
        </p:nvPicPr>
        <p:blipFill rotWithShape="1">
          <a:blip r:embed="rId3">
            <a:extLst>
              <a:ext uri="{28A0092B-C50C-407E-A947-70E740481C1C}">
                <a14:useLocalDpi xmlns:a14="http://schemas.microsoft.com/office/drawing/2010/main" val="0"/>
              </a:ext>
            </a:extLst>
          </a:blip>
          <a:srcRect t="13908" b="28651"/>
          <a:stretch/>
        </p:blipFill>
        <p:spPr>
          <a:xfrm>
            <a:off x="-26070" y="0"/>
            <a:ext cx="12244140" cy="4845371"/>
          </a:xfrm>
          <a:prstGeom prst="rect">
            <a:avLst/>
          </a:prstGeom>
        </p:spPr>
      </p:pic>
      <p:pic>
        <p:nvPicPr>
          <p:cNvPr id="58" name="Picture 57">
            <a:extLst>
              <a:ext uri="{FF2B5EF4-FFF2-40B4-BE49-F238E27FC236}">
                <a16:creationId xmlns:a16="http://schemas.microsoft.com/office/drawing/2014/main" id="{6BCA418E-D10B-4E0F-8974-CCB4157D8CC6}"/>
              </a:ext>
            </a:extLst>
          </p:cNvPr>
          <p:cNvPicPr>
            <a:picLocks noChangeAspect="1"/>
          </p:cNvPicPr>
          <p:nvPr/>
        </p:nvPicPr>
        <p:blipFill rotWithShape="1">
          <a:blip r:embed="rId4">
            <a:extLst>
              <a:ext uri="{28A0092B-C50C-407E-A947-70E740481C1C}">
                <a14:useLocalDpi xmlns:a14="http://schemas.microsoft.com/office/drawing/2010/main" val="0"/>
              </a:ext>
            </a:extLst>
          </a:blip>
          <a:srcRect t="85815"/>
          <a:stretch/>
        </p:blipFill>
        <p:spPr>
          <a:xfrm>
            <a:off x="-2" y="4583430"/>
            <a:ext cx="12192001" cy="756963"/>
          </a:xfrm>
          <a:prstGeom prst="rect">
            <a:avLst/>
          </a:prstGeom>
        </p:spPr>
      </p:pic>
      <p:pic>
        <p:nvPicPr>
          <p:cNvPr id="8" name="Picture 7">
            <a:extLst>
              <a:ext uri="{FF2B5EF4-FFF2-40B4-BE49-F238E27FC236}">
                <a16:creationId xmlns:a16="http://schemas.microsoft.com/office/drawing/2014/main" id="{7A01E665-5E36-4736-BB4A-D2B4A7A0758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35840" y1="74512" x2="35840" y2="74512"/>
                        <a14:foregroundMark x1="34961" y1="75684" x2="34961" y2="75684"/>
                        <a14:foregroundMark x1="33887" y1="76367" x2="33887" y2="76367"/>
                        <a14:foregroundMark x1="34473" y1="80566" x2="34473" y2="80566"/>
                        <a14:foregroundMark x1="32617" y1="82324" x2="32617" y2="82324"/>
                        <a14:foregroundMark x1="31250" y1="70703" x2="31250" y2="70703"/>
                        <a14:foregroundMark x1="65918" y1="72363" x2="65918" y2="72363"/>
                        <a14:foregroundMark x1="66016" y1="77344" x2="66016" y2="77344"/>
                        <a14:foregroundMark x1="67480" y1="75293" x2="67480" y2="75293"/>
                        <a14:foregroundMark x1="66309" y1="78516" x2="66309" y2="78516"/>
                        <a14:foregroundMark x1="57813" y1="74121" x2="57813" y2="74121"/>
                        <a14:foregroundMark x1="57227" y1="75488" x2="57227" y2="75488"/>
                        <a14:foregroundMark x1="47754" y1="77344" x2="47754" y2="77344"/>
                        <a14:foregroundMark x1="46582" y1="78711" x2="46582" y2="78711"/>
                        <a14:foregroundMark x1="42969" y1="78516" x2="42969" y2="78516"/>
                        <a14:foregroundMark x1="41113" y1="84375" x2="41113" y2="84375"/>
                        <a14:backgroundMark x1="50098" y1="66797" x2="50098" y2="66797"/>
                        <a14:backgroundMark x1="46387" y1="70410" x2="46387" y2="70410"/>
                        <a14:backgroundMark x1="42969" y1="73145" x2="42969" y2="73145"/>
                        <a14:backgroundMark x1="42480" y1="69727" x2="42480" y2="69727"/>
                        <a14:backgroundMark x1="48145" y1="63867" x2="48145" y2="63867"/>
                        <a14:backgroundMark x1="50098" y1="69434" x2="50098" y2="69434"/>
                        <a14:backgroundMark x1="52539" y1="71875" x2="52539" y2="71875"/>
                      </a14:backgroundRemoval>
                    </a14:imgEffect>
                  </a14:imgLayer>
                </a14:imgProps>
              </a:ext>
            </a:extLst>
          </a:blip>
          <a:srcRect l="26714" t="59277" r="21398" b="8112"/>
          <a:stretch/>
        </p:blipFill>
        <p:spPr>
          <a:xfrm>
            <a:off x="2923571" y="5178918"/>
            <a:ext cx="5625272" cy="1886787"/>
          </a:xfrm>
          <a:prstGeom prst="rect">
            <a:avLst/>
          </a:prstGeom>
        </p:spPr>
      </p:pic>
      <p:pic>
        <p:nvPicPr>
          <p:cNvPr id="19" name="Picture 18">
            <a:extLst>
              <a:ext uri="{FF2B5EF4-FFF2-40B4-BE49-F238E27FC236}">
                <a16:creationId xmlns:a16="http://schemas.microsoft.com/office/drawing/2014/main" id="{976F776D-16D3-4E00-BB55-DD29F3B2DCC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479" b="78320" l="3000" r="95250">
                        <a14:backgroundMark x1="56750" y1="54652" x2="56750" y2="54652"/>
                        <a14:backgroundMark x1="56500" y1="53659" x2="56500" y2="53659"/>
                        <a14:backgroundMark x1="51875" y1="53297" x2="51875" y2="53297"/>
                        <a14:backgroundMark x1="59750" y1="51671" x2="59750" y2="51671"/>
                      </a14:backgroundRemoval>
                    </a14:imgEffect>
                  </a14:imgLayer>
                </a14:imgProps>
              </a:ext>
            </a:extLst>
          </a:blip>
          <a:srcRect l="3106" t="9834" r="3260" b="21205"/>
          <a:stretch/>
        </p:blipFill>
        <p:spPr>
          <a:xfrm>
            <a:off x="2142539" y="-237518"/>
            <a:ext cx="8336280" cy="5592201"/>
          </a:xfrm>
          <a:prstGeom prst="rect">
            <a:avLst/>
          </a:prstGeom>
        </p:spPr>
      </p:pic>
      <p:sp>
        <p:nvSpPr>
          <p:cNvPr id="38" name="Cloud 37">
            <a:extLst>
              <a:ext uri="{FF2B5EF4-FFF2-40B4-BE49-F238E27FC236}">
                <a16:creationId xmlns:a16="http://schemas.microsoft.com/office/drawing/2014/main" id="{04401C1B-B6D5-4082-8F56-BE6CAB0D9C19}"/>
              </a:ext>
            </a:extLst>
          </p:cNvPr>
          <p:cNvSpPr/>
          <p:nvPr/>
        </p:nvSpPr>
        <p:spPr>
          <a:xfrm>
            <a:off x="-63815" y="-17647"/>
            <a:ext cx="3483616" cy="767591"/>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9" name="TextBox 38">
            <a:extLst>
              <a:ext uri="{FF2B5EF4-FFF2-40B4-BE49-F238E27FC236}">
                <a16:creationId xmlns:a16="http://schemas.microsoft.com/office/drawing/2014/main" id="{DDD247FA-84FE-4F5C-A8BA-4D5B2F767B8A}"/>
              </a:ext>
            </a:extLst>
          </p:cNvPr>
          <p:cNvSpPr txBox="1"/>
          <p:nvPr/>
        </p:nvSpPr>
        <p:spPr>
          <a:xfrm>
            <a:off x="48563" y="79714"/>
            <a:ext cx="3950400" cy="461665"/>
          </a:xfrm>
          <a:prstGeom prst="rect">
            <a:avLst/>
          </a:prstGeom>
          <a:noFill/>
        </p:spPr>
        <p:txBody>
          <a:bodyPr wrap="square" rtlCol="0">
            <a:spAutoFit/>
          </a:bodyPr>
          <a:lstStyle/>
          <a:p>
            <a:r>
              <a:rPr lang="vi-VN" sz="2400" b="1" dirty="0">
                <a:solidFill>
                  <a:srgbClr val="3333FF"/>
                </a:solidFill>
                <a:latin typeface="Times New Roman" panose="02020603050405020304" pitchFamily="18" charset="0"/>
                <a:cs typeface="Times New Roman" panose="02020603050405020304" pitchFamily="18" charset="0"/>
              </a:rPr>
              <a:t>Một số bộ phận của cây</a:t>
            </a:r>
            <a:endParaRPr lang="en-US" sz="2400" b="1" dirty="0">
              <a:solidFill>
                <a:srgbClr val="3333FF"/>
              </a:solidFill>
              <a:latin typeface="Times New Roman" panose="02020603050405020304" pitchFamily="18" charset="0"/>
              <a:cs typeface="Times New Roman" panose="02020603050405020304" pitchFamily="18" charset="0"/>
            </a:endParaRPr>
          </a:p>
        </p:txBody>
      </p:sp>
      <p:pic>
        <p:nvPicPr>
          <p:cNvPr id="41" name="Picture 28">
            <a:extLst>
              <a:ext uri="{FF2B5EF4-FFF2-40B4-BE49-F238E27FC236}">
                <a16:creationId xmlns:a16="http://schemas.microsoft.com/office/drawing/2014/main" id="{F754445A-8EBC-4DFB-A249-A4D4CA4A66F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80714" y="546379"/>
            <a:ext cx="1537630" cy="1543417"/>
          </a:xfrm>
          <a:prstGeom prst="rect">
            <a:avLst/>
          </a:prstGeom>
        </p:spPr>
      </p:pic>
      <p:pic>
        <p:nvPicPr>
          <p:cNvPr id="48" name="Picture 47">
            <a:extLst>
              <a:ext uri="{FF2B5EF4-FFF2-40B4-BE49-F238E27FC236}">
                <a16:creationId xmlns:a16="http://schemas.microsoft.com/office/drawing/2014/main" id="{C2BAA1AA-37B6-4CB5-B9EC-9674FEA9180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143" b="84429" l="11526" r="94156"/>
                    </a14:imgEffect>
                  </a14:imgLayer>
                </a14:imgProps>
              </a:ext>
            </a:extLst>
          </a:blip>
          <a:stretch>
            <a:fillRect/>
          </a:stretch>
        </p:blipFill>
        <p:spPr>
          <a:xfrm>
            <a:off x="2902201" y="725906"/>
            <a:ext cx="904078" cy="1027361"/>
          </a:xfrm>
          <a:prstGeom prst="rect">
            <a:avLst/>
          </a:prstGeom>
        </p:spPr>
      </p:pic>
      <p:pic>
        <p:nvPicPr>
          <p:cNvPr id="49" name="Picture 48">
            <a:extLst>
              <a:ext uri="{FF2B5EF4-FFF2-40B4-BE49-F238E27FC236}">
                <a16:creationId xmlns:a16="http://schemas.microsoft.com/office/drawing/2014/main" id="{1C94E947-9AB2-4CE5-BA99-BBCDD50E057C}"/>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143" b="84429" l="11526" r="94156"/>
                    </a14:imgEffect>
                  </a14:imgLayer>
                </a14:imgProps>
              </a:ext>
            </a:extLst>
          </a:blip>
          <a:stretch>
            <a:fillRect/>
          </a:stretch>
        </p:blipFill>
        <p:spPr>
          <a:xfrm>
            <a:off x="2492879" y="2822933"/>
            <a:ext cx="904078" cy="1027361"/>
          </a:xfrm>
          <a:prstGeom prst="rect">
            <a:avLst/>
          </a:prstGeom>
        </p:spPr>
      </p:pic>
      <p:sp>
        <p:nvSpPr>
          <p:cNvPr id="28" name="Arrow: Left 27">
            <a:extLst>
              <a:ext uri="{FF2B5EF4-FFF2-40B4-BE49-F238E27FC236}">
                <a16:creationId xmlns:a16="http://schemas.microsoft.com/office/drawing/2014/main" id="{DB127CBE-5E0A-409E-9DD2-EE3495D9D39E}"/>
              </a:ext>
            </a:extLst>
          </p:cNvPr>
          <p:cNvSpPr/>
          <p:nvPr/>
        </p:nvSpPr>
        <p:spPr>
          <a:xfrm rot="10800000">
            <a:off x="2117949" y="5699048"/>
            <a:ext cx="1301852" cy="302517"/>
          </a:xfrm>
          <a:prstGeom prst="leftArrow">
            <a:avLst/>
          </a:prstGeom>
          <a:solidFill>
            <a:srgbClr val="FFFF0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2" name="Arrow: Left 51">
            <a:extLst>
              <a:ext uri="{FF2B5EF4-FFF2-40B4-BE49-F238E27FC236}">
                <a16:creationId xmlns:a16="http://schemas.microsoft.com/office/drawing/2014/main" id="{EB83174F-B612-4F3C-BA6A-F40A22D3C2E1}"/>
              </a:ext>
            </a:extLst>
          </p:cNvPr>
          <p:cNvSpPr/>
          <p:nvPr/>
        </p:nvSpPr>
        <p:spPr>
          <a:xfrm rot="10800000">
            <a:off x="4192749" y="4696658"/>
            <a:ext cx="1301852" cy="302517"/>
          </a:xfrm>
          <a:prstGeom prst="leftArrow">
            <a:avLst/>
          </a:prstGeom>
          <a:solidFill>
            <a:srgbClr val="FFFF0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4" name="Arrow: Left 53">
            <a:extLst>
              <a:ext uri="{FF2B5EF4-FFF2-40B4-BE49-F238E27FC236}">
                <a16:creationId xmlns:a16="http://schemas.microsoft.com/office/drawing/2014/main" id="{6F48A11D-8CF8-4798-8810-C287795B906F}"/>
              </a:ext>
            </a:extLst>
          </p:cNvPr>
          <p:cNvSpPr/>
          <p:nvPr/>
        </p:nvSpPr>
        <p:spPr>
          <a:xfrm>
            <a:off x="7991900" y="369881"/>
            <a:ext cx="1125157" cy="302517"/>
          </a:xfrm>
          <a:prstGeom prst="leftArrow">
            <a:avLst/>
          </a:prstGeom>
          <a:solidFill>
            <a:srgbClr val="FFFF0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57" name="Picture 56">
            <a:extLst>
              <a:ext uri="{FF2B5EF4-FFF2-40B4-BE49-F238E27FC236}">
                <a16:creationId xmlns:a16="http://schemas.microsoft.com/office/drawing/2014/main" id="{DBCC56C0-3742-4877-98A8-53C80DBBA8B9}"/>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5546" b="77837" l="14861" r="79567"/>
                    </a14:imgEffect>
                  </a14:imgLayer>
                </a14:imgProps>
              </a:ext>
            </a:extLst>
          </a:blip>
          <a:srcRect l="16331" t="35080" r="20813" b="22130"/>
          <a:stretch/>
        </p:blipFill>
        <p:spPr>
          <a:xfrm>
            <a:off x="4247771" y="408741"/>
            <a:ext cx="455614" cy="448439"/>
          </a:xfrm>
          <a:prstGeom prst="rect">
            <a:avLst/>
          </a:prstGeom>
        </p:spPr>
      </p:pic>
      <p:pic>
        <p:nvPicPr>
          <p:cNvPr id="59" name="Picture 58">
            <a:extLst>
              <a:ext uri="{FF2B5EF4-FFF2-40B4-BE49-F238E27FC236}">
                <a16:creationId xmlns:a16="http://schemas.microsoft.com/office/drawing/2014/main" id="{9A039CAD-BC2F-40D9-982B-4E8769728A6C}"/>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5546" b="77837" l="14861" r="79567"/>
                    </a14:imgEffect>
                  </a14:imgLayer>
                </a14:imgProps>
              </a:ext>
            </a:extLst>
          </a:blip>
          <a:srcRect l="16331" t="35080" r="20813" b="22130"/>
          <a:stretch/>
        </p:blipFill>
        <p:spPr>
          <a:xfrm>
            <a:off x="4352914" y="1293387"/>
            <a:ext cx="455614" cy="448439"/>
          </a:xfrm>
          <a:prstGeom prst="rect">
            <a:avLst/>
          </a:prstGeom>
        </p:spPr>
      </p:pic>
      <p:pic>
        <p:nvPicPr>
          <p:cNvPr id="60" name="Picture 59">
            <a:extLst>
              <a:ext uri="{FF2B5EF4-FFF2-40B4-BE49-F238E27FC236}">
                <a16:creationId xmlns:a16="http://schemas.microsoft.com/office/drawing/2014/main" id="{C40F0FD2-11A7-44B8-BE0C-38F63FE55878}"/>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5546" b="77837" l="14861" r="79567"/>
                    </a14:imgEffect>
                  </a14:imgLayer>
                </a14:imgProps>
              </a:ext>
            </a:extLst>
          </a:blip>
          <a:srcRect l="16331" t="35080" r="20813" b="22130"/>
          <a:stretch/>
        </p:blipFill>
        <p:spPr>
          <a:xfrm>
            <a:off x="3205923" y="1999635"/>
            <a:ext cx="455614" cy="448439"/>
          </a:xfrm>
          <a:prstGeom prst="rect">
            <a:avLst/>
          </a:prstGeom>
        </p:spPr>
      </p:pic>
      <p:pic>
        <p:nvPicPr>
          <p:cNvPr id="61" name="Picture 60">
            <a:extLst>
              <a:ext uri="{FF2B5EF4-FFF2-40B4-BE49-F238E27FC236}">
                <a16:creationId xmlns:a16="http://schemas.microsoft.com/office/drawing/2014/main" id="{5968DD88-406D-4F0E-8ABD-C622F8616A90}"/>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5546" b="77837" l="14861" r="79567"/>
                    </a14:imgEffect>
                  </a14:imgLayer>
                </a14:imgProps>
              </a:ext>
            </a:extLst>
          </a:blip>
          <a:srcRect l="16331" t="35080" r="20813" b="22130"/>
          <a:stretch/>
        </p:blipFill>
        <p:spPr>
          <a:xfrm>
            <a:off x="5542830" y="2459342"/>
            <a:ext cx="521899" cy="513680"/>
          </a:xfrm>
          <a:prstGeom prst="rect">
            <a:avLst/>
          </a:prstGeom>
        </p:spPr>
      </p:pic>
      <p:pic>
        <p:nvPicPr>
          <p:cNvPr id="62" name="Picture 61">
            <a:extLst>
              <a:ext uri="{FF2B5EF4-FFF2-40B4-BE49-F238E27FC236}">
                <a16:creationId xmlns:a16="http://schemas.microsoft.com/office/drawing/2014/main" id="{DFFDBB77-D2A7-44A9-9956-E7A3DA3818F4}"/>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5546" b="77837" l="14861" r="79567"/>
                    </a14:imgEffect>
                  </a14:imgLayer>
                </a14:imgProps>
              </a:ext>
            </a:extLst>
          </a:blip>
          <a:srcRect l="16331" t="35080" r="20813" b="22130"/>
          <a:stretch/>
        </p:blipFill>
        <p:spPr>
          <a:xfrm>
            <a:off x="6829061" y="2418601"/>
            <a:ext cx="455614" cy="448439"/>
          </a:xfrm>
          <a:prstGeom prst="rect">
            <a:avLst/>
          </a:prstGeom>
        </p:spPr>
      </p:pic>
      <p:pic>
        <p:nvPicPr>
          <p:cNvPr id="63" name="Picture 62">
            <a:extLst>
              <a:ext uri="{FF2B5EF4-FFF2-40B4-BE49-F238E27FC236}">
                <a16:creationId xmlns:a16="http://schemas.microsoft.com/office/drawing/2014/main" id="{C70A93C6-269D-4793-AA57-B34C9DA3D0F0}"/>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5546" b="77837" l="14861" r="79567"/>
                    </a14:imgEffect>
                  </a14:imgLayer>
                </a14:imgProps>
              </a:ext>
            </a:extLst>
          </a:blip>
          <a:srcRect l="16331" t="35080" r="20813" b="22130"/>
          <a:stretch/>
        </p:blipFill>
        <p:spPr>
          <a:xfrm>
            <a:off x="6618119" y="641841"/>
            <a:ext cx="455614" cy="448439"/>
          </a:xfrm>
          <a:prstGeom prst="rect">
            <a:avLst/>
          </a:prstGeom>
        </p:spPr>
      </p:pic>
      <p:pic>
        <p:nvPicPr>
          <p:cNvPr id="64" name="Picture 63">
            <a:extLst>
              <a:ext uri="{FF2B5EF4-FFF2-40B4-BE49-F238E27FC236}">
                <a16:creationId xmlns:a16="http://schemas.microsoft.com/office/drawing/2014/main" id="{6D2BE0E2-8DA1-4572-B76B-D5F3947067CE}"/>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5546" b="77837" l="14861" r="79567"/>
                    </a14:imgEffect>
                  </a14:imgLayer>
                </a14:imgProps>
              </a:ext>
            </a:extLst>
          </a:blip>
          <a:srcRect l="16331" t="35080" r="20813" b="22130"/>
          <a:stretch/>
        </p:blipFill>
        <p:spPr>
          <a:xfrm>
            <a:off x="6451021" y="1724661"/>
            <a:ext cx="455614" cy="448439"/>
          </a:xfrm>
          <a:prstGeom prst="rect">
            <a:avLst/>
          </a:prstGeom>
        </p:spPr>
      </p:pic>
      <p:pic>
        <p:nvPicPr>
          <p:cNvPr id="65" name="Picture 64">
            <a:extLst>
              <a:ext uri="{FF2B5EF4-FFF2-40B4-BE49-F238E27FC236}">
                <a16:creationId xmlns:a16="http://schemas.microsoft.com/office/drawing/2014/main" id="{1B3D5C2F-B933-4671-BAF8-6F48D4F57DDB}"/>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5546" b="77837" l="14861" r="79567"/>
                    </a14:imgEffect>
                  </a14:imgLayer>
                </a14:imgProps>
              </a:ext>
            </a:extLst>
          </a:blip>
          <a:srcRect l="16331" t="35080" r="20813" b="22130"/>
          <a:stretch/>
        </p:blipFill>
        <p:spPr>
          <a:xfrm rot="19935651">
            <a:off x="9050347" y="1557370"/>
            <a:ext cx="557913" cy="549127"/>
          </a:xfrm>
          <a:prstGeom prst="rect">
            <a:avLst/>
          </a:prstGeom>
        </p:spPr>
      </p:pic>
      <p:pic>
        <p:nvPicPr>
          <p:cNvPr id="66" name="Picture 65">
            <a:extLst>
              <a:ext uri="{FF2B5EF4-FFF2-40B4-BE49-F238E27FC236}">
                <a16:creationId xmlns:a16="http://schemas.microsoft.com/office/drawing/2014/main" id="{C2ACDCD9-8155-469C-8F53-D20BFA5E90D7}"/>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5546" b="77837" l="14861" r="79567"/>
                    </a14:imgEffect>
                  </a14:imgLayer>
                </a14:imgProps>
              </a:ext>
            </a:extLst>
          </a:blip>
          <a:srcRect l="16331" t="35080" r="20813" b="22130"/>
          <a:stretch/>
        </p:blipFill>
        <p:spPr>
          <a:xfrm>
            <a:off x="8251433" y="2259307"/>
            <a:ext cx="455614" cy="448439"/>
          </a:xfrm>
          <a:prstGeom prst="rect">
            <a:avLst/>
          </a:prstGeom>
        </p:spPr>
      </p:pic>
      <p:pic>
        <p:nvPicPr>
          <p:cNvPr id="67" name="Picture 66">
            <a:extLst>
              <a:ext uri="{FF2B5EF4-FFF2-40B4-BE49-F238E27FC236}">
                <a16:creationId xmlns:a16="http://schemas.microsoft.com/office/drawing/2014/main" id="{B63A26D2-1FA2-4517-B6BC-5B111C56CAD7}"/>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5546" b="77837" l="14861" r="79567"/>
                    </a14:imgEffect>
                  </a14:imgLayer>
                </a14:imgProps>
              </a:ext>
            </a:extLst>
          </a:blip>
          <a:srcRect l="16331" t="35080" r="20813" b="22130"/>
          <a:stretch/>
        </p:blipFill>
        <p:spPr>
          <a:xfrm>
            <a:off x="3806713" y="2897687"/>
            <a:ext cx="517987" cy="509830"/>
          </a:xfrm>
          <a:prstGeom prst="rect">
            <a:avLst/>
          </a:prstGeom>
        </p:spPr>
      </p:pic>
      <p:pic>
        <p:nvPicPr>
          <p:cNvPr id="2" name="Picture 1">
            <a:extLst>
              <a:ext uri="{FF2B5EF4-FFF2-40B4-BE49-F238E27FC236}">
                <a16:creationId xmlns:a16="http://schemas.microsoft.com/office/drawing/2014/main" id="{092EF4E0-00AE-437E-98BB-B1234F6E69F7}"/>
              </a:ext>
            </a:extLst>
          </p:cNvPr>
          <p:cNvPicPr>
            <a:picLocks noChangeAspect="1"/>
          </p:cNvPicPr>
          <p:nvPr/>
        </p:nvPicPr>
        <p:blipFill>
          <a:blip r:embed="rId17"/>
          <a:stretch>
            <a:fillRect/>
          </a:stretch>
        </p:blipFill>
        <p:spPr>
          <a:xfrm>
            <a:off x="1057235" y="5379964"/>
            <a:ext cx="999831" cy="859611"/>
          </a:xfrm>
          <a:prstGeom prst="rect">
            <a:avLst/>
          </a:prstGeom>
        </p:spPr>
      </p:pic>
      <p:pic>
        <p:nvPicPr>
          <p:cNvPr id="68" name="Picture 67">
            <a:extLst>
              <a:ext uri="{FF2B5EF4-FFF2-40B4-BE49-F238E27FC236}">
                <a16:creationId xmlns:a16="http://schemas.microsoft.com/office/drawing/2014/main" id="{EFD2A06B-8031-4946-8CA5-8D5E361C6D27}"/>
              </a:ext>
            </a:extLst>
          </p:cNvPr>
          <p:cNvPicPr>
            <a:picLocks noChangeAspect="1"/>
          </p:cNvPicPr>
          <p:nvPr/>
        </p:nvPicPr>
        <p:blipFill>
          <a:blip r:embed="rId18"/>
          <a:stretch>
            <a:fillRect/>
          </a:stretch>
        </p:blipFill>
        <p:spPr>
          <a:xfrm>
            <a:off x="2757873" y="4252696"/>
            <a:ext cx="1518036" cy="859611"/>
          </a:xfrm>
          <a:prstGeom prst="rect">
            <a:avLst/>
          </a:prstGeom>
        </p:spPr>
      </p:pic>
      <p:pic>
        <p:nvPicPr>
          <p:cNvPr id="69" name="Picture 68">
            <a:extLst>
              <a:ext uri="{FF2B5EF4-FFF2-40B4-BE49-F238E27FC236}">
                <a16:creationId xmlns:a16="http://schemas.microsoft.com/office/drawing/2014/main" id="{66FAD496-501B-4311-B83F-5F46153FA249}"/>
              </a:ext>
            </a:extLst>
          </p:cNvPr>
          <p:cNvPicPr>
            <a:picLocks noChangeAspect="1"/>
          </p:cNvPicPr>
          <p:nvPr/>
        </p:nvPicPr>
        <p:blipFill>
          <a:blip r:embed="rId19"/>
          <a:stretch>
            <a:fillRect/>
          </a:stretch>
        </p:blipFill>
        <p:spPr>
          <a:xfrm>
            <a:off x="10673009" y="1319461"/>
            <a:ext cx="1225402" cy="859611"/>
          </a:xfrm>
          <a:prstGeom prst="rect">
            <a:avLst/>
          </a:prstGeom>
        </p:spPr>
      </p:pic>
      <p:sp>
        <p:nvSpPr>
          <p:cNvPr id="53" name="Arrow: Left 52">
            <a:extLst>
              <a:ext uri="{FF2B5EF4-FFF2-40B4-BE49-F238E27FC236}">
                <a16:creationId xmlns:a16="http://schemas.microsoft.com/office/drawing/2014/main" id="{32D82B8C-6967-43D7-BCB6-3162C35A4128}"/>
              </a:ext>
            </a:extLst>
          </p:cNvPr>
          <p:cNvSpPr/>
          <p:nvPr/>
        </p:nvSpPr>
        <p:spPr>
          <a:xfrm>
            <a:off x="9452711" y="1672269"/>
            <a:ext cx="1117207" cy="319327"/>
          </a:xfrm>
          <a:prstGeom prst="leftArrow">
            <a:avLst/>
          </a:prstGeom>
          <a:solidFill>
            <a:srgbClr val="FFFF0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73" name="Picture 72">
            <a:extLst>
              <a:ext uri="{FF2B5EF4-FFF2-40B4-BE49-F238E27FC236}">
                <a16:creationId xmlns:a16="http://schemas.microsoft.com/office/drawing/2014/main" id="{A60C66E4-9397-43F4-8165-5727B4F4C048}"/>
              </a:ext>
            </a:extLst>
          </p:cNvPr>
          <p:cNvPicPr>
            <a:picLocks noChangeAspect="1"/>
          </p:cNvPicPr>
          <p:nvPr/>
        </p:nvPicPr>
        <p:blipFill>
          <a:blip r:embed="rId20"/>
          <a:stretch>
            <a:fillRect/>
          </a:stretch>
        </p:blipFill>
        <p:spPr>
          <a:xfrm>
            <a:off x="9216274" y="84331"/>
            <a:ext cx="975445" cy="859611"/>
          </a:xfrm>
          <a:prstGeom prst="rect">
            <a:avLst/>
          </a:prstGeom>
        </p:spPr>
      </p:pic>
      <p:pic>
        <p:nvPicPr>
          <p:cNvPr id="74" name="Picture 73">
            <a:extLst>
              <a:ext uri="{FF2B5EF4-FFF2-40B4-BE49-F238E27FC236}">
                <a16:creationId xmlns:a16="http://schemas.microsoft.com/office/drawing/2014/main" id="{145E1CCD-2418-4AA1-AE59-F5FFAEA0D3CC}"/>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143" b="84429" l="11526" r="94156"/>
                    </a14:imgEffect>
                  </a14:imgLayer>
                </a14:imgProps>
              </a:ext>
            </a:extLst>
          </a:blip>
          <a:stretch>
            <a:fillRect/>
          </a:stretch>
        </p:blipFill>
        <p:spPr>
          <a:xfrm>
            <a:off x="6784292" y="3110942"/>
            <a:ext cx="904078" cy="1027361"/>
          </a:xfrm>
          <a:prstGeom prst="rect">
            <a:avLst/>
          </a:prstGeom>
        </p:spPr>
      </p:pic>
      <p:pic>
        <p:nvPicPr>
          <p:cNvPr id="75" name="Picture 74">
            <a:extLst>
              <a:ext uri="{FF2B5EF4-FFF2-40B4-BE49-F238E27FC236}">
                <a16:creationId xmlns:a16="http://schemas.microsoft.com/office/drawing/2014/main" id="{7C63E468-B8EB-4D47-B6F2-4BD5041EA1C3}"/>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143" b="84429" l="11526" r="94156"/>
                    </a14:imgEffect>
                  </a14:imgLayer>
                </a14:imgProps>
              </a:ext>
            </a:extLst>
          </a:blip>
          <a:stretch>
            <a:fillRect/>
          </a:stretch>
        </p:blipFill>
        <p:spPr>
          <a:xfrm>
            <a:off x="8631555" y="2796190"/>
            <a:ext cx="904078" cy="1027361"/>
          </a:xfrm>
          <a:prstGeom prst="rect">
            <a:avLst/>
          </a:prstGeom>
        </p:spPr>
      </p:pic>
      <p:pic>
        <p:nvPicPr>
          <p:cNvPr id="76" name="Picture 75">
            <a:extLst>
              <a:ext uri="{FF2B5EF4-FFF2-40B4-BE49-F238E27FC236}">
                <a16:creationId xmlns:a16="http://schemas.microsoft.com/office/drawing/2014/main" id="{025541C6-AAC0-4F0D-A216-EC328E5D780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143" b="84429" l="11526" r="94156"/>
                    </a14:imgEffect>
                  </a14:imgLayer>
                </a14:imgProps>
              </a:ext>
            </a:extLst>
          </a:blip>
          <a:stretch>
            <a:fillRect/>
          </a:stretch>
        </p:blipFill>
        <p:spPr>
          <a:xfrm>
            <a:off x="7297662" y="1188643"/>
            <a:ext cx="904078" cy="1027361"/>
          </a:xfrm>
          <a:prstGeom prst="rect">
            <a:avLst/>
          </a:prstGeom>
        </p:spPr>
      </p:pic>
      <p:pic>
        <p:nvPicPr>
          <p:cNvPr id="77" name="Picture 76">
            <a:extLst>
              <a:ext uri="{FF2B5EF4-FFF2-40B4-BE49-F238E27FC236}">
                <a16:creationId xmlns:a16="http://schemas.microsoft.com/office/drawing/2014/main" id="{8F77CE13-CCFD-4AFA-8D93-45A6C6AB58F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143" b="84429" l="11526" r="94156"/>
                    </a14:imgEffect>
                  </a14:imgLayer>
                </a14:imgProps>
              </a:ext>
            </a:extLst>
          </a:blip>
          <a:stretch>
            <a:fillRect/>
          </a:stretch>
        </p:blipFill>
        <p:spPr>
          <a:xfrm>
            <a:off x="5365682" y="125034"/>
            <a:ext cx="904078" cy="1027361"/>
          </a:xfrm>
          <a:prstGeom prst="rect">
            <a:avLst/>
          </a:prstGeom>
        </p:spPr>
      </p:pic>
      <p:pic>
        <p:nvPicPr>
          <p:cNvPr id="78" name="Picture 77">
            <a:extLst>
              <a:ext uri="{FF2B5EF4-FFF2-40B4-BE49-F238E27FC236}">
                <a16:creationId xmlns:a16="http://schemas.microsoft.com/office/drawing/2014/main" id="{5602CEE0-2F0C-4431-8BDB-92E49CB2174B}"/>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143" b="84429" l="11526" r="94156"/>
                    </a14:imgEffect>
                  </a14:imgLayer>
                </a14:imgProps>
              </a:ext>
            </a:extLst>
          </a:blip>
          <a:stretch>
            <a:fillRect/>
          </a:stretch>
        </p:blipFill>
        <p:spPr>
          <a:xfrm>
            <a:off x="4883146" y="1418739"/>
            <a:ext cx="904078" cy="1027361"/>
          </a:xfrm>
          <a:prstGeom prst="rect">
            <a:avLst/>
          </a:prstGeom>
        </p:spPr>
      </p:pic>
      <p:sp>
        <p:nvSpPr>
          <p:cNvPr id="55" name="Arrow: Left 54">
            <a:extLst>
              <a:ext uri="{FF2B5EF4-FFF2-40B4-BE49-F238E27FC236}">
                <a16:creationId xmlns:a16="http://schemas.microsoft.com/office/drawing/2014/main" id="{D47623D5-55C1-46B8-B835-674BD487D46E}"/>
              </a:ext>
            </a:extLst>
          </p:cNvPr>
          <p:cNvSpPr/>
          <p:nvPr/>
        </p:nvSpPr>
        <p:spPr>
          <a:xfrm>
            <a:off x="9347956" y="3250137"/>
            <a:ext cx="1066853" cy="319328"/>
          </a:xfrm>
          <a:prstGeom prst="leftArrow">
            <a:avLst/>
          </a:prstGeom>
          <a:solidFill>
            <a:srgbClr val="FFFF0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70" name="Picture 69">
            <a:extLst>
              <a:ext uri="{FF2B5EF4-FFF2-40B4-BE49-F238E27FC236}">
                <a16:creationId xmlns:a16="http://schemas.microsoft.com/office/drawing/2014/main" id="{71D83815-CF57-4BF3-AC70-7E2D19C83214}"/>
              </a:ext>
            </a:extLst>
          </p:cNvPr>
          <p:cNvPicPr>
            <a:picLocks noChangeAspect="1"/>
          </p:cNvPicPr>
          <p:nvPr/>
        </p:nvPicPr>
        <p:blipFill>
          <a:blip r:embed="rId21"/>
          <a:stretch>
            <a:fillRect/>
          </a:stretch>
        </p:blipFill>
        <p:spPr>
          <a:xfrm>
            <a:off x="10453257" y="2959988"/>
            <a:ext cx="1243692" cy="859611"/>
          </a:xfrm>
          <a:prstGeom prst="rect">
            <a:avLst/>
          </a:prstGeom>
        </p:spPr>
      </p:pic>
      <p:sp>
        <p:nvSpPr>
          <p:cNvPr id="79" name="TextBox 78">
            <a:extLst>
              <a:ext uri="{FF2B5EF4-FFF2-40B4-BE49-F238E27FC236}">
                <a16:creationId xmlns:a16="http://schemas.microsoft.com/office/drawing/2014/main" id="{9B72D5B0-FCEB-44B4-B326-95DFAEBA3468}"/>
              </a:ext>
            </a:extLst>
          </p:cNvPr>
          <p:cNvSpPr txBox="1"/>
          <p:nvPr/>
        </p:nvSpPr>
        <p:spPr>
          <a:xfrm>
            <a:off x="7748400" y="6087819"/>
            <a:ext cx="1917294" cy="646331"/>
          </a:xfrm>
          <a:prstGeom prst="rect">
            <a:avLst/>
          </a:prstGeom>
          <a:noFill/>
        </p:spPr>
        <p:txBody>
          <a:bodyPr wrap="square" rtlCol="0">
            <a:spAutoFit/>
          </a:bodyPr>
          <a:lstStyle/>
          <a:p>
            <a:r>
              <a:rPr lang="vi-VN" sz="3600" b="1" dirty="0">
                <a:solidFill>
                  <a:srgbClr val="FFFF00"/>
                </a:solidFill>
                <a:latin typeface="+mj-lt"/>
              </a:rPr>
              <a:t>Cây táo</a:t>
            </a:r>
            <a:endParaRPr lang="en-US" sz="3600" b="1" dirty="0">
              <a:solidFill>
                <a:srgbClr val="FFFF00"/>
              </a:solidFill>
              <a:latin typeface="+mj-lt"/>
            </a:endParaRPr>
          </a:p>
        </p:txBody>
      </p:sp>
    </p:spTree>
    <p:custDataLst>
      <p:tags r:id="rId1"/>
    </p:custDataLst>
    <p:extLst>
      <p:ext uri="{BB962C8B-B14F-4D97-AF65-F5344CB8AC3E}">
        <p14:creationId xmlns:p14="http://schemas.microsoft.com/office/powerpoint/2010/main" val="488805238"/>
      </p:ext>
    </p:extLst>
  </p:cSld>
  <p:clrMapOvr>
    <a:masterClrMapping/>
  </p:clrMapOvr>
  <mc:AlternateContent xmlns:mc="http://schemas.openxmlformats.org/markup-compatibility/2006" xmlns:p14="http://schemas.microsoft.com/office/powerpoint/2010/main">
    <mc:Choice Requires="p14">
      <p:transition spd="slow" p14:dur="2000" advTm="8149"/>
    </mc:Choice>
    <mc:Fallback xmlns="">
      <p:transition spd="slow" advTm="81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8"/>
                                        </p:tgtEl>
                                        <p:attrNameLst>
                                          <p:attrName>style.visibility</p:attrName>
                                        </p:attrNameLst>
                                      </p:cBhvr>
                                      <p:to>
                                        <p:strVal val="visible"/>
                                      </p:to>
                                    </p:set>
                                    <p:anim calcmode="lin" valueType="num">
                                      <p:cBhvr>
                                        <p:cTn id="19" dur="500" fill="hold"/>
                                        <p:tgtEl>
                                          <p:spTgt spid="68"/>
                                        </p:tgtEl>
                                        <p:attrNameLst>
                                          <p:attrName>ppt_w</p:attrName>
                                        </p:attrNameLst>
                                      </p:cBhvr>
                                      <p:tavLst>
                                        <p:tav tm="0">
                                          <p:val>
                                            <p:fltVal val="0"/>
                                          </p:val>
                                        </p:tav>
                                        <p:tav tm="100000">
                                          <p:val>
                                            <p:strVal val="#ppt_w"/>
                                          </p:val>
                                        </p:tav>
                                      </p:tavLst>
                                    </p:anim>
                                    <p:anim calcmode="lin" valueType="num">
                                      <p:cBhvr>
                                        <p:cTn id="20" dur="500" fill="hold"/>
                                        <p:tgtEl>
                                          <p:spTgt spid="68"/>
                                        </p:tgtEl>
                                        <p:attrNameLst>
                                          <p:attrName>ppt_h</p:attrName>
                                        </p:attrNameLst>
                                      </p:cBhvr>
                                      <p:tavLst>
                                        <p:tav tm="0">
                                          <p:val>
                                            <p:fltVal val="0"/>
                                          </p:val>
                                        </p:tav>
                                        <p:tav tm="100000">
                                          <p:val>
                                            <p:strVal val="#ppt_h"/>
                                          </p:val>
                                        </p:tav>
                                      </p:tavLst>
                                    </p:anim>
                                    <p:animEffect transition="in" filter="fade">
                                      <p:cBhvr>
                                        <p:cTn id="21" dur="500"/>
                                        <p:tgtEl>
                                          <p:spTgt spid="6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52"/>
                                        </p:tgtEl>
                                        <p:attrNameLst>
                                          <p:attrName>style.visibility</p:attrName>
                                        </p:attrNameLst>
                                      </p:cBhvr>
                                      <p:to>
                                        <p:strVal val="visible"/>
                                      </p:to>
                                    </p:set>
                                    <p:anim calcmode="lin" valueType="num">
                                      <p:cBhvr>
                                        <p:cTn id="24" dur="500" fill="hold"/>
                                        <p:tgtEl>
                                          <p:spTgt spid="52"/>
                                        </p:tgtEl>
                                        <p:attrNameLst>
                                          <p:attrName>ppt_w</p:attrName>
                                        </p:attrNameLst>
                                      </p:cBhvr>
                                      <p:tavLst>
                                        <p:tav tm="0">
                                          <p:val>
                                            <p:fltVal val="0"/>
                                          </p:val>
                                        </p:tav>
                                        <p:tav tm="100000">
                                          <p:val>
                                            <p:strVal val="#ppt_w"/>
                                          </p:val>
                                        </p:tav>
                                      </p:tavLst>
                                    </p:anim>
                                    <p:anim calcmode="lin" valueType="num">
                                      <p:cBhvr>
                                        <p:cTn id="25" dur="500" fill="hold"/>
                                        <p:tgtEl>
                                          <p:spTgt spid="52"/>
                                        </p:tgtEl>
                                        <p:attrNameLst>
                                          <p:attrName>ppt_h</p:attrName>
                                        </p:attrNameLst>
                                      </p:cBhvr>
                                      <p:tavLst>
                                        <p:tav tm="0">
                                          <p:val>
                                            <p:fltVal val="0"/>
                                          </p:val>
                                        </p:tav>
                                        <p:tav tm="100000">
                                          <p:val>
                                            <p:strVal val="#ppt_h"/>
                                          </p:val>
                                        </p:tav>
                                      </p:tavLst>
                                    </p:anim>
                                    <p:animEffect transition="in" filter="fade">
                                      <p:cBhvr>
                                        <p:cTn id="26" dur="500"/>
                                        <p:tgtEl>
                                          <p:spTgt spid="5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54"/>
                                        </p:tgtEl>
                                        <p:attrNameLst>
                                          <p:attrName>style.visibility</p:attrName>
                                        </p:attrNameLst>
                                      </p:cBhvr>
                                      <p:to>
                                        <p:strVal val="visible"/>
                                      </p:to>
                                    </p:set>
                                    <p:anim calcmode="lin" valueType="num">
                                      <p:cBhvr>
                                        <p:cTn id="31" dur="500" fill="hold"/>
                                        <p:tgtEl>
                                          <p:spTgt spid="54"/>
                                        </p:tgtEl>
                                        <p:attrNameLst>
                                          <p:attrName>ppt_w</p:attrName>
                                        </p:attrNameLst>
                                      </p:cBhvr>
                                      <p:tavLst>
                                        <p:tav tm="0">
                                          <p:val>
                                            <p:fltVal val="0"/>
                                          </p:val>
                                        </p:tav>
                                        <p:tav tm="100000">
                                          <p:val>
                                            <p:strVal val="#ppt_w"/>
                                          </p:val>
                                        </p:tav>
                                      </p:tavLst>
                                    </p:anim>
                                    <p:anim calcmode="lin" valueType="num">
                                      <p:cBhvr>
                                        <p:cTn id="32" dur="500" fill="hold"/>
                                        <p:tgtEl>
                                          <p:spTgt spid="54"/>
                                        </p:tgtEl>
                                        <p:attrNameLst>
                                          <p:attrName>ppt_h</p:attrName>
                                        </p:attrNameLst>
                                      </p:cBhvr>
                                      <p:tavLst>
                                        <p:tav tm="0">
                                          <p:val>
                                            <p:fltVal val="0"/>
                                          </p:val>
                                        </p:tav>
                                        <p:tav tm="100000">
                                          <p:val>
                                            <p:strVal val="#ppt_h"/>
                                          </p:val>
                                        </p:tav>
                                      </p:tavLst>
                                    </p:anim>
                                    <p:animEffect transition="in" filter="fade">
                                      <p:cBhvr>
                                        <p:cTn id="33" dur="500"/>
                                        <p:tgtEl>
                                          <p:spTgt spid="54"/>
                                        </p:tgtEl>
                                      </p:cBhvr>
                                    </p:animEffect>
                                  </p:childTnLst>
                                </p:cTn>
                              </p:par>
                              <p:par>
                                <p:cTn id="34" presetID="53" presetClass="entr" presetSubtype="16" fill="hold" nodeType="withEffect">
                                  <p:stCondLst>
                                    <p:cond delay="0"/>
                                  </p:stCondLst>
                                  <p:childTnLst>
                                    <p:set>
                                      <p:cBhvr>
                                        <p:cTn id="35" dur="1" fill="hold">
                                          <p:stCondLst>
                                            <p:cond delay="0"/>
                                          </p:stCondLst>
                                        </p:cTn>
                                        <p:tgtEl>
                                          <p:spTgt spid="73"/>
                                        </p:tgtEl>
                                        <p:attrNameLst>
                                          <p:attrName>style.visibility</p:attrName>
                                        </p:attrNameLst>
                                      </p:cBhvr>
                                      <p:to>
                                        <p:strVal val="visible"/>
                                      </p:to>
                                    </p:set>
                                    <p:anim calcmode="lin" valueType="num">
                                      <p:cBhvr>
                                        <p:cTn id="36" dur="500" fill="hold"/>
                                        <p:tgtEl>
                                          <p:spTgt spid="73"/>
                                        </p:tgtEl>
                                        <p:attrNameLst>
                                          <p:attrName>ppt_w</p:attrName>
                                        </p:attrNameLst>
                                      </p:cBhvr>
                                      <p:tavLst>
                                        <p:tav tm="0">
                                          <p:val>
                                            <p:fltVal val="0"/>
                                          </p:val>
                                        </p:tav>
                                        <p:tav tm="100000">
                                          <p:val>
                                            <p:strVal val="#ppt_w"/>
                                          </p:val>
                                        </p:tav>
                                      </p:tavLst>
                                    </p:anim>
                                    <p:anim calcmode="lin" valueType="num">
                                      <p:cBhvr>
                                        <p:cTn id="37" dur="500" fill="hold"/>
                                        <p:tgtEl>
                                          <p:spTgt spid="73"/>
                                        </p:tgtEl>
                                        <p:attrNameLst>
                                          <p:attrName>ppt_h</p:attrName>
                                        </p:attrNameLst>
                                      </p:cBhvr>
                                      <p:tavLst>
                                        <p:tav tm="0">
                                          <p:val>
                                            <p:fltVal val="0"/>
                                          </p:val>
                                        </p:tav>
                                        <p:tav tm="100000">
                                          <p:val>
                                            <p:strVal val="#ppt_h"/>
                                          </p:val>
                                        </p:tav>
                                      </p:tavLst>
                                    </p:anim>
                                    <p:animEffect transition="in" filter="fade">
                                      <p:cBhvr>
                                        <p:cTn id="38" dur="500"/>
                                        <p:tgtEl>
                                          <p:spTgt spid="73"/>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53"/>
                                        </p:tgtEl>
                                        <p:attrNameLst>
                                          <p:attrName>style.visibility</p:attrName>
                                        </p:attrNameLst>
                                      </p:cBhvr>
                                      <p:to>
                                        <p:strVal val="visible"/>
                                      </p:to>
                                    </p:set>
                                    <p:anim calcmode="lin" valueType="num">
                                      <p:cBhvr>
                                        <p:cTn id="43" dur="500" fill="hold"/>
                                        <p:tgtEl>
                                          <p:spTgt spid="53"/>
                                        </p:tgtEl>
                                        <p:attrNameLst>
                                          <p:attrName>ppt_w</p:attrName>
                                        </p:attrNameLst>
                                      </p:cBhvr>
                                      <p:tavLst>
                                        <p:tav tm="0">
                                          <p:val>
                                            <p:fltVal val="0"/>
                                          </p:val>
                                        </p:tav>
                                        <p:tav tm="100000">
                                          <p:val>
                                            <p:strVal val="#ppt_w"/>
                                          </p:val>
                                        </p:tav>
                                      </p:tavLst>
                                    </p:anim>
                                    <p:anim calcmode="lin" valueType="num">
                                      <p:cBhvr>
                                        <p:cTn id="44" dur="500" fill="hold"/>
                                        <p:tgtEl>
                                          <p:spTgt spid="53"/>
                                        </p:tgtEl>
                                        <p:attrNameLst>
                                          <p:attrName>ppt_h</p:attrName>
                                        </p:attrNameLst>
                                      </p:cBhvr>
                                      <p:tavLst>
                                        <p:tav tm="0">
                                          <p:val>
                                            <p:fltVal val="0"/>
                                          </p:val>
                                        </p:tav>
                                        <p:tav tm="100000">
                                          <p:val>
                                            <p:strVal val="#ppt_h"/>
                                          </p:val>
                                        </p:tav>
                                      </p:tavLst>
                                    </p:anim>
                                    <p:animEffect transition="in" filter="fade">
                                      <p:cBhvr>
                                        <p:cTn id="45" dur="500"/>
                                        <p:tgtEl>
                                          <p:spTgt spid="53"/>
                                        </p:tgtEl>
                                      </p:cBhvr>
                                    </p:animEffect>
                                  </p:childTnLst>
                                </p:cTn>
                              </p:par>
                              <p:par>
                                <p:cTn id="46" presetID="53" presetClass="entr" presetSubtype="16" fill="hold" nodeType="withEffect">
                                  <p:stCondLst>
                                    <p:cond delay="0"/>
                                  </p:stCondLst>
                                  <p:childTnLst>
                                    <p:set>
                                      <p:cBhvr>
                                        <p:cTn id="47" dur="1" fill="hold">
                                          <p:stCondLst>
                                            <p:cond delay="0"/>
                                          </p:stCondLst>
                                        </p:cTn>
                                        <p:tgtEl>
                                          <p:spTgt spid="69"/>
                                        </p:tgtEl>
                                        <p:attrNameLst>
                                          <p:attrName>style.visibility</p:attrName>
                                        </p:attrNameLst>
                                      </p:cBhvr>
                                      <p:to>
                                        <p:strVal val="visible"/>
                                      </p:to>
                                    </p:set>
                                    <p:anim calcmode="lin" valueType="num">
                                      <p:cBhvr>
                                        <p:cTn id="48" dur="500" fill="hold"/>
                                        <p:tgtEl>
                                          <p:spTgt spid="69"/>
                                        </p:tgtEl>
                                        <p:attrNameLst>
                                          <p:attrName>ppt_w</p:attrName>
                                        </p:attrNameLst>
                                      </p:cBhvr>
                                      <p:tavLst>
                                        <p:tav tm="0">
                                          <p:val>
                                            <p:fltVal val="0"/>
                                          </p:val>
                                        </p:tav>
                                        <p:tav tm="100000">
                                          <p:val>
                                            <p:strVal val="#ppt_w"/>
                                          </p:val>
                                        </p:tav>
                                      </p:tavLst>
                                    </p:anim>
                                    <p:anim calcmode="lin" valueType="num">
                                      <p:cBhvr>
                                        <p:cTn id="49" dur="500" fill="hold"/>
                                        <p:tgtEl>
                                          <p:spTgt spid="69"/>
                                        </p:tgtEl>
                                        <p:attrNameLst>
                                          <p:attrName>ppt_h</p:attrName>
                                        </p:attrNameLst>
                                      </p:cBhvr>
                                      <p:tavLst>
                                        <p:tav tm="0">
                                          <p:val>
                                            <p:fltVal val="0"/>
                                          </p:val>
                                        </p:tav>
                                        <p:tav tm="100000">
                                          <p:val>
                                            <p:strVal val="#ppt_h"/>
                                          </p:val>
                                        </p:tav>
                                      </p:tavLst>
                                    </p:anim>
                                    <p:animEffect transition="in" filter="fade">
                                      <p:cBhvr>
                                        <p:cTn id="50" dur="500"/>
                                        <p:tgtEl>
                                          <p:spTgt spid="69"/>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anim calcmode="lin" valueType="num">
                                      <p:cBhvr>
                                        <p:cTn id="55" dur="500" fill="hold"/>
                                        <p:tgtEl>
                                          <p:spTgt spid="55"/>
                                        </p:tgtEl>
                                        <p:attrNameLst>
                                          <p:attrName>ppt_w</p:attrName>
                                        </p:attrNameLst>
                                      </p:cBhvr>
                                      <p:tavLst>
                                        <p:tav tm="0">
                                          <p:val>
                                            <p:fltVal val="0"/>
                                          </p:val>
                                        </p:tav>
                                        <p:tav tm="100000">
                                          <p:val>
                                            <p:strVal val="#ppt_w"/>
                                          </p:val>
                                        </p:tav>
                                      </p:tavLst>
                                    </p:anim>
                                    <p:anim calcmode="lin" valueType="num">
                                      <p:cBhvr>
                                        <p:cTn id="56" dur="500" fill="hold"/>
                                        <p:tgtEl>
                                          <p:spTgt spid="55"/>
                                        </p:tgtEl>
                                        <p:attrNameLst>
                                          <p:attrName>ppt_h</p:attrName>
                                        </p:attrNameLst>
                                      </p:cBhvr>
                                      <p:tavLst>
                                        <p:tav tm="0">
                                          <p:val>
                                            <p:fltVal val="0"/>
                                          </p:val>
                                        </p:tav>
                                        <p:tav tm="100000">
                                          <p:val>
                                            <p:strVal val="#ppt_h"/>
                                          </p:val>
                                        </p:tav>
                                      </p:tavLst>
                                    </p:anim>
                                    <p:animEffect transition="in" filter="fade">
                                      <p:cBhvr>
                                        <p:cTn id="57" dur="500"/>
                                        <p:tgtEl>
                                          <p:spTgt spid="55"/>
                                        </p:tgtEl>
                                      </p:cBhvr>
                                    </p:animEffect>
                                  </p:childTnLst>
                                </p:cTn>
                              </p:par>
                              <p:par>
                                <p:cTn id="58" presetID="53" presetClass="entr" presetSubtype="16" fill="hold" nodeType="withEffect">
                                  <p:stCondLst>
                                    <p:cond delay="0"/>
                                  </p:stCondLst>
                                  <p:childTnLst>
                                    <p:set>
                                      <p:cBhvr>
                                        <p:cTn id="59" dur="1" fill="hold">
                                          <p:stCondLst>
                                            <p:cond delay="0"/>
                                          </p:stCondLst>
                                        </p:cTn>
                                        <p:tgtEl>
                                          <p:spTgt spid="70"/>
                                        </p:tgtEl>
                                        <p:attrNameLst>
                                          <p:attrName>style.visibility</p:attrName>
                                        </p:attrNameLst>
                                      </p:cBhvr>
                                      <p:to>
                                        <p:strVal val="visible"/>
                                      </p:to>
                                    </p:set>
                                    <p:anim calcmode="lin" valueType="num">
                                      <p:cBhvr>
                                        <p:cTn id="60" dur="500" fill="hold"/>
                                        <p:tgtEl>
                                          <p:spTgt spid="70"/>
                                        </p:tgtEl>
                                        <p:attrNameLst>
                                          <p:attrName>ppt_w</p:attrName>
                                        </p:attrNameLst>
                                      </p:cBhvr>
                                      <p:tavLst>
                                        <p:tav tm="0">
                                          <p:val>
                                            <p:fltVal val="0"/>
                                          </p:val>
                                        </p:tav>
                                        <p:tav tm="100000">
                                          <p:val>
                                            <p:strVal val="#ppt_w"/>
                                          </p:val>
                                        </p:tav>
                                      </p:tavLst>
                                    </p:anim>
                                    <p:anim calcmode="lin" valueType="num">
                                      <p:cBhvr>
                                        <p:cTn id="61" dur="500" fill="hold"/>
                                        <p:tgtEl>
                                          <p:spTgt spid="70"/>
                                        </p:tgtEl>
                                        <p:attrNameLst>
                                          <p:attrName>ppt_h</p:attrName>
                                        </p:attrNameLst>
                                      </p:cBhvr>
                                      <p:tavLst>
                                        <p:tav tm="0">
                                          <p:val>
                                            <p:fltVal val="0"/>
                                          </p:val>
                                        </p:tav>
                                        <p:tav tm="100000">
                                          <p:val>
                                            <p:strVal val="#ppt_h"/>
                                          </p:val>
                                        </p:tav>
                                      </p:tavLst>
                                    </p:anim>
                                    <p:animEffect transition="in" filter="fade">
                                      <p:cBhvr>
                                        <p:cTn id="6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52" grpId="0" animBg="1"/>
      <p:bldP spid="54" grpId="0" animBg="1"/>
      <p:bldP spid="53" grpId="0" animBg="1"/>
      <p:bldP spid="5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8"/>
</p:tagLst>
</file>

<file path=ppt/tags/tag10.xml><?xml version="1.0" encoding="utf-8"?>
<p:tagLst xmlns:a="http://schemas.openxmlformats.org/drawingml/2006/main" xmlns:r="http://schemas.openxmlformats.org/officeDocument/2006/relationships" xmlns:p="http://schemas.openxmlformats.org/presentationml/2006/main">
  <p:tag name="TIMING" val="|7.4|9.2|1.6|1.1|1.7"/>
</p:tagLst>
</file>

<file path=ppt/tags/tag11.xml><?xml version="1.0" encoding="utf-8"?>
<p:tagLst xmlns:a="http://schemas.openxmlformats.org/drawingml/2006/main" xmlns:r="http://schemas.openxmlformats.org/officeDocument/2006/relationships" xmlns:p="http://schemas.openxmlformats.org/presentationml/2006/main">
  <p:tag name="TIMING" val="|8.4|1.7|1.7"/>
</p:tagLst>
</file>

<file path=ppt/tags/tag12.xml><?xml version="1.0" encoding="utf-8"?>
<p:tagLst xmlns:a="http://schemas.openxmlformats.org/drawingml/2006/main" xmlns:r="http://schemas.openxmlformats.org/officeDocument/2006/relationships" xmlns:p="http://schemas.openxmlformats.org/presentationml/2006/main">
  <p:tag name="TIMING" val="|7.3|9.6|1.2|1.1"/>
</p:tagLst>
</file>

<file path=ppt/tags/tag13.xml><?xml version="1.0" encoding="utf-8"?>
<p:tagLst xmlns:a="http://schemas.openxmlformats.org/drawingml/2006/main" xmlns:r="http://schemas.openxmlformats.org/officeDocument/2006/relationships" xmlns:p="http://schemas.openxmlformats.org/presentationml/2006/main">
  <p:tag name="TIMING" val="|9.1|2|2.3"/>
</p:tagLst>
</file>

<file path=ppt/tags/tag14.xml><?xml version="1.0" encoding="utf-8"?>
<p:tagLst xmlns:a="http://schemas.openxmlformats.org/drawingml/2006/main" xmlns:r="http://schemas.openxmlformats.org/officeDocument/2006/relationships" xmlns:p="http://schemas.openxmlformats.org/presentationml/2006/main">
  <p:tag name="TIMING" val="|5.2|1.3|1.5"/>
</p:tagLst>
</file>

<file path=ppt/tags/tag15.xml><?xml version="1.0" encoding="utf-8"?>
<p:tagLst xmlns:a="http://schemas.openxmlformats.org/drawingml/2006/main" xmlns:r="http://schemas.openxmlformats.org/officeDocument/2006/relationships" xmlns:p="http://schemas.openxmlformats.org/presentationml/2006/main">
  <p:tag name="TIMING" val="|10.5|2.1|1.7|1.3"/>
</p:tagLst>
</file>

<file path=ppt/tags/tag16.xml><?xml version="1.0" encoding="utf-8"?>
<p:tagLst xmlns:a="http://schemas.openxmlformats.org/drawingml/2006/main" xmlns:r="http://schemas.openxmlformats.org/officeDocument/2006/relationships" xmlns:p="http://schemas.openxmlformats.org/presentationml/2006/main">
  <p:tag name="TIMING" val="|8.7|1.2"/>
</p:tagLst>
</file>

<file path=ppt/tags/tag17.xml><?xml version="1.0" encoding="utf-8"?>
<p:tagLst xmlns:a="http://schemas.openxmlformats.org/drawingml/2006/main" xmlns:r="http://schemas.openxmlformats.org/officeDocument/2006/relationships" xmlns:p="http://schemas.openxmlformats.org/presentationml/2006/main">
  <p:tag name="TIMING" val="|5.1|12.7"/>
</p:tagLst>
</file>

<file path=ppt/tags/tag18.xml><?xml version="1.0" encoding="utf-8"?>
<p:tagLst xmlns:a="http://schemas.openxmlformats.org/drawingml/2006/main" xmlns:r="http://schemas.openxmlformats.org/officeDocument/2006/relationships" xmlns:p="http://schemas.openxmlformats.org/presentationml/2006/main">
  <p:tag name="TIMING" val="|3.3|7.9|4.5|7.7|9.9|3.3|10.7"/>
</p:tagLst>
</file>

<file path=ppt/tags/tag19.xml><?xml version="1.0" encoding="utf-8"?>
<p:tagLst xmlns:a="http://schemas.openxmlformats.org/drawingml/2006/main" xmlns:r="http://schemas.openxmlformats.org/officeDocument/2006/relationships" xmlns:p="http://schemas.openxmlformats.org/presentationml/2006/main">
  <p:tag name="TIMING" val="|1.7"/>
</p:tagLst>
</file>

<file path=ppt/tags/tag2.xml><?xml version="1.0" encoding="utf-8"?>
<p:tagLst xmlns:a="http://schemas.openxmlformats.org/drawingml/2006/main" xmlns:r="http://schemas.openxmlformats.org/officeDocument/2006/relationships" xmlns:p="http://schemas.openxmlformats.org/presentationml/2006/main">
  <p:tag name="TIMING" val="|1.7|5.6|3.2|2.4"/>
</p:tagLst>
</file>

<file path=ppt/tags/tag20.xml><?xml version="1.0" encoding="utf-8"?>
<p:tagLst xmlns:a="http://schemas.openxmlformats.org/drawingml/2006/main" xmlns:r="http://schemas.openxmlformats.org/officeDocument/2006/relationships" xmlns:p="http://schemas.openxmlformats.org/presentationml/2006/main">
  <p:tag name="TIMING" val="|2.9|6.1|5.2|7|7.7|1.5|8.1"/>
</p:tagLst>
</file>

<file path=ppt/tags/tag21.xml><?xml version="1.0" encoding="utf-8"?>
<p:tagLst xmlns:a="http://schemas.openxmlformats.org/drawingml/2006/main" xmlns:r="http://schemas.openxmlformats.org/officeDocument/2006/relationships" xmlns:p="http://schemas.openxmlformats.org/presentationml/2006/main">
  <p:tag name="TIMING" val="|2.2"/>
</p:tagLst>
</file>

<file path=ppt/tags/tag22.xml><?xml version="1.0" encoding="utf-8"?>
<p:tagLst xmlns:a="http://schemas.openxmlformats.org/drawingml/2006/main" xmlns:r="http://schemas.openxmlformats.org/officeDocument/2006/relationships" xmlns:p="http://schemas.openxmlformats.org/presentationml/2006/main">
  <p:tag name="TIMING" val="|3.7|5.6|4.4|5.9|8.2|1.6|4.3"/>
</p:tagLst>
</file>

<file path=ppt/tags/tag23.xml><?xml version="1.0" encoding="utf-8"?>
<p:tagLst xmlns:a="http://schemas.openxmlformats.org/drawingml/2006/main" xmlns:r="http://schemas.openxmlformats.org/officeDocument/2006/relationships" xmlns:p="http://schemas.openxmlformats.org/presentationml/2006/main">
  <p:tag name="TIMING" val="|3"/>
</p:tagLst>
</file>

<file path=ppt/tags/tag24.xml><?xml version="1.0" encoding="utf-8"?>
<p:tagLst xmlns:a="http://schemas.openxmlformats.org/drawingml/2006/main" xmlns:r="http://schemas.openxmlformats.org/officeDocument/2006/relationships" xmlns:p="http://schemas.openxmlformats.org/presentationml/2006/main">
  <p:tag name="TIMING" val="|4.8|1.8|2.3|2.5|5|6.3|5.9|5"/>
</p:tagLst>
</file>

<file path=ppt/tags/tag25.xml><?xml version="1.0" encoding="utf-8"?>
<p:tagLst xmlns:a="http://schemas.openxmlformats.org/drawingml/2006/main" xmlns:r="http://schemas.openxmlformats.org/officeDocument/2006/relationships" xmlns:p="http://schemas.openxmlformats.org/presentationml/2006/main">
  <p:tag name="TIMING" val="|3.7"/>
</p:tagLst>
</file>

<file path=ppt/tags/tag3.xml><?xml version="1.0" encoding="utf-8"?>
<p:tagLst xmlns:a="http://schemas.openxmlformats.org/drawingml/2006/main" xmlns:r="http://schemas.openxmlformats.org/officeDocument/2006/relationships" xmlns:p="http://schemas.openxmlformats.org/presentationml/2006/main">
  <p:tag name="TIMING" val="|7.5|7.3|4.2"/>
</p:tagLst>
</file>

<file path=ppt/tags/tag4.xml><?xml version="1.0" encoding="utf-8"?>
<p:tagLst xmlns:a="http://schemas.openxmlformats.org/drawingml/2006/main" xmlns:r="http://schemas.openxmlformats.org/officeDocument/2006/relationships" xmlns:p="http://schemas.openxmlformats.org/presentationml/2006/main">
  <p:tag name="TIMING" val="|1|4.7"/>
</p:tagLst>
</file>

<file path=ppt/tags/tag5.xml><?xml version="1.0" encoding="utf-8"?>
<p:tagLst xmlns:a="http://schemas.openxmlformats.org/drawingml/2006/main" xmlns:r="http://schemas.openxmlformats.org/officeDocument/2006/relationships" xmlns:p="http://schemas.openxmlformats.org/presentationml/2006/main">
  <p:tag name="TIMING" val="|3.7|11.1"/>
</p:tagLst>
</file>

<file path=ppt/tags/tag6.xml><?xml version="1.0" encoding="utf-8"?>
<p:tagLst xmlns:a="http://schemas.openxmlformats.org/drawingml/2006/main" xmlns:r="http://schemas.openxmlformats.org/officeDocument/2006/relationships" xmlns:p="http://schemas.openxmlformats.org/presentationml/2006/main">
  <p:tag name="TIMING" val="|2.8|6.1"/>
</p:tagLst>
</file>

<file path=ppt/tags/tag7.xml><?xml version="1.0" encoding="utf-8"?>
<p:tagLst xmlns:a="http://schemas.openxmlformats.org/drawingml/2006/main" xmlns:r="http://schemas.openxmlformats.org/officeDocument/2006/relationships" xmlns:p="http://schemas.openxmlformats.org/presentationml/2006/main">
  <p:tag name="TIMING" val="|0.8|4.3"/>
</p:tagLst>
</file>

<file path=ppt/tags/tag8.xml><?xml version="1.0" encoding="utf-8"?>
<p:tagLst xmlns:a="http://schemas.openxmlformats.org/drawingml/2006/main" xmlns:r="http://schemas.openxmlformats.org/officeDocument/2006/relationships" xmlns:p="http://schemas.openxmlformats.org/presentationml/2006/main">
  <p:tag name="TIMING" val="|0.7|1.5|1.2|1.5|1.4"/>
</p:tagLst>
</file>

<file path=ppt/tags/tag9.xml><?xml version="1.0" encoding="utf-8"?>
<p:tagLst xmlns:a="http://schemas.openxmlformats.org/drawingml/2006/main" xmlns:r="http://schemas.openxmlformats.org/officeDocument/2006/relationships" xmlns:p="http://schemas.openxmlformats.org/presentationml/2006/main">
  <p:tag name="TIMING" val="|7.5|1.5|1.6"/>
</p:tagLst>
</file>

<file path=ppt/theme/theme1.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8266</TotalTime>
  <Words>385</Words>
  <Application>Microsoft Office PowerPoint</Application>
  <PresentationFormat>Widescreen</PresentationFormat>
  <Paragraphs>107</Paragraphs>
  <Slides>26</Slides>
  <Notes>4</Notes>
  <HiddenSlides>0</HiddenSlides>
  <MMClips>1</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26</vt:i4>
      </vt:variant>
    </vt:vector>
  </HeadingPairs>
  <TitlesOfParts>
    <vt:vector size="40" baseType="lpstr">
      <vt:lpstr>宋体</vt:lpstr>
      <vt:lpstr>Arial</vt:lpstr>
      <vt:lpstr>Calibri</vt:lpstr>
      <vt:lpstr>Calibri Light</vt:lpstr>
      <vt:lpstr>Modern Love</vt:lpstr>
      <vt:lpstr>Segoe Print</vt:lpstr>
      <vt:lpstr>Times New Roman</vt:lpstr>
      <vt:lpstr>Utm AVO</vt:lpstr>
      <vt:lpstr>自定义设计方案</vt:lpstr>
      <vt:lpstr>Office 主题​​</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Techsi.vn</cp:lastModifiedBy>
  <cp:revision>167</cp:revision>
  <dcterms:created xsi:type="dcterms:W3CDTF">2021-07-09T06:30:31Z</dcterms:created>
  <dcterms:modified xsi:type="dcterms:W3CDTF">2023-05-10T02:31:35Z</dcterms:modified>
</cp:coreProperties>
</file>