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80" r:id="rId4"/>
    <p:sldId id="270" r:id="rId5"/>
    <p:sldId id="282" r:id="rId6"/>
    <p:sldId id="264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124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218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157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49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451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260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86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550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482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2410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75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8DDAB-4236-4001-98DE-C05A03286932}" type="datetimeFigureOut">
              <a:rPr lang="en-US" smtClean="0"/>
              <a:pPr/>
              <a:t>28/5/2023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B51D0-1B55-43BC-95ED-9E505E9EF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ktmj_50259588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28310" y="338981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eng0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87" y="2023198"/>
            <a:ext cx="1310180" cy="174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810000" y="3581401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732936" y="3469367"/>
            <a:ext cx="8382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/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24-36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0" name="WordArt 12"/>
          <p:cNvSpPr>
            <a:spLocks noChangeArrowheads="1" noChangeShapeType="1" noTextEdit="1"/>
          </p:cNvSpPr>
          <p:nvPr/>
        </p:nvSpPr>
        <p:spPr bwMode="auto">
          <a:xfrm>
            <a:off x="3352801" y="1951137"/>
            <a:ext cx="5142270" cy="165248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PTNN</a:t>
            </a:r>
          </a:p>
          <a:p>
            <a:pPr algn="ctr"/>
            <a:r>
              <a:rPr lang="en-US" sz="3600" kern="10" dirty="0" err="1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smtClean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NBTN</a:t>
            </a:r>
            <a:endParaRPr lang="en-US" sz="3600" kern="10" dirty="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3352800" y="605929"/>
            <a:ext cx="58701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338981"/>
            <a:ext cx="1411014" cy="1190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202" y="223962"/>
            <a:ext cx="1709212" cy="13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139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716" y="306927"/>
            <a:ext cx="11347554" cy="6202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6" y="306926"/>
            <a:ext cx="170702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62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744" y="306927"/>
            <a:ext cx="11582212" cy="6202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0" y="187005"/>
            <a:ext cx="170702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0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vestock Lowdown- Red Cherry Shrimp Information and Car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705" y="329783"/>
            <a:ext cx="11317574" cy="5966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705" y="329783"/>
            <a:ext cx="170702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17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647" y="200215"/>
            <a:ext cx="5591331" cy="6202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3571"/>
            <a:ext cx="5875956" cy="6202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80" y="42800"/>
            <a:ext cx="170702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51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3" name="WordArt 13"/>
          <p:cNvSpPr>
            <a:spLocks noChangeArrowheads="1" noChangeShapeType="1" noTextEdit="1"/>
          </p:cNvSpPr>
          <p:nvPr/>
        </p:nvSpPr>
        <p:spPr bwMode="auto">
          <a:xfrm>
            <a:off x="1765300" y="2647379"/>
            <a:ext cx="89154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Con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gì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biến</a:t>
            </a:r>
            <a:r>
              <a:rPr lang="en-US" sz="36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mất</a:t>
            </a:r>
            <a:endParaRPr lang="en-US" sz="36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1695" name="WordArt 15"/>
          <p:cNvSpPr>
            <a:spLocks noChangeArrowheads="1" noChangeShapeType="1" noTextEdit="1"/>
          </p:cNvSpPr>
          <p:nvPr/>
        </p:nvSpPr>
        <p:spPr bwMode="auto">
          <a:xfrm>
            <a:off x="3200400" y="574839"/>
            <a:ext cx="5791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7" y="187005"/>
            <a:ext cx="170702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04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647" y="200215"/>
            <a:ext cx="5591331" cy="6202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3571"/>
            <a:ext cx="5875956" cy="6202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7" y="187005"/>
            <a:ext cx="170702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56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49</Words>
  <Application>Microsoft Office PowerPoint</Application>
  <PresentationFormat>Custom</PresentationFormat>
  <Paragraphs>10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40</cp:revision>
  <dcterms:created xsi:type="dcterms:W3CDTF">2016-01-25T12:58:48Z</dcterms:created>
  <dcterms:modified xsi:type="dcterms:W3CDTF">2023-05-28T12:04:17Z</dcterms:modified>
</cp:coreProperties>
</file>