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97" r:id="rId3"/>
    <p:sldMasterId id="2147483709" r:id="rId4"/>
    <p:sldMasterId id="2147483721" r:id="rId5"/>
  </p:sldMasterIdLst>
  <p:notesMasterIdLst>
    <p:notesMasterId r:id="rId23"/>
  </p:notesMasterIdLst>
  <p:sldIdLst>
    <p:sldId id="461" r:id="rId6"/>
    <p:sldId id="287" r:id="rId7"/>
    <p:sldId id="476" r:id="rId8"/>
    <p:sldId id="477" r:id="rId9"/>
    <p:sldId id="478" r:id="rId10"/>
    <p:sldId id="272" r:id="rId11"/>
    <p:sldId id="269" r:id="rId12"/>
    <p:sldId id="344" r:id="rId13"/>
    <p:sldId id="284" r:id="rId14"/>
    <p:sldId id="353" r:id="rId15"/>
    <p:sldId id="479" r:id="rId16"/>
    <p:sldId id="303" r:id="rId17"/>
    <p:sldId id="313" r:id="rId18"/>
    <p:sldId id="306" r:id="rId19"/>
    <p:sldId id="307" r:id="rId20"/>
    <p:sldId id="308" r:id="rId21"/>
    <p:sldId id="298" r:id="rId22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70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531251-1D27-4635-8E8E-D38023076A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C1EE4B-DC96-4958-9792-10F644FC0C4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  <a:pPr>
                <a:defRPr/>
              </a:pPr>
              <a:t>4/5/2023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329BA18-3802-4864-8CFD-B573DC0784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8A54CD-8CDB-4539-A84E-41EA7E8A83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5A9676-0623-4E36-81AF-7F3F57AA71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A14145-9DF1-4597-A898-E5311C1F69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43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30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541F0908-4598-460E-A681-A5D53048AD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CF70A3C4-4E87-4512-83C9-15738226FB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23EAB381-ADDE-440A-ABAE-C17848EE20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F226DC-8DBD-4252-B192-239A0807E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B118592-C65F-44F1-8EB2-22C9B741C4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CDFAB7-ACC1-4982-B7F9-5C17C5BE59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448467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6A00D-4ABD-4C42-B22A-05CF2056AE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1242FA-F2D5-4D7B-A327-735FD0DDC6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9DD183-77AB-4BBF-8CFE-DEEF8D7C73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60300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507EB7-850C-417E-9576-CCC4ECBE13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C2641E-AD8C-4949-A53C-4907FFF11F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7406A0D-8C71-418F-8BD0-ECA85899EA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04254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8971A1-18CA-4225-9E66-C20E17E321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2932D-61D7-41F0-B41E-24B69AE73E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27FF53-DCB4-4F20-868B-F53A277F8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6734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9A67E1D0-CA26-4F03-BF4F-F123FBE824D1}"/>
              </a:ext>
            </a:extLst>
          </p:cNvPr>
          <p:cNvGrpSpPr>
            <a:grpSpLocks/>
          </p:cNvGrpSpPr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>
              <a:extLst>
                <a:ext uri="{FF2B5EF4-FFF2-40B4-BE49-F238E27FC236}">
                  <a16:creationId xmlns:a16="http://schemas.microsoft.com/office/drawing/2014/main" id="{0B4AD2E1-D2CD-4757-BB50-4E5EBD39731D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EB2929F0-5751-4F9A-BCD6-DF5F9DEF0D84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624EA51D-624F-4D57-B5C8-D5DEB18A2E1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860D41A-6FA4-4D96-B09A-7581A194FF5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C2F483BC-FC52-4639-8BD2-3BDDFC2B558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A14D79DB-AC41-434B-B885-2DF496A449D8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B6392B97-AEA4-4642-BF20-FCD0E570FA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F8BEF4C-6804-42F4-A6F8-BC00BABD42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A55CA41-D61E-4F88-A73C-90A9F5933E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6565448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C33491FE-BA2C-4BE6-9783-E9D10E9C8C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A2791D98-625B-4C8F-8223-2B2BB31B5A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0EB4-0200-4524-B91E-A66474354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0272384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C00E6A3-FDD5-4F34-95E8-F9C9361DA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610461D-6DDC-4DD5-B141-0C7BEB3F10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FC053592-BFFE-477C-8FBF-37DAC4BAFB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679440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78D97D2-6A92-491F-B51F-E2FFDAA01F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012DE173-BF11-440C-A14C-2DADD18BDE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311B0649-0804-4CAF-8C5A-F8E57848C3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00321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AF6DCB4-3A41-4B2F-8ADE-9C8922858C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7DA885BB-E8B6-46DA-8D32-D6CA84990D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>
            <a:extLst>
              <a:ext uri="{FF2B5EF4-FFF2-40B4-BE49-F238E27FC236}">
                <a16:creationId xmlns:a16="http://schemas.microsoft.com/office/drawing/2014/main" id="{9D26C0FF-5882-41D7-97B4-B723556160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3279226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29BB6E98-376B-481C-BC3B-0962BB07DB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8C68BE6-8025-48A9-B329-48D7EA4A1A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F267E59B-DDE7-48B1-A985-E8E594083E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8192135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173D4B89-1934-4A43-AB6C-10002946AD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593ECC3C-8B61-4BCC-9CE2-60C505A912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5E53C23A-65B7-4412-A17F-7C1888DE8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98963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958BEE-7D00-4FB4-A74A-EDE45AF9C7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5C688E-E142-408D-82F4-1DDC176D78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E3845-AE9D-44EE-961A-0F1826A979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37304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97D1EBA2-5C4F-445A-945A-9D6B5A5A9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19235DCF-E9A0-44DD-9082-5F929D3AF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C7A4FD7-5AFD-4AA5-BF12-B988C53494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349916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D02E0F73-92DA-40D4-9B88-7D4B34B59C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6953050F-D16A-4976-81A7-5BE5BD7DF9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160A5E-D68D-47FE-AA50-32F584F510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117552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DD0C3711-5777-4060-90EC-DBFA6E6A1B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42D0D7EB-30C3-433A-B5F7-71C66EA9E6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DC73C978-1396-4E0E-9655-718B1BA66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264970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389A4C85-70F2-4B7A-B32D-B1500D71B4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>
            <a:extLst>
              <a:ext uri="{FF2B5EF4-FFF2-40B4-BE49-F238E27FC236}">
                <a16:creationId xmlns:a16="http://schemas.microsoft.com/office/drawing/2014/main" id="{FEDF9251-3D39-4475-A9AE-277F21DB08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FC7EC89-CBC6-4891-A695-F3B969FC93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2200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7924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0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969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6283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45927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78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1BE58F-ECBE-434C-BC92-858598DA1C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14BC2E-50F3-420B-AA71-0C238C9B34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CCC4FED-1A8C-4993-AA8B-66D83354A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630978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76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5306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13001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337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34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5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74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111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584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93FCE3-5820-4864-8526-8CAAF9A282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EDC12C-4FB4-43CD-B432-AEFEBFE673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876444-DB11-4D39-8306-F01D675DCB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004277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315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193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64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514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102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41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98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75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9126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7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C9413F9-EE14-4218-AFA6-207EE2E6CF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8B4F553-1B26-436D-BC9C-36305038C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53BCA11-8074-4B2F-A098-DFD63674A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18077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59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6918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67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2173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665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7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4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F5015F-A056-451F-ACAB-5FDFFED7F8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C733DC-9EDC-49FB-9F0E-B7D32DCF08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555466B-5C78-4556-8A0A-D2CE8DEDB4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11844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A568BEA-1698-48DF-B201-B5B8200216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5C0F94A-0B4D-462D-9467-253236389E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258D2C7-D113-4C1A-81C1-6EC71B840E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80468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CF8A35-AA38-4272-A5B2-25CE4D74FF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D1C19C-5307-495B-B1F6-D5D73CC9E5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971EDB-E40E-4B1B-B249-F7CD5717B5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9327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5AFD1D-6C10-4DCD-9EB2-AD30BA29C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BD8BCD-09FD-4E40-980D-ADC31C8D6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F72ACC-88B6-4C90-B5E2-F36866404A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30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957ABE15-22A8-449A-BE79-DA3BBBC89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907D5AA-2168-45A1-84F6-1996EDBF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C9B63DF-476A-4E20-8645-01D9AE05CCE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74A744-40F3-492B-B265-7822D4A0A54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8B89F31-1773-4330-A734-5598BDFC17C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4CBC96D7-4E2D-4632-A846-D00CED2EE353}"/>
              </a:ext>
            </a:extLst>
          </p:cNvPr>
          <p:cNvGrpSpPr>
            <a:grpSpLocks/>
          </p:cNvGrpSpPr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>
              <a:extLst>
                <a:ext uri="{FF2B5EF4-FFF2-40B4-BE49-F238E27FC236}">
                  <a16:creationId xmlns:a16="http://schemas.microsoft.com/office/drawing/2014/main" id="{E51ED333-F700-453F-A82D-1C2242652379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>
              <a:extLst>
                <a:ext uri="{FF2B5EF4-FFF2-40B4-BE49-F238E27FC236}">
                  <a16:creationId xmlns:a16="http://schemas.microsoft.com/office/drawing/2014/main" id="{711C4ED1-138B-43B1-8F5E-B2EA4968E48A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>
              <a:extLst>
                <a:ext uri="{FF2B5EF4-FFF2-40B4-BE49-F238E27FC236}">
                  <a16:creationId xmlns:a16="http://schemas.microsoft.com/office/drawing/2014/main" id="{A53861AF-A138-4458-9D54-792CE6AFF660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>
              <a:extLst>
                <a:ext uri="{FF2B5EF4-FFF2-40B4-BE49-F238E27FC236}">
                  <a16:creationId xmlns:a16="http://schemas.microsoft.com/office/drawing/2014/main" id="{91E14A93-7C08-4D6E-8E40-620A4AE82C2E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>
              <a:extLst>
                <a:ext uri="{FF2B5EF4-FFF2-40B4-BE49-F238E27FC236}">
                  <a16:creationId xmlns:a16="http://schemas.microsoft.com/office/drawing/2014/main" id="{1B9A660F-37D4-46D8-931B-B8E1BA4214D6}"/>
                </a:ext>
              </a:extLst>
            </p:cNvPr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>
            <a:extLst>
              <a:ext uri="{FF2B5EF4-FFF2-40B4-BE49-F238E27FC236}">
                <a16:creationId xmlns:a16="http://schemas.microsoft.com/office/drawing/2014/main" id="{50D59593-4A71-4103-B15C-AEFAB1AC22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34505" name="Rectangle 9">
            <a:extLst>
              <a:ext uri="{FF2B5EF4-FFF2-40B4-BE49-F238E27FC236}">
                <a16:creationId xmlns:a16="http://schemas.microsoft.com/office/drawing/2014/main" id="{9CA0B6D7-B0B9-4836-A829-4C6C55E12BC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>
            <a:extLst>
              <a:ext uri="{FF2B5EF4-FFF2-40B4-BE49-F238E27FC236}">
                <a16:creationId xmlns:a16="http://schemas.microsoft.com/office/drawing/2014/main" id="{45D4386A-85F2-4B5F-90F3-160E918D028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>
            <a:extLst>
              <a:ext uri="{FF2B5EF4-FFF2-40B4-BE49-F238E27FC236}">
                <a16:creationId xmlns:a16="http://schemas.microsoft.com/office/drawing/2014/main" id="{FC4B22B2-F361-44BA-AD96-4C2290C500C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5" name="Rectangle 12">
            <a:extLst>
              <a:ext uri="{FF2B5EF4-FFF2-40B4-BE49-F238E27FC236}">
                <a16:creationId xmlns:a16="http://schemas.microsoft.com/office/drawing/2014/main" id="{51A1F75A-DDC4-4883-A509-F6C13DEC0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42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95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28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6.png"/><Relationship Id="rId11" Type="http://schemas.microsoft.com/office/2007/relationships/hdphoto" Target="../media/hdphoto4.wdp"/><Relationship Id="rId5" Type="http://schemas.openxmlformats.org/officeDocument/2006/relationships/image" Target="../media/image25.gif"/><Relationship Id="rId10" Type="http://schemas.openxmlformats.org/officeDocument/2006/relationships/image" Target="../media/image10.png"/><Relationship Id="rId4" Type="http://schemas.openxmlformats.org/officeDocument/2006/relationships/image" Target="../media/image24.png"/><Relationship Id="rId9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8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25.gif"/><Relationship Id="rId10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8.wdp"/><Relationship Id="rId3" Type="http://schemas.microsoft.com/office/2007/relationships/hdphoto" Target="../media/hdphoto1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microsoft.com/office/2007/relationships/hdphoto" Target="../media/hdphoto7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noProof="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ỦY BAN NHÂN DÂN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QUẬN LONG BIÊN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</a:t>
            </a:r>
            <a:r>
              <a:rPr lang="en-US" b="1" u="sng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NẮNG MAI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28D440-D7ED-4237-8069-050D56EB393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BE8E7FE-A156-4C47-AB36-7244F992F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38EAA0-7A77-4D0D-AFCB-84E543E57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459EC2-A995-499E-84F8-68216F5A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3F465CAE-5F6B-E345-E593-58438080C1AC}"/>
              </a:ext>
            </a:extLst>
          </p:cNvPr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905027-4AE4-9D6A-FB5E-CF1C173C9C42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" name="Picture 14" descr="93585m30">
              <a:extLst>
                <a:ext uri="{FF2B5EF4-FFF2-40B4-BE49-F238E27FC236}">
                  <a16:creationId xmlns:a16="http://schemas.microsoft.com/office/drawing/2014/main" id="{ECAB9A47-705A-FF92-2B35-02140AF3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>
              <a:extLst>
                <a:ext uri="{FF2B5EF4-FFF2-40B4-BE49-F238E27FC236}">
                  <a16:creationId xmlns:a16="http://schemas.microsoft.com/office/drawing/2014/main" id="{39C82EE1-F5EE-C348-B3A6-6F7CD2DB31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>
              <a:extLst>
                <a:ext uri="{FF2B5EF4-FFF2-40B4-BE49-F238E27FC236}">
                  <a16:creationId xmlns:a16="http://schemas.microsoft.com/office/drawing/2014/main" id="{5F13E029-97C0-04ED-F931-DD7269749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>
              <a:extLst>
                <a:ext uri="{FF2B5EF4-FFF2-40B4-BE49-F238E27FC236}">
                  <a16:creationId xmlns:a16="http://schemas.microsoft.com/office/drawing/2014/main" id="{BEAB715A-2799-F9BF-B03B-B7F4B3E8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38DEE-E02E-D459-C7C7-C9C706CBDB5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A4A1E90-FE41-59CC-4407-0FD8ABEDC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915935A-BAA0-8ED9-B8A1-900E2D859214}"/>
              </a:ext>
            </a:extLst>
          </p:cNvPr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47CB82F-9038-1B94-2104-30C1AAAEFD4A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D857A4-C3FC-A079-A958-270CC4390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240D06D-74D4-B7EA-018D-B30B3D32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</a:p>
        </p:txBody>
      </p:sp>
    </p:spTree>
    <p:extLst>
      <p:ext uri="{BB962C8B-B14F-4D97-AF65-F5344CB8AC3E}">
        <p14:creationId xmlns:p14="http://schemas.microsoft.com/office/powerpoint/2010/main" val="322460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151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000"/>
    </mc:Choice>
    <mc:Fallback xmlns=""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9695905-8A47-4ADB-BF8E-044E974C0CD8}"/>
              </a:ext>
            </a:extLst>
          </p:cNvPr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1FAA3B-046A-48A7-93A1-CD0BCCD2BD52}"/>
                </a:ext>
              </a:extLst>
            </p:cNvPr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59E8C43-88D7-4EDA-BA4E-4D8BCE004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EE16D63-8F95-4C61-8338-5541E8F3C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>
            <a:extLst>
              <a:ext uri="{FF2B5EF4-FFF2-40B4-BE49-F238E27FC236}">
                <a16:creationId xmlns:a16="http://schemas.microsoft.com/office/drawing/2014/main" id="{1936F8FC-1FA3-48DC-890F-F12C6E0E46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C752F-A57D-45C7-9832-181D50451EA0}"/>
              </a:ext>
            </a:extLst>
          </p:cNvPr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AA65348-91A6-9D71-838E-CEF7BAA2BE7E}"/>
              </a:ext>
            </a:extLst>
          </p:cNvPr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395ECA-5ACE-4009-A974-B805EFE0F4A8}"/>
                </a:ext>
              </a:extLst>
            </p:cNvPr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7AB00B-0D45-48D7-ACD3-F392FCE409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/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649840-8F37-4256-973E-22E9E191787B}"/>
              </a:ext>
            </a:extLst>
          </p:cNvPr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9E5BC5-4633-46D9-B001-8FD8CD34315A}"/>
                </a:ext>
              </a:extLst>
            </p:cNvPr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>
              <a:extLst>
                <a:ext uri="{FF2B5EF4-FFF2-40B4-BE49-F238E27FC236}">
                  <a16:creationId xmlns:a16="http://schemas.microsoft.com/office/drawing/2014/main" id="{3498A5A0-0186-4C12-AF2B-F9674EDD6C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EA546351-3D83-4215-92BE-A12EC63FB3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>
              <a:extLst>
                <a:ext uri="{FF2B5EF4-FFF2-40B4-BE49-F238E27FC236}">
                  <a16:creationId xmlns:a16="http://schemas.microsoft.com/office/drawing/2014/main" id="{8AF0FBE2-0445-4043-952C-665E9A2C4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>
              <a:extLst>
                <a:ext uri="{FF2B5EF4-FFF2-40B4-BE49-F238E27FC236}">
                  <a16:creationId xmlns:a16="http://schemas.microsoft.com/office/drawing/2014/main" id="{FA8BCDAC-D81C-49D7-A331-7B815BA5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585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C0495E-D3A5-4099-A337-EDDE7EA7DC36}"/>
              </a:ext>
            </a:extLst>
          </p:cNvPr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ABD591-BF96-451D-9D1E-84BF2B7F45AB}"/>
                </a:ext>
              </a:extLst>
            </p:cNvPr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18711EA4-3CD9-4942-9B55-F666490F1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8F9A4736-CD96-445B-AE87-959B41944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B146CF99-9842-466D-AF06-C18310F1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8C6EBF9-B810-4A64-B65D-F2B434A0CF9F}"/>
              </a:ext>
            </a:extLst>
          </p:cNvPr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6CA81E-8CB5-423B-9265-1A37EB36768D}"/>
                </a:ext>
              </a:extLst>
            </p:cNvPr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C78CC58-5C85-4F4E-BD49-75562476E54C}"/>
                  </a:ext>
                </a:extLst>
              </p:cNvPr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636746B0-EB6A-4F0F-8405-7A13126FB057}"/>
                  </a:ext>
                </a:extLst>
              </p:cNvPr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EB173E5C-EC23-4702-8DD6-F3C56B6A5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817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5FB1AFA9-FDAB-4934-8D29-0CFFC70E57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FFD1E4FC-9FA7-4F92-9B4D-73779170B4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E08082A9-14A4-4658-B086-673F62A8CC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/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581D86A-D9D3-E80D-28C9-66327A08FEDE}"/>
              </a:ext>
            </a:extLst>
          </p:cNvPr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D24BFAB-DBD5-5840-46D6-32F6763F1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C4EF08E-FC6F-FF59-CC23-BDFD8716B622}"/>
              </a:ext>
            </a:extLst>
          </p:cNvPr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</a:p>
          </p:txBody>
        </p:sp>
        <p:pic>
          <p:nvPicPr>
            <p:cNvPr id="31" name="Picture 30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2FB16F9-C733-EE08-1E33-53A1115AE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02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40870A-BE30-4E1F-9DD0-6B1FAFB2BBB7}"/>
              </a:ext>
            </a:extLst>
          </p:cNvPr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DA337B1-C5D2-4E47-9E4A-0A2802B6EAB0}"/>
              </a:ext>
            </a:extLst>
          </p:cNvPr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B100C0-B209-4D88-A028-626AA16E1D22}"/>
                </a:ext>
              </a:extLst>
            </p:cNvPr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0D7E7F-416D-4C0E-A7D7-7D2C41E10D62}"/>
                </a:ext>
              </a:extLst>
            </p:cNvPr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7C58A1-D82B-4552-87B4-05867232DFA4}"/>
                  </a:ext>
                </a:extLst>
              </p:cNvPr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>
                <a:extLst>
                  <a:ext uri="{FF2B5EF4-FFF2-40B4-BE49-F238E27FC236}">
                    <a16:creationId xmlns:a16="http://schemas.microsoft.com/office/drawing/2014/main" id="{586F5532-EB5A-4236-B92E-3D16AFBB6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/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28972F-016F-2951-C68F-A956F3720142}"/>
              </a:ext>
            </a:extLst>
          </p:cNvPr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B4C752F-A57D-45C7-9832-181D50451EA0}"/>
                </a:ext>
              </a:extLst>
            </p:cNvPr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473E85-107C-4BA7-9F85-6B04C77E2BE0}"/>
                </a:ext>
              </a:extLst>
            </p:cNvPr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0F237F30-06BB-423C-8799-C6901662C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CB09FE-BEFF-4C48-A35E-1AE7166FD9E2}"/>
              </a:ext>
            </a:extLst>
          </p:cNvPr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C78CC58-5C85-4F4E-BD49-75562476E54C}"/>
                </a:ext>
              </a:extLst>
            </p:cNvPr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4EBC4A9-DD97-4A49-9225-F4DB1AC286C4}"/>
                </a:ext>
              </a:extLst>
            </p:cNvPr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9483F42-C3BB-4DFB-9F8D-C6C2D70BAEF5}"/>
                  </a:ext>
                </a:extLst>
              </p:cNvPr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34BBB407-02B9-4160-A77A-5916DF7E0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>
                <a:extLst>
                  <a:ext uri="{FF2B5EF4-FFF2-40B4-BE49-F238E27FC236}">
                    <a16:creationId xmlns:a16="http://schemas.microsoft.com/office/drawing/2014/main" id="{E4FAE23C-E033-4B96-A5A0-3FBAC80183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731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/>
    </mc:Choice>
    <mc:Fallback xmlns=""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52932A8-6C50-4774-8495-E1076A100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CF9124-EAA8-FED0-9C71-10ACF860F2FF}"/>
              </a:ext>
            </a:extLst>
          </p:cNvPr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</a:p>
        </p:txBody>
      </p:sp>
      <p:pic>
        <p:nvPicPr>
          <p:cNvPr id="3" name="y2mate.com - Bài hát thiếu nhi cho bé  Bé tập đếm_1080p">
            <a:hlinkClick r:id="" action="ppaction://media"/>
            <a:extLst>
              <a:ext uri="{FF2B5EF4-FFF2-40B4-BE49-F238E27FC236}">
                <a16:creationId xmlns:a16="http://schemas.microsoft.com/office/drawing/2014/main" id="{5EBC06F7-3DCA-1EDC-36A4-99EB250EE25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 end="61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05" y="460200"/>
            <a:ext cx="1607840" cy="151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>
            <a:extLst>
              <a:ext uri="{FF2B5EF4-FFF2-40B4-BE49-F238E27FC236}">
                <a16:creationId xmlns:a16="http://schemas.microsoft.com/office/drawing/2014/main" id="{AAE3AD67-F208-97FA-8D40-787D67BD3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35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065E5F7-DA5A-78A0-1590-FBC15A782D30}"/>
              </a:ext>
            </a:extLst>
          </p:cNvPr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D790D135-6E6E-BBC7-CB73-B41A170CF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6EDD749-71FC-B103-B70F-90ADE77F7844}"/>
              </a:ext>
            </a:extLst>
          </p:cNvPr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C498315-7F6C-4DDC-67A8-88E2101D1CC5}"/>
                </a:ext>
              </a:extLst>
            </p:cNvPr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FC41A6A0-CDE6-99B6-C897-106CDE9A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>
              <a:extLst>
                <a:ext uri="{FF2B5EF4-FFF2-40B4-BE49-F238E27FC236}">
                  <a16:creationId xmlns:a16="http://schemas.microsoft.com/office/drawing/2014/main" id="{7FC25E1E-A828-E886-CF4B-DF389F5F7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9D292DF-2481-6733-DED2-15F3366E14FF}"/>
              </a:ext>
            </a:extLst>
          </p:cNvPr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1DB7DC9-AB69-8729-BD75-F8990B75C502}"/>
                </a:ext>
              </a:extLst>
            </p:cNvPr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>
              <a:extLst>
                <a:ext uri="{FF2B5EF4-FFF2-40B4-BE49-F238E27FC236}">
                  <a16:creationId xmlns:a16="http://schemas.microsoft.com/office/drawing/2014/main" id="{C805561B-8589-9518-BC67-358A3F9C8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832DD9-A4A2-94C6-2C1A-12B85FE12659}"/>
              </a:ext>
            </a:extLst>
          </p:cNvPr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8498997-E36C-832B-2FEB-4CD69B8A9249}"/>
                </a:ext>
              </a:extLst>
            </p:cNvPr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E7002A9-2827-92E8-A47D-C9D4B21F8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8CC68B2-5ED8-CB18-C2B8-693A0684B2BC}"/>
              </a:ext>
            </a:extLst>
          </p:cNvPr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720B68D-A868-8357-49B7-7D36202803CE}"/>
                </a:ext>
              </a:extLst>
            </p:cNvPr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BECBBC5-A4D0-ED11-C045-3F4945AFA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EE30004-D51B-F3D8-CB35-75C965342A7B}"/>
              </a:ext>
            </a:extLst>
          </p:cNvPr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492B9C-03C9-F294-CC6E-675FFF9AF878}"/>
                </a:ext>
              </a:extLst>
            </p:cNvPr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>
              <a:extLst>
                <a:ext uri="{FF2B5EF4-FFF2-40B4-BE49-F238E27FC236}">
                  <a16:creationId xmlns:a16="http://schemas.microsoft.com/office/drawing/2014/main" id="{4A5B2110-3236-689C-144A-571D02952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/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66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A08AC2-973C-5F12-DA77-1D66409CF940}"/>
              </a:ext>
            </a:extLst>
          </p:cNvPr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3C4C25-3B63-FCFC-3CAB-68B906F654F5}"/>
              </a:ext>
            </a:extLst>
          </p:cNvPr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4BBB817-58E4-4ACD-3E3A-9BBF19E40684}"/>
                </a:ext>
              </a:extLst>
            </p:cNvPr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>
              <a:extLst>
                <a:ext uri="{FF2B5EF4-FFF2-40B4-BE49-F238E27FC236}">
                  <a16:creationId xmlns:a16="http://schemas.microsoft.com/office/drawing/2014/main" id="{69BB8E05-E5B2-6546-31C8-0BCD71D2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C498315-7F6C-4DDC-67A8-88E2101D1CC5}"/>
              </a:ext>
            </a:extLst>
          </p:cNvPr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7FC25E1E-A828-E886-CF4B-DF389F5F7B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C19999-1A11-A7F5-A690-8F17C2D5ED25}"/>
              </a:ext>
            </a:extLst>
          </p:cNvPr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F7892F9-6CF4-191F-B27B-2D881A48A94F}"/>
                </a:ext>
              </a:extLst>
            </p:cNvPr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>
              <a:extLst>
                <a:ext uri="{FF2B5EF4-FFF2-40B4-BE49-F238E27FC236}">
                  <a16:creationId xmlns:a16="http://schemas.microsoft.com/office/drawing/2014/main" id="{9BEA7C25-65AF-5678-66F1-CC8BC21D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/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A16AE3-2ED1-CEFC-23BA-8D4DEF3293C2}"/>
              </a:ext>
            </a:extLst>
          </p:cNvPr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7609F63-BBE4-ABB0-AF7C-BADCB36EAACB}"/>
                </a:ext>
              </a:extLst>
            </p:cNvPr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BD2FA210-A649-2AE9-E2FF-1ABB52AF78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4DE92D-944F-40C7-D560-87C6B13C6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/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7D713A2-68BF-EA5D-8268-66E44FD7139E}"/>
              </a:ext>
            </a:extLst>
          </p:cNvPr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DC6A147-0FAE-E77D-3FF1-ECF8FD955638}"/>
                </a:ext>
              </a:extLst>
            </p:cNvPr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51098977-F39F-A0F0-3C64-2B0DA09C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>
              <a:extLst>
                <a:ext uri="{FF2B5EF4-FFF2-40B4-BE49-F238E27FC236}">
                  <a16:creationId xmlns:a16="http://schemas.microsoft.com/office/drawing/2014/main" id="{7F1BC6C4-B16A-26CA-B7AE-9675A6FAF0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0B25B4-F9CD-E09D-AFB5-2D51C024807E}"/>
              </a:ext>
            </a:extLst>
          </p:cNvPr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C4BE188-2B4E-5F41-570E-6FBD178B03F8}"/>
                </a:ext>
              </a:extLst>
            </p:cNvPr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>
              <a:extLst>
                <a:ext uri="{FF2B5EF4-FFF2-40B4-BE49-F238E27FC236}">
                  <a16:creationId xmlns:a16="http://schemas.microsoft.com/office/drawing/2014/main" id="{D737778E-ED84-0D48-F8EF-0BFDC8CB6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/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92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>
            <a:extLst>
              <a:ext uri="{FF2B5EF4-FFF2-40B4-BE49-F238E27FC236}">
                <a16:creationId xmlns:a16="http://schemas.microsoft.com/office/drawing/2014/main" id="{4AF3F981-8520-443B-B21E-06D961D51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7817C0-12A9-46F7-8DFE-A185EC1A46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/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5B9940-C6C8-3B30-FD53-FB80D19EB332}"/>
              </a:ext>
            </a:extLst>
          </p:cNvPr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230DA27-372F-5068-7C7B-668A7181496D}"/>
                </a:ext>
              </a:extLst>
            </p:cNvPr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33CBCF-3E51-2F95-CE72-9840F880C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E37D1D-7EF1-FB9A-6B0A-DF9829DCC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ED4999-B61C-4B45-B17A-1B8C7BBC2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6910-3E32-45EB-9F26-6080F39C9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>
            <a:extLst>
              <a:ext uri="{FF2B5EF4-FFF2-40B4-BE49-F238E27FC236}">
                <a16:creationId xmlns:a16="http://schemas.microsoft.com/office/drawing/2014/main" id="{25EB6D68-7DA3-4377-B297-57D11E3A0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E9C12AD-7C2F-05AD-C767-D04D373D1669}"/>
              </a:ext>
            </a:extLst>
          </p:cNvPr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6F8AE0-1BAB-A4FD-5DDF-6FEF58CABA61}"/>
                </a:ext>
              </a:extLst>
            </p:cNvPr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" name="Picture 14" descr="93585m30">
              <a:extLst>
                <a:ext uri="{FF2B5EF4-FFF2-40B4-BE49-F238E27FC236}">
                  <a16:creationId xmlns:a16="http://schemas.microsoft.com/office/drawing/2014/main" id="{AC959C15-6284-2243-9385-3533BD205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>
              <a:extLst>
                <a:ext uri="{FF2B5EF4-FFF2-40B4-BE49-F238E27FC236}">
                  <a16:creationId xmlns:a16="http://schemas.microsoft.com/office/drawing/2014/main" id="{33D4B4C0-7B33-698E-76D3-BE14EFA72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>
              <a:extLst>
                <a:ext uri="{FF2B5EF4-FFF2-40B4-BE49-F238E27FC236}">
                  <a16:creationId xmlns:a16="http://schemas.microsoft.com/office/drawing/2014/main" id="{9485396A-FE43-0689-F185-5BB72BD85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>
              <a:extLst>
                <a:ext uri="{FF2B5EF4-FFF2-40B4-BE49-F238E27FC236}">
                  <a16:creationId xmlns:a16="http://schemas.microsoft.com/office/drawing/2014/main" id="{1AFC6E4C-3873-8DDF-10BF-07DBF3299B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443</TotalTime>
  <Words>402</Words>
  <Application>Microsoft Office PowerPoint</Application>
  <PresentationFormat>Widescreen</PresentationFormat>
  <Paragraphs>64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#9Slide03 Arima Madurai</vt:lpstr>
      <vt:lpstr>.VnTifani Heavy</vt:lpstr>
      <vt:lpstr>Arial</vt:lpstr>
      <vt:lpstr>Calibri</vt:lpstr>
      <vt:lpstr>Times New Roman</vt:lpstr>
      <vt:lpstr>Wingdings</vt:lpstr>
      <vt:lpstr>Default Design</vt:lpstr>
      <vt:lpstr>Watermark</vt:lpstr>
      <vt:lpstr>1_Default Design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VPTU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Techsi.vn</cp:lastModifiedBy>
  <cp:revision>50</cp:revision>
  <dcterms:created xsi:type="dcterms:W3CDTF">2018-10-20T02:47:09Z</dcterms:created>
  <dcterms:modified xsi:type="dcterms:W3CDTF">2023-04-05T09:00:34Z</dcterms:modified>
</cp:coreProperties>
</file>