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8" r:id="rId4"/>
    <p:sldId id="259" r:id="rId5"/>
    <p:sldId id="261" r:id="rId6"/>
    <p:sldId id="262" r:id="rId7"/>
    <p:sldId id="269" r:id="rId8"/>
    <p:sldId id="271" r:id="rId9"/>
    <p:sldId id="270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33FF"/>
    <a:srgbClr val="0000CC"/>
    <a:srgbClr val="000099"/>
    <a:srgbClr val="009900"/>
    <a:srgbClr val="474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5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0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3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9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1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20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55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8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4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8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FFA48-94B9-4153-B687-7BCC6CF2AA8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AC338-FCAE-4A71-A00D-851664DE1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0.m4a"/><Relationship Id="rId7" Type="http://schemas.openxmlformats.org/officeDocument/2006/relationships/image" Target="../media/image25.png"/><Relationship Id="rId12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4.jp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11.m4a"/><Relationship Id="rId7" Type="http://schemas.openxmlformats.org/officeDocument/2006/relationships/image" Target="../media/image28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31.jpe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8.m4a"/><Relationship Id="rId7" Type="http://schemas.openxmlformats.org/officeDocument/2006/relationships/image" Target="../media/image17.jp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9.m4a"/><Relationship Id="rId7" Type="http://schemas.openxmlformats.org/officeDocument/2006/relationships/image" Target="../media/image22.jp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651533" y="1197065"/>
            <a:ext cx="30748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KHÁM PHÁ XÃ HỘI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16384" y="1746487"/>
            <a:ext cx="4754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>
                    <a:lumMod val="95000"/>
                  </a:schemeClr>
                </a:solidFill>
              </a:rPr>
              <a:t>Lớp chúng mình rất vui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6000" y="4778594"/>
            <a:ext cx="3260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</a:t>
            </a:r>
            <a:r>
              <a:rPr lang="vi-VN" sz="20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Hồng Hiếu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42DD21C5-36CE-43BC-9A21-43914ACA1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54" y="2352002"/>
            <a:ext cx="1867046" cy="2458994"/>
          </a:xfrm>
          <a:prstGeom prst="pentagon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4C4BC0-3B19-45AB-A0FA-3036AE2062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31A741-A2E0-4645-9622-5B70ED1F4016}"/>
              </a:ext>
            </a:extLst>
          </p:cNvPr>
          <p:cNvSpPr txBox="1"/>
          <p:nvPr/>
        </p:nvSpPr>
        <p:spPr>
          <a:xfrm>
            <a:off x="2293093" y="121396"/>
            <a:ext cx="2800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4-5 tuổi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5391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216">
        <p15:prstTrans prst="drape"/>
      </p:transition>
    </mc:Choice>
    <mc:Fallback xmlns="">
      <p:transition spd="slow" advTm="24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80"/>
                            </p:stCondLst>
                            <p:childTnLst>
                              <p:par>
                                <p:cTn id="1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22222E-6 L 4.16667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/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ổng hợp hình nền màu xám đẹp nhất dành riêng cho bạn - Zicxa hình ảnh |  Hình ảnh, Màu xám, Hình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63724" y="76200"/>
            <a:ext cx="8664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</a:rPr>
              <a:t>Câu 3: Ở lớp, bé thường làm gì để giúp cô giáo?  </a:t>
            </a:r>
            <a:endParaRPr lang="en-US" sz="2800" b="1" dirty="0">
              <a:solidFill>
                <a:srgbClr val="0000CC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07588" y="886830"/>
            <a:ext cx="3578778" cy="3067226"/>
            <a:chOff x="4575553" y="2097556"/>
            <a:chExt cx="3578778" cy="3067226"/>
          </a:xfrm>
        </p:grpSpPr>
        <p:sp>
          <p:nvSpPr>
            <p:cNvPr id="17" name="TextBox 16"/>
            <p:cNvSpPr txBox="1"/>
            <p:nvPr/>
          </p:nvSpPr>
          <p:spPr>
            <a:xfrm>
              <a:off x="4856837" y="4703117"/>
              <a:ext cx="30877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</a:rPr>
                <a:t>2. Kê bàn chia cơm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553" y="2097556"/>
              <a:ext cx="3578778" cy="251048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483081" y="770869"/>
            <a:ext cx="3609391" cy="3217276"/>
            <a:chOff x="483081" y="770869"/>
            <a:chExt cx="3609391" cy="321727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754" l="0" r="100000">
                          <a14:foregroundMark x1="54813" y1="94828" x2="52456" y2="86700"/>
                          <a14:foregroundMark x1="89293" y1="94212" x2="89686" y2="85222"/>
                          <a14:foregroundMark x1="48821" y1="82759" x2="49607" y2="72167"/>
                          <a14:foregroundMark x1="39194" y1="70197" x2="38802" y2="54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81" y="770869"/>
              <a:ext cx="3609391" cy="258193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743924" y="3526480"/>
              <a:ext cx="29642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</a:rPr>
                <a:t>1. Cất dọn đồ chơi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38004" y="4307239"/>
            <a:ext cx="5315989" cy="2550761"/>
            <a:chOff x="3576657" y="4162131"/>
            <a:chExt cx="5315989" cy="2550761"/>
          </a:xfrm>
        </p:grpSpPr>
        <p:sp>
          <p:nvSpPr>
            <p:cNvPr id="23" name="TextBox 22"/>
            <p:cNvSpPr txBox="1"/>
            <p:nvPr/>
          </p:nvSpPr>
          <p:spPr>
            <a:xfrm>
              <a:off x="4951562" y="6251227"/>
              <a:ext cx="2953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</a:rPr>
                <a:t>3. cả 2 đáp án trên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754" l="0" r="100000">
                          <a14:foregroundMark x1="54813" y1="94828" x2="52456" y2="86700"/>
                          <a14:foregroundMark x1="89293" y1="94212" x2="89686" y2="85222"/>
                          <a14:foregroundMark x1="48821" y1="82759" x2="49607" y2="72167"/>
                          <a14:foregroundMark x1="39194" y1="70197" x2="38802" y2="54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966" y="4162131"/>
              <a:ext cx="2448680" cy="175163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657" y="4170393"/>
              <a:ext cx="2575054" cy="174336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6" name="Picture 2" descr="Phiếu bé ngoan - AD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06" y="646829"/>
            <a:ext cx="1830585" cy="18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CF0AFF-9BEB-4013-8DB0-2CA0ECD32A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0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62"/>
    </mc:Choice>
    <mc:Fallback xmlns="">
      <p:transition spd="slow" advTm="44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833 L 0.0043 -0.18472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881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ổng hợp hình nền màu xám đẹp nhất dành riêng cho bạn - Zicxa hình ảnh |  Hình ảnh, Màu xám, Hình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64423" y="0"/>
            <a:ext cx="7063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</a:rPr>
              <a:t>Câu 4: Điều gì ở trường học làm bé vui?</a:t>
            </a:r>
            <a:endParaRPr lang="en-US" sz="2800" b="1" dirty="0">
              <a:solidFill>
                <a:srgbClr val="0000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78609" y="1031835"/>
            <a:ext cx="3371627" cy="2679970"/>
            <a:chOff x="165161" y="313370"/>
            <a:chExt cx="3892266" cy="3037576"/>
          </a:xfrm>
        </p:grpSpPr>
        <p:sp>
          <p:nvSpPr>
            <p:cNvPr id="7" name="TextBox 6"/>
            <p:cNvSpPr txBox="1"/>
            <p:nvPr/>
          </p:nvSpPr>
          <p:spPr>
            <a:xfrm>
              <a:off x="165161" y="2950836"/>
              <a:ext cx="36503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F0000"/>
                  </a:solidFill>
                </a:rPr>
                <a:t>1. Được chơi nhiều trò chơi 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30" y="313370"/>
              <a:ext cx="3427497" cy="251790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7831640" y="1088953"/>
            <a:ext cx="3618298" cy="2801638"/>
            <a:chOff x="7658100" y="719959"/>
            <a:chExt cx="4327828" cy="3368870"/>
          </a:xfrm>
        </p:grpSpPr>
        <p:sp>
          <p:nvSpPr>
            <p:cNvPr id="8" name="TextBox 7"/>
            <p:cNvSpPr txBox="1"/>
            <p:nvPr/>
          </p:nvSpPr>
          <p:spPr>
            <a:xfrm>
              <a:off x="7658100" y="3607711"/>
              <a:ext cx="4327828" cy="481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F0000"/>
                  </a:solidFill>
                </a:rPr>
                <a:t>2. Các cô chăm sóc chu đáo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0" b="100000" l="0" r="99414">
                          <a14:backgroundMark x1="7813" y1="39706" x2="26563" y2="382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628" y="719959"/>
              <a:ext cx="3706772" cy="261633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4124211" y="4170936"/>
            <a:ext cx="3707429" cy="2572855"/>
            <a:chOff x="4019327" y="4069376"/>
            <a:chExt cx="3938338" cy="2788624"/>
          </a:xfrm>
        </p:grpSpPr>
        <p:sp>
          <p:nvSpPr>
            <p:cNvPr id="9" name="TextBox 8"/>
            <p:cNvSpPr txBox="1"/>
            <p:nvPr/>
          </p:nvSpPr>
          <p:spPr>
            <a:xfrm>
              <a:off x="4817444" y="6396335"/>
              <a:ext cx="2557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</a:rPr>
                <a:t>3. Có nhiều bạn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327" y="4069376"/>
              <a:ext cx="3938338" cy="22029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6" name="Picture 2" descr="Phiếu bé ngoan - AD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271452"/>
            <a:ext cx="1830585" cy="18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625456-B9AC-4A98-9262-471086FEFB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4"/>
    </mc:Choice>
    <mc:Fallback xmlns="">
      <p:transition spd="slow" advTm="4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Đọc truyện Xả Ảnh- Nhận Tìm Ảnh- Avatar Đôi- Avatar Team. - Chú Thích Của  Một Số Thuật Ngữ Về Các Loại Ảnh Mà Tôi Biết - Truyen99 - Đọc truyện nền tố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7477" y="-2657476"/>
            <a:ext cx="6858001" cy="121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545855" y="356158"/>
            <a:ext cx="7081244" cy="1830586"/>
            <a:chOff x="3255168" y="660958"/>
            <a:chExt cx="7081244" cy="1830586"/>
          </a:xfrm>
        </p:grpSpPr>
        <p:pic>
          <p:nvPicPr>
            <p:cNvPr id="4" name="Picture 2" descr="Phiếu bé ngoan - AD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8122" y="660958"/>
              <a:ext cx="1830585" cy="1830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Phiếu bé ngoan - AD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5168" y="660958"/>
              <a:ext cx="1830585" cy="1830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Phiếu bé ngoan - AD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664" y="660958"/>
              <a:ext cx="1830585" cy="1830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Phiếu bé ngoan - AD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5827" y="660959"/>
              <a:ext cx="1830585" cy="1830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66" name="Picture 6" descr="Vẽ Tranh Trường Học Hạnh Phúc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54" y="2186743"/>
            <a:ext cx="8109644" cy="456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8722" y="940247"/>
            <a:ext cx="98155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Tạm biệt và hẹn gặp lại các con 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CCAFE3A-EA93-46D0-A70B-D93D26CB71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45"/>
    </mc:Choice>
    <mc:Fallback xmlns="">
      <p:transition spd="slow" advTm="4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7.40741E-7 L -1.66667E-6 -0.07222 " pathEditMode="relative" rAng="0" ptsTypes="AA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6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eo 1 có nhac">
            <a:hlinkClick r:id="" action="ppaction://media"/>
            <a:extLst>
              <a:ext uri="{FF2B5EF4-FFF2-40B4-BE49-F238E27FC236}">
                <a16:creationId xmlns:a16="http://schemas.microsoft.com/office/drawing/2014/main" id="{18B97C9E-5B5E-447C-95E8-3F0D76F98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951" y="610791"/>
            <a:ext cx="9648354" cy="5427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D92EBA-F8A0-4244-414C-74551B9C5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80060"/>
            <a:ext cx="1817720" cy="171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5728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im Hoạt Hình Mùa Gió Học Sinh Lớp Poster Nền Hình ảnh | Định dạng hình  ảnh PSD 605818509| vn.lovepik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r="6317"/>
          <a:stretch/>
        </p:blipFill>
        <p:spPr bwMode="auto">
          <a:xfrm>
            <a:off x="0" y="-352925"/>
            <a:ext cx="12192000" cy="75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8989" y="1010652"/>
            <a:ext cx="9946106" cy="32405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4481" y="3105833"/>
            <a:ext cx="787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</a:rPr>
              <a:t>Vì sao bạn Bin không thích đi học?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978C5DD-EBCF-44F6-BD55-CDF60409B7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8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657">
        <p:split orient="vert"/>
      </p:transition>
    </mc:Choice>
    <mc:Fallback xmlns="">
      <p:transition spd="slow" advTm="176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0 L -1.04167E-6 -0.07222 " pathEditMode="relative" rAng="0" ptsTypes="AA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14" y="708730"/>
            <a:ext cx="8646572" cy="5440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9B3062-8FA1-455F-AAF1-93D91E3262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800820"/>
      </p:ext>
    </p:extLst>
  </p:cSld>
  <p:clrMapOvr>
    <a:masterClrMapping/>
  </p:clrMapOvr>
  <p:transition spd="slow" advTm="161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64" y="1077441"/>
            <a:ext cx="7276071" cy="4703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42" y="707348"/>
            <a:ext cx="7656914" cy="5443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72" y="707348"/>
            <a:ext cx="9816653" cy="54766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0"/>
          <a:stretch/>
        </p:blipFill>
        <p:spPr>
          <a:xfrm>
            <a:off x="1101627" y="353673"/>
            <a:ext cx="9988742" cy="6184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71" y="353672"/>
            <a:ext cx="9902697" cy="6098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29A8EE-FA20-4A8B-B3A4-1183C9A447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5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10"/>
    </mc:Choice>
    <mc:Fallback xmlns="">
      <p:transition spd="slow" advTm="8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ùa Phim Hoạt Hình Bảng Quảng Cáo Poster Loại Trường Nâng Cấp, Trường,  Nâng, Một Hình nền Vector để tải xuống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r="11415"/>
          <a:stretch/>
        </p:blipFill>
        <p:spPr bwMode="auto">
          <a:xfrm>
            <a:off x="0" y="0"/>
            <a:ext cx="1217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2486" y="2905780"/>
            <a:ext cx="11347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</a:rPr>
              <a:t>Các con hãy theo chân Bin đến thăm trường học của bạn ấy nhé!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4E6914-314A-4032-8A45-9E9ECBEABC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7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1"/>
    </mc:Choice>
    <mc:Fallback xmlns="">
      <p:transition spd="slow" advTm="1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44444E-6 L 1.25E-6 -0.07223 " pathEditMode="relative" rAng="0" ptsTypes="AA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uyu Và Các Bạn - Ai Thông Minh Hơ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7" y="0"/>
            <a:ext cx="6854826" cy="68548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E9B7B0A-25A9-4E51-9422-F447F5DB9C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62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7"/>
    </mc:Choice>
    <mc:Fallback xmlns="">
      <p:transition spd="slow" advTm="2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ổng hợp hình nền màu xám đẹp nhất dành riêng cho bạn - Zicxa hình ảnh |  Hình ảnh, Màu xám, Hình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75934" y="10179"/>
            <a:ext cx="844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</a:rPr>
              <a:t>Câu 1: Giờ hoạt động góc có những trò chơi gì?</a:t>
            </a:r>
            <a:endParaRPr lang="en-US" sz="2800" b="1" dirty="0">
              <a:solidFill>
                <a:srgbClr val="0000CC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172448" y="1064193"/>
            <a:ext cx="3700479" cy="2967707"/>
            <a:chOff x="8172448" y="1064193"/>
            <a:chExt cx="3700479" cy="2967707"/>
          </a:xfrm>
        </p:grpSpPr>
        <p:sp>
          <p:nvSpPr>
            <p:cNvPr id="23" name="TextBox 22"/>
            <p:cNvSpPr txBox="1"/>
            <p:nvPr/>
          </p:nvSpPr>
          <p:spPr>
            <a:xfrm>
              <a:off x="8429624" y="3570235"/>
              <a:ext cx="3186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</a:rPr>
                <a:t>2. Trò chơi đóng vai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53" b="12353"/>
            <a:stretch/>
          </p:blipFill>
          <p:spPr>
            <a:xfrm>
              <a:off x="8172448" y="1064193"/>
              <a:ext cx="3700479" cy="230702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31" name="Group 30"/>
          <p:cNvGrpSpPr/>
          <p:nvPr/>
        </p:nvGrpSpPr>
        <p:grpSpPr>
          <a:xfrm>
            <a:off x="338845" y="988409"/>
            <a:ext cx="3623555" cy="3047629"/>
            <a:chOff x="338845" y="988409"/>
            <a:chExt cx="3623555" cy="3047629"/>
          </a:xfrm>
        </p:grpSpPr>
        <p:sp>
          <p:nvSpPr>
            <p:cNvPr id="20" name="TextBox 19"/>
            <p:cNvSpPr txBox="1"/>
            <p:nvPr/>
          </p:nvSpPr>
          <p:spPr>
            <a:xfrm>
              <a:off x="569211" y="3574373"/>
              <a:ext cx="3016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</a:rPr>
                <a:t>1. Trò chơi học tập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845" y="988409"/>
              <a:ext cx="3623555" cy="241570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32" name="Group 31"/>
          <p:cNvGrpSpPr/>
          <p:nvPr/>
        </p:nvGrpSpPr>
        <p:grpSpPr>
          <a:xfrm>
            <a:off x="3585421" y="4607394"/>
            <a:ext cx="4929929" cy="2080345"/>
            <a:chOff x="3585421" y="4607394"/>
            <a:chExt cx="4929929" cy="2080345"/>
          </a:xfrm>
        </p:grpSpPr>
        <p:grpSp>
          <p:nvGrpSpPr>
            <p:cNvPr id="25" name="Group 24"/>
            <p:cNvGrpSpPr/>
            <p:nvPr/>
          </p:nvGrpSpPr>
          <p:grpSpPr>
            <a:xfrm>
              <a:off x="4593824" y="4607394"/>
              <a:ext cx="3921526" cy="2080345"/>
              <a:chOff x="4593824" y="4607394"/>
              <a:chExt cx="3921526" cy="2080345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593824" y="6226074"/>
                <a:ext cx="30043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solidFill>
                      <a:srgbClr val="FF0000"/>
                    </a:solidFill>
                  </a:rPr>
                  <a:t>3. Cả 2 đáp án trên 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53" b="12353"/>
              <a:stretch/>
            </p:blipFill>
            <p:spPr>
              <a:xfrm>
                <a:off x="6262671" y="4607394"/>
                <a:ext cx="2252679" cy="1463272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421" y="4607394"/>
              <a:ext cx="2292137" cy="147198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3314" name="Picture 2" descr="Phiếu bé ngoan - AD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04" y="533399"/>
            <a:ext cx="1830585" cy="18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D35EE7-121A-493E-BC8A-1FDF26A762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6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2"/>
    </mc:Choice>
    <mc:Fallback xmlns="">
      <p:transition spd="slow" advTm="4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00066 -0.20394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02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Tổng hợp hình nền màu xám đẹp nhất dành riêng cho bạn - Zicxa hình ảnh |  Hình ảnh, Màu xám, Hình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702810" y="66907"/>
            <a:ext cx="878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</a:rPr>
              <a:t>Câu 2: Những trò chơi nào bé thường chơi ở lớp?</a:t>
            </a:r>
            <a:endParaRPr lang="en-US" sz="2800" b="1" dirty="0">
              <a:solidFill>
                <a:srgbClr val="0000CC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401047" y="1072341"/>
            <a:ext cx="3497689" cy="3225455"/>
            <a:chOff x="8362947" y="786591"/>
            <a:chExt cx="3497689" cy="3225455"/>
          </a:xfrm>
        </p:grpSpPr>
        <p:sp>
          <p:nvSpPr>
            <p:cNvPr id="35" name="TextBox 34"/>
            <p:cNvSpPr txBox="1"/>
            <p:nvPr/>
          </p:nvSpPr>
          <p:spPr>
            <a:xfrm>
              <a:off x="9122579" y="3550381"/>
              <a:ext cx="19784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</a:rPr>
                <a:t>2. Đi xe đạp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36" name="Picture 2" descr="Sở Giáo Dục Và Đào Tạo Vĩnh Phú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2947" y="786591"/>
              <a:ext cx="3497689" cy="25908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228600" y="1067377"/>
            <a:ext cx="3666388" cy="3083200"/>
            <a:chOff x="228600" y="410031"/>
            <a:chExt cx="3666388" cy="3083200"/>
          </a:xfrm>
        </p:grpSpPr>
        <p:sp>
          <p:nvSpPr>
            <p:cNvPr id="38" name="TextBox 37"/>
            <p:cNvSpPr txBox="1"/>
            <p:nvPr/>
          </p:nvSpPr>
          <p:spPr>
            <a:xfrm>
              <a:off x="228600" y="3031566"/>
              <a:ext cx="3666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</a:rPr>
                <a:t>1. Cầu trượt , bập bênh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" y="410031"/>
              <a:ext cx="3448050" cy="25573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40" name="Group 39"/>
          <p:cNvGrpSpPr/>
          <p:nvPr/>
        </p:nvGrpSpPr>
        <p:grpSpPr>
          <a:xfrm>
            <a:off x="4256864" y="3269076"/>
            <a:ext cx="3678271" cy="3588924"/>
            <a:chOff x="4232757" y="3095393"/>
            <a:chExt cx="3678271" cy="3588924"/>
          </a:xfrm>
        </p:grpSpPr>
        <p:sp>
          <p:nvSpPr>
            <p:cNvPr id="41" name="TextBox 40"/>
            <p:cNvSpPr txBox="1"/>
            <p:nvPr/>
          </p:nvSpPr>
          <p:spPr>
            <a:xfrm>
              <a:off x="4839824" y="6222652"/>
              <a:ext cx="24641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</a:rPr>
                <a:t>3. Bơi ở bể bơi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42" name="Picture 4" descr="Bố, mẹ cần trang bị kỹ năng giữ an toàn cho con tại bể bơi công cộ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757" y="3095393"/>
              <a:ext cx="3678271" cy="295357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 descr="Phiếu bé ngoan - AD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491" y="1919051"/>
            <a:ext cx="1830585" cy="18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B3BCD5-6AD2-4178-9ECE-08ACDCE1A3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35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8"/>
    </mc:Choice>
    <mc:Fallback xmlns="">
      <p:transition spd="slow" advTm="4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11829 L 0.08997 0.16366 C 0.10885 0.17362 0.13711 0.17894 0.16667 0.17894 C 0.20013 0.17894 0.22721 0.17362 0.24596 0.16366 L 0.33633 0.11829 " pathEditMode="relative" rAng="0" ptsTypes="AAAAA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97" y="303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2|3|3.7|1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3|2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.4|10.7|5.1|9.9|5.4|9.3|11.7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9|2.6|2.9|17.7|0.7|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1|3.1|2.7|17.1|3.4|1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|3.5|2.5|12.4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183</Words>
  <Application>Microsoft Office PowerPoint</Application>
  <PresentationFormat>Widescreen</PresentationFormat>
  <Paragraphs>23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21-HNI Gia Lam LM Hub</cp:lastModifiedBy>
  <cp:revision>59</cp:revision>
  <dcterms:created xsi:type="dcterms:W3CDTF">2021-09-15T15:37:35Z</dcterms:created>
  <dcterms:modified xsi:type="dcterms:W3CDTF">2023-04-02T08:08:53Z</dcterms:modified>
</cp:coreProperties>
</file>