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648855" y="149491"/>
            <a:ext cx="4894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viên:Lâm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253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Techsi.vn</cp:lastModifiedBy>
  <cp:revision>5</cp:revision>
  <dcterms:created xsi:type="dcterms:W3CDTF">2022-03-30T12:56:40Z</dcterms:created>
  <dcterms:modified xsi:type="dcterms:W3CDTF">2023-04-18T04:25:50Z</dcterms:modified>
</cp:coreProperties>
</file>