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8" r:id="rId6"/>
    <p:sldId id="269" r:id="rId7"/>
    <p:sldId id="270" r:id="rId8"/>
    <p:sldId id="271" r:id="rId9"/>
    <p:sldId id="272" r:id="rId10"/>
    <p:sldId id="273" r:id="rId11"/>
    <p:sldId id="277" r:id="rId12"/>
    <p:sldId id="276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CF0"/>
    <a:srgbClr val="C8EEF2"/>
    <a:srgbClr val="81AB1C"/>
    <a:srgbClr val="BBE5F2"/>
    <a:srgbClr val="B36F3E"/>
    <a:srgbClr val="B07243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BEA1-D5A1-4E99-BF2C-65CA8DA1B7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FBF1-D026-43C2-90B5-CCBE59F6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3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BEA1-D5A1-4E99-BF2C-65CA8DA1B7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FBF1-D026-43C2-90B5-CCBE59F6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09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BEA1-D5A1-4E99-BF2C-65CA8DA1B7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FBF1-D026-43C2-90B5-CCBE59F6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5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BEA1-D5A1-4E99-BF2C-65CA8DA1B7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FBF1-D026-43C2-90B5-CCBE59F6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3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BEA1-D5A1-4E99-BF2C-65CA8DA1B7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FBF1-D026-43C2-90B5-CCBE59F6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83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BEA1-D5A1-4E99-BF2C-65CA8DA1B7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FBF1-D026-43C2-90B5-CCBE59F6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60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BEA1-D5A1-4E99-BF2C-65CA8DA1B7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FBF1-D026-43C2-90B5-CCBE59F6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1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BEA1-D5A1-4E99-BF2C-65CA8DA1B7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FBF1-D026-43C2-90B5-CCBE59F6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2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BEA1-D5A1-4E99-BF2C-65CA8DA1B7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FBF1-D026-43C2-90B5-CCBE59F6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BEA1-D5A1-4E99-BF2C-65CA8DA1B7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FBF1-D026-43C2-90B5-CCBE59F6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5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BEA1-D5A1-4E99-BF2C-65CA8DA1B7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FBF1-D026-43C2-90B5-CCBE59F6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5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3BEA1-D5A1-4E99-BF2C-65CA8DA1B7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1FBF1-D026-43C2-90B5-CCBE59F6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0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jpeg"/><Relationship Id="rId7" Type="http://schemas.openxmlformats.org/officeDocument/2006/relationships/image" Target="../media/image34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12.jpg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jp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4.jpeg"/><Relationship Id="rId5" Type="http://schemas.openxmlformats.org/officeDocument/2006/relationships/image" Target="../media/image26.png"/><Relationship Id="rId10" Type="http://schemas.openxmlformats.org/officeDocument/2006/relationships/image" Target="../media/image37.jpg"/><Relationship Id="rId4" Type="http://schemas.openxmlformats.org/officeDocument/2006/relationships/image" Target="../media/image29.jpe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jp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4.jpeg"/><Relationship Id="rId5" Type="http://schemas.openxmlformats.org/officeDocument/2006/relationships/image" Target="../media/image26.png"/><Relationship Id="rId10" Type="http://schemas.openxmlformats.org/officeDocument/2006/relationships/image" Target="../media/image39.jpg"/><Relationship Id="rId4" Type="http://schemas.openxmlformats.org/officeDocument/2006/relationships/image" Target="../media/image29.jpe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media4.m4a"/><Relationship Id="rId7" Type="http://schemas.openxmlformats.org/officeDocument/2006/relationships/image" Target="../media/image30.jp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image" Target="../media/image3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" b="100000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86" y="1506594"/>
            <a:ext cx="2737898" cy="2677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63" y="1679942"/>
            <a:ext cx="2481829" cy="2426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70" l="2465" r="93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896"/>
          <a:stretch/>
        </p:blipFill>
        <p:spPr>
          <a:xfrm>
            <a:off x="0" y="-7673"/>
            <a:ext cx="2433711" cy="1683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07" b="100000" l="0" r="989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6" y="4317902"/>
            <a:ext cx="3048118" cy="25400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70229" y="654760"/>
            <a:ext cx="5228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TRƯỜNG MẦM NON NẮNG MAI</a:t>
            </a:r>
            <a:endParaRPr lang="en-US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0315" y="279327"/>
            <a:ext cx="6467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PHÒNG GIÁO DỤC VÀ ĐÀO TẠO QUẬN LONG BIÊN</a:t>
            </a:r>
            <a:endParaRPr lang="en-US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40315" y="2480282"/>
            <a:ext cx="58943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LĨNH VỰC: PHÁT TRIỂN THẨM MỸ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29924" y="3143660"/>
            <a:ext cx="55428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Đề</a:t>
            </a:r>
            <a:r>
              <a:rPr lang="en-US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tài</a:t>
            </a:r>
            <a:r>
              <a:rPr lang="en-US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r>
              <a:rPr lang="en-US" sz="28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Vẽ</a:t>
            </a:r>
            <a:r>
              <a:rPr lang="en-US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người</a:t>
            </a:r>
            <a:r>
              <a:rPr lang="en-US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thân</a:t>
            </a:r>
            <a:r>
              <a:rPr lang="en-US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gia</a:t>
            </a:r>
            <a:r>
              <a:rPr lang="en-US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đình</a:t>
            </a:r>
            <a:endParaRPr lang="en-US" sz="2800" b="1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6263" y="4677389"/>
            <a:ext cx="4431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002060"/>
                </a:solidFill>
              </a:rPr>
              <a:t>Người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thực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hiện</a:t>
            </a:r>
            <a:endParaRPr lang="en-US" sz="2400" i="1" dirty="0">
              <a:solidFill>
                <a:srgbClr val="002060"/>
              </a:solidFill>
            </a:endParaRPr>
          </a:p>
          <a:p>
            <a:r>
              <a:rPr lang="en-US" sz="2400" i="1" dirty="0" err="1" smtClean="0">
                <a:solidFill>
                  <a:srgbClr val="002060"/>
                </a:solidFill>
              </a:rPr>
              <a:t>Cô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giáo</a:t>
            </a:r>
            <a:r>
              <a:rPr lang="en-US" sz="2400" i="1" dirty="0" smtClean="0">
                <a:solidFill>
                  <a:srgbClr val="002060"/>
                </a:solidFill>
              </a:rPr>
              <a:t>: </a:t>
            </a:r>
            <a:r>
              <a:rPr lang="en-US" sz="2400" i="1" dirty="0" err="1" smtClean="0">
                <a:solidFill>
                  <a:srgbClr val="002060"/>
                </a:solidFill>
              </a:rPr>
              <a:t>Lê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Thị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Hương</a:t>
            </a:r>
            <a:endParaRPr lang="en-US" sz="2400" i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904" y="4760084"/>
            <a:ext cx="1553884" cy="1744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805" y="1165673"/>
            <a:ext cx="1239389" cy="116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025">
        <p:circle/>
      </p:transition>
    </mc:Choice>
    <mc:Fallback xmlns="">
      <p:transition spd="slow" advTm="290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4065" y="883539"/>
            <a:ext cx="10876246" cy="5993600"/>
            <a:chOff x="2007832" y="489068"/>
            <a:chExt cx="9338052" cy="6049108"/>
          </a:xfrm>
        </p:grpSpPr>
        <p:sp>
          <p:nvSpPr>
            <p:cNvPr id="4" name="Freeform 3"/>
            <p:cNvSpPr/>
            <p:nvPr/>
          </p:nvSpPr>
          <p:spPr>
            <a:xfrm>
              <a:off x="6717612" y="489068"/>
              <a:ext cx="4628272" cy="6049108"/>
            </a:xfrm>
            <a:custGeom>
              <a:avLst/>
              <a:gdLst>
                <a:gd name="connsiteX0" fmla="*/ 0 w 4628272"/>
                <a:gd name="connsiteY0" fmla="*/ 0 h 6049108"/>
                <a:gd name="connsiteX1" fmla="*/ 4363321 w 4628272"/>
                <a:gd name="connsiteY1" fmla="*/ 0 h 6049108"/>
                <a:gd name="connsiteX2" fmla="*/ 4628272 w 4628272"/>
                <a:gd name="connsiteY2" fmla="*/ 264951 h 6049108"/>
                <a:gd name="connsiteX3" fmla="*/ 4628272 w 4628272"/>
                <a:gd name="connsiteY3" fmla="*/ 5784157 h 6049108"/>
                <a:gd name="connsiteX4" fmla="*/ 4363321 w 4628272"/>
                <a:gd name="connsiteY4" fmla="*/ 6049108 h 6049108"/>
                <a:gd name="connsiteX5" fmla="*/ 0 w 4628272"/>
                <a:gd name="connsiteY5" fmla="*/ 6049108 h 604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8272" h="6049108">
                  <a:moveTo>
                    <a:pt x="0" y="0"/>
                  </a:moveTo>
                  <a:lnTo>
                    <a:pt x="4363321" y="0"/>
                  </a:lnTo>
                  <a:cubicBezTo>
                    <a:pt x="4509649" y="0"/>
                    <a:pt x="4628272" y="118623"/>
                    <a:pt x="4628272" y="264951"/>
                  </a:cubicBezTo>
                  <a:lnTo>
                    <a:pt x="4628272" y="5784157"/>
                  </a:lnTo>
                  <a:cubicBezTo>
                    <a:pt x="4628272" y="5930485"/>
                    <a:pt x="4509649" y="6049108"/>
                    <a:pt x="4363321" y="6049108"/>
                  </a:cubicBezTo>
                  <a:lnTo>
                    <a:pt x="0" y="6049108"/>
                  </a:ln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 flipH="1">
              <a:off x="2007832" y="489068"/>
              <a:ext cx="4628272" cy="6049108"/>
            </a:xfrm>
            <a:custGeom>
              <a:avLst/>
              <a:gdLst>
                <a:gd name="connsiteX0" fmla="*/ 0 w 4628272"/>
                <a:gd name="connsiteY0" fmla="*/ 0 h 6049108"/>
                <a:gd name="connsiteX1" fmla="*/ 4363321 w 4628272"/>
                <a:gd name="connsiteY1" fmla="*/ 0 h 6049108"/>
                <a:gd name="connsiteX2" fmla="*/ 4628272 w 4628272"/>
                <a:gd name="connsiteY2" fmla="*/ 264951 h 6049108"/>
                <a:gd name="connsiteX3" fmla="*/ 4628272 w 4628272"/>
                <a:gd name="connsiteY3" fmla="*/ 5784157 h 6049108"/>
                <a:gd name="connsiteX4" fmla="*/ 4363321 w 4628272"/>
                <a:gd name="connsiteY4" fmla="*/ 6049108 h 6049108"/>
                <a:gd name="connsiteX5" fmla="*/ 0 w 4628272"/>
                <a:gd name="connsiteY5" fmla="*/ 6049108 h 604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8272" h="6049108">
                  <a:moveTo>
                    <a:pt x="0" y="0"/>
                  </a:moveTo>
                  <a:lnTo>
                    <a:pt x="4363321" y="0"/>
                  </a:lnTo>
                  <a:cubicBezTo>
                    <a:pt x="4509649" y="0"/>
                    <a:pt x="4628272" y="118623"/>
                    <a:pt x="4628272" y="264951"/>
                  </a:cubicBezTo>
                  <a:lnTo>
                    <a:pt x="4628272" y="5784157"/>
                  </a:lnTo>
                  <a:cubicBezTo>
                    <a:pt x="4628272" y="5930485"/>
                    <a:pt x="4509649" y="6049108"/>
                    <a:pt x="4363321" y="6049108"/>
                  </a:cubicBezTo>
                  <a:lnTo>
                    <a:pt x="0" y="6049108"/>
                  </a:ln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96854" y="639988"/>
              <a:ext cx="3939462" cy="5714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68994" y="836325"/>
              <a:ext cx="3920490" cy="5682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978997" y="810324"/>
              <a:ext cx="1344971" cy="5203577"/>
              <a:chOff x="5978997" y="810324"/>
              <a:chExt cx="1344971" cy="5203577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826779" y="92117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846839" y="161946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846839" y="2334731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846839" y="3063205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846839" y="394939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846839" y="478893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846839" y="5604180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978997" y="92117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999057" y="161946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999057" y="2334731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999057" y="3063205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999057" y="394939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999057" y="478893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999057" y="5604180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6" name="Arc 25"/>
              <p:cNvSpPr/>
              <p:nvPr/>
            </p:nvSpPr>
            <p:spPr>
              <a:xfrm>
                <a:off x="6361649" y="810324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>
                <a:off x="6361649" y="1508615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8" name="Arc 27"/>
              <p:cNvSpPr/>
              <p:nvPr/>
            </p:nvSpPr>
            <p:spPr>
              <a:xfrm>
                <a:off x="6369924" y="2254066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9" name="Arc 28"/>
              <p:cNvSpPr/>
              <p:nvPr/>
            </p:nvSpPr>
            <p:spPr>
              <a:xfrm>
                <a:off x="6378199" y="2999517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30" name="Arc 29"/>
              <p:cNvSpPr/>
              <p:nvPr/>
            </p:nvSpPr>
            <p:spPr>
              <a:xfrm>
                <a:off x="6378199" y="4697573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31" name="Arc 30"/>
              <p:cNvSpPr/>
              <p:nvPr/>
            </p:nvSpPr>
            <p:spPr>
              <a:xfrm>
                <a:off x="6361649" y="5481527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32" name="Arc 31"/>
              <p:cNvSpPr/>
              <p:nvPr/>
            </p:nvSpPr>
            <p:spPr>
              <a:xfrm>
                <a:off x="6380374" y="3830404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286000" y="3347748"/>
              <a:ext cx="310854" cy="7245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86000" y="4788932"/>
              <a:ext cx="310854" cy="7245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76962" y="4080252"/>
              <a:ext cx="310854" cy="72456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637948" y="93538"/>
            <a:ext cx="523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Trưng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bày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67">
            <a:off x="9289797" y="1256273"/>
            <a:ext cx="1478293" cy="10232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2"/>
          <a:stretch/>
        </p:blipFill>
        <p:spPr>
          <a:xfrm>
            <a:off x="2062578" y="1182708"/>
            <a:ext cx="3147514" cy="42310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7073"/>
          <a:stretch/>
        </p:blipFill>
        <p:spPr>
          <a:xfrm>
            <a:off x="7070903" y="2402080"/>
            <a:ext cx="3596112" cy="2956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94" y="5497377"/>
            <a:ext cx="1181074" cy="115482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100000" l="6055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1" y="5066387"/>
            <a:ext cx="2940533" cy="179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18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247">
        <p15:prstTrans prst="pageCurlDouble"/>
      </p:transition>
    </mc:Choice>
    <mc:Fallback xmlns="">
      <p:transition spd="slow" advTm="8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4065" y="883539"/>
            <a:ext cx="10876246" cy="5993600"/>
            <a:chOff x="2007832" y="489068"/>
            <a:chExt cx="9338052" cy="6049108"/>
          </a:xfrm>
        </p:grpSpPr>
        <p:sp>
          <p:nvSpPr>
            <p:cNvPr id="4" name="Freeform 3"/>
            <p:cNvSpPr/>
            <p:nvPr/>
          </p:nvSpPr>
          <p:spPr>
            <a:xfrm>
              <a:off x="6717612" y="489068"/>
              <a:ext cx="4628272" cy="6049108"/>
            </a:xfrm>
            <a:custGeom>
              <a:avLst/>
              <a:gdLst>
                <a:gd name="connsiteX0" fmla="*/ 0 w 4628272"/>
                <a:gd name="connsiteY0" fmla="*/ 0 h 6049108"/>
                <a:gd name="connsiteX1" fmla="*/ 4363321 w 4628272"/>
                <a:gd name="connsiteY1" fmla="*/ 0 h 6049108"/>
                <a:gd name="connsiteX2" fmla="*/ 4628272 w 4628272"/>
                <a:gd name="connsiteY2" fmla="*/ 264951 h 6049108"/>
                <a:gd name="connsiteX3" fmla="*/ 4628272 w 4628272"/>
                <a:gd name="connsiteY3" fmla="*/ 5784157 h 6049108"/>
                <a:gd name="connsiteX4" fmla="*/ 4363321 w 4628272"/>
                <a:gd name="connsiteY4" fmla="*/ 6049108 h 6049108"/>
                <a:gd name="connsiteX5" fmla="*/ 0 w 4628272"/>
                <a:gd name="connsiteY5" fmla="*/ 6049108 h 604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8272" h="6049108">
                  <a:moveTo>
                    <a:pt x="0" y="0"/>
                  </a:moveTo>
                  <a:lnTo>
                    <a:pt x="4363321" y="0"/>
                  </a:lnTo>
                  <a:cubicBezTo>
                    <a:pt x="4509649" y="0"/>
                    <a:pt x="4628272" y="118623"/>
                    <a:pt x="4628272" y="264951"/>
                  </a:cubicBezTo>
                  <a:lnTo>
                    <a:pt x="4628272" y="5784157"/>
                  </a:lnTo>
                  <a:cubicBezTo>
                    <a:pt x="4628272" y="5930485"/>
                    <a:pt x="4509649" y="6049108"/>
                    <a:pt x="4363321" y="6049108"/>
                  </a:cubicBezTo>
                  <a:lnTo>
                    <a:pt x="0" y="6049108"/>
                  </a:lnTo>
                  <a:close/>
                </a:path>
              </a:pathLst>
            </a:cu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 flipH="1">
              <a:off x="2007832" y="489068"/>
              <a:ext cx="4628272" cy="6049108"/>
            </a:xfrm>
            <a:custGeom>
              <a:avLst/>
              <a:gdLst>
                <a:gd name="connsiteX0" fmla="*/ 0 w 4628272"/>
                <a:gd name="connsiteY0" fmla="*/ 0 h 6049108"/>
                <a:gd name="connsiteX1" fmla="*/ 4363321 w 4628272"/>
                <a:gd name="connsiteY1" fmla="*/ 0 h 6049108"/>
                <a:gd name="connsiteX2" fmla="*/ 4628272 w 4628272"/>
                <a:gd name="connsiteY2" fmla="*/ 264951 h 6049108"/>
                <a:gd name="connsiteX3" fmla="*/ 4628272 w 4628272"/>
                <a:gd name="connsiteY3" fmla="*/ 5784157 h 6049108"/>
                <a:gd name="connsiteX4" fmla="*/ 4363321 w 4628272"/>
                <a:gd name="connsiteY4" fmla="*/ 6049108 h 6049108"/>
                <a:gd name="connsiteX5" fmla="*/ 0 w 4628272"/>
                <a:gd name="connsiteY5" fmla="*/ 6049108 h 604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8272" h="6049108">
                  <a:moveTo>
                    <a:pt x="0" y="0"/>
                  </a:moveTo>
                  <a:lnTo>
                    <a:pt x="4363321" y="0"/>
                  </a:lnTo>
                  <a:cubicBezTo>
                    <a:pt x="4509649" y="0"/>
                    <a:pt x="4628272" y="118623"/>
                    <a:pt x="4628272" y="264951"/>
                  </a:cubicBezTo>
                  <a:lnTo>
                    <a:pt x="4628272" y="5784157"/>
                  </a:lnTo>
                  <a:cubicBezTo>
                    <a:pt x="4628272" y="5930485"/>
                    <a:pt x="4509649" y="6049108"/>
                    <a:pt x="4363321" y="6049108"/>
                  </a:cubicBezTo>
                  <a:lnTo>
                    <a:pt x="0" y="6049108"/>
                  </a:lnTo>
                  <a:close/>
                </a:path>
              </a:pathLst>
            </a:cu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96854" y="639988"/>
              <a:ext cx="3939462" cy="5714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68994" y="836325"/>
              <a:ext cx="3920490" cy="5682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978997" y="810324"/>
              <a:ext cx="1344971" cy="5203577"/>
              <a:chOff x="5978997" y="810324"/>
              <a:chExt cx="1344971" cy="5203577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826779" y="92117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846839" y="161946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846839" y="2334731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846839" y="3063205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846839" y="394939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846839" y="478893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846839" y="5604180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978997" y="92117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999057" y="161946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999057" y="2334731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999057" y="3063205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999057" y="394939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999057" y="478893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999057" y="5604180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6" name="Arc 25"/>
              <p:cNvSpPr/>
              <p:nvPr/>
            </p:nvSpPr>
            <p:spPr>
              <a:xfrm>
                <a:off x="6361649" y="810324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>
                <a:off x="6361649" y="1508615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8" name="Arc 27"/>
              <p:cNvSpPr/>
              <p:nvPr/>
            </p:nvSpPr>
            <p:spPr>
              <a:xfrm>
                <a:off x="6369924" y="2254066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9" name="Arc 28"/>
              <p:cNvSpPr/>
              <p:nvPr/>
            </p:nvSpPr>
            <p:spPr>
              <a:xfrm>
                <a:off x="6378199" y="2999517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30" name="Arc 29"/>
              <p:cNvSpPr/>
              <p:nvPr/>
            </p:nvSpPr>
            <p:spPr>
              <a:xfrm>
                <a:off x="6378199" y="4697573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31" name="Arc 30"/>
              <p:cNvSpPr/>
              <p:nvPr/>
            </p:nvSpPr>
            <p:spPr>
              <a:xfrm>
                <a:off x="6361649" y="5481527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32" name="Arc 31"/>
              <p:cNvSpPr/>
              <p:nvPr/>
            </p:nvSpPr>
            <p:spPr>
              <a:xfrm>
                <a:off x="6380374" y="3830404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286000" y="3347748"/>
              <a:ext cx="310854" cy="7245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86000" y="4788932"/>
              <a:ext cx="310854" cy="7245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76962" y="4080252"/>
              <a:ext cx="310854" cy="72456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637948" y="93538"/>
            <a:ext cx="523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Trưng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bày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67">
            <a:off x="9289797" y="1256273"/>
            <a:ext cx="1478293" cy="10232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94" y="5497377"/>
            <a:ext cx="1181074" cy="115482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2" b="100000" l="6055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1" y="5066387"/>
            <a:ext cx="2940533" cy="1791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14" y="1109676"/>
            <a:ext cx="2792210" cy="41639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21" y="2424190"/>
            <a:ext cx="3712375" cy="2375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592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784">
        <p15:prstTrans prst="pageCurlDouble"/>
      </p:transition>
    </mc:Choice>
    <mc:Fallback xmlns="">
      <p:transition spd="slow" advTm="13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4065" y="883539"/>
            <a:ext cx="10876246" cy="5993600"/>
            <a:chOff x="2007832" y="489068"/>
            <a:chExt cx="9338052" cy="6049108"/>
          </a:xfrm>
        </p:grpSpPr>
        <p:sp>
          <p:nvSpPr>
            <p:cNvPr id="4" name="Freeform 3"/>
            <p:cNvSpPr/>
            <p:nvPr/>
          </p:nvSpPr>
          <p:spPr>
            <a:xfrm>
              <a:off x="6717612" y="489068"/>
              <a:ext cx="4628272" cy="6049108"/>
            </a:xfrm>
            <a:custGeom>
              <a:avLst/>
              <a:gdLst>
                <a:gd name="connsiteX0" fmla="*/ 0 w 4628272"/>
                <a:gd name="connsiteY0" fmla="*/ 0 h 6049108"/>
                <a:gd name="connsiteX1" fmla="*/ 4363321 w 4628272"/>
                <a:gd name="connsiteY1" fmla="*/ 0 h 6049108"/>
                <a:gd name="connsiteX2" fmla="*/ 4628272 w 4628272"/>
                <a:gd name="connsiteY2" fmla="*/ 264951 h 6049108"/>
                <a:gd name="connsiteX3" fmla="*/ 4628272 w 4628272"/>
                <a:gd name="connsiteY3" fmla="*/ 5784157 h 6049108"/>
                <a:gd name="connsiteX4" fmla="*/ 4363321 w 4628272"/>
                <a:gd name="connsiteY4" fmla="*/ 6049108 h 6049108"/>
                <a:gd name="connsiteX5" fmla="*/ 0 w 4628272"/>
                <a:gd name="connsiteY5" fmla="*/ 6049108 h 604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8272" h="6049108">
                  <a:moveTo>
                    <a:pt x="0" y="0"/>
                  </a:moveTo>
                  <a:lnTo>
                    <a:pt x="4363321" y="0"/>
                  </a:lnTo>
                  <a:cubicBezTo>
                    <a:pt x="4509649" y="0"/>
                    <a:pt x="4628272" y="118623"/>
                    <a:pt x="4628272" y="264951"/>
                  </a:cubicBezTo>
                  <a:lnTo>
                    <a:pt x="4628272" y="5784157"/>
                  </a:lnTo>
                  <a:cubicBezTo>
                    <a:pt x="4628272" y="5930485"/>
                    <a:pt x="4509649" y="6049108"/>
                    <a:pt x="4363321" y="6049108"/>
                  </a:cubicBezTo>
                  <a:lnTo>
                    <a:pt x="0" y="6049108"/>
                  </a:lnTo>
                  <a:close/>
                </a:path>
              </a:pathLst>
            </a:cu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 flipH="1">
              <a:off x="2007832" y="489068"/>
              <a:ext cx="4628272" cy="6049108"/>
            </a:xfrm>
            <a:custGeom>
              <a:avLst/>
              <a:gdLst>
                <a:gd name="connsiteX0" fmla="*/ 0 w 4628272"/>
                <a:gd name="connsiteY0" fmla="*/ 0 h 6049108"/>
                <a:gd name="connsiteX1" fmla="*/ 4363321 w 4628272"/>
                <a:gd name="connsiteY1" fmla="*/ 0 h 6049108"/>
                <a:gd name="connsiteX2" fmla="*/ 4628272 w 4628272"/>
                <a:gd name="connsiteY2" fmla="*/ 264951 h 6049108"/>
                <a:gd name="connsiteX3" fmla="*/ 4628272 w 4628272"/>
                <a:gd name="connsiteY3" fmla="*/ 5784157 h 6049108"/>
                <a:gd name="connsiteX4" fmla="*/ 4363321 w 4628272"/>
                <a:gd name="connsiteY4" fmla="*/ 6049108 h 6049108"/>
                <a:gd name="connsiteX5" fmla="*/ 0 w 4628272"/>
                <a:gd name="connsiteY5" fmla="*/ 6049108 h 604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8272" h="6049108">
                  <a:moveTo>
                    <a:pt x="0" y="0"/>
                  </a:moveTo>
                  <a:lnTo>
                    <a:pt x="4363321" y="0"/>
                  </a:lnTo>
                  <a:cubicBezTo>
                    <a:pt x="4509649" y="0"/>
                    <a:pt x="4628272" y="118623"/>
                    <a:pt x="4628272" y="264951"/>
                  </a:cubicBezTo>
                  <a:lnTo>
                    <a:pt x="4628272" y="5784157"/>
                  </a:lnTo>
                  <a:cubicBezTo>
                    <a:pt x="4628272" y="5930485"/>
                    <a:pt x="4509649" y="6049108"/>
                    <a:pt x="4363321" y="6049108"/>
                  </a:cubicBezTo>
                  <a:lnTo>
                    <a:pt x="0" y="6049108"/>
                  </a:lnTo>
                  <a:close/>
                </a:path>
              </a:pathLst>
            </a:cu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96854" y="639988"/>
              <a:ext cx="3939462" cy="5714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68994" y="836325"/>
              <a:ext cx="3920490" cy="5682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978997" y="810324"/>
              <a:ext cx="1344971" cy="5203577"/>
              <a:chOff x="5978997" y="810324"/>
              <a:chExt cx="1344971" cy="5203577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826779" y="92117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846839" y="161946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846839" y="2334731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846839" y="3063205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846839" y="394939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846839" y="478893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846839" y="5604180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978997" y="92117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999057" y="161946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999057" y="2334731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999057" y="3063205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999057" y="394939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999057" y="478893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999057" y="5604180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6" name="Arc 25"/>
              <p:cNvSpPr/>
              <p:nvPr/>
            </p:nvSpPr>
            <p:spPr>
              <a:xfrm>
                <a:off x="6361649" y="810324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>
                <a:off x="6361649" y="1508615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8" name="Arc 27"/>
              <p:cNvSpPr/>
              <p:nvPr/>
            </p:nvSpPr>
            <p:spPr>
              <a:xfrm>
                <a:off x="6369924" y="2254066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9" name="Arc 28"/>
              <p:cNvSpPr/>
              <p:nvPr/>
            </p:nvSpPr>
            <p:spPr>
              <a:xfrm>
                <a:off x="6378199" y="2999517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30" name="Arc 29"/>
              <p:cNvSpPr/>
              <p:nvPr/>
            </p:nvSpPr>
            <p:spPr>
              <a:xfrm>
                <a:off x="6378199" y="4697573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31" name="Arc 30"/>
              <p:cNvSpPr/>
              <p:nvPr/>
            </p:nvSpPr>
            <p:spPr>
              <a:xfrm>
                <a:off x="6361649" y="5481527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32" name="Arc 31"/>
              <p:cNvSpPr/>
              <p:nvPr/>
            </p:nvSpPr>
            <p:spPr>
              <a:xfrm>
                <a:off x="6380374" y="3830404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286000" y="3347748"/>
              <a:ext cx="310854" cy="7245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86000" y="4788932"/>
              <a:ext cx="310854" cy="7245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76962" y="4080252"/>
              <a:ext cx="310854" cy="72456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637948" y="93538"/>
            <a:ext cx="523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Trưng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bày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67">
            <a:off x="9289797" y="1256273"/>
            <a:ext cx="1478293" cy="10232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94" y="5497377"/>
            <a:ext cx="1181074" cy="115482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2" b="100000" l="6055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1" y="5066387"/>
            <a:ext cx="2940533" cy="1791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4" y="1184906"/>
            <a:ext cx="3248025" cy="4269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694" y="2262877"/>
            <a:ext cx="2422149" cy="3064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78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792">
        <p15:prstTrans prst="pageCurlDouble"/>
      </p:transition>
    </mc:Choice>
    <mc:Fallback xmlns="">
      <p:transition spd="slow" advTm="157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5383" y="2889135"/>
            <a:ext cx="821481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Giờ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đến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đây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là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thúc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Tạm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biệt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</a:t>
            </a:r>
          </a:p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Hẹn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gặp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lại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232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893">
        <p15:prstTrans prst="airplane"/>
      </p:transition>
    </mc:Choice>
    <mc:Fallback xmlns="">
      <p:transition spd="slow" advTm="21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8"/>
          <a:stretch/>
        </p:blipFill>
        <p:spPr>
          <a:xfrm>
            <a:off x="953589" y="0"/>
            <a:ext cx="1027965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6779" y="218069"/>
            <a:ext cx="451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Quan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sát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đàm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thoại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6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223">
        <p14:flip dir="r"/>
      </p:transition>
    </mc:Choice>
    <mc:Fallback xmlns="">
      <p:transition spd="slow" advTm="102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65647" y="-24146"/>
            <a:ext cx="10280469" cy="6874207"/>
            <a:chOff x="1117623" y="81425"/>
            <a:chExt cx="7347108" cy="47975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1" r="8777"/>
            <a:stretch/>
          </p:blipFill>
          <p:spPr>
            <a:xfrm>
              <a:off x="1117623" y="81425"/>
              <a:ext cx="7347108" cy="47975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46"/>
            <a:stretch/>
          </p:blipFill>
          <p:spPr>
            <a:xfrm>
              <a:off x="1736809" y="183903"/>
              <a:ext cx="1115220" cy="116456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4" t="344" r="225" b="9924"/>
            <a:stretch/>
          </p:blipFill>
          <p:spPr>
            <a:xfrm>
              <a:off x="4281724" y="183903"/>
              <a:ext cx="1074255" cy="116456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0"/>
            <a:stretch/>
          </p:blipFill>
          <p:spPr>
            <a:xfrm>
              <a:off x="6897187" y="183903"/>
              <a:ext cx="1018903" cy="12146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643" y="1571703"/>
              <a:ext cx="809897" cy="1188719"/>
            </a:xfrm>
            <a:prstGeom prst="rect">
              <a:avLst/>
            </a:prstGeom>
          </p:spPr>
        </p:pic>
      </p:grpSp>
      <p:sp>
        <p:nvSpPr>
          <p:cNvPr id="12" name="AutoShape 2" descr="16 cách vẽ tranh đề tài ngày Tết và mùa xuân đơn giản nhất"/>
          <p:cNvSpPr>
            <a:spLocks noChangeAspect="1" noChangeArrowheads="1"/>
          </p:cNvSpPr>
          <p:nvPr/>
        </p:nvSpPr>
        <p:spPr bwMode="auto">
          <a:xfrm>
            <a:off x="141508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06" y="2010012"/>
            <a:ext cx="2156122" cy="17833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11454" r="25214"/>
          <a:stretch/>
        </p:blipFill>
        <p:spPr>
          <a:xfrm>
            <a:off x="6915159" y="2090090"/>
            <a:ext cx="1146972" cy="17243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96" y="2010011"/>
            <a:ext cx="2239849" cy="1804463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1" y="2010011"/>
            <a:ext cx="1540915" cy="19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569">
        <p14:gallery dir="l"/>
      </p:transition>
    </mc:Choice>
    <mc:Fallback xmlns="">
      <p:transition spd="slow" advTm="125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ời cô tranh l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ời cô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9" cy="690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7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m vẽ gia đình hoàn th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1" y="144046"/>
            <a:ext cx="1205983" cy="72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4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1" y="1247056"/>
            <a:ext cx="2823361" cy="3966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42" y="2558555"/>
            <a:ext cx="4228652" cy="253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84" y="2528009"/>
            <a:ext cx="3861579" cy="2597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0816">
            <a:off x="9788295" y="235420"/>
            <a:ext cx="2173428" cy="1504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8068" y="175100"/>
            <a:ext cx="6606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ưởng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endParaRPr lang="en-US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9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462">
        <p14:window dir="vert"/>
      </p:transition>
    </mc:Choice>
    <mc:Fallback xmlns="">
      <p:transition spd="slow" advTm="59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7294" y="2249882"/>
            <a:ext cx="4006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Trẻ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thực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hiện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0816">
            <a:off x="9788295" y="235420"/>
            <a:ext cx="2173428" cy="150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1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252">
        <p14:prism isContent="1" isInverted="1"/>
      </p:transition>
    </mc:Choice>
    <mc:Fallback xmlns="">
      <p:transition spd="slow" advTm="13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422" y="864400"/>
            <a:ext cx="10872518" cy="5922113"/>
            <a:chOff x="2007832" y="489068"/>
            <a:chExt cx="9338052" cy="6049108"/>
          </a:xfrm>
        </p:grpSpPr>
        <p:sp>
          <p:nvSpPr>
            <p:cNvPr id="3" name="Freeform 2"/>
            <p:cNvSpPr/>
            <p:nvPr/>
          </p:nvSpPr>
          <p:spPr>
            <a:xfrm>
              <a:off x="6717612" y="489068"/>
              <a:ext cx="4628272" cy="6049108"/>
            </a:xfrm>
            <a:custGeom>
              <a:avLst/>
              <a:gdLst>
                <a:gd name="connsiteX0" fmla="*/ 0 w 4628272"/>
                <a:gd name="connsiteY0" fmla="*/ 0 h 6049108"/>
                <a:gd name="connsiteX1" fmla="*/ 4363321 w 4628272"/>
                <a:gd name="connsiteY1" fmla="*/ 0 h 6049108"/>
                <a:gd name="connsiteX2" fmla="*/ 4628272 w 4628272"/>
                <a:gd name="connsiteY2" fmla="*/ 264951 h 6049108"/>
                <a:gd name="connsiteX3" fmla="*/ 4628272 w 4628272"/>
                <a:gd name="connsiteY3" fmla="*/ 5784157 h 6049108"/>
                <a:gd name="connsiteX4" fmla="*/ 4363321 w 4628272"/>
                <a:gd name="connsiteY4" fmla="*/ 6049108 h 6049108"/>
                <a:gd name="connsiteX5" fmla="*/ 0 w 4628272"/>
                <a:gd name="connsiteY5" fmla="*/ 6049108 h 604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8272" h="6049108">
                  <a:moveTo>
                    <a:pt x="0" y="0"/>
                  </a:moveTo>
                  <a:lnTo>
                    <a:pt x="4363321" y="0"/>
                  </a:lnTo>
                  <a:cubicBezTo>
                    <a:pt x="4509649" y="0"/>
                    <a:pt x="4628272" y="118623"/>
                    <a:pt x="4628272" y="264951"/>
                  </a:cubicBezTo>
                  <a:lnTo>
                    <a:pt x="4628272" y="5784157"/>
                  </a:lnTo>
                  <a:cubicBezTo>
                    <a:pt x="4628272" y="5930485"/>
                    <a:pt x="4509649" y="6049108"/>
                    <a:pt x="4363321" y="6049108"/>
                  </a:cubicBezTo>
                  <a:lnTo>
                    <a:pt x="0" y="6049108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 flipH="1">
              <a:off x="2007832" y="489068"/>
              <a:ext cx="4628272" cy="6049108"/>
            </a:xfrm>
            <a:custGeom>
              <a:avLst/>
              <a:gdLst>
                <a:gd name="connsiteX0" fmla="*/ 0 w 4628272"/>
                <a:gd name="connsiteY0" fmla="*/ 0 h 6049108"/>
                <a:gd name="connsiteX1" fmla="*/ 4363321 w 4628272"/>
                <a:gd name="connsiteY1" fmla="*/ 0 h 6049108"/>
                <a:gd name="connsiteX2" fmla="*/ 4628272 w 4628272"/>
                <a:gd name="connsiteY2" fmla="*/ 264951 h 6049108"/>
                <a:gd name="connsiteX3" fmla="*/ 4628272 w 4628272"/>
                <a:gd name="connsiteY3" fmla="*/ 5784157 h 6049108"/>
                <a:gd name="connsiteX4" fmla="*/ 4363321 w 4628272"/>
                <a:gd name="connsiteY4" fmla="*/ 6049108 h 6049108"/>
                <a:gd name="connsiteX5" fmla="*/ 0 w 4628272"/>
                <a:gd name="connsiteY5" fmla="*/ 6049108 h 604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8272" h="6049108">
                  <a:moveTo>
                    <a:pt x="0" y="0"/>
                  </a:moveTo>
                  <a:lnTo>
                    <a:pt x="4363321" y="0"/>
                  </a:lnTo>
                  <a:cubicBezTo>
                    <a:pt x="4509649" y="0"/>
                    <a:pt x="4628272" y="118623"/>
                    <a:pt x="4628272" y="264951"/>
                  </a:cubicBezTo>
                  <a:lnTo>
                    <a:pt x="4628272" y="5784157"/>
                  </a:lnTo>
                  <a:cubicBezTo>
                    <a:pt x="4628272" y="5930485"/>
                    <a:pt x="4509649" y="6049108"/>
                    <a:pt x="4363321" y="6049108"/>
                  </a:cubicBezTo>
                  <a:lnTo>
                    <a:pt x="0" y="6049108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596854" y="639988"/>
              <a:ext cx="3939462" cy="5714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18718" y="639988"/>
              <a:ext cx="3920490" cy="5682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978997" y="810324"/>
              <a:ext cx="1344971" cy="5203577"/>
              <a:chOff x="5978997" y="810324"/>
              <a:chExt cx="1344971" cy="520357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6826779" y="92117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846839" y="161946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846839" y="2334731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846839" y="3063205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846839" y="394939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846839" y="478893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846839" y="5604180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978997" y="92117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999057" y="161946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999057" y="2334731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999057" y="3063205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999057" y="3949393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999057" y="4788932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999057" y="5604180"/>
                <a:ext cx="477129" cy="261718"/>
              </a:xfrm>
              <a:prstGeom prst="rect">
                <a:avLst/>
              </a:prstGeom>
              <a:solidFill>
                <a:srgbClr val="D7A17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5" name="Arc 24"/>
              <p:cNvSpPr/>
              <p:nvPr/>
            </p:nvSpPr>
            <p:spPr>
              <a:xfrm>
                <a:off x="6361649" y="810324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6" name="Arc 25"/>
              <p:cNvSpPr/>
              <p:nvPr/>
            </p:nvSpPr>
            <p:spPr>
              <a:xfrm>
                <a:off x="6361649" y="1508615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>
                <a:off x="6369924" y="2254066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8" name="Arc 27"/>
              <p:cNvSpPr/>
              <p:nvPr/>
            </p:nvSpPr>
            <p:spPr>
              <a:xfrm>
                <a:off x="6378199" y="2999517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29" name="Arc 28"/>
              <p:cNvSpPr/>
              <p:nvPr/>
            </p:nvSpPr>
            <p:spPr>
              <a:xfrm>
                <a:off x="6378199" y="4697573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30" name="Arc 29"/>
              <p:cNvSpPr/>
              <p:nvPr/>
            </p:nvSpPr>
            <p:spPr>
              <a:xfrm>
                <a:off x="6361649" y="5481527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  <p:sp>
            <p:nvSpPr>
              <p:cNvPr id="31" name="Arc 30"/>
              <p:cNvSpPr/>
              <p:nvPr/>
            </p:nvSpPr>
            <p:spPr>
              <a:xfrm>
                <a:off x="6380374" y="3830404"/>
                <a:ext cx="579664" cy="532374"/>
              </a:xfrm>
              <a:prstGeom prst="arc">
                <a:avLst>
                  <a:gd name="adj1" fmla="val 10835157"/>
                  <a:gd name="adj2" fmla="val 214709"/>
                </a:avLst>
              </a:prstGeom>
              <a:ln w="76200">
                <a:gradFill>
                  <a:gsLst>
                    <a:gs pos="34000">
                      <a:schemeClr val="bg2"/>
                    </a:gs>
                    <a:gs pos="0">
                      <a:schemeClr val="tx1"/>
                    </a:gs>
                    <a:gs pos="74000">
                      <a:schemeClr val="tx1"/>
                    </a:gs>
                    <a:gs pos="69000">
                      <a:schemeClr val="tx1"/>
                    </a:gs>
                    <a:gs pos="80528">
                      <a:srgbClr val="000000"/>
                    </a:gs>
                    <a:gs pos="90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latin typeface="Roboto Medium" panose="02000000000000000000" pitchFamily="2" charset="0"/>
                  <a:ea typeface="Roboto Medium" panose="02000000000000000000" pitchFamily="2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3347748"/>
              <a:ext cx="310854" cy="7245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86000" y="4788932"/>
              <a:ext cx="310854" cy="7245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76962" y="4080252"/>
              <a:ext cx="310854" cy="72456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8"/>
          <a:stretch/>
        </p:blipFill>
        <p:spPr>
          <a:xfrm>
            <a:off x="1844009" y="1371111"/>
            <a:ext cx="3008602" cy="3868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7"/>
          <a:stretch/>
        </p:blipFill>
        <p:spPr>
          <a:xfrm>
            <a:off x="7265929" y="2217665"/>
            <a:ext cx="3172842" cy="42566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67">
            <a:off x="9316266" y="1097153"/>
            <a:ext cx="1478293" cy="102329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50" y="5670045"/>
            <a:ext cx="2435063" cy="90515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646478" y="-5838"/>
            <a:ext cx="523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Trưng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bày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9" name="Audio 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029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328">
        <p15:prstTrans prst="pageCurlDouble"/>
      </p:transition>
    </mc:Choice>
    <mc:Fallback xmlns="">
      <p:transition spd="slow" advTm="163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1.1|1.3|1.8|2.8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2359</TotalTime>
  <Words>82</Words>
  <Application>Microsoft Office PowerPoint</Application>
  <PresentationFormat>Widescreen</PresentationFormat>
  <Paragraphs>16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Roboto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hp4431s</dc:creator>
  <cp:lastModifiedBy>Techsi.vn</cp:lastModifiedBy>
  <cp:revision>49</cp:revision>
  <dcterms:created xsi:type="dcterms:W3CDTF">2021-09-29T17:59:29Z</dcterms:created>
  <dcterms:modified xsi:type="dcterms:W3CDTF">2023-03-10T00:17:25Z</dcterms:modified>
</cp:coreProperties>
</file>