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58" r:id="rId5"/>
    <p:sldId id="264" r:id="rId6"/>
    <p:sldId id="260" r:id="rId7"/>
    <p:sldId id="266" r:id="rId8"/>
    <p:sldId id="263" r:id="rId9"/>
    <p:sldId id="261" r:id="rId10"/>
    <p:sldId id="265" r:id="rId11"/>
    <p:sldId id="269" r:id="rId12"/>
    <p:sldId id="284" r:id="rId13"/>
    <p:sldId id="273" r:id="rId14"/>
    <p:sldId id="272" r:id="rId15"/>
    <p:sldId id="274" r:id="rId16"/>
    <p:sldId id="268" r:id="rId17"/>
    <p:sldId id="280" r:id="rId18"/>
    <p:sldId id="283" r:id="rId19"/>
    <p:sldId id="277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C2B8-FEAF-429F-A8BF-5E02EE7B8A2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jpeg"/><Relationship Id="rId5" Type="http://schemas.openxmlformats.org/officeDocument/2006/relationships/image" Target="../media/image25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3.png"/><Relationship Id="rId18" Type="http://schemas.openxmlformats.org/officeDocument/2006/relationships/image" Target="../media/image46.svg"/><Relationship Id="rId26" Type="http://schemas.openxmlformats.org/officeDocument/2006/relationships/image" Target="../media/image40.png"/><Relationship Id="rId3" Type="http://schemas.openxmlformats.org/officeDocument/2006/relationships/image" Target="../media/image29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40.svg"/><Relationship Id="rId25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png"/><Relationship Id="rId20" Type="http://schemas.openxmlformats.org/officeDocument/2006/relationships/image" Target="../media/image48.svg"/><Relationship Id="rId1" Type="http://schemas.openxmlformats.org/officeDocument/2006/relationships/tags" Target="../tags/tag9.xml"/><Relationship Id="rId6" Type="http://schemas.openxmlformats.org/officeDocument/2006/relationships/image" Target="../media/image34.svg"/><Relationship Id="rId11" Type="http://schemas.openxmlformats.org/officeDocument/2006/relationships/image" Target="../media/image32.png"/><Relationship Id="rId24" Type="http://schemas.openxmlformats.org/officeDocument/2006/relationships/image" Target="../media/image52.svg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10" Type="http://schemas.openxmlformats.org/officeDocument/2006/relationships/image" Target="../media/image38.svg"/><Relationship Id="rId19" Type="http://schemas.openxmlformats.org/officeDocument/2006/relationships/image" Target="../media/image36.png"/><Relationship Id="rId9" Type="http://schemas.openxmlformats.org/officeDocument/2006/relationships/image" Target="../media/image31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Relationship Id="rId27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4.jpeg"/><Relationship Id="rId3" Type="http://schemas.openxmlformats.org/officeDocument/2006/relationships/video" Target="../media/media1.mp4"/><Relationship Id="rId7" Type="http://schemas.openxmlformats.org/officeDocument/2006/relationships/image" Target="../media/image32.png"/><Relationship Id="rId17" Type="http://schemas.microsoft.com/office/2007/relationships/hdphoto" Target="../media/hdphoto1.wdp"/><Relationship Id="rId2" Type="http://schemas.microsoft.com/office/2007/relationships/media" Target="../media/media1.mp4"/><Relationship Id="rId16" Type="http://schemas.openxmlformats.org/officeDocument/2006/relationships/image" Target="../media/image43.png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5" Type="http://schemas.openxmlformats.org/officeDocument/2006/relationships/image" Target="../media/image1.jpg"/><Relationship Id="rId15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1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18" Type="http://schemas.microsoft.com/office/2007/relationships/hdphoto" Target="../media/hdphoto2.wdp"/><Relationship Id="rId3" Type="http://schemas.openxmlformats.org/officeDocument/2006/relationships/video" Target="../media/media1.mp4"/><Relationship Id="rId7" Type="http://schemas.openxmlformats.org/officeDocument/2006/relationships/image" Target="../media/image32.png"/><Relationship Id="rId17" Type="http://schemas.openxmlformats.org/officeDocument/2006/relationships/image" Target="../media/image46.png"/><Relationship Id="rId2" Type="http://schemas.microsoft.com/office/2007/relationships/media" Target="../media/media1.mp4"/><Relationship Id="rId16" Type="http://schemas.openxmlformats.org/officeDocument/2006/relationships/image" Target="../media/image45.jpeg"/><Relationship Id="rId1" Type="http://schemas.openxmlformats.org/officeDocument/2006/relationships/tags" Target="../tags/tag12.xml"/><Relationship Id="rId6" Type="http://schemas.openxmlformats.org/officeDocument/2006/relationships/image" Target="../media/image42.png"/><Relationship Id="rId5" Type="http://schemas.openxmlformats.org/officeDocument/2006/relationships/image" Target="../media/image1.jpg"/><Relationship Id="rId15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1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8.png"/><Relationship Id="rId3" Type="http://schemas.openxmlformats.org/officeDocument/2006/relationships/video" Target="../media/media1.mp4"/><Relationship Id="rId7" Type="http://schemas.openxmlformats.org/officeDocument/2006/relationships/image" Target="../media/image32.png"/><Relationship Id="rId17" Type="http://schemas.microsoft.com/office/2007/relationships/hdphoto" Target="../media/hdphoto3.wdp"/><Relationship Id="rId2" Type="http://schemas.microsoft.com/office/2007/relationships/media" Target="../media/media1.mp4"/><Relationship Id="rId16" Type="http://schemas.openxmlformats.org/officeDocument/2006/relationships/image" Target="../media/image47.png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1.jpg"/><Relationship Id="rId15" Type="http://schemas.openxmlformats.org/officeDocument/2006/relationships/image" Target="../media/image34.png"/><Relationship Id="rId19" Type="http://schemas.microsoft.com/office/2007/relationships/hdphoto" Target="../media/hdphoto4.wdp"/><Relationship Id="rId4" Type="http://schemas.openxmlformats.org/officeDocument/2006/relationships/slideLayout" Target="../slideLayouts/slideLayout2.xml"/><Relationship Id="rId14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jpeg"/><Relationship Id="rId18" Type="http://schemas.openxmlformats.org/officeDocument/2006/relationships/image" Target="../media/image53.png"/><Relationship Id="rId3" Type="http://schemas.openxmlformats.org/officeDocument/2006/relationships/video" Target="../media/media1.mp4"/><Relationship Id="rId21" Type="http://schemas.openxmlformats.org/officeDocument/2006/relationships/image" Target="../media/image55.png"/><Relationship Id="rId7" Type="http://schemas.openxmlformats.org/officeDocument/2006/relationships/image" Target="../media/image32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microsoft.com/office/2007/relationships/media" Target="../media/media1.mp4"/><Relationship Id="rId16" Type="http://schemas.openxmlformats.org/officeDocument/2006/relationships/image" Target="../media/image44.jpeg"/><Relationship Id="rId20" Type="http://schemas.microsoft.com/office/2007/relationships/hdphoto" Target="../media/hdphoto6.wdp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11" Type="http://schemas.openxmlformats.org/officeDocument/2006/relationships/image" Target="../media/image34.png"/><Relationship Id="rId5" Type="http://schemas.openxmlformats.org/officeDocument/2006/relationships/image" Target="../media/image4.jpg"/><Relationship Id="rId15" Type="http://schemas.microsoft.com/office/2007/relationships/hdphoto" Target="../media/hdphoto5.wdp"/><Relationship Id="rId10" Type="http://schemas.openxmlformats.org/officeDocument/2006/relationships/image" Target="../media/image40.svg"/><Relationship Id="rId19" Type="http://schemas.openxmlformats.org/officeDocument/2006/relationships/image" Target="../media/image54.png"/><Relationship Id="rId4" Type="http://schemas.openxmlformats.org/officeDocument/2006/relationships/slideLayout" Target="../slideLayouts/slideLayout2.xml"/><Relationship Id="rId14" Type="http://schemas.openxmlformats.org/officeDocument/2006/relationships/image" Target="../media/image51.png"/><Relationship Id="rId22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5" Type="http://schemas.openxmlformats.org/officeDocument/2006/relationships/image" Target="../media/image10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3.jpg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jpg"/><Relationship Id="rId5" Type="http://schemas.openxmlformats.org/officeDocument/2006/relationships/image" Target="../media/image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4631" y="508243"/>
            <a:ext cx="7594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vi-VN" sz="2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30" y="3077403"/>
            <a:ext cx="75940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 TÀI: PHÂN BIỆT PHÍA TRÁI- PHÍA PHẢI CỦA BẢN THÂN 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30" y="4503685"/>
            <a:ext cx="7594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nhỡ</a:t>
            </a:r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4- 5 </a:t>
            </a:r>
            <a:r>
              <a:rPr lang="en-US" sz="24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95" y="1216129"/>
            <a:ext cx="1631953" cy="1630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56">
        <p:circle/>
      </p:transition>
    </mc:Choice>
    <mc:Fallback xmlns="">
      <p:transition spd="slow" advTm="2115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22222E-6 L 2.91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43029" r="33071" b="-178"/>
          <a:stretch/>
        </p:blipFill>
        <p:spPr>
          <a:xfrm>
            <a:off x="249569" y="675861"/>
            <a:ext cx="3721260" cy="3283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1" t="13412" r="4756" b="10505"/>
          <a:stretch/>
        </p:blipFill>
        <p:spPr>
          <a:xfrm>
            <a:off x="8603186" y="902255"/>
            <a:ext cx="2949052" cy="3323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934444" y="5675146"/>
            <a:ext cx="8071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5" t="24464" b="33101"/>
          <a:stretch/>
        </p:blipFill>
        <p:spPr>
          <a:xfrm>
            <a:off x="4383357" y="2344498"/>
            <a:ext cx="3417248" cy="3089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2557">
        <p:checker/>
      </p:transition>
    </mc:Choice>
    <mc:Fallback xmlns="">
      <p:transition spd="slow" advTm="5255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8260" b="13391"/>
          <a:stretch/>
        </p:blipFill>
        <p:spPr>
          <a:xfrm>
            <a:off x="295501" y="357808"/>
            <a:ext cx="3330934" cy="3315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8" t="28486" r="31870" b="11099"/>
          <a:stretch/>
        </p:blipFill>
        <p:spPr>
          <a:xfrm>
            <a:off x="8603310" y="1771153"/>
            <a:ext cx="2712991" cy="3315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88886" y="5208102"/>
            <a:ext cx="7460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2" b="25913"/>
          <a:stretch/>
        </p:blipFill>
        <p:spPr>
          <a:xfrm>
            <a:off x="4307611" y="1021742"/>
            <a:ext cx="3166467" cy="341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5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8530">
        <p:checker/>
      </p:transition>
    </mc:Choice>
    <mc:Fallback xmlns="">
      <p:transition spd="slow" advTm="4853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1" y="1387570"/>
            <a:ext cx="3402133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endParaRPr sz="1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44030" y="4306510"/>
            <a:ext cx="552881" cy="20971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307833" y="4647916"/>
            <a:ext cx="852787" cy="18612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895601" y="5283861"/>
            <a:ext cx="6111611" cy="5500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080000" y="1095780"/>
            <a:ext cx="1944145" cy="21074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409032" y="3544809"/>
            <a:ext cx="1373936" cy="22410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444070" y="5302507"/>
            <a:ext cx="1216004" cy="12988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466260" y="4327566"/>
            <a:ext cx="1216004" cy="12988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8529" y="5796653"/>
            <a:ext cx="650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2968" y="5802325"/>
            <a:ext cx="650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851742" y="2087700"/>
            <a:ext cx="641017" cy="6410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451930">
            <a:off x="1072916" y="2893830"/>
            <a:ext cx="410180" cy="4101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93458" y="2600078"/>
            <a:ext cx="613334" cy="850042"/>
          </a:xfrm>
          <a:prstGeom prst="rect">
            <a:avLst/>
          </a:prstGeom>
        </p:spPr>
      </p:pic>
      <p:pic>
        <p:nvPicPr>
          <p:cNvPr id="23" name="Picture 15"/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DEE2E5"/>
              </a:clrFrom>
              <a:clrTo>
                <a:srgbClr val="DEE2E5">
                  <a:alpha val="0"/>
                </a:srgbClr>
              </a:clrTo>
            </a:clrChange>
          </a:blip>
          <a:srcRect t="32528" r="34133" b="7701"/>
          <a:stretch/>
        </p:blipFill>
        <p:spPr>
          <a:xfrm rot="21140707">
            <a:off x="709315" y="4227156"/>
            <a:ext cx="2258442" cy="1366294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9622153" y="3359906"/>
            <a:ext cx="791119" cy="195997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796141" y="4910302"/>
            <a:ext cx="581511" cy="226145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5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3726018" y="4315761"/>
            <a:ext cx="1216004" cy="1298803"/>
          </a:xfrm>
          <a:prstGeom prst="rect">
            <a:avLst/>
          </a:prstGeom>
        </p:spPr>
      </p:pic>
      <p:sp>
        <p:nvSpPr>
          <p:cNvPr id="26" name="Left Arrow 25"/>
          <p:cNvSpPr/>
          <p:nvPr/>
        </p:nvSpPr>
        <p:spPr>
          <a:xfrm rot="10800000">
            <a:off x="6903239" y="4938886"/>
            <a:ext cx="581511" cy="226145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Left Arrow 26"/>
          <p:cNvSpPr/>
          <p:nvPr/>
        </p:nvSpPr>
        <p:spPr>
          <a:xfrm>
            <a:off x="1118903" y="5802325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Left Arrow 28"/>
          <p:cNvSpPr/>
          <p:nvPr/>
        </p:nvSpPr>
        <p:spPr>
          <a:xfrm>
            <a:off x="3042726" y="4870480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Left Arrow 29"/>
          <p:cNvSpPr/>
          <p:nvPr/>
        </p:nvSpPr>
        <p:spPr>
          <a:xfrm>
            <a:off x="1976630" y="2600078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Left Arrow 30"/>
          <p:cNvSpPr/>
          <p:nvPr/>
        </p:nvSpPr>
        <p:spPr>
          <a:xfrm rot="10800000">
            <a:off x="8755972" y="3715330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Left Arrow 31"/>
          <p:cNvSpPr/>
          <p:nvPr/>
        </p:nvSpPr>
        <p:spPr>
          <a:xfrm rot="16200000">
            <a:off x="10640826" y="1215995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Left Arrow 32"/>
          <p:cNvSpPr/>
          <p:nvPr/>
        </p:nvSpPr>
        <p:spPr>
          <a:xfrm rot="10800000">
            <a:off x="10630013" y="6100959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98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1517">
        <p15:prstTrans prst="airplane"/>
      </p:transition>
    </mc:Choice>
    <mc:Fallback xmlns="">
      <p:transition spd="slow" advTm="121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9" grpId="0" animBg="1"/>
      <p:bldP spid="9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004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617" y="993912"/>
            <a:ext cx="6216766" cy="30469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93">
        <p15:prstTrans prst="fracture"/>
      </p:transition>
    </mc:Choice>
    <mc:Fallback xmlns="">
      <p:transition spd="slow" advTm="11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8716" y="1979876"/>
            <a:ext cx="49774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0423" y="3348826"/>
            <a:ext cx="65540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Ai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99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134">
        <p15:prstTrans prst="origami"/>
      </p:transition>
    </mc:Choice>
    <mc:Fallback xmlns="">
      <p:transition spd="slow" advTm="191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6321" y="189517"/>
            <a:ext cx="85186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6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840" y="222418"/>
            <a:ext cx="1346772" cy="112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59233" y="4895883"/>
            <a:ext cx="10112577" cy="910132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156453" y="2910070"/>
            <a:ext cx="2117388" cy="2675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6612" y="478750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pic>
        <p:nvPicPr>
          <p:cNvPr id="15" name="Picture 4" descr="Nón Xanh Lá Cây N216 - Mã SP: N216-XLC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982" b="77608" l="2037" r="96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" t="21622" r="3135" b="22293"/>
          <a:stretch/>
        </p:blipFill>
        <p:spPr bwMode="auto">
          <a:xfrm>
            <a:off x="2355451" y="4008782"/>
            <a:ext cx="2112258" cy="16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62585" y="478431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19" name="Picture 2" descr="Nón kết lưỡi trai màu đỏ sao vàng Việt Nam | Đồng phục giá rẻ Sơn Trịnh"/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16868" r="13958" b="19250"/>
          <a:stretch/>
        </p:blipFill>
        <p:spPr bwMode="auto">
          <a:xfrm>
            <a:off x="8617397" y="4230036"/>
            <a:ext cx="1817017" cy="14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653671"/>
      </p:ext>
    </p:extLst>
  </p:cSld>
  <p:clrMapOvr>
    <a:masterClrMapping/>
  </p:clrMapOvr>
  <p:transition spd="slow" advTm="2963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1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1" grpId="0"/>
      <p:bldP spid="14" grpId="0"/>
      <p:bldP spid="14" grpId="1"/>
      <p:bldP spid="17" grpId="0"/>
      <p:bldP spid="17" grpId="1"/>
    </p:bldLst>
  </p:timing>
  <p:extLst mod="1">
    <p:ext uri="{E180D4A7-C9FB-4DFB-919C-405C955672EB}">
      <p14:showEvtLst xmlns:p14="http://schemas.microsoft.com/office/powerpoint/2010/main">
        <p14:playEvt time="13877" objId="16"/>
        <p14:stopEvt time="19996" objId="16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6796" y="214566"/>
            <a:ext cx="83551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5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917" y="149320"/>
            <a:ext cx="1346772" cy="112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71345" y="5029477"/>
            <a:ext cx="10534077" cy="948067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237242" y="2996930"/>
            <a:ext cx="2117388" cy="2675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6374" y="489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pic>
        <p:nvPicPr>
          <p:cNvPr id="15" name="Picture 2" descr="Cốc inox có quai, không quai cho bé giá 7.000đ - Hà Nội | ÉnBạc.com"/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12749" r="22692" b="6598"/>
          <a:stretch/>
        </p:blipFill>
        <p:spPr bwMode="auto">
          <a:xfrm>
            <a:off x="2480835" y="3989061"/>
            <a:ext cx="1738236" cy="15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48316" y="494758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17" name="Picture 2" descr="Bàn chải đánh răng cho trẻ em Nuk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2854" r="8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8" r="11923"/>
          <a:stretch/>
        </p:blipFill>
        <p:spPr bwMode="auto">
          <a:xfrm flipH="1">
            <a:off x="9093507" y="2959565"/>
            <a:ext cx="1929780" cy="26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432499"/>
      </p:ext>
    </p:extLst>
  </p:cSld>
  <p:clrMapOvr>
    <a:masterClrMapping/>
  </p:clrMapOvr>
  <p:transition spd="slow" advTm="2863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1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3" grpId="0"/>
      <p:bldP spid="13" grpId="0"/>
      <p:bldP spid="13" grpId="1"/>
      <p:bldP spid="16" grpId="0"/>
      <p:bldP spid="16" grpId="1"/>
    </p:bldLst>
  </p:timing>
  <p:extLst mod="1">
    <p:ext uri="{E180D4A7-C9FB-4DFB-919C-405C955672EB}">
      <p14:showEvtLst xmlns:p14="http://schemas.microsoft.com/office/powerpoint/2010/main">
        <p14:playEvt time="12167" objId="25"/>
        <p14:stopEvt time="18279" objId="25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948" y="406687"/>
            <a:ext cx="91085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1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917" y="149320"/>
            <a:ext cx="1346772" cy="112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6F7E5"/>
              </a:clrFrom>
              <a:clrTo>
                <a:srgbClr val="F6F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43621" y="5183830"/>
            <a:ext cx="10561777" cy="950560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242058" y="3277148"/>
            <a:ext cx="2117388" cy="2675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620" y="512184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2563" y="514473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3" name="Picture 2" descr="Bình Hoa Sứ Trắng - Dịch Vụ In Logo Làm Quà Tặng &amp;amp; Nhà Hà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5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5" r="46270" b="13190"/>
          <a:stretch/>
        </p:blipFill>
        <p:spPr bwMode="auto">
          <a:xfrm>
            <a:off x="2749637" y="3014869"/>
            <a:ext cx="1324599" cy="28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0+ mẫu bình hoa gốm sứ đẹp làm quà tặng hot nhất 2021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625" b="99250" l="19750" r="70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10867" r="30025" b="2214"/>
          <a:stretch/>
        </p:blipFill>
        <p:spPr bwMode="auto">
          <a:xfrm>
            <a:off x="8864668" y="3791713"/>
            <a:ext cx="1136592" cy="20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157915"/>
      </p:ext>
    </p:extLst>
  </p:cSld>
  <p:clrMapOvr>
    <a:masterClrMapping/>
  </p:clrMapOvr>
  <p:transition spd="slow" advTm="2594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1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/>
      <p:bldP spid="15" grpId="0"/>
      <p:bldP spid="15" grpId="1"/>
      <p:bldP spid="16" grpId="0"/>
      <p:bldP spid="16" grpId="1"/>
    </p:bldLst>
  </p:timing>
  <p:extLst mod="1">
    <p:ext uri="{E180D4A7-C9FB-4DFB-919C-405C955672EB}">
      <p14:showEvtLst xmlns:p14="http://schemas.microsoft.com/office/powerpoint/2010/main">
        <p14:playEvt time="13049" objId="11"/>
        <p14:stopEvt time="19283" objId="11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 descr="Vớ 2 Sọc Unisex Màu Xanh Dương Đậm - Wi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Trẻ Em Năm Bản Mệnh (Năm Tuổi) Ống Bít Tất Màu Đỏ Giẫm Tiểu Nhân 100%  Cô-tông Lớn Màu Đỏ Trai Tất Ngắn Bé Gái Năm Quý Sửu 3 Tuổi 12 | Lazada.v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45" y="241878"/>
            <a:ext cx="1346772" cy="112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127985" y="4646459"/>
            <a:ext cx="5623636" cy="506128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080000" y="2616201"/>
            <a:ext cx="1885881" cy="23831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85889" y="419586"/>
            <a:ext cx="5713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26DE9D-E701-4A37-9C24-5F2FB8F16CE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4" y="4746652"/>
            <a:ext cx="2143125" cy="2143125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 rotWithShape="1">
          <a:blip r:embed="rId13"/>
          <a:srcRect l="16472" t="11928" r="14994" b="12352"/>
          <a:stretch/>
        </p:blipFill>
        <p:spPr>
          <a:xfrm>
            <a:off x="207497" y="1740776"/>
            <a:ext cx="2799840" cy="3042552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 rotWithShape="1">
          <a:blip r:embed="rId13"/>
          <a:srcRect l="16472" t="11928" r="14994" b="12352"/>
          <a:stretch/>
        </p:blipFill>
        <p:spPr>
          <a:xfrm>
            <a:off x="8772073" y="1762425"/>
            <a:ext cx="2799840" cy="3042552"/>
          </a:xfrm>
          <a:prstGeom prst="rect">
            <a:avLst/>
          </a:prstGeom>
        </p:spPr>
      </p:pic>
      <p:pic>
        <p:nvPicPr>
          <p:cNvPr id="29" name="Picture 2" descr="Ba Lô Mini Tai Thỏ Thời Trang Màu Xanh Dươ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31" b="955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" y="5303946"/>
            <a:ext cx="1446414" cy="14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Nón kết lưỡi trai màu đỏ sao vàng Việt Nam | Đồng phục giá rẻ Sơn Trịnh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16868" r="13958" b="19250"/>
          <a:stretch/>
        </p:blipFill>
        <p:spPr bwMode="auto">
          <a:xfrm>
            <a:off x="1854197" y="5742564"/>
            <a:ext cx="1328244" cy="10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Bán Quần short đùi vnxk bé trai màu xanh 6 tháng - 4 tuổi chỉ 55.000₫ |  Review ZimKen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21" y="5447940"/>
            <a:ext cx="1540597" cy="15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Áo Thun Có Cổ Bé Trai Màu Đỏ Siz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14" y="5365616"/>
            <a:ext cx="1270623" cy="15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iày thể thao nữ màu đỏ MS3 1377 | Giày sneaker adidas, Thể thao, Giày nữ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4130" b="89946" l="4755" r="932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162" y="5431092"/>
            <a:ext cx="1457326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Đôi găng tay len giữ ấm màu sắc cầu vồng cho bé trai/gái 4-7 tuổi giảm chỉ  còn 33,714 đ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3000" r="9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670" y="5557973"/>
            <a:ext cx="1432307" cy="143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10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9696">
        <p15:prstTrans prst="fracture"/>
      </p:transition>
    </mc:Choice>
    <mc:Fallback xmlns="">
      <p:transition spd="slow" advTm="49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1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7531E-6 L 0.00747 -0.571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2858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19753E-6 L -0.30417 -0.3029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1515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222E-6 -4.81481E-6 L -0.69992 -0.4370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57891 -0.5777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1" y="-2888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1.85185E-6 L 0.3263 -0.4351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1" y="-2175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1.85185E-6 L 0.05095 -0.2870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6" grpId="0"/>
    </p:bldLst>
  </p:timing>
  <p:extLst mod="1">
    <p:ext uri="{E180D4A7-C9FB-4DFB-919C-405C955672EB}">
      <p14:showEvtLst xmlns:p14="http://schemas.microsoft.com/office/powerpoint/2010/main">
        <p14:playEvt time="29598" objId="25"/>
        <p14:stopEvt time="35810" objId="2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444" y="2043487"/>
            <a:ext cx="1132233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7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732">
        <p14:ripple/>
      </p:transition>
    </mc:Choice>
    <mc:Fallback xmlns="">
      <p:transition spd="slow" advTm="9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0"/>
            <a:ext cx="12183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91">
        <p14:prism isInverted="1"/>
      </p:transition>
    </mc:Choice>
    <mc:Fallback xmlns="">
      <p:transition spd="slow" advTm="3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610" y="2035534"/>
            <a:ext cx="7840608" cy="92333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5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27">
        <p14:ripple/>
      </p:transition>
    </mc:Choice>
    <mc:Fallback xmlns="">
      <p:transition spd="slow" advTm="69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b="11537"/>
          <a:stretch/>
        </p:blipFill>
        <p:spPr>
          <a:xfrm>
            <a:off x="278043" y="1701010"/>
            <a:ext cx="3522680" cy="373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3" y="3303767"/>
            <a:ext cx="3655490" cy="3554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24186" b="7667"/>
          <a:stretch/>
        </p:blipFill>
        <p:spPr>
          <a:xfrm>
            <a:off x="8329073" y="1789042"/>
            <a:ext cx="3595741" cy="3554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40765" y="377155"/>
            <a:ext cx="5649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7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886">
        <p14:prism isInverted="1"/>
      </p:transition>
    </mc:Choice>
    <mc:Fallback xmlns="">
      <p:transition spd="slow" advTm="198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676" y="469127"/>
            <a:ext cx="9185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4577" r="2881" b="8670"/>
          <a:stretch/>
        </p:blipFill>
        <p:spPr>
          <a:xfrm>
            <a:off x="707664" y="2186608"/>
            <a:ext cx="4317560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4538" r="1421" b="6858"/>
          <a:stretch/>
        </p:blipFill>
        <p:spPr>
          <a:xfrm>
            <a:off x="6066844" y="2186608"/>
            <a:ext cx="4435169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9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701">
        <p14:prism isInverted="1"/>
      </p:transition>
    </mc:Choice>
    <mc:Fallback xmlns="">
      <p:transition spd="slow" advTm="29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5288" y="763325"/>
            <a:ext cx="93378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" y="2197467"/>
            <a:ext cx="5107719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07" y="2197467"/>
            <a:ext cx="5092523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246">
        <p14:prism isInverted="1"/>
      </p:transition>
    </mc:Choice>
    <mc:Fallback xmlns="">
      <p:transition spd="slow" advTm="172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769" y="0"/>
            <a:ext cx="556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7098" r="7751" b="4038"/>
          <a:stretch/>
        </p:blipFill>
        <p:spPr>
          <a:xfrm>
            <a:off x="2027584" y="839081"/>
            <a:ext cx="3172570" cy="288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5439" r="1420" b="6445"/>
          <a:stretch/>
        </p:blipFill>
        <p:spPr>
          <a:xfrm>
            <a:off x="6575730" y="839081"/>
            <a:ext cx="3158166" cy="288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851" r="1730" b="8561"/>
          <a:stretch/>
        </p:blipFill>
        <p:spPr>
          <a:xfrm>
            <a:off x="636225" y="3774371"/>
            <a:ext cx="3236182" cy="2878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2410" r="927" b="5148"/>
          <a:stretch/>
        </p:blipFill>
        <p:spPr>
          <a:xfrm>
            <a:off x="4508632" y="3894059"/>
            <a:ext cx="3174735" cy="2836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5760" r="3022"/>
          <a:stretch/>
        </p:blipFill>
        <p:spPr>
          <a:xfrm>
            <a:off x="8468138" y="3852516"/>
            <a:ext cx="3077155" cy="2665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66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24">
        <p15:prstTrans prst="fracture"/>
      </p:transition>
    </mc:Choice>
    <mc:Fallback xmlns="">
      <p:transition spd="slow" advTm="15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260" y="55659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7089" b="5660"/>
          <a:stretch/>
        </p:blipFill>
        <p:spPr>
          <a:xfrm>
            <a:off x="2557168" y="906757"/>
            <a:ext cx="2905378" cy="285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5064" r="2470" b="8185"/>
          <a:stretch/>
        </p:blipFill>
        <p:spPr>
          <a:xfrm>
            <a:off x="6520070" y="877984"/>
            <a:ext cx="3066051" cy="288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-944" r="7353" b="15631"/>
          <a:stretch/>
        </p:blipFill>
        <p:spPr>
          <a:xfrm>
            <a:off x="867397" y="3786560"/>
            <a:ext cx="2985714" cy="287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5362" r="2514" b="2400"/>
          <a:stretch/>
        </p:blipFill>
        <p:spPr>
          <a:xfrm>
            <a:off x="4517666" y="3816626"/>
            <a:ext cx="3156668" cy="28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6415" r="2789" b="2216"/>
          <a:stretch/>
        </p:blipFill>
        <p:spPr>
          <a:xfrm>
            <a:off x="8468180" y="3808675"/>
            <a:ext cx="3132815" cy="2854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6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413">
        <p15:prstTrans prst="fracture"/>
      </p:transition>
    </mc:Choice>
    <mc:Fallback xmlns="">
      <p:transition spd="slow" advTm="134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7337" y="2101720"/>
            <a:ext cx="88120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124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7054" y="1725433"/>
            <a:ext cx="6622326" cy="1323439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1600" dirty="0"/>
              <a:t>                               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389">
        <p14:ripple/>
      </p:transition>
    </mc:Choice>
    <mc:Fallback xmlns="">
      <p:transition spd="slow" advTm="133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1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2.3|4.7|0.7|7.8|3.2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|2|4.4|0.3|8.3|4.2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5|2.5|4.5|0.5|6.2|2.1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|6.4|4.1|6.5|1.3|8|1.1|2.2|4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5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7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5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|1.8|2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2.3|1.8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7|5.8|15.4|1.6|2.4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4|6.4|16.9|1.8|1.5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|11.8|20.6|1|6.4|3.1|3.2|1.3|6.6|0.9|8|1.6|11.2|1.2|4.1|0.9|2.5|0.7|3|8.9|2.1|0.7|2.3|0.7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301</Words>
  <Application>Microsoft Office PowerPoint</Application>
  <PresentationFormat>Widescreen</PresentationFormat>
  <Paragraphs>43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317</cp:revision>
  <dcterms:created xsi:type="dcterms:W3CDTF">2021-09-23T17:22:59Z</dcterms:created>
  <dcterms:modified xsi:type="dcterms:W3CDTF">2023-02-13T00:33:16Z</dcterms:modified>
</cp:coreProperties>
</file>