
<file path=[Content_Types].xml><?xml version="1.0" encoding="utf-8"?>
<Types xmlns="http://schemas.openxmlformats.org/package/2006/content-types">
  <Default Extension="png" ContentType="image/png"/>
  <Default Extension="jfif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11"/>
  </p:notesMasterIdLst>
  <p:sldIdLst>
    <p:sldId id="256" r:id="rId2"/>
    <p:sldId id="258" r:id="rId3"/>
    <p:sldId id="257" r:id="rId4"/>
    <p:sldId id="295" r:id="rId5"/>
    <p:sldId id="270" r:id="rId6"/>
    <p:sldId id="259" r:id="rId7"/>
    <p:sldId id="296" r:id="rId8"/>
    <p:sldId id="297" r:id="rId9"/>
    <p:sldId id="272" r:id="rId10"/>
  </p:sldIdLst>
  <p:sldSz cx="9144000" cy="5143500" type="screen16x9"/>
  <p:notesSz cx="6858000" cy="9144000"/>
  <p:embeddedFontLst>
    <p:embeddedFont>
      <p:font typeface="Fredoka One" panose="020B0604020202020204" charset="0"/>
      <p:regular r:id="rId12"/>
    </p:embeddedFont>
    <p:embeddedFont>
      <p:font typeface="Lato" panose="020B0604020202020204" charset="0"/>
      <p:regular r:id="rId13"/>
      <p:bold r:id="rId14"/>
      <p:italic r:id="rId15"/>
      <p:boldItalic r:id="rId16"/>
    </p:embeddedFont>
    <p:embeddedFont>
      <p:font typeface="Roboto" panose="020B060402020202020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7560CAA-E577-4A4A-856E-9C3638018AA5}">
  <a:tblStyle styleId="{27560CAA-E577-4A4A-856E-9C3638018AA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5" d="100"/>
          <a:sy n="125" d="100"/>
        </p:scale>
        <p:origin x="9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5" name="Google Shape;2155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8" name="Google Shape;2138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ga1242414e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6" name="Google Shape;2826;ga1242414e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3" name="Google Shape;2223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3" name="Google Shape;2223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1951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3" name="Google Shape;2223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089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5" name="Google Shape;2895;ga1242414e1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6" name="Google Shape;2896;ga1242414e1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35025" y="874200"/>
            <a:ext cx="5874000" cy="20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36450" y="2926650"/>
            <a:ext cx="4271100" cy="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1C400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9000089">
            <a:off x="190707" y="-263267"/>
            <a:ext cx="1192457" cy="1606540"/>
            <a:chOff x="3915984" y="2821214"/>
            <a:chExt cx="958524" cy="1291373"/>
          </a:xfrm>
        </p:grpSpPr>
        <p:sp>
          <p:nvSpPr>
            <p:cNvPr id="12" name="Google Shape;12;p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-9000089" flipH="1">
            <a:off x="7827773" y="-263267"/>
            <a:ext cx="1192457" cy="1606540"/>
            <a:chOff x="3915984" y="2821214"/>
            <a:chExt cx="958524" cy="1291373"/>
          </a:xfrm>
        </p:grpSpPr>
        <p:sp>
          <p:nvSpPr>
            <p:cNvPr id="27" name="Google Shape;27;p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>
            <a:off x="8067338" y="3794589"/>
            <a:ext cx="917468" cy="1463268"/>
            <a:chOff x="2082700" y="2684302"/>
            <a:chExt cx="917468" cy="1463268"/>
          </a:xfrm>
        </p:grpSpPr>
        <p:sp>
          <p:nvSpPr>
            <p:cNvPr id="42" name="Google Shape;42;p2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2"/>
          <p:cNvGrpSpPr/>
          <p:nvPr/>
        </p:nvGrpSpPr>
        <p:grpSpPr>
          <a:xfrm flipH="1">
            <a:off x="159188" y="3794589"/>
            <a:ext cx="917468" cy="1463268"/>
            <a:chOff x="2082700" y="2684302"/>
            <a:chExt cx="917468" cy="1463268"/>
          </a:xfrm>
        </p:grpSpPr>
        <p:sp>
          <p:nvSpPr>
            <p:cNvPr id="52" name="Google Shape;52;p2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lt1"/>
        </a:solidFill>
        <a:effectLst/>
      </p:bgPr>
    </p:bg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1" name="Google Shape;1981;p38"/>
          <p:cNvGrpSpPr/>
          <p:nvPr/>
        </p:nvGrpSpPr>
        <p:grpSpPr>
          <a:xfrm rot="-7399944">
            <a:off x="8082444" y="-77158"/>
            <a:ext cx="1192452" cy="1606533"/>
            <a:chOff x="3915984" y="2821214"/>
            <a:chExt cx="958524" cy="1291373"/>
          </a:xfrm>
        </p:grpSpPr>
        <p:sp>
          <p:nvSpPr>
            <p:cNvPr id="1982" name="Google Shape;1982;p38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8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8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8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8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8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8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8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8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8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8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8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8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8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6" name="Google Shape;1996;p38"/>
          <p:cNvGrpSpPr/>
          <p:nvPr/>
        </p:nvGrpSpPr>
        <p:grpSpPr>
          <a:xfrm rot="-7399944">
            <a:off x="8082444" y="1258542"/>
            <a:ext cx="1192452" cy="1606533"/>
            <a:chOff x="3915984" y="2821214"/>
            <a:chExt cx="958524" cy="1291373"/>
          </a:xfrm>
        </p:grpSpPr>
        <p:sp>
          <p:nvSpPr>
            <p:cNvPr id="1997" name="Google Shape;1997;p38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8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8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8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8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8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8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8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8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8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8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8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8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8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1" name="Google Shape;2011;p38"/>
          <p:cNvGrpSpPr/>
          <p:nvPr/>
        </p:nvGrpSpPr>
        <p:grpSpPr>
          <a:xfrm rot="7399944" flipH="1">
            <a:off x="-131181" y="1996192"/>
            <a:ext cx="1192452" cy="1606533"/>
            <a:chOff x="3915984" y="2821214"/>
            <a:chExt cx="958524" cy="1291373"/>
          </a:xfrm>
        </p:grpSpPr>
        <p:sp>
          <p:nvSpPr>
            <p:cNvPr id="2012" name="Google Shape;2012;p38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8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8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8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8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8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8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8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8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8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8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8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8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8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6" name="Google Shape;2026;p38"/>
          <p:cNvGrpSpPr/>
          <p:nvPr/>
        </p:nvGrpSpPr>
        <p:grpSpPr>
          <a:xfrm rot="7399944" flipH="1">
            <a:off x="-131181" y="3331892"/>
            <a:ext cx="1192452" cy="1606533"/>
            <a:chOff x="3915984" y="2821214"/>
            <a:chExt cx="958524" cy="1291373"/>
          </a:xfrm>
        </p:grpSpPr>
        <p:sp>
          <p:nvSpPr>
            <p:cNvPr id="2027" name="Google Shape;2027;p38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8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8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8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8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8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8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8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8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8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8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8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8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8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1" name="Google Shape;2041;p38"/>
          <p:cNvGrpSpPr/>
          <p:nvPr/>
        </p:nvGrpSpPr>
        <p:grpSpPr>
          <a:xfrm flipH="1">
            <a:off x="8046167" y="4567785"/>
            <a:ext cx="206929" cy="203212"/>
            <a:chOff x="1971300" y="3409475"/>
            <a:chExt cx="101600" cy="99775"/>
          </a:xfrm>
        </p:grpSpPr>
        <p:sp>
          <p:nvSpPr>
            <p:cNvPr id="2042" name="Google Shape;2042;p38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8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8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5" name="Google Shape;2045;p38"/>
          <p:cNvGrpSpPr/>
          <p:nvPr/>
        </p:nvGrpSpPr>
        <p:grpSpPr>
          <a:xfrm flipH="1">
            <a:off x="8423997" y="3985718"/>
            <a:ext cx="206929" cy="203161"/>
            <a:chOff x="1655100" y="3332725"/>
            <a:chExt cx="101600" cy="99750"/>
          </a:xfrm>
        </p:grpSpPr>
        <p:sp>
          <p:nvSpPr>
            <p:cNvPr id="2046" name="Google Shape;2046;p38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8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8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9" name="Google Shape;2049;p38"/>
          <p:cNvGrpSpPr/>
          <p:nvPr/>
        </p:nvGrpSpPr>
        <p:grpSpPr>
          <a:xfrm flipH="1">
            <a:off x="466184" y="806606"/>
            <a:ext cx="206929" cy="203161"/>
            <a:chOff x="1655100" y="3332725"/>
            <a:chExt cx="101600" cy="99750"/>
          </a:xfrm>
        </p:grpSpPr>
        <p:sp>
          <p:nvSpPr>
            <p:cNvPr id="2050" name="Google Shape;2050;p38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8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8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3" name="Google Shape;2053;p38"/>
          <p:cNvGrpSpPr/>
          <p:nvPr/>
        </p:nvGrpSpPr>
        <p:grpSpPr>
          <a:xfrm flipH="1">
            <a:off x="498607" y="340037"/>
            <a:ext cx="142077" cy="139500"/>
            <a:chOff x="1655100" y="3332725"/>
            <a:chExt cx="101600" cy="99750"/>
          </a:xfrm>
        </p:grpSpPr>
        <p:sp>
          <p:nvSpPr>
            <p:cNvPr id="2054" name="Google Shape;2054;p38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8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8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7" name="Google Shape;2057;p38"/>
          <p:cNvGrpSpPr/>
          <p:nvPr/>
        </p:nvGrpSpPr>
        <p:grpSpPr>
          <a:xfrm rot="6246478" flipH="1">
            <a:off x="822586" y="258362"/>
            <a:ext cx="246049" cy="241639"/>
            <a:chOff x="1971300" y="3409475"/>
            <a:chExt cx="101600" cy="99775"/>
          </a:xfrm>
        </p:grpSpPr>
        <p:sp>
          <p:nvSpPr>
            <p:cNvPr id="2058" name="Google Shape;2058;p38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8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8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1" name="Google Shape;2061;p38"/>
          <p:cNvGrpSpPr/>
          <p:nvPr/>
        </p:nvGrpSpPr>
        <p:grpSpPr>
          <a:xfrm flipH="1">
            <a:off x="8688907" y="4533625"/>
            <a:ext cx="142077" cy="139500"/>
            <a:chOff x="1655100" y="3332725"/>
            <a:chExt cx="101600" cy="99750"/>
          </a:xfrm>
        </p:grpSpPr>
        <p:sp>
          <p:nvSpPr>
            <p:cNvPr id="2062" name="Google Shape;2062;p38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8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8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16" name="Google Shape;216;p6"/>
          <p:cNvGrpSpPr/>
          <p:nvPr/>
        </p:nvGrpSpPr>
        <p:grpSpPr>
          <a:xfrm>
            <a:off x="249622" y="4324743"/>
            <a:ext cx="206929" cy="203161"/>
            <a:chOff x="1655100" y="3332725"/>
            <a:chExt cx="101600" cy="99750"/>
          </a:xfrm>
        </p:grpSpPr>
        <p:sp>
          <p:nvSpPr>
            <p:cNvPr id="217" name="Google Shape;217;p6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" name="Google Shape;220;p6"/>
          <p:cNvGrpSpPr/>
          <p:nvPr/>
        </p:nvGrpSpPr>
        <p:grpSpPr>
          <a:xfrm flipH="1">
            <a:off x="8763176" y="4324743"/>
            <a:ext cx="206929" cy="203161"/>
            <a:chOff x="1655100" y="3332725"/>
            <a:chExt cx="101600" cy="99750"/>
          </a:xfrm>
        </p:grpSpPr>
        <p:sp>
          <p:nvSpPr>
            <p:cNvPr id="221" name="Google Shape;221;p6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6"/>
          <p:cNvGrpSpPr/>
          <p:nvPr/>
        </p:nvGrpSpPr>
        <p:grpSpPr>
          <a:xfrm rot="6299960">
            <a:off x="223173" y="-269356"/>
            <a:ext cx="1033865" cy="1372558"/>
            <a:chOff x="5836834" y="2784946"/>
            <a:chExt cx="1033895" cy="1372599"/>
          </a:xfrm>
        </p:grpSpPr>
        <p:sp>
          <p:nvSpPr>
            <p:cNvPr id="225" name="Google Shape;225;p6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" name="Google Shape;236;p6"/>
          <p:cNvGrpSpPr/>
          <p:nvPr/>
        </p:nvGrpSpPr>
        <p:grpSpPr>
          <a:xfrm rot="-6299960" flipH="1">
            <a:off x="7886973" y="-269356"/>
            <a:ext cx="1033865" cy="1372558"/>
            <a:chOff x="5836834" y="2784946"/>
            <a:chExt cx="1033895" cy="1372599"/>
          </a:xfrm>
        </p:grpSpPr>
        <p:sp>
          <p:nvSpPr>
            <p:cNvPr id="237" name="Google Shape;237;p6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248;p6"/>
          <p:cNvGrpSpPr/>
          <p:nvPr/>
        </p:nvGrpSpPr>
        <p:grpSpPr>
          <a:xfrm flipH="1">
            <a:off x="8281932" y="4768362"/>
            <a:ext cx="142077" cy="139500"/>
            <a:chOff x="1655100" y="3332725"/>
            <a:chExt cx="101600" cy="99750"/>
          </a:xfrm>
        </p:grpSpPr>
        <p:sp>
          <p:nvSpPr>
            <p:cNvPr id="249" name="Google Shape;249;p6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" name="Google Shape;252;p6"/>
          <p:cNvGrpSpPr/>
          <p:nvPr/>
        </p:nvGrpSpPr>
        <p:grpSpPr>
          <a:xfrm flipH="1">
            <a:off x="659707" y="4768362"/>
            <a:ext cx="142077" cy="139500"/>
            <a:chOff x="1655100" y="3332725"/>
            <a:chExt cx="101600" cy="99750"/>
          </a:xfrm>
        </p:grpSpPr>
        <p:sp>
          <p:nvSpPr>
            <p:cNvPr id="253" name="Google Shape;253;p6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8"/>
          <p:cNvSpPr txBox="1">
            <a:spLocks noGrp="1"/>
          </p:cNvSpPr>
          <p:nvPr>
            <p:ph type="title"/>
          </p:nvPr>
        </p:nvSpPr>
        <p:spPr>
          <a:xfrm>
            <a:off x="2092650" y="1815500"/>
            <a:ext cx="4958700" cy="22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91" name="Google Shape;291;p8"/>
          <p:cNvSpPr txBox="1">
            <a:spLocks noGrp="1"/>
          </p:cNvSpPr>
          <p:nvPr>
            <p:ph type="subTitle" idx="1"/>
          </p:nvPr>
        </p:nvSpPr>
        <p:spPr>
          <a:xfrm>
            <a:off x="2472300" y="3870225"/>
            <a:ext cx="4199400" cy="7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92" name="Google Shape;292;p8"/>
          <p:cNvGrpSpPr/>
          <p:nvPr/>
        </p:nvGrpSpPr>
        <p:grpSpPr>
          <a:xfrm rot="9000089">
            <a:off x="190707" y="-263267"/>
            <a:ext cx="1192457" cy="1606540"/>
            <a:chOff x="3915984" y="2821214"/>
            <a:chExt cx="958524" cy="1291373"/>
          </a:xfrm>
        </p:grpSpPr>
        <p:sp>
          <p:nvSpPr>
            <p:cNvPr id="293" name="Google Shape;293;p8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" name="Google Shape;307;p8"/>
          <p:cNvGrpSpPr/>
          <p:nvPr/>
        </p:nvGrpSpPr>
        <p:grpSpPr>
          <a:xfrm rot="-9000089" flipH="1">
            <a:off x="7827773" y="-263267"/>
            <a:ext cx="1192457" cy="1606540"/>
            <a:chOff x="3915984" y="2821214"/>
            <a:chExt cx="958524" cy="1291373"/>
          </a:xfrm>
        </p:grpSpPr>
        <p:sp>
          <p:nvSpPr>
            <p:cNvPr id="308" name="Google Shape;308;p8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8"/>
          <p:cNvGrpSpPr/>
          <p:nvPr/>
        </p:nvGrpSpPr>
        <p:grpSpPr>
          <a:xfrm rot="6299960">
            <a:off x="223173" y="3672256"/>
            <a:ext cx="1033865" cy="1372558"/>
            <a:chOff x="5836834" y="2784946"/>
            <a:chExt cx="1033895" cy="1372599"/>
          </a:xfrm>
        </p:grpSpPr>
        <p:sp>
          <p:nvSpPr>
            <p:cNvPr id="323" name="Google Shape;323;p8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8"/>
          <p:cNvGrpSpPr/>
          <p:nvPr/>
        </p:nvGrpSpPr>
        <p:grpSpPr>
          <a:xfrm rot="-6299960" flipH="1">
            <a:off x="7886973" y="3672256"/>
            <a:ext cx="1033865" cy="1372558"/>
            <a:chOff x="5836834" y="2784946"/>
            <a:chExt cx="1033895" cy="1372599"/>
          </a:xfrm>
        </p:grpSpPr>
        <p:sp>
          <p:nvSpPr>
            <p:cNvPr id="335" name="Google Shape;335;p8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8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8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8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8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8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8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8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8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8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" name="Google Shape;346;p8"/>
          <p:cNvGrpSpPr/>
          <p:nvPr/>
        </p:nvGrpSpPr>
        <p:grpSpPr>
          <a:xfrm flipH="1">
            <a:off x="316297" y="1407793"/>
            <a:ext cx="206929" cy="203161"/>
            <a:chOff x="1655100" y="3332725"/>
            <a:chExt cx="101600" cy="99750"/>
          </a:xfrm>
        </p:grpSpPr>
        <p:sp>
          <p:nvSpPr>
            <p:cNvPr id="347" name="Google Shape;347;p8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9"/>
          <p:cNvSpPr txBox="1">
            <a:spLocks noGrp="1"/>
          </p:cNvSpPr>
          <p:nvPr>
            <p:ph type="title"/>
          </p:nvPr>
        </p:nvSpPr>
        <p:spPr>
          <a:xfrm>
            <a:off x="720113" y="1701748"/>
            <a:ext cx="4358700" cy="11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52" name="Google Shape;352;p9"/>
          <p:cNvSpPr txBox="1">
            <a:spLocks noGrp="1"/>
          </p:cNvSpPr>
          <p:nvPr>
            <p:ph type="subTitle" idx="1"/>
          </p:nvPr>
        </p:nvSpPr>
        <p:spPr>
          <a:xfrm>
            <a:off x="720000" y="2695352"/>
            <a:ext cx="4358700" cy="7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9pPr>
          </a:lstStyle>
          <a:p>
            <a:endParaRPr/>
          </a:p>
        </p:txBody>
      </p:sp>
      <p:grpSp>
        <p:nvGrpSpPr>
          <p:cNvPr id="353" name="Google Shape;353;p9"/>
          <p:cNvGrpSpPr/>
          <p:nvPr/>
        </p:nvGrpSpPr>
        <p:grpSpPr>
          <a:xfrm rot="10800000" flipH="1">
            <a:off x="8067338" y="-101586"/>
            <a:ext cx="917468" cy="1463268"/>
            <a:chOff x="2082700" y="2684302"/>
            <a:chExt cx="917468" cy="1463268"/>
          </a:xfrm>
        </p:grpSpPr>
        <p:sp>
          <p:nvSpPr>
            <p:cNvPr id="354" name="Google Shape;354;p9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363;p9"/>
          <p:cNvGrpSpPr/>
          <p:nvPr/>
        </p:nvGrpSpPr>
        <p:grpSpPr>
          <a:xfrm rot="10800000">
            <a:off x="159188" y="-101586"/>
            <a:ext cx="917468" cy="1463268"/>
            <a:chOff x="2082700" y="2684302"/>
            <a:chExt cx="917468" cy="1463268"/>
          </a:xfrm>
        </p:grpSpPr>
        <p:sp>
          <p:nvSpPr>
            <p:cNvPr id="364" name="Google Shape;364;p9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" name="Google Shape;373;p9"/>
          <p:cNvGrpSpPr/>
          <p:nvPr/>
        </p:nvGrpSpPr>
        <p:grpSpPr>
          <a:xfrm rot="10800000">
            <a:off x="8576592" y="3703969"/>
            <a:ext cx="206929" cy="203212"/>
            <a:chOff x="1971300" y="3409475"/>
            <a:chExt cx="101600" cy="99775"/>
          </a:xfrm>
        </p:grpSpPr>
        <p:sp>
          <p:nvSpPr>
            <p:cNvPr id="374" name="Google Shape;374;p9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" name="Google Shape;377;p9"/>
          <p:cNvGrpSpPr/>
          <p:nvPr/>
        </p:nvGrpSpPr>
        <p:grpSpPr>
          <a:xfrm rot="10800000">
            <a:off x="8549722" y="4603374"/>
            <a:ext cx="206929" cy="203161"/>
            <a:chOff x="1655100" y="3332725"/>
            <a:chExt cx="101600" cy="99750"/>
          </a:xfrm>
        </p:grpSpPr>
        <p:sp>
          <p:nvSpPr>
            <p:cNvPr id="378" name="Google Shape;378;p9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9"/>
          <p:cNvGrpSpPr/>
          <p:nvPr/>
        </p:nvGrpSpPr>
        <p:grpSpPr>
          <a:xfrm rot="10800000">
            <a:off x="480759" y="3738724"/>
            <a:ext cx="206929" cy="203161"/>
            <a:chOff x="1655100" y="3332725"/>
            <a:chExt cx="101600" cy="99750"/>
          </a:xfrm>
        </p:grpSpPr>
        <p:sp>
          <p:nvSpPr>
            <p:cNvPr id="382" name="Google Shape;382;p9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" name="Google Shape;385;p9"/>
          <p:cNvGrpSpPr/>
          <p:nvPr/>
        </p:nvGrpSpPr>
        <p:grpSpPr>
          <a:xfrm rot="10800000">
            <a:off x="224057" y="4062254"/>
            <a:ext cx="142077" cy="139500"/>
            <a:chOff x="1655100" y="3332725"/>
            <a:chExt cx="101600" cy="99750"/>
          </a:xfrm>
        </p:grpSpPr>
        <p:sp>
          <p:nvSpPr>
            <p:cNvPr id="386" name="Google Shape;386;p9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9"/>
          <p:cNvGrpSpPr/>
          <p:nvPr/>
        </p:nvGrpSpPr>
        <p:grpSpPr>
          <a:xfrm rot="4553522">
            <a:off x="442923" y="4482553"/>
            <a:ext cx="246049" cy="241639"/>
            <a:chOff x="1971300" y="3409475"/>
            <a:chExt cx="101600" cy="99775"/>
          </a:xfrm>
        </p:grpSpPr>
        <p:sp>
          <p:nvSpPr>
            <p:cNvPr id="390" name="Google Shape;390;p9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3" name="Google Shape;393;p9"/>
          <p:cNvGrpSpPr/>
          <p:nvPr/>
        </p:nvGrpSpPr>
        <p:grpSpPr>
          <a:xfrm flipH="1">
            <a:off x="8756657" y="4263312"/>
            <a:ext cx="142077" cy="139500"/>
            <a:chOff x="1655100" y="3332725"/>
            <a:chExt cx="101600" cy="99750"/>
          </a:xfrm>
        </p:grpSpPr>
        <p:sp>
          <p:nvSpPr>
            <p:cNvPr id="394" name="Google Shape;394;p9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9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3"/>
          <p:cNvSpPr txBox="1">
            <a:spLocks noGrp="1"/>
          </p:cNvSpPr>
          <p:nvPr>
            <p:ph type="title"/>
          </p:nvPr>
        </p:nvSpPr>
        <p:spPr>
          <a:xfrm>
            <a:off x="1949100" y="540000"/>
            <a:ext cx="52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59" name="Google Shape;459;p13"/>
          <p:cNvSpPr txBox="1">
            <a:spLocks noGrp="1"/>
          </p:cNvSpPr>
          <p:nvPr>
            <p:ph type="subTitle" idx="1"/>
          </p:nvPr>
        </p:nvSpPr>
        <p:spPr>
          <a:xfrm>
            <a:off x="713100" y="2509923"/>
            <a:ext cx="3692400" cy="33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0" name="Google Shape;460;p13"/>
          <p:cNvSpPr txBox="1">
            <a:spLocks noGrp="1"/>
          </p:cNvSpPr>
          <p:nvPr>
            <p:ph type="title" idx="2" hasCustomPrompt="1"/>
          </p:nvPr>
        </p:nvSpPr>
        <p:spPr>
          <a:xfrm>
            <a:off x="2209046" y="1430829"/>
            <a:ext cx="700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1" name="Google Shape;461;p13"/>
          <p:cNvSpPr txBox="1">
            <a:spLocks noGrp="1"/>
          </p:cNvSpPr>
          <p:nvPr>
            <p:ph type="subTitle" idx="3"/>
          </p:nvPr>
        </p:nvSpPr>
        <p:spPr>
          <a:xfrm>
            <a:off x="4731146" y="2509929"/>
            <a:ext cx="3692700" cy="33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2" name="Google Shape;462;p13"/>
          <p:cNvSpPr txBox="1">
            <a:spLocks noGrp="1"/>
          </p:cNvSpPr>
          <p:nvPr>
            <p:ph type="title" idx="4" hasCustomPrompt="1"/>
          </p:nvPr>
        </p:nvSpPr>
        <p:spPr>
          <a:xfrm>
            <a:off x="6226953" y="1430779"/>
            <a:ext cx="7011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subTitle" idx="5"/>
          </p:nvPr>
        </p:nvSpPr>
        <p:spPr>
          <a:xfrm>
            <a:off x="713100" y="4094536"/>
            <a:ext cx="3692400" cy="33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title" idx="6" hasCustomPrompt="1"/>
          </p:nvPr>
        </p:nvSpPr>
        <p:spPr>
          <a:xfrm>
            <a:off x="2209101" y="3002447"/>
            <a:ext cx="700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5" name="Google Shape;465;p13"/>
          <p:cNvSpPr txBox="1">
            <a:spLocks noGrp="1"/>
          </p:cNvSpPr>
          <p:nvPr>
            <p:ph type="subTitle" idx="7"/>
          </p:nvPr>
        </p:nvSpPr>
        <p:spPr>
          <a:xfrm>
            <a:off x="4731113" y="4094536"/>
            <a:ext cx="3692700" cy="33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8" hasCustomPrompt="1"/>
          </p:nvPr>
        </p:nvSpPr>
        <p:spPr>
          <a:xfrm>
            <a:off x="6227015" y="3002448"/>
            <a:ext cx="7011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9"/>
          </p:nvPr>
        </p:nvSpPr>
        <p:spPr>
          <a:xfrm>
            <a:off x="713134" y="2185197"/>
            <a:ext cx="36924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subTitle" idx="13"/>
          </p:nvPr>
        </p:nvSpPr>
        <p:spPr>
          <a:xfrm>
            <a:off x="4731075" y="2185197"/>
            <a:ext cx="36927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13"/>
          <p:cNvSpPr txBox="1">
            <a:spLocks noGrp="1"/>
          </p:cNvSpPr>
          <p:nvPr>
            <p:ph type="subTitle" idx="14"/>
          </p:nvPr>
        </p:nvSpPr>
        <p:spPr>
          <a:xfrm>
            <a:off x="713349" y="3770306"/>
            <a:ext cx="36924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15"/>
          </p:nvPr>
        </p:nvSpPr>
        <p:spPr>
          <a:xfrm>
            <a:off x="4731290" y="3770304"/>
            <a:ext cx="36927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1" name="Google Shape;471;p13"/>
          <p:cNvGrpSpPr/>
          <p:nvPr/>
        </p:nvGrpSpPr>
        <p:grpSpPr>
          <a:xfrm flipH="1">
            <a:off x="8006292" y="4553098"/>
            <a:ext cx="206929" cy="203212"/>
            <a:chOff x="1971300" y="3409475"/>
            <a:chExt cx="101600" cy="99775"/>
          </a:xfrm>
        </p:grpSpPr>
        <p:sp>
          <p:nvSpPr>
            <p:cNvPr id="472" name="Google Shape;472;p13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3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3"/>
          <p:cNvGrpSpPr/>
          <p:nvPr/>
        </p:nvGrpSpPr>
        <p:grpSpPr>
          <a:xfrm flipH="1">
            <a:off x="8688897" y="3985718"/>
            <a:ext cx="206929" cy="203161"/>
            <a:chOff x="1655100" y="3332725"/>
            <a:chExt cx="101600" cy="99750"/>
          </a:xfrm>
        </p:grpSpPr>
        <p:sp>
          <p:nvSpPr>
            <p:cNvPr id="476" name="Google Shape;476;p1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" name="Google Shape;479;p13"/>
          <p:cNvGrpSpPr/>
          <p:nvPr/>
        </p:nvGrpSpPr>
        <p:grpSpPr>
          <a:xfrm flipH="1">
            <a:off x="247222" y="4553118"/>
            <a:ext cx="206929" cy="203161"/>
            <a:chOff x="1655100" y="3332725"/>
            <a:chExt cx="101600" cy="99750"/>
          </a:xfrm>
        </p:grpSpPr>
        <p:sp>
          <p:nvSpPr>
            <p:cNvPr id="480" name="Google Shape;480;p1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" name="Google Shape;483;p13"/>
          <p:cNvGrpSpPr/>
          <p:nvPr/>
        </p:nvGrpSpPr>
        <p:grpSpPr>
          <a:xfrm flipH="1">
            <a:off x="931282" y="4584950"/>
            <a:ext cx="142077" cy="139500"/>
            <a:chOff x="1655100" y="3332725"/>
            <a:chExt cx="101600" cy="99750"/>
          </a:xfrm>
        </p:grpSpPr>
        <p:sp>
          <p:nvSpPr>
            <p:cNvPr id="484" name="Google Shape;484;p1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 rot="6246478" flipH="1">
            <a:off x="271373" y="3645424"/>
            <a:ext cx="246049" cy="241639"/>
            <a:chOff x="1971300" y="3409475"/>
            <a:chExt cx="101600" cy="99775"/>
          </a:xfrm>
        </p:grpSpPr>
        <p:sp>
          <p:nvSpPr>
            <p:cNvPr id="488" name="Google Shape;488;p13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1" name="Google Shape;491;p13"/>
          <p:cNvGrpSpPr/>
          <p:nvPr/>
        </p:nvGrpSpPr>
        <p:grpSpPr>
          <a:xfrm rot="6299960">
            <a:off x="223173" y="-269356"/>
            <a:ext cx="1033865" cy="1372558"/>
            <a:chOff x="5836834" y="2784946"/>
            <a:chExt cx="1033895" cy="1372599"/>
          </a:xfrm>
        </p:grpSpPr>
        <p:sp>
          <p:nvSpPr>
            <p:cNvPr id="492" name="Google Shape;492;p13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" name="Google Shape;503;p13"/>
          <p:cNvGrpSpPr/>
          <p:nvPr/>
        </p:nvGrpSpPr>
        <p:grpSpPr>
          <a:xfrm rot="-6299960" flipH="1">
            <a:off x="7886973" y="-269356"/>
            <a:ext cx="1033865" cy="1372558"/>
            <a:chOff x="5836834" y="2784946"/>
            <a:chExt cx="1033895" cy="1372599"/>
          </a:xfrm>
        </p:grpSpPr>
        <p:sp>
          <p:nvSpPr>
            <p:cNvPr id="504" name="Google Shape;504;p13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" name="Google Shape;515;p13"/>
          <p:cNvGrpSpPr/>
          <p:nvPr/>
        </p:nvGrpSpPr>
        <p:grpSpPr>
          <a:xfrm flipH="1">
            <a:off x="8546832" y="4648762"/>
            <a:ext cx="142077" cy="139500"/>
            <a:chOff x="1655100" y="3332725"/>
            <a:chExt cx="101600" cy="99750"/>
          </a:xfrm>
        </p:grpSpPr>
        <p:sp>
          <p:nvSpPr>
            <p:cNvPr id="516" name="Google Shape;516;p1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6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5"/>
          <p:cNvSpPr txBox="1">
            <a:spLocks noGrp="1"/>
          </p:cNvSpPr>
          <p:nvPr>
            <p:ph type="title"/>
          </p:nvPr>
        </p:nvSpPr>
        <p:spPr>
          <a:xfrm>
            <a:off x="7201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83" name="Google Shape;583;p15"/>
          <p:cNvSpPr txBox="1">
            <a:spLocks noGrp="1"/>
          </p:cNvSpPr>
          <p:nvPr>
            <p:ph type="subTitle" idx="1"/>
          </p:nvPr>
        </p:nvSpPr>
        <p:spPr>
          <a:xfrm>
            <a:off x="1295550" y="1867675"/>
            <a:ext cx="30039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9pPr>
          </a:lstStyle>
          <a:p>
            <a:endParaRPr/>
          </a:p>
        </p:txBody>
      </p:sp>
      <p:sp>
        <p:nvSpPr>
          <p:cNvPr id="584" name="Google Shape;584;p15"/>
          <p:cNvSpPr txBox="1">
            <a:spLocks noGrp="1"/>
          </p:cNvSpPr>
          <p:nvPr>
            <p:ph type="subTitle" idx="2"/>
          </p:nvPr>
        </p:nvSpPr>
        <p:spPr>
          <a:xfrm>
            <a:off x="4817850" y="1867675"/>
            <a:ext cx="30306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9pPr>
          </a:lstStyle>
          <a:p>
            <a:endParaRPr/>
          </a:p>
        </p:txBody>
      </p:sp>
      <p:grpSp>
        <p:nvGrpSpPr>
          <p:cNvPr id="585" name="Google Shape;585;p15"/>
          <p:cNvGrpSpPr/>
          <p:nvPr/>
        </p:nvGrpSpPr>
        <p:grpSpPr>
          <a:xfrm rot="6299960">
            <a:off x="-422077" y="-269356"/>
            <a:ext cx="1033865" cy="1372558"/>
            <a:chOff x="5836834" y="2784946"/>
            <a:chExt cx="1033895" cy="1372599"/>
          </a:xfrm>
        </p:grpSpPr>
        <p:sp>
          <p:nvSpPr>
            <p:cNvPr id="586" name="Google Shape;586;p15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5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5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5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5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5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5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5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5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5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5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15"/>
          <p:cNvGrpSpPr/>
          <p:nvPr/>
        </p:nvGrpSpPr>
        <p:grpSpPr>
          <a:xfrm rot="-6299960" flipH="1">
            <a:off x="8532410" y="-269356"/>
            <a:ext cx="1033865" cy="1372558"/>
            <a:chOff x="5836834" y="2784946"/>
            <a:chExt cx="1033895" cy="1372599"/>
          </a:xfrm>
        </p:grpSpPr>
        <p:sp>
          <p:nvSpPr>
            <p:cNvPr id="598" name="Google Shape;598;p15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5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5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5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5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5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5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5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5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5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" name="Google Shape;609;p15"/>
          <p:cNvGrpSpPr/>
          <p:nvPr/>
        </p:nvGrpSpPr>
        <p:grpSpPr>
          <a:xfrm flipH="1">
            <a:off x="8320542" y="1247523"/>
            <a:ext cx="206929" cy="203212"/>
            <a:chOff x="1971300" y="3409475"/>
            <a:chExt cx="101600" cy="99775"/>
          </a:xfrm>
        </p:grpSpPr>
        <p:sp>
          <p:nvSpPr>
            <p:cNvPr id="610" name="Google Shape;610;p15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5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3" name="Google Shape;613;p15"/>
          <p:cNvGrpSpPr/>
          <p:nvPr/>
        </p:nvGrpSpPr>
        <p:grpSpPr>
          <a:xfrm flipH="1">
            <a:off x="8748947" y="1093843"/>
            <a:ext cx="206929" cy="203161"/>
            <a:chOff x="1655100" y="3332725"/>
            <a:chExt cx="101600" cy="99750"/>
          </a:xfrm>
        </p:grpSpPr>
        <p:sp>
          <p:nvSpPr>
            <p:cNvPr id="614" name="Google Shape;614;p15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7" name="Google Shape;617;p15"/>
          <p:cNvGrpSpPr/>
          <p:nvPr/>
        </p:nvGrpSpPr>
        <p:grpSpPr>
          <a:xfrm flipH="1">
            <a:off x="343672" y="4673118"/>
            <a:ext cx="206929" cy="203161"/>
            <a:chOff x="1655100" y="3332725"/>
            <a:chExt cx="101600" cy="99750"/>
          </a:xfrm>
        </p:grpSpPr>
        <p:sp>
          <p:nvSpPr>
            <p:cNvPr id="618" name="Google Shape;618;p15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1" name="Google Shape;621;p15"/>
          <p:cNvGrpSpPr/>
          <p:nvPr/>
        </p:nvGrpSpPr>
        <p:grpSpPr>
          <a:xfrm flipH="1">
            <a:off x="918432" y="4704950"/>
            <a:ext cx="142077" cy="139500"/>
            <a:chOff x="1655100" y="3332725"/>
            <a:chExt cx="101600" cy="99750"/>
          </a:xfrm>
        </p:grpSpPr>
        <p:sp>
          <p:nvSpPr>
            <p:cNvPr id="622" name="Google Shape;622;p15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5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5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15"/>
          <p:cNvGrpSpPr/>
          <p:nvPr/>
        </p:nvGrpSpPr>
        <p:grpSpPr>
          <a:xfrm rot="6246478" flipH="1">
            <a:off x="324123" y="4081949"/>
            <a:ext cx="246049" cy="241639"/>
            <a:chOff x="1971300" y="3409475"/>
            <a:chExt cx="101600" cy="99775"/>
          </a:xfrm>
        </p:grpSpPr>
        <p:sp>
          <p:nvSpPr>
            <p:cNvPr id="626" name="Google Shape;626;p15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5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5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" name="Google Shape;629;p15"/>
          <p:cNvGrpSpPr/>
          <p:nvPr/>
        </p:nvGrpSpPr>
        <p:grpSpPr>
          <a:xfrm flipH="1">
            <a:off x="8715732" y="1518787"/>
            <a:ext cx="142077" cy="139500"/>
            <a:chOff x="1655100" y="3332725"/>
            <a:chExt cx="101600" cy="99750"/>
          </a:xfrm>
        </p:grpSpPr>
        <p:sp>
          <p:nvSpPr>
            <p:cNvPr id="630" name="Google Shape;630;p15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5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5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2"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33"/>
          <p:cNvSpPr txBox="1">
            <a:spLocks noGrp="1"/>
          </p:cNvSpPr>
          <p:nvPr>
            <p:ph type="title"/>
          </p:nvPr>
        </p:nvSpPr>
        <p:spPr>
          <a:xfrm>
            <a:off x="1911525" y="1635650"/>
            <a:ext cx="5321100" cy="13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70" name="Google Shape;1670;p33"/>
          <p:cNvSpPr txBox="1">
            <a:spLocks noGrp="1"/>
          </p:cNvSpPr>
          <p:nvPr>
            <p:ph type="subTitle" idx="1"/>
          </p:nvPr>
        </p:nvSpPr>
        <p:spPr>
          <a:xfrm>
            <a:off x="2142850" y="2803075"/>
            <a:ext cx="48582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671" name="Google Shape;1671;p33"/>
          <p:cNvGrpSpPr/>
          <p:nvPr/>
        </p:nvGrpSpPr>
        <p:grpSpPr>
          <a:xfrm flipH="1">
            <a:off x="8626872" y="2263081"/>
            <a:ext cx="206929" cy="203161"/>
            <a:chOff x="1655100" y="3332725"/>
            <a:chExt cx="101600" cy="99750"/>
          </a:xfrm>
        </p:grpSpPr>
        <p:sp>
          <p:nvSpPr>
            <p:cNvPr id="1672" name="Google Shape;1672;p3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5" name="Google Shape;1675;p33"/>
          <p:cNvGrpSpPr/>
          <p:nvPr/>
        </p:nvGrpSpPr>
        <p:grpSpPr>
          <a:xfrm rot="9000089">
            <a:off x="190707" y="-263267"/>
            <a:ext cx="1192457" cy="1606540"/>
            <a:chOff x="3915984" y="2821214"/>
            <a:chExt cx="958524" cy="1291373"/>
          </a:xfrm>
        </p:grpSpPr>
        <p:sp>
          <p:nvSpPr>
            <p:cNvPr id="1676" name="Google Shape;1676;p33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3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3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3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3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3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3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3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3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3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3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3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3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3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0" name="Google Shape;1690;p33"/>
          <p:cNvGrpSpPr/>
          <p:nvPr/>
        </p:nvGrpSpPr>
        <p:grpSpPr>
          <a:xfrm rot="-9000089" flipH="1">
            <a:off x="7827773" y="-263267"/>
            <a:ext cx="1192457" cy="1606540"/>
            <a:chOff x="3915984" y="2821214"/>
            <a:chExt cx="958524" cy="1291373"/>
          </a:xfrm>
        </p:grpSpPr>
        <p:sp>
          <p:nvSpPr>
            <p:cNvPr id="1691" name="Google Shape;1691;p33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3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3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3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3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3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3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3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3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3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3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3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3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3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5" name="Google Shape;1705;p33"/>
          <p:cNvGrpSpPr/>
          <p:nvPr/>
        </p:nvGrpSpPr>
        <p:grpSpPr>
          <a:xfrm rot="6299960">
            <a:off x="223173" y="3672256"/>
            <a:ext cx="1033865" cy="1372558"/>
            <a:chOff x="5836834" y="2784946"/>
            <a:chExt cx="1033895" cy="1372599"/>
          </a:xfrm>
        </p:grpSpPr>
        <p:sp>
          <p:nvSpPr>
            <p:cNvPr id="1706" name="Google Shape;1706;p33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3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3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3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3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3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3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3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3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3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3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7" name="Google Shape;1717;p33"/>
          <p:cNvGrpSpPr/>
          <p:nvPr/>
        </p:nvGrpSpPr>
        <p:grpSpPr>
          <a:xfrm rot="-6299960" flipH="1">
            <a:off x="7886973" y="3672256"/>
            <a:ext cx="1033865" cy="1372558"/>
            <a:chOff x="5836834" y="2784946"/>
            <a:chExt cx="1033895" cy="1372599"/>
          </a:xfrm>
        </p:grpSpPr>
        <p:sp>
          <p:nvSpPr>
            <p:cNvPr id="1718" name="Google Shape;1718;p33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lt1"/>
        </a:solidFill>
        <a:effectLst/>
      </p:bgPr>
    </p:bg>
    <p:spTree>
      <p:nvGrpSpPr>
        <p:cNvPr id="1" name="Shape 1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2" name="Google Shape;1912;p37"/>
          <p:cNvGrpSpPr/>
          <p:nvPr/>
        </p:nvGrpSpPr>
        <p:grpSpPr>
          <a:xfrm rot="6299960">
            <a:off x="-69227" y="813819"/>
            <a:ext cx="1033865" cy="1372558"/>
            <a:chOff x="5836834" y="2784946"/>
            <a:chExt cx="1033895" cy="1372599"/>
          </a:xfrm>
        </p:grpSpPr>
        <p:sp>
          <p:nvSpPr>
            <p:cNvPr id="1913" name="Google Shape;1913;p37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7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7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7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7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7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7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7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7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7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7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4" name="Google Shape;1924;p37"/>
          <p:cNvGrpSpPr/>
          <p:nvPr/>
        </p:nvGrpSpPr>
        <p:grpSpPr>
          <a:xfrm rot="-6299960" flipH="1">
            <a:off x="8166073" y="-242781"/>
            <a:ext cx="1033865" cy="1372558"/>
            <a:chOff x="5836834" y="2784946"/>
            <a:chExt cx="1033895" cy="1372599"/>
          </a:xfrm>
        </p:grpSpPr>
        <p:sp>
          <p:nvSpPr>
            <p:cNvPr id="1925" name="Google Shape;1925;p37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7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7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7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7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7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7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7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7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7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7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6" name="Google Shape;1936;p37"/>
          <p:cNvGrpSpPr/>
          <p:nvPr/>
        </p:nvGrpSpPr>
        <p:grpSpPr>
          <a:xfrm rot="1461032" flipH="1">
            <a:off x="17771" y="3556251"/>
            <a:ext cx="917428" cy="1463203"/>
            <a:chOff x="2082700" y="2684302"/>
            <a:chExt cx="917468" cy="1463268"/>
          </a:xfrm>
        </p:grpSpPr>
        <p:sp>
          <p:nvSpPr>
            <p:cNvPr id="1937" name="Google Shape;1937;p37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7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7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7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7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7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7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7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7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6" name="Google Shape;1946;p37"/>
          <p:cNvGrpSpPr/>
          <p:nvPr/>
        </p:nvGrpSpPr>
        <p:grpSpPr>
          <a:xfrm rot="-1461032">
            <a:off x="8208796" y="3662576"/>
            <a:ext cx="917428" cy="1463203"/>
            <a:chOff x="2082700" y="2684302"/>
            <a:chExt cx="917468" cy="1463268"/>
          </a:xfrm>
        </p:grpSpPr>
        <p:sp>
          <p:nvSpPr>
            <p:cNvPr id="1947" name="Google Shape;1947;p37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7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7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7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7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7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7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7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7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6" name="Google Shape;1956;p37"/>
          <p:cNvGrpSpPr/>
          <p:nvPr/>
        </p:nvGrpSpPr>
        <p:grpSpPr>
          <a:xfrm rot="10800000">
            <a:off x="8039517" y="1120419"/>
            <a:ext cx="206929" cy="203212"/>
            <a:chOff x="1971300" y="3409475"/>
            <a:chExt cx="101600" cy="99775"/>
          </a:xfrm>
        </p:grpSpPr>
        <p:sp>
          <p:nvSpPr>
            <p:cNvPr id="1957" name="Google Shape;1957;p3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0" name="Google Shape;1960;p37"/>
          <p:cNvGrpSpPr/>
          <p:nvPr/>
        </p:nvGrpSpPr>
        <p:grpSpPr>
          <a:xfrm rot="10800000">
            <a:off x="8432847" y="1492924"/>
            <a:ext cx="206929" cy="203161"/>
            <a:chOff x="1655100" y="3332725"/>
            <a:chExt cx="101600" cy="99750"/>
          </a:xfrm>
        </p:grpSpPr>
        <p:sp>
          <p:nvSpPr>
            <p:cNvPr id="1961" name="Google Shape;1961;p3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4" name="Google Shape;1964;p37"/>
          <p:cNvGrpSpPr/>
          <p:nvPr/>
        </p:nvGrpSpPr>
        <p:grpSpPr>
          <a:xfrm rot="10800000">
            <a:off x="834072" y="1061124"/>
            <a:ext cx="206929" cy="203161"/>
            <a:chOff x="1655100" y="3332725"/>
            <a:chExt cx="101600" cy="99750"/>
          </a:xfrm>
        </p:grpSpPr>
        <p:sp>
          <p:nvSpPr>
            <p:cNvPr id="1965" name="Google Shape;1965;p3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8" name="Google Shape;1968;p37"/>
          <p:cNvGrpSpPr/>
          <p:nvPr/>
        </p:nvGrpSpPr>
        <p:grpSpPr>
          <a:xfrm rot="4553522">
            <a:off x="271498" y="2393240"/>
            <a:ext cx="246049" cy="241639"/>
            <a:chOff x="1971300" y="3409475"/>
            <a:chExt cx="101600" cy="99775"/>
          </a:xfrm>
        </p:grpSpPr>
        <p:sp>
          <p:nvSpPr>
            <p:cNvPr id="1969" name="Google Shape;1969;p3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2" name="Google Shape;1972;p37"/>
          <p:cNvGrpSpPr/>
          <p:nvPr/>
        </p:nvGrpSpPr>
        <p:grpSpPr>
          <a:xfrm flipH="1">
            <a:off x="8828457" y="1152275"/>
            <a:ext cx="142077" cy="139500"/>
            <a:chOff x="1655100" y="3332725"/>
            <a:chExt cx="101600" cy="99750"/>
          </a:xfrm>
        </p:grpSpPr>
        <p:sp>
          <p:nvSpPr>
            <p:cNvPr id="1973" name="Google Shape;1973;p3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6" name="Google Shape;1976;p37"/>
          <p:cNvGrpSpPr/>
          <p:nvPr/>
        </p:nvGrpSpPr>
        <p:grpSpPr>
          <a:xfrm flipH="1">
            <a:off x="800432" y="2278487"/>
            <a:ext cx="142077" cy="139500"/>
            <a:chOff x="1655100" y="3332725"/>
            <a:chExt cx="101600" cy="99750"/>
          </a:xfrm>
        </p:grpSpPr>
        <p:sp>
          <p:nvSpPr>
            <p:cNvPr id="1977" name="Google Shape;1977;p3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Fredoka One"/>
              <a:buNone/>
              <a:defRPr sz="30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5" r:id="rId4"/>
    <p:sldLayoutId id="2147483658" r:id="rId5"/>
    <p:sldLayoutId id="2147483659" r:id="rId6"/>
    <p:sldLayoutId id="2147483661" r:id="rId7"/>
    <p:sldLayoutId id="2147483679" r:id="rId8"/>
    <p:sldLayoutId id="2147483683" r:id="rId9"/>
    <p:sldLayoutId id="214748368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bit.ly/33VAFh3" TargetMode="External"/><Relationship Id="rId13" Type="http://schemas.openxmlformats.org/officeDocument/2006/relationships/hyperlink" Target="https://vidfy.com/?utm_source=slidesgo_template&amp;utm_medium=referral-link&amp;utm_campaign=promo-slide&amp;utm_term=slidesgo&amp;utm_content=vidfy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bit.ly/30B07Gq" TargetMode="External"/><Relationship Id="rId12" Type="http://schemas.openxmlformats.org/officeDocument/2006/relationships/hyperlink" Target="https://wepik.com/?utm_source=slidesgo_template&amp;utm_medium=referral-link&amp;utm_campaign=promo-slide&amp;utm_term=slidesgo&amp;utm_content=wepik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bit.ly/2Tynxth" TargetMode="External"/><Relationship Id="rId11" Type="http://schemas.openxmlformats.org/officeDocument/2006/relationships/hyperlink" Target="https://storyset.com/?utm_source=slidesgo_template&amp;utm_medium=referral-link&amp;utm_campaign=promo-slide&amp;utm_term=slidesgo&amp;utm_content=storyset" TargetMode="External"/><Relationship Id="rId5" Type="http://schemas.openxmlformats.org/officeDocument/2006/relationships/slide" Target="slide8.xml"/><Relationship Id="rId10" Type="http://schemas.openxmlformats.org/officeDocument/2006/relationships/hyperlink" Target="https://www.flaticon.com/?utm_source=slidesgo_template&amp;utm_medium=referral-link&amp;utm_campaign=promo-slide&amp;utm_term=slidesgo&amp;utm_content=flaticon" TargetMode="External"/><Relationship Id="rId4" Type="http://schemas.openxmlformats.org/officeDocument/2006/relationships/notesSlide" Target="../notesSlides/notesSlide3.xml"/><Relationship Id="rId9" Type="http://schemas.openxmlformats.org/officeDocument/2006/relationships/hyperlink" Target="https://www.freepik.com/?utm_source=slidesgo_template&amp;utm_medium=referral-link&amp;utm_campaign=promo-slide&amp;utm_term=slidesgo&amp;utm_content=freepik" TargetMode="External"/><Relationship Id="rId1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41"/>
          <p:cNvSpPr txBox="1">
            <a:spLocks noGrp="1"/>
          </p:cNvSpPr>
          <p:nvPr>
            <p:ph type="ctrTitle"/>
          </p:nvPr>
        </p:nvSpPr>
        <p:spPr>
          <a:xfrm>
            <a:off x="1071424" y="874200"/>
            <a:ext cx="7058098" cy="20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 smtClean="0">
                <a:solidFill>
                  <a:schemeClr val="accent2"/>
                </a:solidFill>
              </a:rPr>
              <a:t>Project</a:t>
            </a:r>
            <a:r>
              <a:rPr lang="en" dirty="0" smtClean="0">
                <a:solidFill>
                  <a:schemeClr val="accent2"/>
                </a:solidFill>
              </a:rPr>
              <a:t/>
            </a:r>
            <a:br>
              <a:rPr lang="en" dirty="0" smtClean="0">
                <a:solidFill>
                  <a:schemeClr val="accent2"/>
                </a:solidFill>
              </a:rPr>
            </a:br>
            <a:r>
              <a:rPr lang="en" sz="7200" dirty="0" smtClean="0">
                <a:solidFill>
                  <a:schemeClr val="dk2"/>
                </a:solidFill>
              </a:rPr>
              <a:t>BLACK BEANS</a:t>
            </a:r>
            <a:endParaRPr sz="7200" dirty="0">
              <a:solidFill>
                <a:schemeClr val="dk2"/>
              </a:solidFill>
            </a:endParaRPr>
          </a:p>
        </p:txBody>
      </p:sp>
      <p:sp>
        <p:nvSpPr>
          <p:cNvPr id="2074" name="Google Shape;2074;p41"/>
          <p:cNvSpPr txBox="1">
            <a:spLocks noGrp="1"/>
          </p:cNvSpPr>
          <p:nvPr>
            <p:ph type="subTitle" idx="1"/>
          </p:nvPr>
        </p:nvSpPr>
        <p:spPr>
          <a:xfrm>
            <a:off x="2436450" y="2926650"/>
            <a:ext cx="4271100" cy="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/>
              <a:t>Người thực hiện: GV Thạch Lan Hương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/>
              <a:t>Lớp: MGB C2</a:t>
            </a:r>
            <a:endParaRPr dirty="0"/>
          </a:p>
        </p:txBody>
      </p:sp>
      <p:grpSp>
        <p:nvGrpSpPr>
          <p:cNvPr id="2099" name="Google Shape;2099;p41"/>
          <p:cNvGrpSpPr/>
          <p:nvPr/>
        </p:nvGrpSpPr>
        <p:grpSpPr>
          <a:xfrm>
            <a:off x="5327885" y="3894034"/>
            <a:ext cx="737333" cy="692001"/>
            <a:chOff x="4067363" y="1713448"/>
            <a:chExt cx="451825" cy="424045"/>
          </a:xfrm>
        </p:grpSpPr>
        <p:sp>
          <p:nvSpPr>
            <p:cNvPr id="2100" name="Google Shape;2100;p41"/>
            <p:cNvSpPr/>
            <p:nvPr/>
          </p:nvSpPr>
          <p:spPr>
            <a:xfrm>
              <a:off x="4067363" y="1993593"/>
              <a:ext cx="451825" cy="143900"/>
            </a:xfrm>
            <a:custGeom>
              <a:avLst/>
              <a:gdLst/>
              <a:ahLst/>
              <a:cxnLst/>
              <a:rect l="l" t="t" r="r" b="b"/>
              <a:pathLst>
                <a:path w="18073" h="5756" extrusionOk="0">
                  <a:moveTo>
                    <a:pt x="9027" y="1"/>
                  </a:moveTo>
                  <a:cubicBezTo>
                    <a:pt x="4063" y="1"/>
                    <a:pt x="0" y="1306"/>
                    <a:pt x="0" y="2832"/>
                  </a:cubicBezTo>
                  <a:cubicBezTo>
                    <a:pt x="0" y="4450"/>
                    <a:pt x="4063" y="5755"/>
                    <a:pt x="9027" y="5755"/>
                  </a:cubicBezTo>
                  <a:cubicBezTo>
                    <a:pt x="14083" y="5755"/>
                    <a:pt x="18072" y="4450"/>
                    <a:pt x="18072" y="2832"/>
                  </a:cubicBezTo>
                  <a:cubicBezTo>
                    <a:pt x="18072" y="1306"/>
                    <a:pt x="14083" y="1"/>
                    <a:pt x="9027" y="1"/>
                  </a:cubicBezTo>
                  <a:close/>
                </a:path>
              </a:pathLst>
            </a:custGeom>
            <a:solidFill>
              <a:srgbClr val="2E305B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41"/>
            <p:cNvSpPr/>
            <p:nvPr/>
          </p:nvSpPr>
          <p:spPr>
            <a:xfrm>
              <a:off x="4090856" y="1713448"/>
              <a:ext cx="402175" cy="370200"/>
            </a:xfrm>
            <a:custGeom>
              <a:avLst/>
              <a:gdLst/>
              <a:ahLst/>
              <a:cxnLst/>
              <a:rect l="l" t="t" r="r" b="b"/>
              <a:pathLst>
                <a:path w="16087" h="14808" extrusionOk="0">
                  <a:moveTo>
                    <a:pt x="8596" y="0"/>
                  </a:moveTo>
                  <a:cubicBezTo>
                    <a:pt x="6351" y="0"/>
                    <a:pt x="4183" y="1080"/>
                    <a:pt x="2685" y="2963"/>
                  </a:cubicBezTo>
                  <a:cubicBezTo>
                    <a:pt x="460" y="5721"/>
                    <a:pt x="1" y="10078"/>
                    <a:pt x="2611" y="12762"/>
                  </a:cubicBezTo>
                  <a:cubicBezTo>
                    <a:pt x="3983" y="14189"/>
                    <a:pt x="5909" y="14807"/>
                    <a:pt x="7813" y="14807"/>
                  </a:cubicBezTo>
                  <a:cubicBezTo>
                    <a:pt x="8461" y="14807"/>
                    <a:pt x="9106" y="14736"/>
                    <a:pt x="9726" y="14600"/>
                  </a:cubicBezTo>
                  <a:cubicBezTo>
                    <a:pt x="12189" y="14141"/>
                    <a:pt x="14488" y="12615"/>
                    <a:pt x="15480" y="10243"/>
                  </a:cubicBezTo>
                  <a:cubicBezTo>
                    <a:pt x="16087" y="8625"/>
                    <a:pt x="16087" y="6861"/>
                    <a:pt x="15627" y="5335"/>
                  </a:cubicBezTo>
                  <a:cubicBezTo>
                    <a:pt x="14947" y="3184"/>
                    <a:pt x="13256" y="1345"/>
                    <a:pt x="11197" y="500"/>
                  </a:cubicBezTo>
                  <a:cubicBezTo>
                    <a:pt x="10341" y="161"/>
                    <a:pt x="9463" y="0"/>
                    <a:pt x="8596" y="0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41"/>
            <p:cNvSpPr/>
            <p:nvPr/>
          </p:nvSpPr>
          <p:spPr>
            <a:xfrm>
              <a:off x="4096914" y="1809847"/>
              <a:ext cx="390057" cy="270494"/>
            </a:xfrm>
            <a:custGeom>
              <a:avLst/>
              <a:gdLst/>
              <a:ahLst/>
              <a:cxnLst/>
              <a:rect l="l" t="t" r="r" b="b"/>
              <a:pathLst>
                <a:path w="15940" h="12533" extrusionOk="0">
                  <a:moveTo>
                    <a:pt x="3217" y="0"/>
                  </a:moveTo>
                  <a:cubicBezTo>
                    <a:pt x="3070" y="239"/>
                    <a:pt x="2831" y="460"/>
                    <a:pt x="2684" y="625"/>
                  </a:cubicBezTo>
                  <a:cubicBezTo>
                    <a:pt x="533" y="3456"/>
                    <a:pt x="0" y="7813"/>
                    <a:pt x="2611" y="10498"/>
                  </a:cubicBezTo>
                  <a:cubicBezTo>
                    <a:pt x="4002" y="11889"/>
                    <a:pt x="5961" y="12532"/>
                    <a:pt x="7923" y="12532"/>
                  </a:cubicBezTo>
                  <a:cubicBezTo>
                    <a:pt x="8555" y="12532"/>
                    <a:pt x="9186" y="12466"/>
                    <a:pt x="9799" y="12336"/>
                  </a:cubicBezTo>
                  <a:cubicBezTo>
                    <a:pt x="12189" y="11876"/>
                    <a:pt x="14487" y="10350"/>
                    <a:pt x="15480" y="7979"/>
                  </a:cubicBezTo>
                  <a:cubicBezTo>
                    <a:pt x="15700" y="7354"/>
                    <a:pt x="15866" y="6821"/>
                    <a:pt x="15939" y="6214"/>
                  </a:cubicBezTo>
                  <a:lnTo>
                    <a:pt x="15939" y="6214"/>
                  </a:lnTo>
                  <a:cubicBezTo>
                    <a:pt x="14781" y="7207"/>
                    <a:pt x="13402" y="7905"/>
                    <a:pt x="11950" y="8199"/>
                  </a:cubicBezTo>
                  <a:cubicBezTo>
                    <a:pt x="11373" y="8308"/>
                    <a:pt x="10774" y="8365"/>
                    <a:pt x="10172" y="8365"/>
                  </a:cubicBezTo>
                  <a:cubicBezTo>
                    <a:pt x="8223" y="8365"/>
                    <a:pt x="6240" y="7765"/>
                    <a:pt x="4835" y="6361"/>
                  </a:cubicBezTo>
                  <a:cubicBezTo>
                    <a:pt x="3217" y="4596"/>
                    <a:pt x="2758" y="2225"/>
                    <a:pt x="3217" y="0"/>
                  </a:cubicBez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41"/>
            <p:cNvSpPr/>
            <p:nvPr/>
          </p:nvSpPr>
          <p:spPr>
            <a:xfrm>
              <a:off x="4233050" y="1731825"/>
              <a:ext cx="128275" cy="120200"/>
            </a:xfrm>
            <a:custGeom>
              <a:avLst/>
              <a:gdLst/>
              <a:ahLst/>
              <a:cxnLst/>
              <a:rect l="l" t="t" r="r" b="b"/>
              <a:pathLst>
                <a:path w="5131" h="4808" extrusionOk="0">
                  <a:moveTo>
                    <a:pt x="2752" y="1"/>
                  </a:moveTo>
                  <a:cubicBezTo>
                    <a:pt x="2028" y="1"/>
                    <a:pt x="1293" y="374"/>
                    <a:pt x="847" y="996"/>
                  </a:cubicBezTo>
                  <a:cubicBezTo>
                    <a:pt x="148" y="1842"/>
                    <a:pt x="1" y="3294"/>
                    <a:pt x="755" y="4140"/>
                  </a:cubicBezTo>
                  <a:cubicBezTo>
                    <a:pt x="1230" y="4601"/>
                    <a:pt x="1874" y="4807"/>
                    <a:pt x="2487" y="4807"/>
                  </a:cubicBezTo>
                  <a:cubicBezTo>
                    <a:pt x="2681" y="4807"/>
                    <a:pt x="2872" y="4787"/>
                    <a:pt x="3053" y="4747"/>
                  </a:cubicBezTo>
                  <a:cubicBezTo>
                    <a:pt x="3825" y="4600"/>
                    <a:pt x="4597" y="4067"/>
                    <a:pt x="4891" y="3294"/>
                  </a:cubicBezTo>
                  <a:cubicBezTo>
                    <a:pt x="5130" y="2761"/>
                    <a:pt x="5130" y="2228"/>
                    <a:pt x="4983" y="1768"/>
                  </a:cubicBezTo>
                  <a:cubicBezTo>
                    <a:pt x="4744" y="1070"/>
                    <a:pt x="4211" y="463"/>
                    <a:pt x="3512" y="151"/>
                  </a:cubicBezTo>
                  <a:cubicBezTo>
                    <a:pt x="3270" y="49"/>
                    <a:pt x="3011" y="1"/>
                    <a:pt x="2752" y="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41"/>
            <p:cNvSpPr/>
            <p:nvPr/>
          </p:nvSpPr>
          <p:spPr>
            <a:xfrm>
              <a:off x="4346125" y="1848650"/>
              <a:ext cx="72650" cy="72625"/>
            </a:xfrm>
            <a:custGeom>
              <a:avLst/>
              <a:gdLst/>
              <a:ahLst/>
              <a:cxnLst/>
              <a:rect l="l" t="t" r="r" b="b"/>
              <a:pathLst>
                <a:path w="2906" h="2905" extrusionOk="0">
                  <a:moveTo>
                    <a:pt x="1453" y="0"/>
                  </a:moveTo>
                  <a:cubicBezTo>
                    <a:pt x="681" y="0"/>
                    <a:pt x="1" y="699"/>
                    <a:pt x="1" y="1453"/>
                  </a:cubicBezTo>
                  <a:cubicBezTo>
                    <a:pt x="1" y="2298"/>
                    <a:pt x="681" y="2905"/>
                    <a:pt x="1453" y="2905"/>
                  </a:cubicBezTo>
                  <a:cubicBezTo>
                    <a:pt x="2207" y="2905"/>
                    <a:pt x="2905" y="2298"/>
                    <a:pt x="2905" y="1453"/>
                  </a:cubicBezTo>
                  <a:cubicBezTo>
                    <a:pt x="2905" y="699"/>
                    <a:pt x="2207" y="0"/>
                    <a:pt x="1453" y="0"/>
                  </a:cubicBez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41"/>
            <p:cNvSpPr/>
            <p:nvPr/>
          </p:nvSpPr>
          <p:spPr>
            <a:xfrm>
              <a:off x="4181125" y="1848650"/>
              <a:ext cx="70800" cy="72625"/>
            </a:xfrm>
            <a:custGeom>
              <a:avLst/>
              <a:gdLst/>
              <a:ahLst/>
              <a:cxnLst/>
              <a:rect l="l" t="t" r="r" b="b"/>
              <a:pathLst>
                <a:path w="2832" h="2905" extrusionOk="0">
                  <a:moveTo>
                    <a:pt x="1453" y="0"/>
                  </a:moveTo>
                  <a:cubicBezTo>
                    <a:pt x="626" y="0"/>
                    <a:pt x="0" y="699"/>
                    <a:pt x="0" y="1453"/>
                  </a:cubicBezTo>
                  <a:cubicBezTo>
                    <a:pt x="0" y="2298"/>
                    <a:pt x="626" y="2905"/>
                    <a:pt x="1453" y="2905"/>
                  </a:cubicBezTo>
                  <a:cubicBezTo>
                    <a:pt x="2225" y="2905"/>
                    <a:pt x="2832" y="2298"/>
                    <a:pt x="2832" y="1453"/>
                  </a:cubicBezTo>
                  <a:cubicBezTo>
                    <a:pt x="2832" y="699"/>
                    <a:pt x="2225" y="0"/>
                    <a:pt x="1453" y="0"/>
                  </a:cubicBez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41"/>
            <p:cNvSpPr/>
            <p:nvPr/>
          </p:nvSpPr>
          <p:spPr>
            <a:xfrm>
              <a:off x="4135175" y="1907925"/>
              <a:ext cx="111250" cy="46000"/>
            </a:xfrm>
            <a:custGeom>
              <a:avLst/>
              <a:gdLst/>
              <a:ahLst/>
              <a:cxnLst/>
              <a:rect l="l" t="t" r="r" b="b"/>
              <a:pathLst>
                <a:path w="4450" h="1840" extrusionOk="0">
                  <a:moveTo>
                    <a:pt x="2225" y="1"/>
                  </a:moveTo>
                  <a:cubicBezTo>
                    <a:pt x="993" y="1"/>
                    <a:pt x="0" y="387"/>
                    <a:pt x="0" y="920"/>
                  </a:cubicBezTo>
                  <a:cubicBezTo>
                    <a:pt x="0" y="1453"/>
                    <a:pt x="993" y="1839"/>
                    <a:pt x="2225" y="1839"/>
                  </a:cubicBezTo>
                  <a:cubicBezTo>
                    <a:pt x="3456" y="1839"/>
                    <a:pt x="4449" y="1453"/>
                    <a:pt x="4449" y="920"/>
                  </a:cubicBezTo>
                  <a:cubicBezTo>
                    <a:pt x="4449" y="387"/>
                    <a:pt x="3456" y="1"/>
                    <a:pt x="2225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41"/>
            <p:cNvSpPr/>
            <p:nvPr/>
          </p:nvSpPr>
          <p:spPr>
            <a:xfrm>
              <a:off x="4351650" y="1907925"/>
              <a:ext cx="111250" cy="46000"/>
            </a:xfrm>
            <a:custGeom>
              <a:avLst/>
              <a:gdLst/>
              <a:ahLst/>
              <a:cxnLst/>
              <a:rect l="l" t="t" r="r" b="b"/>
              <a:pathLst>
                <a:path w="4450" h="1840" extrusionOk="0">
                  <a:moveTo>
                    <a:pt x="2225" y="1"/>
                  </a:moveTo>
                  <a:cubicBezTo>
                    <a:pt x="993" y="1"/>
                    <a:pt x="0" y="387"/>
                    <a:pt x="0" y="920"/>
                  </a:cubicBezTo>
                  <a:cubicBezTo>
                    <a:pt x="0" y="1453"/>
                    <a:pt x="993" y="1839"/>
                    <a:pt x="2225" y="1839"/>
                  </a:cubicBezTo>
                  <a:cubicBezTo>
                    <a:pt x="3456" y="1839"/>
                    <a:pt x="4449" y="1453"/>
                    <a:pt x="4449" y="920"/>
                  </a:cubicBezTo>
                  <a:cubicBezTo>
                    <a:pt x="4449" y="387"/>
                    <a:pt x="3456" y="1"/>
                    <a:pt x="2225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41"/>
            <p:cNvSpPr/>
            <p:nvPr/>
          </p:nvSpPr>
          <p:spPr>
            <a:xfrm>
              <a:off x="4256050" y="1917575"/>
              <a:ext cx="84125" cy="51975"/>
            </a:xfrm>
            <a:custGeom>
              <a:avLst/>
              <a:gdLst/>
              <a:ahLst/>
              <a:cxnLst/>
              <a:rect l="l" t="t" r="r" b="b"/>
              <a:pathLst>
                <a:path w="3365" h="2079" extrusionOk="0">
                  <a:moveTo>
                    <a:pt x="294" y="1"/>
                  </a:moveTo>
                  <a:cubicBezTo>
                    <a:pt x="147" y="1"/>
                    <a:pt x="0" y="148"/>
                    <a:pt x="0" y="313"/>
                  </a:cubicBezTo>
                  <a:cubicBezTo>
                    <a:pt x="0" y="773"/>
                    <a:pt x="74" y="1067"/>
                    <a:pt x="294" y="1380"/>
                  </a:cubicBezTo>
                  <a:cubicBezTo>
                    <a:pt x="607" y="1839"/>
                    <a:pt x="1140" y="2078"/>
                    <a:pt x="1673" y="2078"/>
                  </a:cubicBezTo>
                  <a:cubicBezTo>
                    <a:pt x="2133" y="2078"/>
                    <a:pt x="2592" y="1839"/>
                    <a:pt x="2905" y="1527"/>
                  </a:cubicBezTo>
                  <a:cubicBezTo>
                    <a:pt x="3217" y="1233"/>
                    <a:pt x="3365" y="847"/>
                    <a:pt x="3365" y="387"/>
                  </a:cubicBezTo>
                  <a:cubicBezTo>
                    <a:pt x="3365" y="148"/>
                    <a:pt x="3217" y="1"/>
                    <a:pt x="3052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41"/>
            <p:cNvSpPr/>
            <p:nvPr/>
          </p:nvSpPr>
          <p:spPr>
            <a:xfrm>
              <a:off x="4263400" y="1938725"/>
              <a:ext cx="65275" cy="30825"/>
            </a:xfrm>
            <a:custGeom>
              <a:avLst/>
              <a:gdLst/>
              <a:ahLst/>
              <a:cxnLst/>
              <a:rect l="l" t="t" r="r" b="b"/>
              <a:pathLst>
                <a:path w="2611" h="1233" extrusionOk="0">
                  <a:moveTo>
                    <a:pt x="1379" y="1"/>
                  </a:moveTo>
                  <a:cubicBezTo>
                    <a:pt x="846" y="1"/>
                    <a:pt x="386" y="221"/>
                    <a:pt x="0" y="534"/>
                  </a:cubicBezTo>
                  <a:cubicBezTo>
                    <a:pt x="313" y="993"/>
                    <a:pt x="846" y="1232"/>
                    <a:pt x="1379" y="1232"/>
                  </a:cubicBezTo>
                  <a:cubicBezTo>
                    <a:pt x="1839" y="1232"/>
                    <a:pt x="2298" y="993"/>
                    <a:pt x="2611" y="681"/>
                  </a:cubicBezTo>
                  <a:cubicBezTo>
                    <a:pt x="2390" y="313"/>
                    <a:pt x="1931" y="1"/>
                    <a:pt x="1379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41"/>
            <p:cNvSpPr/>
            <p:nvPr/>
          </p:nvSpPr>
          <p:spPr>
            <a:xfrm>
              <a:off x="4428400" y="1896450"/>
              <a:ext cx="26675" cy="28975"/>
            </a:xfrm>
            <a:custGeom>
              <a:avLst/>
              <a:gdLst/>
              <a:ahLst/>
              <a:cxnLst/>
              <a:rect l="l" t="t" r="r" b="b"/>
              <a:pathLst>
                <a:path w="1067" h="1159" extrusionOk="0">
                  <a:moveTo>
                    <a:pt x="533" y="0"/>
                  </a:moveTo>
                  <a:cubicBezTo>
                    <a:pt x="221" y="0"/>
                    <a:pt x="0" y="239"/>
                    <a:pt x="0" y="533"/>
                  </a:cubicBezTo>
                  <a:cubicBezTo>
                    <a:pt x="0" y="846"/>
                    <a:pt x="221" y="1158"/>
                    <a:pt x="533" y="1158"/>
                  </a:cubicBezTo>
                  <a:cubicBezTo>
                    <a:pt x="846" y="1158"/>
                    <a:pt x="1067" y="846"/>
                    <a:pt x="1067" y="533"/>
                  </a:cubicBezTo>
                  <a:cubicBezTo>
                    <a:pt x="1067" y="239"/>
                    <a:pt x="846" y="0"/>
                    <a:pt x="5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41"/>
            <p:cNvSpPr/>
            <p:nvPr/>
          </p:nvSpPr>
          <p:spPr>
            <a:xfrm>
              <a:off x="4158150" y="1896450"/>
              <a:ext cx="27125" cy="28975"/>
            </a:xfrm>
            <a:custGeom>
              <a:avLst/>
              <a:gdLst/>
              <a:ahLst/>
              <a:cxnLst/>
              <a:rect l="l" t="t" r="r" b="b"/>
              <a:pathLst>
                <a:path w="1085" h="1159" extrusionOk="0">
                  <a:moveTo>
                    <a:pt x="533" y="0"/>
                  </a:moveTo>
                  <a:cubicBezTo>
                    <a:pt x="239" y="0"/>
                    <a:pt x="0" y="239"/>
                    <a:pt x="0" y="533"/>
                  </a:cubicBezTo>
                  <a:cubicBezTo>
                    <a:pt x="0" y="846"/>
                    <a:pt x="239" y="1158"/>
                    <a:pt x="533" y="1158"/>
                  </a:cubicBezTo>
                  <a:cubicBezTo>
                    <a:pt x="846" y="1158"/>
                    <a:pt x="1085" y="846"/>
                    <a:pt x="1085" y="533"/>
                  </a:cubicBezTo>
                  <a:cubicBezTo>
                    <a:pt x="1085" y="239"/>
                    <a:pt x="846" y="0"/>
                    <a:pt x="5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2" name="Google Shape;2112;p41"/>
          <p:cNvGrpSpPr/>
          <p:nvPr/>
        </p:nvGrpSpPr>
        <p:grpSpPr>
          <a:xfrm>
            <a:off x="1063938" y="2893118"/>
            <a:ext cx="132029" cy="132029"/>
            <a:chOff x="1806775" y="3580000"/>
            <a:chExt cx="64825" cy="64825"/>
          </a:xfrm>
        </p:grpSpPr>
        <p:sp>
          <p:nvSpPr>
            <p:cNvPr id="2113" name="Google Shape;2113;p41"/>
            <p:cNvSpPr/>
            <p:nvPr/>
          </p:nvSpPr>
          <p:spPr>
            <a:xfrm>
              <a:off x="1806775" y="3580000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1287" y="0"/>
                  </a:moveTo>
                  <a:cubicBezTo>
                    <a:pt x="533" y="0"/>
                    <a:pt x="0" y="607"/>
                    <a:pt x="0" y="1306"/>
                  </a:cubicBezTo>
                  <a:cubicBezTo>
                    <a:pt x="0" y="1986"/>
                    <a:pt x="533" y="2593"/>
                    <a:pt x="1287" y="2593"/>
                  </a:cubicBezTo>
                  <a:cubicBezTo>
                    <a:pt x="1986" y="2593"/>
                    <a:pt x="2592" y="1986"/>
                    <a:pt x="2592" y="1306"/>
                  </a:cubicBezTo>
                  <a:cubicBezTo>
                    <a:pt x="2592" y="607"/>
                    <a:pt x="1986" y="0"/>
                    <a:pt x="1287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41"/>
            <p:cNvSpPr/>
            <p:nvPr/>
          </p:nvSpPr>
          <p:spPr>
            <a:xfrm>
              <a:off x="1808600" y="3580000"/>
              <a:ext cx="63000" cy="51500"/>
            </a:xfrm>
            <a:custGeom>
              <a:avLst/>
              <a:gdLst/>
              <a:ahLst/>
              <a:cxnLst/>
              <a:rect l="l" t="t" r="r" b="b"/>
              <a:pathLst>
                <a:path w="2520" h="2060" extrusionOk="0">
                  <a:moveTo>
                    <a:pt x="1214" y="0"/>
                  </a:moveTo>
                  <a:cubicBezTo>
                    <a:pt x="607" y="0"/>
                    <a:pt x="148" y="386"/>
                    <a:pt x="1" y="920"/>
                  </a:cubicBezTo>
                  <a:cubicBezTo>
                    <a:pt x="221" y="533"/>
                    <a:pt x="607" y="294"/>
                    <a:pt x="1067" y="294"/>
                  </a:cubicBezTo>
                  <a:cubicBezTo>
                    <a:pt x="1766" y="294"/>
                    <a:pt x="2299" y="920"/>
                    <a:pt x="2299" y="1600"/>
                  </a:cubicBezTo>
                  <a:lnTo>
                    <a:pt x="2299" y="2059"/>
                  </a:lnTo>
                  <a:cubicBezTo>
                    <a:pt x="2372" y="1839"/>
                    <a:pt x="2519" y="1600"/>
                    <a:pt x="2519" y="1306"/>
                  </a:cubicBezTo>
                  <a:cubicBezTo>
                    <a:pt x="2519" y="607"/>
                    <a:pt x="1913" y="0"/>
                    <a:pt x="1214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41"/>
            <p:cNvSpPr/>
            <p:nvPr/>
          </p:nvSpPr>
          <p:spPr>
            <a:xfrm>
              <a:off x="1810450" y="3597000"/>
              <a:ext cx="47825" cy="47825"/>
            </a:xfrm>
            <a:custGeom>
              <a:avLst/>
              <a:gdLst/>
              <a:ahLst/>
              <a:cxnLst/>
              <a:rect l="l" t="t" r="r" b="b"/>
              <a:pathLst>
                <a:path w="1913" h="1913" extrusionOk="0">
                  <a:moveTo>
                    <a:pt x="993" y="1"/>
                  </a:moveTo>
                  <a:cubicBezTo>
                    <a:pt x="460" y="1"/>
                    <a:pt x="0" y="387"/>
                    <a:pt x="0" y="920"/>
                  </a:cubicBezTo>
                  <a:cubicBezTo>
                    <a:pt x="0" y="1453"/>
                    <a:pt x="460" y="1913"/>
                    <a:pt x="993" y="1913"/>
                  </a:cubicBezTo>
                  <a:cubicBezTo>
                    <a:pt x="1526" y="1913"/>
                    <a:pt x="1912" y="1453"/>
                    <a:pt x="1912" y="920"/>
                  </a:cubicBezTo>
                  <a:cubicBezTo>
                    <a:pt x="1912" y="387"/>
                    <a:pt x="1526" y="1"/>
                    <a:pt x="9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6" name="Google Shape;2116;p41"/>
          <p:cNvGrpSpPr/>
          <p:nvPr/>
        </p:nvGrpSpPr>
        <p:grpSpPr>
          <a:xfrm>
            <a:off x="1399026" y="2545810"/>
            <a:ext cx="206929" cy="203212"/>
            <a:chOff x="1971300" y="3409475"/>
            <a:chExt cx="101600" cy="99775"/>
          </a:xfrm>
        </p:grpSpPr>
        <p:sp>
          <p:nvSpPr>
            <p:cNvPr id="2117" name="Google Shape;2117;p41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41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41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0" name="Google Shape;2120;p41"/>
          <p:cNvGrpSpPr/>
          <p:nvPr/>
        </p:nvGrpSpPr>
        <p:grpSpPr>
          <a:xfrm>
            <a:off x="755022" y="2389493"/>
            <a:ext cx="206929" cy="203161"/>
            <a:chOff x="1655100" y="3332725"/>
            <a:chExt cx="101600" cy="99750"/>
          </a:xfrm>
        </p:grpSpPr>
        <p:sp>
          <p:nvSpPr>
            <p:cNvPr id="2121" name="Google Shape;2121;p41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41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41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4" name="Google Shape;2124;p41"/>
          <p:cNvGrpSpPr/>
          <p:nvPr/>
        </p:nvGrpSpPr>
        <p:grpSpPr>
          <a:xfrm>
            <a:off x="6954001" y="462710"/>
            <a:ext cx="206929" cy="203212"/>
            <a:chOff x="1971300" y="3409475"/>
            <a:chExt cx="101600" cy="99775"/>
          </a:xfrm>
        </p:grpSpPr>
        <p:sp>
          <p:nvSpPr>
            <p:cNvPr id="2125" name="Google Shape;2125;p41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41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41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8" name="Google Shape;2128;p41"/>
          <p:cNvGrpSpPr/>
          <p:nvPr/>
        </p:nvGrpSpPr>
        <p:grpSpPr>
          <a:xfrm>
            <a:off x="8129522" y="3083868"/>
            <a:ext cx="206929" cy="203161"/>
            <a:chOff x="1655100" y="3332725"/>
            <a:chExt cx="101600" cy="99750"/>
          </a:xfrm>
        </p:grpSpPr>
        <p:sp>
          <p:nvSpPr>
            <p:cNvPr id="2129" name="Google Shape;2129;p41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41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41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2" name="Google Shape;2132;p41"/>
          <p:cNvGrpSpPr/>
          <p:nvPr/>
        </p:nvGrpSpPr>
        <p:grpSpPr>
          <a:xfrm>
            <a:off x="6509613" y="700693"/>
            <a:ext cx="132029" cy="132029"/>
            <a:chOff x="1806775" y="3580000"/>
            <a:chExt cx="64825" cy="64825"/>
          </a:xfrm>
        </p:grpSpPr>
        <p:sp>
          <p:nvSpPr>
            <p:cNvPr id="2133" name="Google Shape;2133;p41"/>
            <p:cNvSpPr/>
            <p:nvPr/>
          </p:nvSpPr>
          <p:spPr>
            <a:xfrm>
              <a:off x="1806775" y="3580000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1287" y="0"/>
                  </a:moveTo>
                  <a:cubicBezTo>
                    <a:pt x="533" y="0"/>
                    <a:pt x="0" y="607"/>
                    <a:pt x="0" y="1306"/>
                  </a:cubicBezTo>
                  <a:cubicBezTo>
                    <a:pt x="0" y="1986"/>
                    <a:pt x="533" y="2593"/>
                    <a:pt x="1287" y="2593"/>
                  </a:cubicBezTo>
                  <a:cubicBezTo>
                    <a:pt x="1986" y="2593"/>
                    <a:pt x="2592" y="1986"/>
                    <a:pt x="2592" y="1306"/>
                  </a:cubicBezTo>
                  <a:cubicBezTo>
                    <a:pt x="2592" y="607"/>
                    <a:pt x="1986" y="0"/>
                    <a:pt x="1287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41"/>
            <p:cNvSpPr/>
            <p:nvPr/>
          </p:nvSpPr>
          <p:spPr>
            <a:xfrm>
              <a:off x="1808600" y="3580000"/>
              <a:ext cx="63000" cy="51500"/>
            </a:xfrm>
            <a:custGeom>
              <a:avLst/>
              <a:gdLst/>
              <a:ahLst/>
              <a:cxnLst/>
              <a:rect l="l" t="t" r="r" b="b"/>
              <a:pathLst>
                <a:path w="2520" h="2060" extrusionOk="0">
                  <a:moveTo>
                    <a:pt x="1214" y="0"/>
                  </a:moveTo>
                  <a:cubicBezTo>
                    <a:pt x="607" y="0"/>
                    <a:pt x="148" y="386"/>
                    <a:pt x="1" y="920"/>
                  </a:cubicBezTo>
                  <a:cubicBezTo>
                    <a:pt x="221" y="533"/>
                    <a:pt x="607" y="294"/>
                    <a:pt x="1067" y="294"/>
                  </a:cubicBezTo>
                  <a:cubicBezTo>
                    <a:pt x="1766" y="294"/>
                    <a:pt x="2299" y="920"/>
                    <a:pt x="2299" y="1600"/>
                  </a:cubicBezTo>
                  <a:lnTo>
                    <a:pt x="2299" y="2059"/>
                  </a:lnTo>
                  <a:cubicBezTo>
                    <a:pt x="2372" y="1839"/>
                    <a:pt x="2519" y="1600"/>
                    <a:pt x="2519" y="1306"/>
                  </a:cubicBezTo>
                  <a:cubicBezTo>
                    <a:pt x="2519" y="607"/>
                    <a:pt x="1913" y="0"/>
                    <a:pt x="1214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41"/>
            <p:cNvSpPr/>
            <p:nvPr/>
          </p:nvSpPr>
          <p:spPr>
            <a:xfrm>
              <a:off x="1810450" y="3597000"/>
              <a:ext cx="47825" cy="47825"/>
            </a:xfrm>
            <a:custGeom>
              <a:avLst/>
              <a:gdLst/>
              <a:ahLst/>
              <a:cxnLst/>
              <a:rect l="l" t="t" r="r" b="b"/>
              <a:pathLst>
                <a:path w="1913" h="1913" extrusionOk="0">
                  <a:moveTo>
                    <a:pt x="993" y="1"/>
                  </a:moveTo>
                  <a:cubicBezTo>
                    <a:pt x="460" y="1"/>
                    <a:pt x="0" y="387"/>
                    <a:pt x="0" y="920"/>
                  </a:cubicBezTo>
                  <a:cubicBezTo>
                    <a:pt x="0" y="1453"/>
                    <a:pt x="460" y="1913"/>
                    <a:pt x="993" y="1913"/>
                  </a:cubicBezTo>
                  <a:cubicBezTo>
                    <a:pt x="1526" y="1913"/>
                    <a:pt x="1912" y="1453"/>
                    <a:pt x="1912" y="920"/>
                  </a:cubicBezTo>
                  <a:cubicBezTo>
                    <a:pt x="1912" y="387"/>
                    <a:pt x="1526" y="1"/>
                    <a:pt x="9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2099;p41"/>
          <p:cNvGrpSpPr/>
          <p:nvPr/>
        </p:nvGrpSpPr>
        <p:grpSpPr>
          <a:xfrm>
            <a:off x="4206606" y="3870923"/>
            <a:ext cx="737333" cy="692001"/>
            <a:chOff x="4067363" y="1713448"/>
            <a:chExt cx="451825" cy="424045"/>
          </a:xfrm>
        </p:grpSpPr>
        <p:sp>
          <p:nvSpPr>
            <p:cNvPr id="67" name="Google Shape;2100;p41"/>
            <p:cNvSpPr/>
            <p:nvPr/>
          </p:nvSpPr>
          <p:spPr>
            <a:xfrm>
              <a:off x="4067363" y="1993593"/>
              <a:ext cx="451825" cy="143900"/>
            </a:xfrm>
            <a:custGeom>
              <a:avLst/>
              <a:gdLst/>
              <a:ahLst/>
              <a:cxnLst/>
              <a:rect l="l" t="t" r="r" b="b"/>
              <a:pathLst>
                <a:path w="18073" h="5756" extrusionOk="0">
                  <a:moveTo>
                    <a:pt x="9027" y="1"/>
                  </a:moveTo>
                  <a:cubicBezTo>
                    <a:pt x="4063" y="1"/>
                    <a:pt x="0" y="1306"/>
                    <a:pt x="0" y="2832"/>
                  </a:cubicBezTo>
                  <a:cubicBezTo>
                    <a:pt x="0" y="4450"/>
                    <a:pt x="4063" y="5755"/>
                    <a:pt x="9027" y="5755"/>
                  </a:cubicBezTo>
                  <a:cubicBezTo>
                    <a:pt x="14083" y="5755"/>
                    <a:pt x="18072" y="4450"/>
                    <a:pt x="18072" y="2832"/>
                  </a:cubicBezTo>
                  <a:cubicBezTo>
                    <a:pt x="18072" y="1306"/>
                    <a:pt x="14083" y="1"/>
                    <a:pt x="9027" y="1"/>
                  </a:cubicBezTo>
                  <a:close/>
                </a:path>
              </a:pathLst>
            </a:custGeom>
            <a:solidFill>
              <a:srgbClr val="2E305B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01;p41"/>
            <p:cNvSpPr/>
            <p:nvPr/>
          </p:nvSpPr>
          <p:spPr>
            <a:xfrm>
              <a:off x="4090856" y="1713448"/>
              <a:ext cx="402175" cy="370200"/>
            </a:xfrm>
            <a:custGeom>
              <a:avLst/>
              <a:gdLst/>
              <a:ahLst/>
              <a:cxnLst/>
              <a:rect l="l" t="t" r="r" b="b"/>
              <a:pathLst>
                <a:path w="16087" h="14808" extrusionOk="0">
                  <a:moveTo>
                    <a:pt x="8596" y="0"/>
                  </a:moveTo>
                  <a:cubicBezTo>
                    <a:pt x="6351" y="0"/>
                    <a:pt x="4183" y="1080"/>
                    <a:pt x="2685" y="2963"/>
                  </a:cubicBezTo>
                  <a:cubicBezTo>
                    <a:pt x="460" y="5721"/>
                    <a:pt x="1" y="10078"/>
                    <a:pt x="2611" y="12762"/>
                  </a:cubicBezTo>
                  <a:cubicBezTo>
                    <a:pt x="3983" y="14189"/>
                    <a:pt x="5909" y="14807"/>
                    <a:pt x="7813" y="14807"/>
                  </a:cubicBezTo>
                  <a:cubicBezTo>
                    <a:pt x="8461" y="14807"/>
                    <a:pt x="9106" y="14736"/>
                    <a:pt x="9726" y="14600"/>
                  </a:cubicBezTo>
                  <a:cubicBezTo>
                    <a:pt x="12189" y="14141"/>
                    <a:pt x="14488" y="12615"/>
                    <a:pt x="15480" y="10243"/>
                  </a:cubicBezTo>
                  <a:cubicBezTo>
                    <a:pt x="16087" y="8625"/>
                    <a:pt x="16087" y="6861"/>
                    <a:pt x="15627" y="5335"/>
                  </a:cubicBezTo>
                  <a:cubicBezTo>
                    <a:pt x="14947" y="3184"/>
                    <a:pt x="13256" y="1345"/>
                    <a:pt x="11197" y="500"/>
                  </a:cubicBezTo>
                  <a:cubicBezTo>
                    <a:pt x="10341" y="161"/>
                    <a:pt x="9463" y="0"/>
                    <a:pt x="8596" y="0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02;p41"/>
            <p:cNvSpPr/>
            <p:nvPr/>
          </p:nvSpPr>
          <p:spPr>
            <a:xfrm>
              <a:off x="4096914" y="1809847"/>
              <a:ext cx="390057" cy="270494"/>
            </a:xfrm>
            <a:custGeom>
              <a:avLst/>
              <a:gdLst/>
              <a:ahLst/>
              <a:cxnLst/>
              <a:rect l="l" t="t" r="r" b="b"/>
              <a:pathLst>
                <a:path w="15940" h="12533" extrusionOk="0">
                  <a:moveTo>
                    <a:pt x="3217" y="0"/>
                  </a:moveTo>
                  <a:cubicBezTo>
                    <a:pt x="3070" y="239"/>
                    <a:pt x="2831" y="460"/>
                    <a:pt x="2684" y="625"/>
                  </a:cubicBezTo>
                  <a:cubicBezTo>
                    <a:pt x="533" y="3456"/>
                    <a:pt x="0" y="7813"/>
                    <a:pt x="2611" y="10498"/>
                  </a:cubicBezTo>
                  <a:cubicBezTo>
                    <a:pt x="4002" y="11889"/>
                    <a:pt x="5961" y="12532"/>
                    <a:pt x="7923" y="12532"/>
                  </a:cubicBezTo>
                  <a:cubicBezTo>
                    <a:pt x="8555" y="12532"/>
                    <a:pt x="9186" y="12466"/>
                    <a:pt x="9799" y="12336"/>
                  </a:cubicBezTo>
                  <a:cubicBezTo>
                    <a:pt x="12189" y="11876"/>
                    <a:pt x="14487" y="10350"/>
                    <a:pt x="15480" y="7979"/>
                  </a:cubicBezTo>
                  <a:cubicBezTo>
                    <a:pt x="15700" y="7354"/>
                    <a:pt x="15866" y="6821"/>
                    <a:pt x="15939" y="6214"/>
                  </a:cubicBezTo>
                  <a:lnTo>
                    <a:pt x="15939" y="6214"/>
                  </a:lnTo>
                  <a:cubicBezTo>
                    <a:pt x="14781" y="7207"/>
                    <a:pt x="13402" y="7905"/>
                    <a:pt x="11950" y="8199"/>
                  </a:cubicBezTo>
                  <a:cubicBezTo>
                    <a:pt x="11373" y="8308"/>
                    <a:pt x="10774" y="8365"/>
                    <a:pt x="10172" y="8365"/>
                  </a:cubicBezTo>
                  <a:cubicBezTo>
                    <a:pt x="8223" y="8365"/>
                    <a:pt x="6240" y="7765"/>
                    <a:pt x="4835" y="6361"/>
                  </a:cubicBezTo>
                  <a:cubicBezTo>
                    <a:pt x="3217" y="4596"/>
                    <a:pt x="2758" y="2225"/>
                    <a:pt x="3217" y="0"/>
                  </a:cubicBez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03;p41"/>
            <p:cNvSpPr/>
            <p:nvPr/>
          </p:nvSpPr>
          <p:spPr>
            <a:xfrm>
              <a:off x="4233050" y="1731825"/>
              <a:ext cx="128275" cy="120200"/>
            </a:xfrm>
            <a:custGeom>
              <a:avLst/>
              <a:gdLst/>
              <a:ahLst/>
              <a:cxnLst/>
              <a:rect l="l" t="t" r="r" b="b"/>
              <a:pathLst>
                <a:path w="5131" h="4808" extrusionOk="0">
                  <a:moveTo>
                    <a:pt x="2752" y="1"/>
                  </a:moveTo>
                  <a:cubicBezTo>
                    <a:pt x="2028" y="1"/>
                    <a:pt x="1293" y="374"/>
                    <a:pt x="847" y="996"/>
                  </a:cubicBezTo>
                  <a:cubicBezTo>
                    <a:pt x="148" y="1842"/>
                    <a:pt x="1" y="3294"/>
                    <a:pt x="755" y="4140"/>
                  </a:cubicBezTo>
                  <a:cubicBezTo>
                    <a:pt x="1230" y="4601"/>
                    <a:pt x="1874" y="4807"/>
                    <a:pt x="2487" y="4807"/>
                  </a:cubicBezTo>
                  <a:cubicBezTo>
                    <a:pt x="2681" y="4807"/>
                    <a:pt x="2872" y="4787"/>
                    <a:pt x="3053" y="4747"/>
                  </a:cubicBezTo>
                  <a:cubicBezTo>
                    <a:pt x="3825" y="4600"/>
                    <a:pt x="4597" y="4067"/>
                    <a:pt x="4891" y="3294"/>
                  </a:cubicBezTo>
                  <a:cubicBezTo>
                    <a:pt x="5130" y="2761"/>
                    <a:pt x="5130" y="2228"/>
                    <a:pt x="4983" y="1768"/>
                  </a:cubicBezTo>
                  <a:cubicBezTo>
                    <a:pt x="4744" y="1070"/>
                    <a:pt x="4211" y="463"/>
                    <a:pt x="3512" y="151"/>
                  </a:cubicBezTo>
                  <a:cubicBezTo>
                    <a:pt x="3270" y="49"/>
                    <a:pt x="3011" y="1"/>
                    <a:pt x="2752" y="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06;p41"/>
            <p:cNvSpPr/>
            <p:nvPr/>
          </p:nvSpPr>
          <p:spPr>
            <a:xfrm>
              <a:off x="4135175" y="1907925"/>
              <a:ext cx="111250" cy="46000"/>
            </a:xfrm>
            <a:custGeom>
              <a:avLst/>
              <a:gdLst/>
              <a:ahLst/>
              <a:cxnLst/>
              <a:rect l="l" t="t" r="r" b="b"/>
              <a:pathLst>
                <a:path w="4450" h="1840" extrusionOk="0">
                  <a:moveTo>
                    <a:pt x="2225" y="1"/>
                  </a:moveTo>
                  <a:cubicBezTo>
                    <a:pt x="993" y="1"/>
                    <a:pt x="0" y="387"/>
                    <a:pt x="0" y="920"/>
                  </a:cubicBezTo>
                  <a:cubicBezTo>
                    <a:pt x="0" y="1453"/>
                    <a:pt x="993" y="1839"/>
                    <a:pt x="2225" y="1839"/>
                  </a:cubicBezTo>
                  <a:cubicBezTo>
                    <a:pt x="3456" y="1839"/>
                    <a:pt x="4449" y="1453"/>
                    <a:pt x="4449" y="920"/>
                  </a:cubicBezTo>
                  <a:cubicBezTo>
                    <a:pt x="4449" y="387"/>
                    <a:pt x="3456" y="1"/>
                    <a:pt x="2225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07;p41"/>
            <p:cNvSpPr/>
            <p:nvPr/>
          </p:nvSpPr>
          <p:spPr>
            <a:xfrm>
              <a:off x="4351650" y="1907925"/>
              <a:ext cx="111250" cy="46000"/>
            </a:xfrm>
            <a:custGeom>
              <a:avLst/>
              <a:gdLst/>
              <a:ahLst/>
              <a:cxnLst/>
              <a:rect l="l" t="t" r="r" b="b"/>
              <a:pathLst>
                <a:path w="4450" h="1840" extrusionOk="0">
                  <a:moveTo>
                    <a:pt x="2225" y="1"/>
                  </a:moveTo>
                  <a:cubicBezTo>
                    <a:pt x="993" y="1"/>
                    <a:pt x="0" y="387"/>
                    <a:pt x="0" y="920"/>
                  </a:cubicBezTo>
                  <a:cubicBezTo>
                    <a:pt x="0" y="1453"/>
                    <a:pt x="993" y="1839"/>
                    <a:pt x="2225" y="1839"/>
                  </a:cubicBezTo>
                  <a:cubicBezTo>
                    <a:pt x="3456" y="1839"/>
                    <a:pt x="4449" y="1453"/>
                    <a:pt x="4449" y="920"/>
                  </a:cubicBezTo>
                  <a:cubicBezTo>
                    <a:pt x="4449" y="387"/>
                    <a:pt x="3456" y="1"/>
                    <a:pt x="2225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10;p41"/>
            <p:cNvSpPr/>
            <p:nvPr/>
          </p:nvSpPr>
          <p:spPr>
            <a:xfrm>
              <a:off x="4428400" y="1896450"/>
              <a:ext cx="26675" cy="28975"/>
            </a:xfrm>
            <a:custGeom>
              <a:avLst/>
              <a:gdLst/>
              <a:ahLst/>
              <a:cxnLst/>
              <a:rect l="l" t="t" r="r" b="b"/>
              <a:pathLst>
                <a:path w="1067" h="1159" extrusionOk="0">
                  <a:moveTo>
                    <a:pt x="533" y="0"/>
                  </a:moveTo>
                  <a:cubicBezTo>
                    <a:pt x="221" y="0"/>
                    <a:pt x="0" y="239"/>
                    <a:pt x="0" y="533"/>
                  </a:cubicBezTo>
                  <a:cubicBezTo>
                    <a:pt x="0" y="846"/>
                    <a:pt x="221" y="1158"/>
                    <a:pt x="533" y="1158"/>
                  </a:cubicBezTo>
                  <a:cubicBezTo>
                    <a:pt x="846" y="1158"/>
                    <a:pt x="1067" y="846"/>
                    <a:pt x="1067" y="533"/>
                  </a:cubicBezTo>
                  <a:cubicBezTo>
                    <a:pt x="1067" y="239"/>
                    <a:pt x="846" y="0"/>
                    <a:pt x="5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11;p41"/>
            <p:cNvSpPr/>
            <p:nvPr/>
          </p:nvSpPr>
          <p:spPr>
            <a:xfrm>
              <a:off x="4158150" y="1896450"/>
              <a:ext cx="27125" cy="28975"/>
            </a:xfrm>
            <a:custGeom>
              <a:avLst/>
              <a:gdLst/>
              <a:ahLst/>
              <a:cxnLst/>
              <a:rect l="l" t="t" r="r" b="b"/>
              <a:pathLst>
                <a:path w="1085" h="1159" extrusionOk="0">
                  <a:moveTo>
                    <a:pt x="533" y="0"/>
                  </a:moveTo>
                  <a:cubicBezTo>
                    <a:pt x="239" y="0"/>
                    <a:pt x="0" y="239"/>
                    <a:pt x="0" y="533"/>
                  </a:cubicBezTo>
                  <a:cubicBezTo>
                    <a:pt x="0" y="846"/>
                    <a:pt x="239" y="1158"/>
                    <a:pt x="533" y="1158"/>
                  </a:cubicBezTo>
                  <a:cubicBezTo>
                    <a:pt x="846" y="1158"/>
                    <a:pt x="1085" y="846"/>
                    <a:pt x="1085" y="533"/>
                  </a:cubicBezTo>
                  <a:cubicBezTo>
                    <a:pt x="1085" y="239"/>
                    <a:pt x="846" y="0"/>
                    <a:pt x="5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2092;p41"/>
          <p:cNvSpPr/>
          <p:nvPr/>
        </p:nvSpPr>
        <p:spPr>
          <a:xfrm>
            <a:off x="4426885" y="4064078"/>
            <a:ext cx="120393" cy="130715"/>
          </a:xfrm>
          <a:custGeom>
            <a:avLst/>
            <a:gdLst/>
            <a:ahLst/>
            <a:cxnLst/>
            <a:rect l="l" t="t" r="r" b="b"/>
            <a:pathLst>
              <a:path w="2951" h="3204" extrusionOk="0">
                <a:moveTo>
                  <a:pt x="665" y="0"/>
                </a:moveTo>
                <a:cubicBezTo>
                  <a:pt x="396" y="0"/>
                  <a:pt x="249" y="454"/>
                  <a:pt x="487" y="692"/>
                </a:cubicBezTo>
                <a:cubicBezTo>
                  <a:pt x="799" y="858"/>
                  <a:pt x="1020" y="1152"/>
                  <a:pt x="1332" y="1391"/>
                </a:cubicBezTo>
                <a:lnTo>
                  <a:pt x="652" y="1391"/>
                </a:lnTo>
                <a:cubicBezTo>
                  <a:pt x="193" y="1391"/>
                  <a:pt x="193" y="2071"/>
                  <a:pt x="652" y="2071"/>
                </a:cubicBezTo>
                <a:lnTo>
                  <a:pt x="1185" y="2071"/>
                </a:lnTo>
                <a:cubicBezTo>
                  <a:pt x="873" y="2237"/>
                  <a:pt x="560" y="2384"/>
                  <a:pt x="266" y="2531"/>
                </a:cubicBezTo>
                <a:cubicBezTo>
                  <a:pt x="0" y="2734"/>
                  <a:pt x="187" y="3203"/>
                  <a:pt x="486" y="3203"/>
                </a:cubicBezTo>
                <a:cubicBezTo>
                  <a:pt x="538" y="3203"/>
                  <a:pt x="595" y="3189"/>
                  <a:pt x="652" y="3156"/>
                </a:cubicBezTo>
                <a:cubicBezTo>
                  <a:pt x="1332" y="2770"/>
                  <a:pt x="2031" y="2457"/>
                  <a:pt x="2711" y="2071"/>
                </a:cubicBezTo>
                <a:cubicBezTo>
                  <a:pt x="2950" y="1924"/>
                  <a:pt x="2950" y="1538"/>
                  <a:pt x="2638" y="1464"/>
                </a:cubicBezTo>
                <a:cubicBezTo>
                  <a:pt x="2638" y="1464"/>
                  <a:pt x="1185" y="325"/>
                  <a:pt x="873" y="86"/>
                </a:cubicBezTo>
                <a:cubicBezTo>
                  <a:pt x="799" y="26"/>
                  <a:pt x="728" y="0"/>
                  <a:pt x="66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2093;p41"/>
          <p:cNvSpPr/>
          <p:nvPr/>
        </p:nvSpPr>
        <p:spPr>
          <a:xfrm>
            <a:off x="4634219" y="4064078"/>
            <a:ext cx="122964" cy="130715"/>
          </a:xfrm>
          <a:custGeom>
            <a:avLst/>
            <a:gdLst/>
            <a:ahLst/>
            <a:cxnLst/>
            <a:rect l="l" t="t" r="r" b="b"/>
            <a:pathLst>
              <a:path w="3014" h="3204" extrusionOk="0">
                <a:moveTo>
                  <a:pt x="2360" y="0"/>
                </a:moveTo>
                <a:cubicBezTo>
                  <a:pt x="2296" y="0"/>
                  <a:pt x="2226" y="26"/>
                  <a:pt x="2152" y="86"/>
                </a:cubicBezTo>
                <a:cubicBezTo>
                  <a:pt x="1839" y="325"/>
                  <a:pt x="387" y="1464"/>
                  <a:pt x="387" y="1464"/>
                </a:cubicBezTo>
                <a:cubicBezTo>
                  <a:pt x="74" y="1538"/>
                  <a:pt x="1" y="1924"/>
                  <a:pt x="313" y="2071"/>
                </a:cubicBezTo>
                <a:cubicBezTo>
                  <a:pt x="920" y="2457"/>
                  <a:pt x="1692" y="2770"/>
                  <a:pt x="2372" y="3156"/>
                </a:cubicBezTo>
                <a:cubicBezTo>
                  <a:pt x="2430" y="3189"/>
                  <a:pt x="2486" y="3203"/>
                  <a:pt x="2539" y="3203"/>
                </a:cubicBezTo>
                <a:cubicBezTo>
                  <a:pt x="2836" y="3203"/>
                  <a:pt x="3013" y="2734"/>
                  <a:pt x="2685" y="2531"/>
                </a:cubicBezTo>
                <a:cubicBezTo>
                  <a:pt x="2464" y="2384"/>
                  <a:pt x="2152" y="2237"/>
                  <a:pt x="1839" y="2071"/>
                </a:cubicBezTo>
                <a:lnTo>
                  <a:pt x="2372" y="2071"/>
                </a:lnTo>
                <a:cubicBezTo>
                  <a:pt x="2759" y="2071"/>
                  <a:pt x="2759" y="1391"/>
                  <a:pt x="2372" y="1391"/>
                </a:cubicBezTo>
                <a:lnTo>
                  <a:pt x="1692" y="1391"/>
                </a:lnTo>
                <a:cubicBezTo>
                  <a:pt x="1913" y="1152"/>
                  <a:pt x="2225" y="858"/>
                  <a:pt x="2464" y="692"/>
                </a:cubicBezTo>
                <a:cubicBezTo>
                  <a:pt x="2762" y="454"/>
                  <a:pt x="2626" y="0"/>
                  <a:pt x="23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2099;p41"/>
          <p:cNvGrpSpPr/>
          <p:nvPr/>
        </p:nvGrpSpPr>
        <p:grpSpPr>
          <a:xfrm>
            <a:off x="2937689" y="3878653"/>
            <a:ext cx="737333" cy="692001"/>
            <a:chOff x="4067363" y="1713448"/>
            <a:chExt cx="451825" cy="424045"/>
          </a:xfrm>
        </p:grpSpPr>
        <p:sp>
          <p:nvSpPr>
            <p:cNvPr id="82" name="Google Shape;2100;p41"/>
            <p:cNvSpPr/>
            <p:nvPr/>
          </p:nvSpPr>
          <p:spPr>
            <a:xfrm>
              <a:off x="4067363" y="1993593"/>
              <a:ext cx="451825" cy="143900"/>
            </a:xfrm>
            <a:custGeom>
              <a:avLst/>
              <a:gdLst/>
              <a:ahLst/>
              <a:cxnLst/>
              <a:rect l="l" t="t" r="r" b="b"/>
              <a:pathLst>
                <a:path w="18073" h="5756" extrusionOk="0">
                  <a:moveTo>
                    <a:pt x="9027" y="1"/>
                  </a:moveTo>
                  <a:cubicBezTo>
                    <a:pt x="4063" y="1"/>
                    <a:pt x="0" y="1306"/>
                    <a:pt x="0" y="2832"/>
                  </a:cubicBezTo>
                  <a:cubicBezTo>
                    <a:pt x="0" y="4450"/>
                    <a:pt x="4063" y="5755"/>
                    <a:pt x="9027" y="5755"/>
                  </a:cubicBezTo>
                  <a:cubicBezTo>
                    <a:pt x="14083" y="5755"/>
                    <a:pt x="18072" y="4450"/>
                    <a:pt x="18072" y="2832"/>
                  </a:cubicBezTo>
                  <a:cubicBezTo>
                    <a:pt x="18072" y="1306"/>
                    <a:pt x="14083" y="1"/>
                    <a:pt x="9027" y="1"/>
                  </a:cubicBezTo>
                  <a:close/>
                </a:path>
              </a:pathLst>
            </a:custGeom>
            <a:solidFill>
              <a:srgbClr val="2E305B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01;p41"/>
            <p:cNvSpPr/>
            <p:nvPr/>
          </p:nvSpPr>
          <p:spPr>
            <a:xfrm>
              <a:off x="4090856" y="1713448"/>
              <a:ext cx="402175" cy="370200"/>
            </a:xfrm>
            <a:custGeom>
              <a:avLst/>
              <a:gdLst/>
              <a:ahLst/>
              <a:cxnLst/>
              <a:rect l="l" t="t" r="r" b="b"/>
              <a:pathLst>
                <a:path w="16087" h="14808" extrusionOk="0">
                  <a:moveTo>
                    <a:pt x="8596" y="0"/>
                  </a:moveTo>
                  <a:cubicBezTo>
                    <a:pt x="6351" y="0"/>
                    <a:pt x="4183" y="1080"/>
                    <a:pt x="2685" y="2963"/>
                  </a:cubicBezTo>
                  <a:cubicBezTo>
                    <a:pt x="460" y="5721"/>
                    <a:pt x="1" y="10078"/>
                    <a:pt x="2611" y="12762"/>
                  </a:cubicBezTo>
                  <a:cubicBezTo>
                    <a:pt x="3983" y="14189"/>
                    <a:pt x="5909" y="14807"/>
                    <a:pt x="7813" y="14807"/>
                  </a:cubicBezTo>
                  <a:cubicBezTo>
                    <a:pt x="8461" y="14807"/>
                    <a:pt x="9106" y="14736"/>
                    <a:pt x="9726" y="14600"/>
                  </a:cubicBezTo>
                  <a:cubicBezTo>
                    <a:pt x="12189" y="14141"/>
                    <a:pt x="14488" y="12615"/>
                    <a:pt x="15480" y="10243"/>
                  </a:cubicBezTo>
                  <a:cubicBezTo>
                    <a:pt x="16087" y="8625"/>
                    <a:pt x="16087" y="6861"/>
                    <a:pt x="15627" y="5335"/>
                  </a:cubicBezTo>
                  <a:cubicBezTo>
                    <a:pt x="14947" y="3184"/>
                    <a:pt x="13256" y="1345"/>
                    <a:pt x="11197" y="500"/>
                  </a:cubicBezTo>
                  <a:cubicBezTo>
                    <a:pt x="10341" y="161"/>
                    <a:pt x="9463" y="0"/>
                    <a:pt x="8596" y="0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02;p41"/>
            <p:cNvSpPr/>
            <p:nvPr/>
          </p:nvSpPr>
          <p:spPr>
            <a:xfrm>
              <a:off x="4096914" y="1809847"/>
              <a:ext cx="390057" cy="270494"/>
            </a:xfrm>
            <a:custGeom>
              <a:avLst/>
              <a:gdLst/>
              <a:ahLst/>
              <a:cxnLst/>
              <a:rect l="l" t="t" r="r" b="b"/>
              <a:pathLst>
                <a:path w="15940" h="12533" extrusionOk="0">
                  <a:moveTo>
                    <a:pt x="3217" y="0"/>
                  </a:moveTo>
                  <a:cubicBezTo>
                    <a:pt x="3070" y="239"/>
                    <a:pt x="2831" y="460"/>
                    <a:pt x="2684" y="625"/>
                  </a:cubicBezTo>
                  <a:cubicBezTo>
                    <a:pt x="533" y="3456"/>
                    <a:pt x="0" y="7813"/>
                    <a:pt x="2611" y="10498"/>
                  </a:cubicBezTo>
                  <a:cubicBezTo>
                    <a:pt x="4002" y="11889"/>
                    <a:pt x="5961" y="12532"/>
                    <a:pt x="7923" y="12532"/>
                  </a:cubicBezTo>
                  <a:cubicBezTo>
                    <a:pt x="8555" y="12532"/>
                    <a:pt x="9186" y="12466"/>
                    <a:pt x="9799" y="12336"/>
                  </a:cubicBezTo>
                  <a:cubicBezTo>
                    <a:pt x="12189" y="11876"/>
                    <a:pt x="14487" y="10350"/>
                    <a:pt x="15480" y="7979"/>
                  </a:cubicBezTo>
                  <a:cubicBezTo>
                    <a:pt x="15700" y="7354"/>
                    <a:pt x="15866" y="6821"/>
                    <a:pt x="15939" y="6214"/>
                  </a:cubicBezTo>
                  <a:lnTo>
                    <a:pt x="15939" y="6214"/>
                  </a:lnTo>
                  <a:cubicBezTo>
                    <a:pt x="14781" y="7207"/>
                    <a:pt x="13402" y="7905"/>
                    <a:pt x="11950" y="8199"/>
                  </a:cubicBezTo>
                  <a:cubicBezTo>
                    <a:pt x="11373" y="8308"/>
                    <a:pt x="10774" y="8365"/>
                    <a:pt x="10172" y="8365"/>
                  </a:cubicBezTo>
                  <a:cubicBezTo>
                    <a:pt x="8223" y="8365"/>
                    <a:pt x="6240" y="7765"/>
                    <a:pt x="4835" y="6361"/>
                  </a:cubicBezTo>
                  <a:cubicBezTo>
                    <a:pt x="3217" y="4596"/>
                    <a:pt x="2758" y="2225"/>
                    <a:pt x="3217" y="0"/>
                  </a:cubicBez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03;p41"/>
            <p:cNvSpPr/>
            <p:nvPr/>
          </p:nvSpPr>
          <p:spPr>
            <a:xfrm>
              <a:off x="4233050" y="1731825"/>
              <a:ext cx="128275" cy="120200"/>
            </a:xfrm>
            <a:custGeom>
              <a:avLst/>
              <a:gdLst/>
              <a:ahLst/>
              <a:cxnLst/>
              <a:rect l="l" t="t" r="r" b="b"/>
              <a:pathLst>
                <a:path w="5131" h="4808" extrusionOk="0">
                  <a:moveTo>
                    <a:pt x="2752" y="1"/>
                  </a:moveTo>
                  <a:cubicBezTo>
                    <a:pt x="2028" y="1"/>
                    <a:pt x="1293" y="374"/>
                    <a:pt x="847" y="996"/>
                  </a:cubicBezTo>
                  <a:cubicBezTo>
                    <a:pt x="148" y="1842"/>
                    <a:pt x="1" y="3294"/>
                    <a:pt x="755" y="4140"/>
                  </a:cubicBezTo>
                  <a:cubicBezTo>
                    <a:pt x="1230" y="4601"/>
                    <a:pt x="1874" y="4807"/>
                    <a:pt x="2487" y="4807"/>
                  </a:cubicBezTo>
                  <a:cubicBezTo>
                    <a:pt x="2681" y="4807"/>
                    <a:pt x="2872" y="4787"/>
                    <a:pt x="3053" y="4747"/>
                  </a:cubicBezTo>
                  <a:cubicBezTo>
                    <a:pt x="3825" y="4600"/>
                    <a:pt x="4597" y="4067"/>
                    <a:pt x="4891" y="3294"/>
                  </a:cubicBezTo>
                  <a:cubicBezTo>
                    <a:pt x="5130" y="2761"/>
                    <a:pt x="5130" y="2228"/>
                    <a:pt x="4983" y="1768"/>
                  </a:cubicBezTo>
                  <a:cubicBezTo>
                    <a:pt x="4744" y="1070"/>
                    <a:pt x="4211" y="463"/>
                    <a:pt x="3512" y="151"/>
                  </a:cubicBezTo>
                  <a:cubicBezTo>
                    <a:pt x="3270" y="49"/>
                    <a:pt x="3011" y="1"/>
                    <a:pt x="2752" y="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04;p41"/>
            <p:cNvSpPr/>
            <p:nvPr/>
          </p:nvSpPr>
          <p:spPr>
            <a:xfrm>
              <a:off x="4346125" y="1848650"/>
              <a:ext cx="72650" cy="72625"/>
            </a:xfrm>
            <a:custGeom>
              <a:avLst/>
              <a:gdLst/>
              <a:ahLst/>
              <a:cxnLst/>
              <a:rect l="l" t="t" r="r" b="b"/>
              <a:pathLst>
                <a:path w="2906" h="2905" extrusionOk="0">
                  <a:moveTo>
                    <a:pt x="1453" y="0"/>
                  </a:moveTo>
                  <a:cubicBezTo>
                    <a:pt x="681" y="0"/>
                    <a:pt x="1" y="699"/>
                    <a:pt x="1" y="1453"/>
                  </a:cubicBezTo>
                  <a:cubicBezTo>
                    <a:pt x="1" y="2298"/>
                    <a:pt x="681" y="2905"/>
                    <a:pt x="1453" y="2905"/>
                  </a:cubicBezTo>
                  <a:cubicBezTo>
                    <a:pt x="2207" y="2905"/>
                    <a:pt x="2905" y="2298"/>
                    <a:pt x="2905" y="1453"/>
                  </a:cubicBezTo>
                  <a:cubicBezTo>
                    <a:pt x="2905" y="699"/>
                    <a:pt x="2207" y="0"/>
                    <a:pt x="1453" y="0"/>
                  </a:cubicBez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05;p41"/>
            <p:cNvSpPr/>
            <p:nvPr/>
          </p:nvSpPr>
          <p:spPr>
            <a:xfrm>
              <a:off x="4181125" y="1848650"/>
              <a:ext cx="70800" cy="72625"/>
            </a:xfrm>
            <a:custGeom>
              <a:avLst/>
              <a:gdLst/>
              <a:ahLst/>
              <a:cxnLst/>
              <a:rect l="l" t="t" r="r" b="b"/>
              <a:pathLst>
                <a:path w="2832" h="2905" extrusionOk="0">
                  <a:moveTo>
                    <a:pt x="1453" y="0"/>
                  </a:moveTo>
                  <a:cubicBezTo>
                    <a:pt x="626" y="0"/>
                    <a:pt x="0" y="699"/>
                    <a:pt x="0" y="1453"/>
                  </a:cubicBezTo>
                  <a:cubicBezTo>
                    <a:pt x="0" y="2298"/>
                    <a:pt x="626" y="2905"/>
                    <a:pt x="1453" y="2905"/>
                  </a:cubicBezTo>
                  <a:cubicBezTo>
                    <a:pt x="2225" y="2905"/>
                    <a:pt x="2832" y="2298"/>
                    <a:pt x="2832" y="1453"/>
                  </a:cubicBezTo>
                  <a:cubicBezTo>
                    <a:pt x="2832" y="699"/>
                    <a:pt x="2225" y="0"/>
                    <a:pt x="1453" y="0"/>
                  </a:cubicBez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106;p41"/>
            <p:cNvSpPr/>
            <p:nvPr/>
          </p:nvSpPr>
          <p:spPr>
            <a:xfrm>
              <a:off x="4135175" y="1907925"/>
              <a:ext cx="111250" cy="46000"/>
            </a:xfrm>
            <a:custGeom>
              <a:avLst/>
              <a:gdLst/>
              <a:ahLst/>
              <a:cxnLst/>
              <a:rect l="l" t="t" r="r" b="b"/>
              <a:pathLst>
                <a:path w="4450" h="1840" extrusionOk="0">
                  <a:moveTo>
                    <a:pt x="2225" y="1"/>
                  </a:moveTo>
                  <a:cubicBezTo>
                    <a:pt x="993" y="1"/>
                    <a:pt x="0" y="387"/>
                    <a:pt x="0" y="920"/>
                  </a:cubicBezTo>
                  <a:cubicBezTo>
                    <a:pt x="0" y="1453"/>
                    <a:pt x="993" y="1839"/>
                    <a:pt x="2225" y="1839"/>
                  </a:cubicBezTo>
                  <a:cubicBezTo>
                    <a:pt x="3456" y="1839"/>
                    <a:pt x="4449" y="1453"/>
                    <a:pt x="4449" y="920"/>
                  </a:cubicBezTo>
                  <a:cubicBezTo>
                    <a:pt x="4449" y="387"/>
                    <a:pt x="3456" y="1"/>
                    <a:pt x="2225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107;p41"/>
            <p:cNvSpPr/>
            <p:nvPr/>
          </p:nvSpPr>
          <p:spPr>
            <a:xfrm>
              <a:off x="4351650" y="1907925"/>
              <a:ext cx="111250" cy="46000"/>
            </a:xfrm>
            <a:custGeom>
              <a:avLst/>
              <a:gdLst/>
              <a:ahLst/>
              <a:cxnLst/>
              <a:rect l="l" t="t" r="r" b="b"/>
              <a:pathLst>
                <a:path w="4450" h="1840" extrusionOk="0">
                  <a:moveTo>
                    <a:pt x="2225" y="1"/>
                  </a:moveTo>
                  <a:cubicBezTo>
                    <a:pt x="993" y="1"/>
                    <a:pt x="0" y="387"/>
                    <a:pt x="0" y="920"/>
                  </a:cubicBezTo>
                  <a:cubicBezTo>
                    <a:pt x="0" y="1453"/>
                    <a:pt x="993" y="1839"/>
                    <a:pt x="2225" y="1839"/>
                  </a:cubicBezTo>
                  <a:cubicBezTo>
                    <a:pt x="3456" y="1839"/>
                    <a:pt x="4449" y="1453"/>
                    <a:pt x="4449" y="920"/>
                  </a:cubicBezTo>
                  <a:cubicBezTo>
                    <a:pt x="4449" y="387"/>
                    <a:pt x="3456" y="1"/>
                    <a:pt x="2225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110;p41"/>
            <p:cNvSpPr/>
            <p:nvPr/>
          </p:nvSpPr>
          <p:spPr>
            <a:xfrm>
              <a:off x="4428400" y="1896450"/>
              <a:ext cx="26675" cy="28975"/>
            </a:xfrm>
            <a:custGeom>
              <a:avLst/>
              <a:gdLst/>
              <a:ahLst/>
              <a:cxnLst/>
              <a:rect l="l" t="t" r="r" b="b"/>
              <a:pathLst>
                <a:path w="1067" h="1159" extrusionOk="0">
                  <a:moveTo>
                    <a:pt x="533" y="0"/>
                  </a:moveTo>
                  <a:cubicBezTo>
                    <a:pt x="221" y="0"/>
                    <a:pt x="0" y="239"/>
                    <a:pt x="0" y="533"/>
                  </a:cubicBezTo>
                  <a:cubicBezTo>
                    <a:pt x="0" y="846"/>
                    <a:pt x="221" y="1158"/>
                    <a:pt x="533" y="1158"/>
                  </a:cubicBezTo>
                  <a:cubicBezTo>
                    <a:pt x="846" y="1158"/>
                    <a:pt x="1067" y="846"/>
                    <a:pt x="1067" y="533"/>
                  </a:cubicBezTo>
                  <a:cubicBezTo>
                    <a:pt x="1067" y="239"/>
                    <a:pt x="846" y="0"/>
                    <a:pt x="5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111;p41"/>
            <p:cNvSpPr/>
            <p:nvPr/>
          </p:nvSpPr>
          <p:spPr>
            <a:xfrm>
              <a:off x="4158150" y="1896450"/>
              <a:ext cx="27125" cy="28975"/>
            </a:xfrm>
            <a:custGeom>
              <a:avLst/>
              <a:gdLst/>
              <a:ahLst/>
              <a:cxnLst/>
              <a:rect l="l" t="t" r="r" b="b"/>
              <a:pathLst>
                <a:path w="1085" h="1159" extrusionOk="0">
                  <a:moveTo>
                    <a:pt x="533" y="0"/>
                  </a:moveTo>
                  <a:cubicBezTo>
                    <a:pt x="239" y="0"/>
                    <a:pt x="0" y="239"/>
                    <a:pt x="0" y="533"/>
                  </a:cubicBezTo>
                  <a:cubicBezTo>
                    <a:pt x="0" y="846"/>
                    <a:pt x="239" y="1158"/>
                    <a:pt x="533" y="1158"/>
                  </a:cubicBezTo>
                  <a:cubicBezTo>
                    <a:pt x="846" y="1158"/>
                    <a:pt x="1085" y="846"/>
                    <a:pt x="1085" y="533"/>
                  </a:cubicBezTo>
                  <a:cubicBezTo>
                    <a:pt x="1085" y="239"/>
                    <a:pt x="846" y="0"/>
                    <a:pt x="5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2086;p41"/>
          <p:cNvSpPr/>
          <p:nvPr/>
        </p:nvSpPr>
        <p:spPr>
          <a:xfrm>
            <a:off x="3253980" y="4224654"/>
            <a:ext cx="134305" cy="84043"/>
          </a:xfrm>
          <a:custGeom>
            <a:avLst/>
            <a:gdLst/>
            <a:ahLst/>
            <a:cxnLst/>
            <a:rect l="l" t="t" r="r" b="b"/>
            <a:pathLst>
              <a:path w="3292" h="2060" extrusionOk="0">
                <a:moveTo>
                  <a:pt x="295" y="1"/>
                </a:moveTo>
                <a:cubicBezTo>
                  <a:pt x="148" y="1"/>
                  <a:pt x="1" y="148"/>
                  <a:pt x="1" y="295"/>
                </a:cubicBezTo>
                <a:cubicBezTo>
                  <a:pt x="1" y="1214"/>
                  <a:pt x="681" y="1986"/>
                  <a:pt x="1600" y="2060"/>
                </a:cubicBezTo>
                <a:cubicBezTo>
                  <a:pt x="2519" y="2060"/>
                  <a:pt x="3292" y="1306"/>
                  <a:pt x="3292" y="387"/>
                </a:cubicBezTo>
                <a:cubicBezTo>
                  <a:pt x="3292" y="221"/>
                  <a:pt x="3218" y="74"/>
                  <a:pt x="2979" y="74"/>
                </a:cubicBezTo>
                <a:cubicBezTo>
                  <a:pt x="2832" y="74"/>
                  <a:pt x="2667" y="221"/>
                  <a:pt x="2667" y="387"/>
                </a:cubicBezTo>
                <a:cubicBezTo>
                  <a:pt x="2593" y="920"/>
                  <a:pt x="2133" y="1380"/>
                  <a:pt x="1600" y="1380"/>
                </a:cubicBezTo>
                <a:cubicBezTo>
                  <a:pt x="1067" y="1380"/>
                  <a:pt x="607" y="920"/>
                  <a:pt x="681" y="295"/>
                </a:cubicBezTo>
                <a:cubicBezTo>
                  <a:pt x="681" y="148"/>
                  <a:pt x="534" y="1"/>
                  <a:pt x="295" y="1"/>
                </a:cubicBezTo>
                <a:close/>
              </a:path>
            </a:pathLst>
          </a:custGeom>
          <a:solidFill>
            <a:schemeClr val="bg1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2086;p41"/>
          <p:cNvSpPr/>
          <p:nvPr/>
        </p:nvSpPr>
        <p:spPr>
          <a:xfrm>
            <a:off x="4520591" y="4230893"/>
            <a:ext cx="134305" cy="84043"/>
          </a:xfrm>
          <a:custGeom>
            <a:avLst/>
            <a:gdLst/>
            <a:ahLst/>
            <a:cxnLst/>
            <a:rect l="l" t="t" r="r" b="b"/>
            <a:pathLst>
              <a:path w="3292" h="2060" extrusionOk="0">
                <a:moveTo>
                  <a:pt x="295" y="1"/>
                </a:moveTo>
                <a:cubicBezTo>
                  <a:pt x="148" y="1"/>
                  <a:pt x="1" y="148"/>
                  <a:pt x="1" y="295"/>
                </a:cubicBezTo>
                <a:cubicBezTo>
                  <a:pt x="1" y="1214"/>
                  <a:pt x="681" y="1986"/>
                  <a:pt x="1600" y="2060"/>
                </a:cubicBezTo>
                <a:cubicBezTo>
                  <a:pt x="2519" y="2060"/>
                  <a:pt x="3292" y="1306"/>
                  <a:pt x="3292" y="387"/>
                </a:cubicBezTo>
                <a:cubicBezTo>
                  <a:pt x="3292" y="221"/>
                  <a:pt x="3218" y="74"/>
                  <a:pt x="2979" y="74"/>
                </a:cubicBezTo>
                <a:cubicBezTo>
                  <a:pt x="2832" y="74"/>
                  <a:pt x="2667" y="221"/>
                  <a:pt x="2667" y="387"/>
                </a:cubicBezTo>
                <a:cubicBezTo>
                  <a:pt x="2593" y="920"/>
                  <a:pt x="2133" y="1380"/>
                  <a:pt x="1600" y="1380"/>
                </a:cubicBezTo>
                <a:cubicBezTo>
                  <a:pt x="1067" y="1380"/>
                  <a:pt x="607" y="920"/>
                  <a:pt x="681" y="295"/>
                </a:cubicBezTo>
                <a:cubicBezTo>
                  <a:pt x="681" y="148"/>
                  <a:pt x="534" y="1"/>
                  <a:pt x="295" y="1"/>
                </a:cubicBezTo>
                <a:close/>
              </a:path>
            </a:pathLst>
          </a:custGeom>
          <a:solidFill>
            <a:schemeClr val="bg1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p43"/>
          <p:cNvSpPr txBox="1">
            <a:spLocks noGrp="1"/>
          </p:cNvSpPr>
          <p:nvPr>
            <p:ph type="title"/>
          </p:nvPr>
        </p:nvSpPr>
        <p:spPr>
          <a:xfrm>
            <a:off x="1906251" y="1545662"/>
            <a:ext cx="5321100" cy="22843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 hoạch </a:t>
            </a:r>
            <a:br>
              <a:rPr lang="en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Hạt đỗ đen</a:t>
            </a:r>
            <a:endParaRPr sz="7200" dirty="0">
              <a:solidFill>
                <a:schemeClr val="dk2"/>
              </a:solidFill>
            </a:endParaRPr>
          </a:p>
        </p:txBody>
      </p:sp>
      <p:grpSp>
        <p:nvGrpSpPr>
          <p:cNvPr id="2159" name="Google Shape;2159;p43"/>
          <p:cNvGrpSpPr/>
          <p:nvPr/>
        </p:nvGrpSpPr>
        <p:grpSpPr>
          <a:xfrm flipH="1">
            <a:off x="7485517" y="2623110"/>
            <a:ext cx="206929" cy="203212"/>
            <a:chOff x="1971300" y="3409475"/>
            <a:chExt cx="101600" cy="99775"/>
          </a:xfrm>
        </p:grpSpPr>
        <p:sp>
          <p:nvSpPr>
            <p:cNvPr id="2160" name="Google Shape;2160;p43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43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43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3" name="Google Shape;2163;p43"/>
          <p:cNvGrpSpPr/>
          <p:nvPr/>
        </p:nvGrpSpPr>
        <p:grpSpPr>
          <a:xfrm rot="6246432" flipH="1">
            <a:off x="6663610" y="4111767"/>
            <a:ext cx="206921" cy="203204"/>
            <a:chOff x="1971300" y="3409475"/>
            <a:chExt cx="101600" cy="99775"/>
          </a:xfrm>
        </p:grpSpPr>
        <p:sp>
          <p:nvSpPr>
            <p:cNvPr id="2164" name="Google Shape;2164;p43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43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43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7" name="Google Shape;2167;p43"/>
          <p:cNvGrpSpPr/>
          <p:nvPr/>
        </p:nvGrpSpPr>
        <p:grpSpPr>
          <a:xfrm flipH="1">
            <a:off x="755022" y="3161168"/>
            <a:ext cx="206929" cy="203161"/>
            <a:chOff x="1655100" y="3332725"/>
            <a:chExt cx="101600" cy="99750"/>
          </a:xfrm>
        </p:grpSpPr>
        <p:sp>
          <p:nvSpPr>
            <p:cNvPr id="2168" name="Google Shape;2168;p4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4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4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1" name="Google Shape;2171;p43"/>
          <p:cNvGrpSpPr/>
          <p:nvPr/>
        </p:nvGrpSpPr>
        <p:grpSpPr>
          <a:xfrm flipH="1">
            <a:off x="1413357" y="3021662"/>
            <a:ext cx="142077" cy="139500"/>
            <a:chOff x="1655100" y="3332725"/>
            <a:chExt cx="101600" cy="99750"/>
          </a:xfrm>
        </p:grpSpPr>
        <p:sp>
          <p:nvSpPr>
            <p:cNvPr id="2172" name="Google Shape;2172;p4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4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4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5" name="Google Shape;2175;p43"/>
          <p:cNvGrpSpPr/>
          <p:nvPr/>
        </p:nvGrpSpPr>
        <p:grpSpPr>
          <a:xfrm rot="6246402" flipH="1">
            <a:off x="1177790" y="2392319"/>
            <a:ext cx="304598" cy="299126"/>
            <a:chOff x="1971300" y="3409475"/>
            <a:chExt cx="101600" cy="99775"/>
          </a:xfrm>
        </p:grpSpPr>
        <p:sp>
          <p:nvSpPr>
            <p:cNvPr id="2176" name="Google Shape;2176;p43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43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43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3" name="Google Shape;2213;p43"/>
          <p:cNvGrpSpPr/>
          <p:nvPr/>
        </p:nvGrpSpPr>
        <p:grpSpPr>
          <a:xfrm flipH="1">
            <a:off x="1911532" y="1335262"/>
            <a:ext cx="142077" cy="139500"/>
            <a:chOff x="1655100" y="3332725"/>
            <a:chExt cx="101600" cy="99750"/>
          </a:xfrm>
        </p:grpSpPr>
        <p:sp>
          <p:nvSpPr>
            <p:cNvPr id="2214" name="Google Shape;2214;p4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4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4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7" name="Google Shape;2217;p43"/>
          <p:cNvGrpSpPr/>
          <p:nvPr/>
        </p:nvGrpSpPr>
        <p:grpSpPr>
          <a:xfrm flipH="1">
            <a:off x="8038232" y="2826337"/>
            <a:ext cx="142077" cy="139500"/>
            <a:chOff x="1655100" y="3332725"/>
            <a:chExt cx="101600" cy="99750"/>
          </a:xfrm>
        </p:grpSpPr>
        <p:sp>
          <p:nvSpPr>
            <p:cNvPr id="2218" name="Google Shape;2218;p4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4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4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2099;p41"/>
          <p:cNvGrpSpPr/>
          <p:nvPr/>
        </p:nvGrpSpPr>
        <p:grpSpPr>
          <a:xfrm rot="20815612">
            <a:off x="7469321" y="1721838"/>
            <a:ext cx="737333" cy="692001"/>
            <a:chOff x="4067363" y="1713448"/>
            <a:chExt cx="451825" cy="424045"/>
          </a:xfrm>
        </p:grpSpPr>
        <p:sp>
          <p:nvSpPr>
            <p:cNvPr id="68" name="Google Shape;2100;p41"/>
            <p:cNvSpPr/>
            <p:nvPr/>
          </p:nvSpPr>
          <p:spPr>
            <a:xfrm>
              <a:off x="4067363" y="1993593"/>
              <a:ext cx="451825" cy="143900"/>
            </a:xfrm>
            <a:custGeom>
              <a:avLst/>
              <a:gdLst/>
              <a:ahLst/>
              <a:cxnLst/>
              <a:rect l="l" t="t" r="r" b="b"/>
              <a:pathLst>
                <a:path w="18073" h="5756" extrusionOk="0">
                  <a:moveTo>
                    <a:pt x="9027" y="1"/>
                  </a:moveTo>
                  <a:cubicBezTo>
                    <a:pt x="4063" y="1"/>
                    <a:pt x="0" y="1306"/>
                    <a:pt x="0" y="2832"/>
                  </a:cubicBezTo>
                  <a:cubicBezTo>
                    <a:pt x="0" y="4450"/>
                    <a:pt x="4063" y="5755"/>
                    <a:pt x="9027" y="5755"/>
                  </a:cubicBezTo>
                  <a:cubicBezTo>
                    <a:pt x="14083" y="5755"/>
                    <a:pt x="18072" y="4450"/>
                    <a:pt x="18072" y="2832"/>
                  </a:cubicBezTo>
                  <a:cubicBezTo>
                    <a:pt x="18072" y="1306"/>
                    <a:pt x="14083" y="1"/>
                    <a:pt x="9027" y="1"/>
                  </a:cubicBezTo>
                  <a:close/>
                </a:path>
              </a:pathLst>
            </a:custGeom>
            <a:solidFill>
              <a:srgbClr val="2E305B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01;p41"/>
            <p:cNvSpPr/>
            <p:nvPr/>
          </p:nvSpPr>
          <p:spPr>
            <a:xfrm>
              <a:off x="4090856" y="1713448"/>
              <a:ext cx="402175" cy="370200"/>
            </a:xfrm>
            <a:custGeom>
              <a:avLst/>
              <a:gdLst/>
              <a:ahLst/>
              <a:cxnLst/>
              <a:rect l="l" t="t" r="r" b="b"/>
              <a:pathLst>
                <a:path w="16087" h="14808" extrusionOk="0">
                  <a:moveTo>
                    <a:pt x="8596" y="0"/>
                  </a:moveTo>
                  <a:cubicBezTo>
                    <a:pt x="6351" y="0"/>
                    <a:pt x="4183" y="1080"/>
                    <a:pt x="2685" y="2963"/>
                  </a:cubicBezTo>
                  <a:cubicBezTo>
                    <a:pt x="460" y="5721"/>
                    <a:pt x="1" y="10078"/>
                    <a:pt x="2611" y="12762"/>
                  </a:cubicBezTo>
                  <a:cubicBezTo>
                    <a:pt x="3983" y="14189"/>
                    <a:pt x="5909" y="14807"/>
                    <a:pt x="7813" y="14807"/>
                  </a:cubicBezTo>
                  <a:cubicBezTo>
                    <a:pt x="8461" y="14807"/>
                    <a:pt x="9106" y="14736"/>
                    <a:pt x="9726" y="14600"/>
                  </a:cubicBezTo>
                  <a:cubicBezTo>
                    <a:pt x="12189" y="14141"/>
                    <a:pt x="14488" y="12615"/>
                    <a:pt x="15480" y="10243"/>
                  </a:cubicBezTo>
                  <a:cubicBezTo>
                    <a:pt x="16087" y="8625"/>
                    <a:pt x="16087" y="6861"/>
                    <a:pt x="15627" y="5335"/>
                  </a:cubicBezTo>
                  <a:cubicBezTo>
                    <a:pt x="14947" y="3184"/>
                    <a:pt x="13256" y="1345"/>
                    <a:pt x="11197" y="500"/>
                  </a:cubicBezTo>
                  <a:cubicBezTo>
                    <a:pt x="10341" y="161"/>
                    <a:pt x="9463" y="0"/>
                    <a:pt x="8596" y="0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02;p41"/>
            <p:cNvSpPr/>
            <p:nvPr/>
          </p:nvSpPr>
          <p:spPr>
            <a:xfrm>
              <a:off x="4096914" y="1809847"/>
              <a:ext cx="390057" cy="270494"/>
            </a:xfrm>
            <a:custGeom>
              <a:avLst/>
              <a:gdLst/>
              <a:ahLst/>
              <a:cxnLst/>
              <a:rect l="l" t="t" r="r" b="b"/>
              <a:pathLst>
                <a:path w="15940" h="12533" extrusionOk="0">
                  <a:moveTo>
                    <a:pt x="3217" y="0"/>
                  </a:moveTo>
                  <a:cubicBezTo>
                    <a:pt x="3070" y="239"/>
                    <a:pt x="2831" y="460"/>
                    <a:pt x="2684" y="625"/>
                  </a:cubicBezTo>
                  <a:cubicBezTo>
                    <a:pt x="533" y="3456"/>
                    <a:pt x="0" y="7813"/>
                    <a:pt x="2611" y="10498"/>
                  </a:cubicBezTo>
                  <a:cubicBezTo>
                    <a:pt x="4002" y="11889"/>
                    <a:pt x="5961" y="12532"/>
                    <a:pt x="7923" y="12532"/>
                  </a:cubicBezTo>
                  <a:cubicBezTo>
                    <a:pt x="8555" y="12532"/>
                    <a:pt x="9186" y="12466"/>
                    <a:pt x="9799" y="12336"/>
                  </a:cubicBezTo>
                  <a:cubicBezTo>
                    <a:pt x="12189" y="11876"/>
                    <a:pt x="14487" y="10350"/>
                    <a:pt x="15480" y="7979"/>
                  </a:cubicBezTo>
                  <a:cubicBezTo>
                    <a:pt x="15700" y="7354"/>
                    <a:pt x="15866" y="6821"/>
                    <a:pt x="15939" y="6214"/>
                  </a:cubicBezTo>
                  <a:lnTo>
                    <a:pt x="15939" y="6214"/>
                  </a:lnTo>
                  <a:cubicBezTo>
                    <a:pt x="14781" y="7207"/>
                    <a:pt x="13402" y="7905"/>
                    <a:pt x="11950" y="8199"/>
                  </a:cubicBezTo>
                  <a:cubicBezTo>
                    <a:pt x="11373" y="8308"/>
                    <a:pt x="10774" y="8365"/>
                    <a:pt x="10172" y="8365"/>
                  </a:cubicBezTo>
                  <a:cubicBezTo>
                    <a:pt x="8223" y="8365"/>
                    <a:pt x="6240" y="7765"/>
                    <a:pt x="4835" y="6361"/>
                  </a:cubicBezTo>
                  <a:cubicBezTo>
                    <a:pt x="3217" y="4596"/>
                    <a:pt x="2758" y="2225"/>
                    <a:pt x="3217" y="0"/>
                  </a:cubicBez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03;p41"/>
            <p:cNvSpPr/>
            <p:nvPr/>
          </p:nvSpPr>
          <p:spPr>
            <a:xfrm>
              <a:off x="4233050" y="1731825"/>
              <a:ext cx="128275" cy="120200"/>
            </a:xfrm>
            <a:custGeom>
              <a:avLst/>
              <a:gdLst/>
              <a:ahLst/>
              <a:cxnLst/>
              <a:rect l="l" t="t" r="r" b="b"/>
              <a:pathLst>
                <a:path w="5131" h="4808" extrusionOk="0">
                  <a:moveTo>
                    <a:pt x="2752" y="1"/>
                  </a:moveTo>
                  <a:cubicBezTo>
                    <a:pt x="2028" y="1"/>
                    <a:pt x="1293" y="374"/>
                    <a:pt x="847" y="996"/>
                  </a:cubicBezTo>
                  <a:cubicBezTo>
                    <a:pt x="148" y="1842"/>
                    <a:pt x="1" y="3294"/>
                    <a:pt x="755" y="4140"/>
                  </a:cubicBezTo>
                  <a:cubicBezTo>
                    <a:pt x="1230" y="4601"/>
                    <a:pt x="1874" y="4807"/>
                    <a:pt x="2487" y="4807"/>
                  </a:cubicBezTo>
                  <a:cubicBezTo>
                    <a:pt x="2681" y="4807"/>
                    <a:pt x="2872" y="4787"/>
                    <a:pt x="3053" y="4747"/>
                  </a:cubicBezTo>
                  <a:cubicBezTo>
                    <a:pt x="3825" y="4600"/>
                    <a:pt x="4597" y="4067"/>
                    <a:pt x="4891" y="3294"/>
                  </a:cubicBezTo>
                  <a:cubicBezTo>
                    <a:pt x="5130" y="2761"/>
                    <a:pt x="5130" y="2228"/>
                    <a:pt x="4983" y="1768"/>
                  </a:cubicBezTo>
                  <a:cubicBezTo>
                    <a:pt x="4744" y="1070"/>
                    <a:pt x="4211" y="463"/>
                    <a:pt x="3512" y="151"/>
                  </a:cubicBezTo>
                  <a:cubicBezTo>
                    <a:pt x="3270" y="49"/>
                    <a:pt x="3011" y="1"/>
                    <a:pt x="2752" y="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04;p41"/>
            <p:cNvSpPr/>
            <p:nvPr/>
          </p:nvSpPr>
          <p:spPr>
            <a:xfrm>
              <a:off x="4346125" y="1848650"/>
              <a:ext cx="72650" cy="72625"/>
            </a:xfrm>
            <a:custGeom>
              <a:avLst/>
              <a:gdLst/>
              <a:ahLst/>
              <a:cxnLst/>
              <a:rect l="l" t="t" r="r" b="b"/>
              <a:pathLst>
                <a:path w="2906" h="2905" extrusionOk="0">
                  <a:moveTo>
                    <a:pt x="1453" y="0"/>
                  </a:moveTo>
                  <a:cubicBezTo>
                    <a:pt x="681" y="0"/>
                    <a:pt x="1" y="699"/>
                    <a:pt x="1" y="1453"/>
                  </a:cubicBezTo>
                  <a:cubicBezTo>
                    <a:pt x="1" y="2298"/>
                    <a:pt x="681" y="2905"/>
                    <a:pt x="1453" y="2905"/>
                  </a:cubicBezTo>
                  <a:cubicBezTo>
                    <a:pt x="2207" y="2905"/>
                    <a:pt x="2905" y="2298"/>
                    <a:pt x="2905" y="1453"/>
                  </a:cubicBezTo>
                  <a:cubicBezTo>
                    <a:pt x="2905" y="699"/>
                    <a:pt x="2207" y="0"/>
                    <a:pt x="1453" y="0"/>
                  </a:cubicBez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05;p41"/>
            <p:cNvSpPr/>
            <p:nvPr/>
          </p:nvSpPr>
          <p:spPr>
            <a:xfrm>
              <a:off x="4181125" y="1848650"/>
              <a:ext cx="70800" cy="72625"/>
            </a:xfrm>
            <a:custGeom>
              <a:avLst/>
              <a:gdLst/>
              <a:ahLst/>
              <a:cxnLst/>
              <a:rect l="l" t="t" r="r" b="b"/>
              <a:pathLst>
                <a:path w="2832" h="2905" extrusionOk="0">
                  <a:moveTo>
                    <a:pt x="1453" y="0"/>
                  </a:moveTo>
                  <a:cubicBezTo>
                    <a:pt x="626" y="0"/>
                    <a:pt x="0" y="699"/>
                    <a:pt x="0" y="1453"/>
                  </a:cubicBezTo>
                  <a:cubicBezTo>
                    <a:pt x="0" y="2298"/>
                    <a:pt x="626" y="2905"/>
                    <a:pt x="1453" y="2905"/>
                  </a:cubicBezTo>
                  <a:cubicBezTo>
                    <a:pt x="2225" y="2905"/>
                    <a:pt x="2832" y="2298"/>
                    <a:pt x="2832" y="1453"/>
                  </a:cubicBezTo>
                  <a:cubicBezTo>
                    <a:pt x="2832" y="699"/>
                    <a:pt x="2225" y="0"/>
                    <a:pt x="1453" y="0"/>
                  </a:cubicBez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06;p41"/>
            <p:cNvSpPr/>
            <p:nvPr/>
          </p:nvSpPr>
          <p:spPr>
            <a:xfrm>
              <a:off x="4135175" y="1907925"/>
              <a:ext cx="111250" cy="46000"/>
            </a:xfrm>
            <a:custGeom>
              <a:avLst/>
              <a:gdLst/>
              <a:ahLst/>
              <a:cxnLst/>
              <a:rect l="l" t="t" r="r" b="b"/>
              <a:pathLst>
                <a:path w="4450" h="1840" extrusionOk="0">
                  <a:moveTo>
                    <a:pt x="2225" y="1"/>
                  </a:moveTo>
                  <a:cubicBezTo>
                    <a:pt x="993" y="1"/>
                    <a:pt x="0" y="387"/>
                    <a:pt x="0" y="920"/>
                  </a:cubicBezTo>
                  <a:cubicBezTo>
                    <a:pt x="0" y="1453"/>
                    <a:pt x="993" y="1839"/>
                    <a:pt x="2225" y="1839"/>
                  </a:cubicBezTo>
                  <a:cubicBezTo>
                    <a:pt x="3456" y="1839"/>
                    <a:pt x="4449" y="1453"/>
                    <a:pt x="4449" y="920"/>
                  </a:cubicBezTo>
                  <a:cubicBezTo>
                    <a:pt x="4449" y="387"/>
                    <a:pt x="3456" y="1"/>
                    <a:pt x="2225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07;p41"/>
            <p:cNvSpPr/>
            <p:nvPr/>
          </p:nvSpPr>
          <p:spPr>
            <a:xfrm>
              <a:off x="4351650" y="1907925"/>
              <a:ext cx="111250" cy="46000"/>
            </a:xfrm>
            <a:custGeom>
              <a:avLst/>
              <a:gdLst/>
              <a:ahLst/>
              <a:cxnLst/>
              <a:rect l="l" t="t" r="r" b="b"/>
              <a:pathLst>
                <a:path w="4450" h="1840" extrusionOk="0">
                  <a:moveTo>
                    <a:pt x="2225" y="1"/>
                  </a:moveTo>
                  <a:cubicBezTo>
                    <a:pt x="993" y="1"/>
                    <a:pt x="0" y="387"/>
                    <a:pt x="0" y="920"/>
                  </a:cubicBezTo>
                  <a:cubicBezTo>
                    <a:pt x="0" y="1453"/>
                    <a:pt x="993" y="1839"/>
                    <a:pt x="2225" y="1839"/>
                  </a:cubicBezTo>
                  <a:cubicBezTo>
                    <a:pt x="3456" y="1839"/>
                    <a:pt x="4449" y="1453"/>
                    <a:pt x="4449" y="920"/>
                  </a:cubicBezTo>
                  <a:cubicBezTo>
                    <a:pt x="4449" y="387"/>
                    <a:pt x="3456" y="1"/>
                    <a:pt x="2225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08;p41"/>
            <p:cNvSpPr/>
            <p:nvPr/>
          </p:nvSpPr>
          <p:spPr>
            <a:xfrm>
              <a:off x="4256050" y="1917575"/>
              <a:ext cx="84125" cy="51975"/>
            </a:xfrm>
            <a:custGeom>
              <a:avLst/>
              <a:gdLst/>
              <a:ahLst/>
              <a:cxnLst/>
              <a:rect l="l" t="t" r="r" b="b"/>
              <a:pathLst>
                <a:path w="3365" h="2079" extrusionOk="0">
                  <a:moveTo>
                    <a:pt x="294" y="1"/>
                  </a:moveTo>
                  <a:cubicBezTo>
                    <a:pt x="147" y="1"/>
                    <a:pt x="0" y="148"/>
                    <a:pt x="0" y="313"/>
                  </a:cubicBezTo>
                  <a:cubicBezTo>
                    <a:pt x="0" y="773"/>
                    <a:pt x="74" y="1067"/>
                    <a:pt x="294" y="1380"/>
                  </a:cubicBezTo>
                  <a:cubicBezTo>
                    <a:pt x="607" y="1839"/>
                    <a:pt x="1140" y="2078"/>
                    <a:pt x="1673" y="2078"/>
                  </a:cubicBezTo>
                  <a:cubicBezTo>
                    <a:pt x="2133" y="2078"/>
                    <a:pt x="2592" y="1839"/>
                    <a:pt x="2905" y="1527"/>
                  </a:cubicBezTo>
                  <a:cubicBezTo>
                    <a:pt x="3217" y="1233"/>
                    <a:pt x="3365" y="847"/>
                    <a:pt x="3365" y="387"/>
                  </a:cubicBezTo>
                  <a:cubicBezTo>
                    <a:pt x="3365" y="148"/>
                    <a:pt x="3217" y="1"/>
                    <a:pt x="3052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09;p41"/>
            <p:cNvSpPr/>
            <p:nvPr/>
          </p:nvSpPr>
          <p:spPr>
            <a:xfrm>
              <a:off x="4263400" y="1938725"/>
              <a:ext cx="65275" cy="30825"/>
            </a:xfrm>
            <a:custGeom>
              <a:avLst/>
              <a:gdLst/>
              <a:ahLst/>
              <a:cxnLst/>
              <a:rect l="l" t="t" r="r" b="b"/>
              <a:pathLst>
                <a:path w="2611" h="1233" extrusionOk="0">
                  <a:moveTo>
                    <a:pt x="1379" y="1"/>
                  </a:moveTo>
                  <a:cubicBezTo>
                    <a:pt x="846" y="1"/>
                    <a:pt x="386" y="221"/>
                    <a:pt x="0" y="534"/>
                  </a:cubicBezTo>
                  <a:cubicBezTo>
                    <a:pt x="313" y="993"/>
                    <a:pt x="846" y="1232"/>
                    <a:pt x="1379" y="1232"/>
                  </a:cubicBezTo>
                  <a:cubicBezTo>
                    <a:pt x="1839" y="1232"/>
                    <a:pt x="2298" y="993"/>
                    <a:pt x="2611" y="681"/>
                  </a:cubicBezTo>
                  <a:cubicBezTo>
                    <a:pt x="2390" y="313"/>
                    <a:pt x="1931" y="1"/>
                    <a:pt x="1379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10;p41"/>
            <p:cNvSpPr/>
            <p:nvPr/>
          </p:nvSpPr>
          <p:spPr>
            <a:xfrm>
              <a:off x="4428400" y="1896450"/>
              <a:ext cx="26675" cy="28975"/>
            </a:xfrm>
            <a:custGeom>
              <a:avLst/>
              <a:gdLst/>
              <a:ahLst/>
              <a:cxnLst/>
              <a:rect l="l" t="t" r="r" b="b"/>
              <a:pathLst>
                <a:path w="1067" h="1159" extrusionOk="0">
                  <a:moveTo>
                    <a:pt x="533" y="0"/>
                  </a:moveTo>
                  <a:cubicBezTo>
                    <a:pt x="221" y="0"/>
                    <a:pt x="0" y="239"/>
                    <a:pt x="0" y="533"/>
                  </a:cubicBezTo>
                  <a:cubicBezTo>
                    <a:pt x="0" y="846"/>
                    <a:pt x="221" y="1158"/>
                    <a:pt x="533" y="1158"/>
                  </a:cubicBezTo>
                  <a:cubicBezTo>
                    <a:pt x="846" y="1158"/>
                    <a:pt x="1067" y="846"/>
                    <a:pt x="1067" y="533"/>
                  </a:cubicBezTo>
                  <a:cubicBezTo>
                    <a:pt x="1067" y="239"/>
                    <a:pt x="846" y="0"/>
                    <a:pt x="5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11;p41"/>
            <p:cNvSpPr/>
            <p:nvPr/>
          </p:nvSpPr>
          <p:spPr>
            <a:xfrm>
              <a:off x="4158150" y="1896450"/>
              <a:ext cx="27125" cy="28975"/>
            </a:xfrm>
            <a:custGeom>
              <a:avLst/>
              <a:gdLst/>
              <a:ahLst/>
              <a:cxnLst/>
              <a:rect l="l" t="t" r="r" b="b"/>
              <a:pathLst>
                <a:path w="1085" h="1159" extrusionOk="0">
                  <a:moveTo>
                    <a:pt x="533" y="0"/>
                  </a:moveTo>
                  <a:cubicBezTo>
                    <a:pt x="239" y="0"/>
                    <a:pt x="0" y="239"/>
                    <a:pt x="0" y="533"/>
                  </a:cubicBezTo>
                  <a:cubicBezTo>
                    <a:pt x="0" y="846"/>
                    <a:pt x="239" y="1158"/>
                    <a:pt x="533" y="1158"/>
                  </a:cubicBezTo>
                  <a:cubicBezTo>
                    <a:pt x="846" y="1158"/>
                    <a:pt x="1085" y="846"/>
                    <a:pt x="1085" y="533"/>
                  </a:cubicBezTo>
                  <a:cubicBezTo>
                    <a:pt x="1085" y="239"/>
                    <a:pt x="846" y="0"/>
                    <a:pt x="5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2099;p41"/>
          <p:cNvGrpSpPr/>
          <p:nvPr/>
        </p:nvGrpSpPr>
        <p:grpSpPr>
          <a:xfrm rot="394768">
            <a:off x="2342383" y="564276"/>
            <a:ext cx="737333" cy="692001"/>
            <a:chOff x="4067363" y="1713448"/>
            <a:chExt cx="451825" cy="424045"/>
          </a:xfrm>
        </p:grpSpPr>
        <p:sp>
          <p:nvSpPr>
            <p:cNvPr id="92" name="Google Shape;2100;p41"/>
            <p:cNvSpPr/>
            <p:nvPr/>
          </p:nvSpPr>
          <p:spPr>
            <a:xfrm>
              <a:off x="4067363" y="1993593"/>
              <a:ext cx="451825" cy="143900"/>
            </a:xfrm>
            <a:custGeom>
              <a:avLst/>
              <a:gdLst/>
              <a:ahLst/>
              <a:cxnLst/>
              <a:rect l="l" t="t" r="r" b="b"/>
              <a:pathLst>
                <a:path w="18073" h="5756" extrusionOk="0">
                  <a:moveTo>
                    <a:pt x="9027" y="1"/>
                  </a:moveTo>
                  <a:cubicBezTo>
                    <a:pt x="4063" y="1"/>
                    <a:pt x="0" y="1306"/>
                    <a:pt x="0" y="2832"/>
                  </a:cubicBezTo>
                  <a:cubicBezTo>
                    <a:pt x="0" y="4450"/>
                    <a:pt x="4063" y="5755"/>
                    <a:pt x="9027" y="5755"/>
                  </a:cubicBezTo>
                  <a:cubicBezTo>
                    <a:pt x="14083" y="5755"/>
                    <a:pt x="18072" y="4450"/>
                    <a:pt x="18072" y="2832"/>
                  </a:cubicBezTo>
                  <a:cubicBezTo>
                    <a:pt x="18072" y="1306"/>
                    <a:pt x="14083" y="1"/>
                    <a:pt x="9027" y="1"/>
                  </a:cubicBezTo>
                  <a:close/>
                </a:path>
              </a:pathLst>
            </a:custGeom>
            <a:solidFill>
              <a:srgbClr val="2E305B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101;p41"/>
            <p:cNvSpPr/>
            <p:nvPr/>
          </p:nvSpPr>
          <p:spPr>
            <a:xfrm>
              <a:off x="4090856" y="1713448"/>
              <a:ext cx="402175" cy="370200"/>
            </a:xfrm>
            <a:custGeom>
              <a:avLst/>
              <a:gdLst/>
              <a:ahLst/>
              <a:cxnLst/>
              <a:rect l="l" t="t" r="r" b="b"/>
              <a:pathLst>
                <a:path w="16087" h="14808" extrusionOk="0">
                  <a:moveTo>
                    <a:pt x="8596" y="0"/>
                  </a:moveTo>
                  <a:cubicBezTo>
                    <a:pt x="6351" y="0"/>
                    <a:pt x="4183" y="1080"/>
                    <a:pt x="2685" y="2963"/>
                  </a:cubicBezTo>
                  <a:cubicBezTo>
                    <a:pt x="460" y="5721"/>
                    <a:pt x="1" y="10078"/>
                    <a:pt x="2611" y="12762"/>
                  </a:cubicBezTo>
                  <a:cubicBezTo>
                    <a:pt x="3983" y="14189"/>
                    <a:pt x="5909" y="14807"/>
                    <a:pt x="7813" y="14807"/>
                  </a:cubicBezTo>
                  <a:cubicBezTo>
                    <a:pt x="8461" y="14807"/>
                    <a:pt x="9106" y="14736"/>
                    <a:pt x="9726" y="14600"/>
                  </a:cubicBezTo>
                  <a:cubicBezTo>
                    <a:pt x="12189" y="14141"/>
                    <a:pt x="14488" y="12615"/>
                    <a:pt x="15480" y="10243"/>
                  </a:cubicBezTo>
                  <a:cubicBezTo>
                    <a:pt x="16087" y="8625"/>
                    <a:pt x="16087" y="6861"/>
                    <a:pt x="15627" y="5335"/>
                  </a:cubicBezTo>
                  <a:cubicBezTo>
                    <a:pt x="14947" y="3184"/>
                    <a:pt x="13256" y="1345"/>
                    <a:pt x="11197" y="500"/>
                  </a:cubicBezTo>
                  <a:cubicBezTo>
                    <a:pt x="10341" y="161"/>
                    <a:pt x="9463" y="0"/>
                    <a:pt x="8596" y="0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02;p41"/>
            <p:cNvSpPr/>
            <p:nvPr/>
          </p:nvSpPr>
          <p:spPr>
            <a:xfrm>
              <a:off x="4096914" y="1809847"/>
              <a:ext cx="390057" cy="270494"/>
            </a:xfrm>
            <a:custGeom>
              <a:avLst/>
              <a:gdLst/>
              <a:ahLst/>
              <a:cxnLst/>
              <a:rect l="l" t="t" r="r" b="b"/>
              <a:pathLst>
                <a:path w="15940" h="12533" extrusionOk="0">
                  <a:moveTo>
                    <a:pt x="3217" y="0"/>
                  </a:moveTo>
                  <a:cubicBezTo>
                    <a:pt x="3070" y="239"/>
                    <a:pt x="2831" y="460"/>
                    <a:pt x="2684" y="625"/>
                  </a:cubicBezTo>
                  <a:cubicBezTo>
                    <a:pt x="533" y="3456"/>
                    <a:pt x="0" y="7813"/>
                    <a:pt x="2611" y="10498"/>
                  </a:cubicBezTo>
                  <a:cubicBezTo>
                    <a:pt x="4002" y="11889"/>
                    <a:pt x="5961" y="12532"/>
                    <a:pt x="7923" y="12532"/>
                  </a:cubicBezTo>
                  <a:cubicBezTo>
                    <a:pt x="8555" y="12532"/>
                    <a:pt x="9186" y="12466"/>
                    <a:pt x="9799" y="12336"/>
                  </a:cubicBezTo>
                  <a:cubicBezTo>
                    <a:pt x="12189" y="11876"/>
                    <a:pt x="14487" y="10350"/>
                    <a:pt x="15480" y="7979"/>
                  </a:cubicBezTo>
                  <a:cubicBezTo>
                    <a:pt x="15700" y="7354"/>
                    <a:pt x="15866" y="6821"/>
                    <a:pt x="15939" y="6214"/>
                  </a:cubicBezTo>
                  <a:lnTo>
                    <a:pt x="15939" y="6214"/>
                  </a:lnTo>
                  <a:cubicBezTo>
                    <a:pt x="14781" y="7207"/>
                    <a:pt x="13402" y="7905"/>
                    <a:pt x="11950" y="8199"/>
                  </a:cubicBezTo>
                  <a:cubicBezTo>
                    <a:pt x="11373" y="8308"/>
                    <a:pt x="10774" y="8365"/>
                    <a:pt x="10172" y="8365"/>
                  </a:cubicBezTo>
                  <a:cubicBezTo>
                    <a:pt x="8223" y="8365"/>
                    <a:pt x="6240" y="7765"/>
                    <a:pt x="4835" y="6361"/>
                  </a:cubicBezTo>
                  <a:cubicBezTo>
                    <a:pt x="3217" y="4596"/>
                    <a:pt x="2758" y="2225"/>
                    <a:pt x="3217" y="0"/>
                  </a:cubicBez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03;p41"/>
            <p:cNvSpPr/>
            <p:nvPr/>
          </p:nvSpPr>
          <p:spPr>
            <a:xfrm>
              <a:off x="4233050" y="1731825"/>
              <a:ext cx="128275" cy="120200"/>
            </a:xfrm>
            <a:custGeom>
              <a:avLst/>
              <a:gdLst/>
              <a:ahLst/>
              <a:cxnLst/>
              <a:rect l="l" t="t" r="r" b="b"/>
              <a:pathLst>
                <a:path w="5131" h="4808" extrusionOk="0">
                  <a:moveTo>
                    <a:pt x="2752" y="1"/>
                  </a:moveTo>
                  <a:cubicBezTo>
                    <a:pt x="2028" y="1"/>
                    <a:pt x="1293" y="374"/>
                    <a:pt x="847" y="996"/>
                  </a:cubicBezTo>
                  <a:cubicBezTo>
                    <a:pt x="148" y="1842"/>
                    <a:pt x="1" y="3294"/>
                    <a:pt x="755" y="4140"/>
                  </a:cubicBezTo>
                  <a:cubicBezTo>
                    <a:pt x="1230" y="4601"/>
                    <a:pt x="1874" y="4807"/>
                    <a:pt x="2487" y="4807"/>
                  </a:cubicBezTo>
                  <a:cubicBezTo>
                    <a:pt x="2681" y="4807"/>
                    <a:pt x="2872" y="4787"/>
                    <a:pt x="3053" y="4747"/>
                  </a:cubicBezTo>
                  <a:cubicBezTo>
                    <a:pt x="3825" y="4600"/>
                    <a:pt x="4597" y="4067"/>
                    <a:pt x="4891" y="3294"/>
                  </a:cubicBezTo>
                  <a:cubicBezTo>
                    <a:pt x="5130" y="2761"/>
                    <a:pt x="5130" y="2228"/>
                    <a:pt x="4983" y="1768"/>
                  </a:cubicBezTo>
                  <a:cubicBezTo>
                    <a:pt x="4744" y="1070"/>
                    <a:pt x="4211" y="463"/>
                    <a:pt x="3512" y="151"/>
                  </a:cubicBezTo>
                  <a:cubicBezTo>
                    <a:pt x="3270" y="49"/>
                    <a:pt x="3011" y="1"/>
                    <a:pt x="2752" y="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04;p41"/>
            <p:cNvSpPr/>
            <p:nvPr/>
          </p:nvSpPr>
          <p:spPr>
            <a:xfrm>
              <a:off x="4346125" y="1848650"/>
              <a:ext cx="72650" cy="72625"/>
            </a:xfrm>
            <a:custGeom>
              <a:avLst/>
              <a:gdLst/>
              <a:ahLst/>
              <a:cxnLst/>
              <a:rect l="l" t="t" r="r" b="b"/>
              <a:pathLst>
                <a:path w="2906" h="2905" extrusionOk="0">
                  <a:moveTo>
                    <a:pt x="1453" y="0"/>
                  </a:moveTo>
                  <a:cubicBezTo>
                    <a:pt x="681" y="0"/>
                    <a:pt x="1" y="699"/>
                    <a:pt x="1" y="1453"/>
                  </a:cubicBezTo>
                  <a:cubicBezTo>
                    <a:pt x="1" y="2298"/>
                    <a:pt x="681" y="2905"/>
                    <a:pt x="1453" y="2905"/>
                  </a:cubicBezTo>
                  <a:cubicBezTo>
                    <a:pt x="2207" y="2905"/>
                    <a:pt x="2905" y="2298"/>
                    <a:pt x="2905" y="1453"/>
                  </a:cubicBezTo>
                  <a:cubicBezTo>
                    <a:pt x="2905" y="699"/>
                    <a:pt x="2207" y="0"/>
                    <a:pt x="1453" y="0"/>
                  </a:cubicBez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05;p41"/>
            <p:cNvSpPr/>
            <p:nvPr/>
          </p:nvSpPr>
          <p:spPr>
            <a:xfrm>
              <a:off x="4181125" y="1848650"/>
              <a:ext cx="70800" cy="72625"/>
            </a:xfrm>
            <a:custGeom>
              <a:avLst/>
              <a:gdLst/>
              <a:ahLst/>
              <a:cxnLst/>
              <a:rect l="l" t="t" r="r" b="b"/>
              <a:pathLst>
                <a:path w="2832" h="2905" extrusionOk="0">
                  <a:moveTo>
                    <a:pt x="1453" y="0"/>
                  </a:moveTo>
                  <a:cubicBezTo>
                    <a:pt x="626" y="0"/>
                    <a:pt x="0" y="699"/>
                    <a:pt x="0" y="1453"/>
                  </a:cubicBezTo>
                  <a:cubicBezTo>
                    <a:pt x="0" y="2298"/>
                    <a:pt x="626" y="2905"/>
                    <a:pt x="1453" y="2905"/>
                  </a:cubicBezTo>
                  <a:cubicBezTo>
                    <a:pt x="2225" y="2905"/>
                    <a:pt x="2832" y="2298"/>
                    <a:pt x="2832" y="1453"/>
                  </a:cubicBezTo>
                  <a:cubicBezTo>
                    <a:pt x="2832" y="699"/>
                    <a:pt x="2225" y="0"/>
                    <a:pt x="1453" y="0"/>
                  </a:cubicBez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06;p41"/>
            <p:cNvSpPr/>
            <p:nvPr/>
          </p:nvSpPr>
          <p:spPr>
            <a:xfrm>
              <a:off x="4135175" y="1907925"/>
              <a:ext cx="111250" cy="46000"/>
            </a:xfrm>
            <a:custGeom>
              <a:avLst/>
              <a:gdLst/>
              <a:ahLst/>
              <a:cxnLst/>
              <a:rect l="l" t="t" r="r" b="b"/>
              <a:pathLst>
                <a:path w="4450" h="1840" extrusionOk="0">
                  <a:moveTo>
                    <a:pt x="2225" y="1"/>
                  </a:moveTo>
                  <a:cubicBezTo>
                    <a:pt x="993" y="1"/>
                    <a:pt x="0" y="387"/>
                    <a:pt x="0" y="920"/>
                  </a:cubicBezTo>
                  <a:cubicBezTo>
                    <a:pt x="0" y="1453"/>
                    <a:pt x="993" y="1839"/>
                    <a:pt x="2225" y="1839"/>
                  </a:cubicBezTo>
                  <a:cubicBezTo>
                    <a:pt x="3456" y="1839"/>
                    <a:pt x="4449" y="1453"/>
                    <a:pt x="4449" y="920"/>
                  </a:cubicBezTo>
                  <a:cubicBezTo>
                    <a:pt x="4449" y="387"/>
                    <a:pt x="3456" y="1"/>
                    <a:pt x="2225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07;p41"/>
            <p:cNvSpPr/>
            <p:nvPr/>
          </p:nvSpPr>
          <p:spPr>
            <a:xfrm>
              <a:off x="4351650" y="1907925"/>
              <a:ext cx="111250" cy="46000"/>
            </a:xfrm>
            <a:custGeom>
              <a:avLst/>
              <a:gdLst/>
              <a:ahLst/>
              <a:cxnLst/>
              <a:rect l="l" t="t" r="r" b="b"/>
              <a:pathLst>
                <a:path w="4450" h="1840" extrusionOk="0">
                  <a:moveTo>
                    <a:pt x="2225" y="1"/>
                  </a:moveTo>
                  <a:cubicBezTo>
                    <a:pt x="993" y="1"/>
                    <a:pt x="0" y="387"/>
                    <a:pt x="0" y="920"/>
                  </a:cubicBezTo>
                  <a:cubicBezTo>
                    <a:pt x="0" y="1453"/>
                    <a:pt x="993" y="1839"/>
                    <a:pt x="2225" y="1839"/>
                  </a:cubicBezTo>
                  <a:cubicBezTo>
                    <a:pt x="3456" y="1839"/>
                    <a:pt x="4449" y="1453"/>
                    <a:pt x="4449" y="920"/>
                  </a:cubicBezTo>
                  <a:cubicBezTo>
                    <a:pt x="4449" y="387"/>
                    <a:pt x="3456" y="1"/>
                    <a:pt x="2225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10;p41"/>
            <p:cNvSpPr/>
            <p:nvPr/>
          </p:nvSpPr>
          <p:spPr>
            <a:xfrm>
              <a:off x="4428400" y="1896450"/>
              <a:ext cx="26675" cy="28975"/>
            </a:xfrm>
            <a:custGeom>
              <a:avLst/>
              <a:gdLst/>
              <a:ahLst/>
              <a:cxnLst/>
              <a:rect l="l" t="t" r="r" b="b"/>
              <a:pathLst>
                <a:path w="1067" h="1159" extrusionOk="0">
                  <a:moveTo>
                    <a:pt x="533" y="0"/>
                  </a:moveTo>
                  <a:cubicBezTo>
                    <a:pt x="221" y="0"/>
                    <a:pt x="0" y="239"/>
                    <a:pt x="0" y="533"/>
                  </a:cubicBezTo>
                  <a:cubicBezTo>
                    <a:pt x="0" y="846"/>
                    <a:pt x="221" y="1158"/>
                    <a:pt x="533" y="1158"/>
                  </a:cubicBezTo>
                  <a:cubicBezTo>
                    <a:pt x="846" y="1158"/>
                    <a:pt x="1067" y="846"/>
                    <a:pt x="1067" y="533"/>
                  </a:cubicBezTo>
                  <a:cubicBezTo>
                    <a:pt x="1067" y="239"/>
                    <a:pt x="846" y="0"/>
                    <a:pt x="5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11;p41"/>
            <p:cNvSpPr/>
            <p:nvPr/>
          </p:nvSpPr>
          <p:spPr>
            <a:xfrm>
              <a:off x="4158150" y="1896450"/>
              <a:ext cx="27125" cy="28975"/>
            </a:xfrm>
            <a:custGeom>
              <a:avLst/>
              <a:gdLst/>
              <a:ahLst/>
              <a:cxnLst/>
              <a:rect l="l" t="t" r="r" b="b"/>
              <a:pathLst>
                <a:path w="1085" h="1159" extrusionOk="0">
                  <a:moveTo>
                    <a:pt x="533" y="0"/>
                  </a:moveTo>
                  <a:cubicBezTo>
                    <a:pt x="239" y="0"/>
                    <a:pt x="0" y="239"/>
                    <a:pt x="0" y="533"/>
                  </a:cubicBezTo>
                  <a:cubicBezTo>
                    <a:pt x="0" y="846"/>
                    <a:pt x="239" y="1158"/>
                    <a:pt x="533" y="1158"/>
                  </a:cubicBezTo>
                  <a:cubicBezTo>
                    <a:pt x="846" y="1158"/>
                    <a:pt x="1085" y="846"/>
                    <a:pt x="1085" y="533"/>
                  </a:cubicBezTo>
                  <a:cubicBezTo>
                    <a:pt x="1085" y="239"/>
                    <a:pt x="846" y="0"/>
                    <a:pt x="5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2086;p41"/>
          <p:cNvSpPr/>
          <p:nvPr/>
        </p:nvSpPr>
        <p:spPr>
          <a:xfrm>
            <a:off x="2638812" y="910276"/>
            <a:ext cx="144477" cy="75566"/>
          </a:xfrm>
          <a:custGeom>
            <a:avLst/>
            <a:gdLst/>
            <a:ahLst/>
            <a:cxnLst/>
            <a:rect l="l" t="t" r="r" b="b"/>
            <a:pathLst>
              <a:path w="3292" h="2060" extrusionOk="0">
                <a:moveTo>
                  <a:pt x="295" y="1"/>
                </a:moveTo>
                <a:cubicBezTo>
                  <a:pt x="148" y="1"/>
                  <a:pt x="1" y="148"/>
                  <a:pt x="1" y="295"/>
                </a:cubicBezTo>
                <a:cubicBezTo>
                  <a:pt x="1" y="1214"/>
                  <a:pt x="681" y="1986"/>
                  <a:pt x="1600" y="2060"/>
                </a:cubicBezTo>
                <a:cubicBezTo>
                  <a:pt x="2519" y="2060"/>
                  <a:pt x="3292" y="1306"/>
                  <a:pt x="3292" y="387"/>
                </a:cubicBezTo>
                <a:cubicBezTo>
                  <a:pt x="3292" y="221"/>
                  <a:pt x="3218" y="74"/>
                  <a:pt x="2979" y="74"/>
                </a:cubicBezTo>
                <a:cubicBezTo>
                  <a:pt x="2832" y="74"/>
                  <a:pt x="2667" y="221"/>
                  <a:pt x="2667" y="387"/>
                </a:cubicBezTo>
                <a:cubicBezTo>
                  <a:pt x="2593" y="920"/>
                  <a:pt x="2133" y="1380"/>
                  <a:pt x="1600" y="1380"/>
                </a:cubicBezTo>
                <a:cubicBezTo>
                  <a:pt x="1067" y="1380"/>
                  <a:pt x="607" y="920"/>
                  <a:pt x="681" y="295"/>
                </a:cubicBezTo>
                <a:cubicBezTo>
                  <a:pt x="681" y="148"/>
                  <a:pt x="534" y="1"/>
                  <a:pt x="295" y="1"/>
                </a:cubicBezTo>
                <a:close/>
              </a:path>
            </a:pathLst>
          </a:custGeom>
          <a:solidFill>
            <a:schemeClr val="bg1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roup 3"/>
          <p:cNvGrpSpPr/>
          <p:nvPr/>
        </p:nvGrpSpPr>
        <p:grpSpPr>
          <a:xfrm rot="1052531">
            <a:off x="4206606" y="3870923"/>
            <a:ext cx="737333" cy="692001"/>
            <a:chOff x="4206606" y="3870923"/>
            <a:chExt cx="737333" cy="692001"/>
          </a:xfrm>
        </p:grpSpPr>
        <p:grpSp>
          <p:nvGrpSpPr>
            <p:cNvPr id="80" name="Google Shape;2099;p41"/>
            <p:cNvGrpSpPr/>
            <p:nvPr/>
          </p:nvGrpSpPr>
          <p:grpSpPr>
            <a:xfrm rot="159891">
              <a:off x="4206606" y="3870923"/>
              <a:ext cx="737333" cy="692001"/>
              <a:chOff x="4067363" y="1713447"/>
              <a:chExt cx="451825" cy="424046"/>
            </a:xfrm>
          </p:grpSpPr>
          <p:sp>
            <p:nvSpPr>
              <p:cNvPr id="81" name="Google Shape;2100;p41"/>
              <p:cNvSpPr/>
              <p:nvPr/>
            </p:nvSpPr>
            <p:spPr>
              <a:xfrm>
                <a:off x="4067363" y="1993593"/>
                <a:ext cx="451825" cy="143900"/>
              </a:xfrm>
              <a:custGeom>
                <a:avLst/>
                <a:gdLst/>
                <a:ahLst/>
                <a:cxnLst/>
                <a:rect l="l" t="t" r="r" b="b"/>
                <a:pathLst>
                  <a:path w="18073" h="5756" extrusionOk="0">
                    <a:moveTo>
                      <a:pt x="9027" y="1"/>
                    </a:moveTo>
                    <a:cubicBezTo>
                      <a:pt x="4063" y="1"/>
                      <a:pt x="0" y="1306"/>
                      <a:pt x="0" y="2832"/>
                    </a:cubicBezTo>
                    <a:cubicBezTo>
                      <a:pt x="0" y="4450"/>
                      <a:pt x="4063" y="5755"/>
                      <a:pt x="9027" y="5755"/>
                    </a:cubicBezTo>
                    <a:cubicBezTo>
                      <a:pt x="14083" y="5755"/>
                      <a:pt x="18072" y="4450"/>
                      <a:pt x="18072" y="2832"/>
                    </a:cubicBezTo>
                    <a:cubicBezTo>
                      <a:pt x="18072" y="1306"/>
                      <a:pt x="14083" y="1"/>
                      <a:pt x="9027" y="1"/>
                    </a:cubicBezTo>
                    <a:close/>
                  </a:path>
                </a:pathLst>
              </a:custGeom>
              <a:solidFill>
                <a:srgbClr val="2E305B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101;p41"/>
              <p:cNvSpPr/>
              <p:nvPr/>
            </p:nvSpPr>
            <p:spPr>
              <a:xfrm>
                <a:off x="4090856" y="1713447"/>
                <a:ext cx="402175" cy="370200"/>
              </a:xfrm>
              <a:custGeom>
                <a:avLst/>
                <a:gdLst/>
                <a:ahLst/>
                <a:cxnLst/>
                <a:rect l="l" t="t" r="r" b="b"/>
                <a:pathLst>
                  <a:path w="16087" h="14808" extrusionOk="0">
                    <a:moveTo>
                      <a:pt x="8596" y="0"/>
                    </a:moveTo>
                    <a:cubicBezTo>
                      <a:pt x="6351" y="0"/>
                      <a:pt x="4183" y="1080"/>
                      <a:pt x="2685" y="2963"/>
                    </a:cubicBezTo>
                    <a:cubicBezTo>
                      <a:pt x="460" y="5721"/>
                      <a:pt x="1" y="10078"/>
                      <a:pt x="2611" y="12762"/>
                    </a:cubicBezTo>
                    <a:cubicBezTo>
                      <a:pt x="3983" y="14189"/>
                      <a:pt x="5909" y="14807"/>
                      <a:pt x="7813" y="14807"/>
                    </a:cubicBezTo>
                    <a:cubicBezTo>
                      <a:pt x="8461" y="14807"/>
                      <a:pt x="9106" y="14736"/>
                      <a:pt x="9726" y="14600"/>
                    </a:cubicBezTo>
                    <a:cubicBezTo>
                      <a:pt x="12189" y="14141"/>
                      <a:pt x="14488" y="12615"/>
                      <a:pt x="15480" y="10243"/>
                    </a:cubicBezTo>
                    <a:cubicBezTo>
                      <a:pt x="16087" y="8625"/>
                      <a:pt x="16087" y="6861"/>
                      <a:pt x="15627" y="5335"/>
                    </a:cubicBezTo>
                    <a:cubicBezTo>
                      <a:pt x="14947" y="3184"/>
                      <a:pt x="13256" y="1345"/>
                      <a:pt x="11197" y="500"/>
                    </a:cubicBezTo>
                    <a:cubicBezTo>
                      <a:pt x="10341" y="161"/>
                      <a:pt x="9463" y="0"/>
                      <a:pt x="8596" y="0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102;p41"/>
              <p:cNvSpPr/>
              <p:nvPr/>
            </p:nvSpPr>
            <p:spPr>
              <a:xfrm>
                <a:off x="4096914" y="1809848"/>
                <a:ext cx="390057" cy="268141"/>
              </a:xfrm>
              <a:custGeom>
                <a:avLst/>
                <a:gdLst/>
                <a:ahLst/>
                <a:cxnLst/>
                <a:rect l="l" t="t" r="r" b="b"/>
                <a:pathLst>
                  <a:path w="15940" h="12533" extrusionOk="0">
                    <a:moveTo>
                      <a:pt x="3217" y="0"/>
                    </a:moveTo>
                    <a:cubicBezTo>
                      <a:pt x="3070" y="239"/>
                      <a:pt x="2831" y="460"/>
                      <a:pt x="2684" y="625"/>
                    </a:cubicBezTo>
                    <a:cubicBezTo>
                      <a:pt x="533" y="3456"/>
                      <a:pt x="0" y="7813"/>
                      <a:pt x="2611" y="10498"/>
                    </a:cubicBezTo>
                    <a:cubicBezTo>
                      <a:pt x="4002" y="11889"/>
                      <a:pt x="5961" y="12532"/>
                      <a:pt x="7923" y="12532"/>
                    </a:cubicBezTo>
                    <a:cubicBezTo>
                      <a:pt x="8555" y="12532"/>
                      <a:pt x="9186" y="12466"/>
                      <a:pt x="9799" y="12336"/>
                    </a:cubicBezTo>
                    <a:cubicBezTo>
                      <a:pt x="12189" y="11876"/>
                      <a:pt x="14487" y="10350"/>
                      <a:pt x="15480" y="7979"/>
                    </a:cubicBezTo>
                    <a:cubicBezTo>
                      <a:pt x="15700" y="7354"/>
                      <a:pt x="15866" y="6821"/>
                      <a:pt x="15939" y="6214"/>
                    </a:cubicBezTo>
                    <a:lnTo>
                      <a:pt x="15939" y="6214"/>
                    </a:lnTo>
                    <a:cubicBezTo>
                      <a:pt x="14781" y="7207"/>
                      <a:pt x="13402" y="7905"/>
                      <a:pt x="11950" y="8199"/>
                    </a:cubicBezTo>
                    <a:cubicBezTo>
                      <a:pt x="11373" y="8308"/>
                      <a:pt x="10774" y="8365"/>
                      <a:pt x="10172" y="8365"/>
                    </a:cubicBezTo>
                    <a:cubicBezTo>
                      <a:pt x="8223" y="8365"/>
                      <a:pt x="6240" y="7765"/>
                      <a:pt x="4835" y="6361"/>
                    </a:cubicBezTo>
                    <a:cubicBezTo>
                      <a:pt x="3217" y="4596"/>
                      <a:pt x="2758" y="2225"/>
                      <a:pt x="3217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103;p41"/>
              <p:cNvSpPr/>
              <p:nvPr/>
            </p:nvSpPr>
            <p:spPr>
              <a:xfrm>
                <a:off x="4233050" y="1731825"/>
                <a:ext cx="128275" cy="120200"/>
              </a:xfrm>
              <a:custGeom>
                <a:avLst/>
                <a:gdLst/>
                <a:ahLst/>
                <a:cxnLst/>
                <a:rect l="l" t="t" r="r" b="b"/>
                <a:pathLst>
                  <a:path w="5131" h="4808" extrusionOk="0">
                    <a:moveTo>
                      <a:pt x="2752" y="1"/>
                    </a:moveTo>
                    <a:cubicBezTo>
                      <a:pt x="2028" y="1"/>
                      <a:pt x="1293" y="374"/>
                      <a:pt x="847" y="996"/>
                    </a:cubicBezTo>
                    <a:cubicBezTo>
                      <a:pt x="148" y="1842"/>
                      <a:pt x="1" y="3294"/>
                      <a:pt x="755" y="4140"/>
                    </a:cubicBezTo>
                    <a:cubicBezTo>
                      <a:pt x="1230" y="4601"/>
                      <a:pt x="1874" y="4807"/>
                      <a:pt x="2487" y="4807"/>
                    </a:cubicBezTo>
                    <a:cubicBezTo>
                      <a:pt x="2681" y="4807"/>
                      <a:pt x="2872" y="4787"/>
                      <a:pt x="3053" y="4747"/>
                    </a:cubicBezTo>
                    <a:cubicBezTo>
                      <a:pt x="3825" y="4600"/>
                      <a:pt x="4597" y="4067"/>
                      <a:pt x="4891" y="3294"/>
                    </a:cubicBezTo>
                    <a:cubicBezTo>
                      <a:pt x="5130" y="2761"/>
                      <a:pt x="5130" y="2228"/>
                      <a:pt x="4983" y="1768"/>
                    </a:cubicBezTo>
                    <a:cubicBezTo>
                      <a:pt x="4744" y="1070"/>
                      <a:pt x="4211" y="463"/>
                      <a:pt x="3512" y="151"/>
                    </a:cubicBezTo>
                    <a:cubicBezTo>
                      <a:pt x="3270" y="49"/>
                      <a:pt x="3011" y="1"/>
                      <a:pt x="2752" y="1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106;p41"/>
              <p:cNvSpPr/>
              <p:nvPr/>
            </p:nvSpPr>
            <p:spPr>
              <a:xfrm>
                <a:off x="4135175" y="1907925"/>
                <a:ext cx="111250" cy="46000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1840" extrusionOk="0">
                    <a:moveTo>
                      <a:pt x="2225" y="1"/>
                    </a:moveTo>
                    <a:cubicBezTo>
                      <a:pt x="993" y="1"/>
                      <a:pt x="0" y="387"/>
                      <a:pt x="0" y="920"/>
                    </a:cubicBezTo>
                    <a:cubicBezTo>
                      <a:pt x="0" y="1453"/>
                      <a:pt x="993" y="1839"/>
                      <a:pt x="2225" y="1839"/>
                    </a:cubicBezTo>
                    <a:cubicBezTo>
                      <a:pt x="3456" y="1839"/>
                      <a:pt x="4449" y="1453"/>
                      <a:pt x="4449" y="920"/>
                    </a:cubicBezTo>
                    <a:cubicBezTo>
                      <a:pt x="4449" y="387"/>
                      <a:pt x="3456" y="1"/>
                      <a:pt x="2225" y="1"/>
                    </a:cubicBezTo>
                    <a:close/>
                  </a:path>
                </a:pathLst>
              </a:custGeom>
              <a:solidFill>
                <a:srgbClr val="FF98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107;p41"/>
              <p:cNvSpPr/>
              <p:nvPr/>
            </p:nvSpPr>
            <p:spPr>
              <a:xfrm>
                <a:off x="4351650" y="1907925"/>
                <a:ext cx="111250" cy="46000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1840" extrusionOk="0">
                    <a:moveTo>
                      <a:pt x="2225" y="1"/>
                    </a:moveTo>
                    <a:cubicBezTo>
                      <a:pt x="993" y="1"/>
                      <a:pt x="0" y="387"/>
                      <a:pt x="0" y="920"/>
                    </a:cubicBezTo>
                    <a:cubicBezTo>
                      <a:pt x="0" y="1453"/>
                      <a:pt x="993" y="1839"/>
                      <a:pt x="2225" y="1839"/>
                    </a:cubicBezTo>
                    <a:cubicBezTo>
                      <a:pt x="3456" y="1839"/>
                      <a:pt x="4449" y="1453"/>
                      <a:pt x="4449" y="920"/>
                    </a:cubicBezTo>
                    <a:cubicBezTo>
                      <a:pt x="4449" y="387"/>
                      <a:pt x="3456" y="1"/>
                      <a:pt x="2225" y="1"/>
                    </a:cubicBezTo>
                    <a:close/>
                  </a:path>
                </a:pathLst>
              </a:custGeom>
              <a:solidFill>
                <a:srgbClr val="FF98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110;p41"/>
              <p:cNvSpPr/>
              <p:nvPr/>
            </p:nvSpPr>
            <p:spPr>
              <a:xfrm>
                <a:off x="4428400" y="1896450"/>
                <a:ext cx="26675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159" extrusionOk="0">
                    <a:moveTo>
                      <a:pt x="533" y="0"/>
                    </a:moveTo>
                    <a:cubicBezTo>
                      <a:pt x="221" y="0"/>
                      <a:pt x="0" y="239"/>
                      <a:pt x="0" y="533"/>
                    </a:cubicBezTo>
                    <a:cubicBezTo>
                      <a:pt x="0" y="846"/>
                      <a:pt x="221" y="1158"/>
                      <a:pt x="533" y="1158"/>
                    </a:cubicBezTo>
                    <a:cubicBezTo>
                      <a:pt x="846" y="1158"/>
                      <a:pt x="1067" y="846"/>
                      <a:pt x="1067" y="533"/>
                    </a:cubicBezTo>
                    <a:cubicBezTo>
                      <a:pt x="1067" y="239"/>
                      <a:pt x="846" y="0"/>
                      <a:pt x="5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111;p41"/>
              <p:cNvSpPr/>
              <p:nvPr/>
            </p:nvSpPr>
            <p:spPr>
              <a:xfrm>
                <a:off x="4158150" y="1896450"/>
                <a:ext cx="27125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159" extrusionOk="0">
                    <a:moveTo>
                      <a:pt x="533" y="0"/>
                    </a:moveTo>
                    <a:cubicBezTo>
                      <a:pt x="239" y="0"/>
                      <a:pt x="0" y="239"/>
                      <a:pt x="0" y="533"/>
                    </a:cubicBezTo>
                    <a:cubicBezTo>
                      <a:pt x="0" y="846"/>
                      <a:pt x="239" y="1158"/>
                      <a:pt x="533" y="1158"/>
                    </a:cubicBezTo>
                    <a:cubicBezTo>
                      <a:pt x="846" y="1158"/>
                      <a:pt x="1085" y="846"/>
                      <a:pt x="1085" y="533"/>
                    </a:cubicBezTo>
                    <a:cubicBezTo>
                      <a:pt x="1085" y="239"/>
                      <a:pt x="846" y="0"/>
                      <a:pt x="5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2092;p41"/>
            <p:cNvSpPr/>
            <p:nvPr/>
          </p:nvSpPr>
          <p:spPr>
            <a:xfrm>
              <a:off x="4426885" y="4064078"/>
              <a:ext cx="120393" cy="130715"/>
            </a:xfrm>
            <a:custGeom>
              <a:avLst/>
              <a:gdLst/>
              <a:ahLst/>
              <a:cxnLst/>
              <a:rect l="l" t="t" r="r" b="b"/>
              <a:pathLst>
                <a:path w="2951" h="3204" extrusionOk="0">
                  <a:moveTo>
                    <a:pt x="665" y="0"/>
                  </a:moveTo>
                  <a:cubicBezTo>
                    <a:pt x="396" y="0"/>
                    <a:pt x="249" y="454"/>
                    <a:pt x="487" y="692"/>
                  </a:cubicBezTo>
                  <a:cubicBezTo>
                    <a:pt x="799" y="858"/>
                    <a:pt x="1020" y="1152"/>
                    <a:pt x="1332" y="1391"/>
                  </a:cubicBezTo>
                  <a:lnTo>
                    <a:pt x="652" y="1391"/>
                  </a:lnTo>
                  <a:cubicBezTo>
                    <a:pt x="193" y="1391"/>
                    <a:pt x="193" y="2071"/>
                    <a:pt x="652" y="2071"/>
                  </a:cubicBezTo>
                  <a:lnTo>
                    <a:pt x="1185" y="2071"/>
                  </a:lnTo>
                  <a:cubicBezTo>
                    <a:pt x="873" y="2237"/>
                    <a:pt x="560" y="2384"/>
                    <a:pt x="266" y="2531"/>
                  </a:cubicBezTo>
                  <a:cubicBezTo>
                    <a:pt x="0" y="2734"/>
                    <a:pt x="187" y="3203"/>
                    <a:pt x="486" y="3203"/>
                  </a:cubicBezTo>
                  <a:cubicBezTo>
                    <a:pt x="538" y="3203"/>
                    <a:pt x="595" y="3189"/>
                    <a:pt x="652" y="3156"/>
                  </a:cubicBezTo>
                  <a:cubicBezTo>
                    <a:pt x="1332" y="2770"/>
                    <a:pt x="2031" y="2457"/>
                    <a:pt x="2711" y="2071"/>
                  </a:cubicBezTo>
                  <a:cubicBezTo>
                    <a:pt x="2950" y="1924"/>
                    <a:pt x="2950" y="1538"/>
                    <a:pt x="2638" y="1464"/>
                  </a:cubicBezTo>
                  <a:cubicBezTo>
                    <a:pt x="2638" y="1464"/>
                    <a:pt x="1185" y="325"/>
                    <a:pt x="873" y="86"/>
                  </a:cubicBezTo>
                  <a:cubicBezTo>
                    <a:pt x="799" y="26"/>
                    <a:pt x="728" y="0"/>
                    <a:pt x="6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093;p41"/>
            <p:cNvSpPr/>
            <p:nvPr/>
          </p:nvSpPr>
          <p:spPr>
            <a:xfrm>
              <a:off x="4634219" y="4064078"/>
              <a:ext cx="122964" cy="130715"/>
            </a:xfrm>
            <a:custGeom>
              <a:avLst/>
              <a:gdLst/>
              <a:ahLst/>
              <a:cxnLst/>
              <a:rect l="l" t="t" r="r" b="b"/>
              <a:pathLst>
                <a:path w="3014" h="3204" extrusionOk="0">
                  <a:moveTo>
                    <a:pt x="2360" y="0"/>
                  </a:moveTo>
                  <a:cubicBezTo>
                    <a:pt x="2296" y="0"/>
                    <a:pt x="2226" y="26"/>
                    <a:pt x="2152" y="86"/>
                  </a:cubicBezTo>
                  <a:cubicBezTo>
                    <a:pt x="1839" y="325"/>
                    <a:pt x="387" y="1464"/>
                    <a:pt x="387" y="1464"/>
                  </a:cubicBezTo>
                  <a:cubicBezTo>
                    <a:pt x="74" y="1538"/>
                    <a:pt x="1" y="1924"/>
                    <a:pt x="313" y="2071"/>
                  </a:cubicBezTo>
                  <a:cubicBezTo>
                    <a:pt x="920" y="2457"/>
                    <a:pt x="1692" y="2770"/>
                    <a:pt x="2372" y="3156"/>
                  </a:cubicBezTo>
                  <a:cubicBezTo>
                    <a:pt x="2430" y="3189"/>
                    <a:pt x="2486" y="3203"/>
                    <a:pt x="2539" y="3203"/>
                  </a:cubicBezTo>
                  <a:cubicBezTo>
                    <a:pt x="2836" y="3203"/>
                    <a:pt x="3013" y="2734"/>
                    <a:pt x="2685" y="2531"/>
                  </a:cubicBezTo>
                  <a:cubicBezTo>
                    <a:pt x="2464" y="2384"/>
                    <a:pt x="2152" y="2237"/>
                    <a:pt x="1839" y="2071"/>
                  </a:cubicBezTo>
                  <a:lnTo>
                    <a:pt x="2372" y="2071"/>
                  </a:lnTo>
                  <a:cubicBezTo>
                    <a:pt x="2759" y="2071"/>
                    <a:pt x="2759" y="1391"/>
                    <a:pt x="2372" y="1391"/>
                  </a:cubicBezTo>
                  <a:lnTo>
                    <a:pt x="1692" y="1391"/>
                  </a:lnTo>
                  <a:cubicBezTo>
                    <a:pt x="1913" y="1152"/>
                    <a:pt x="2225" y="858"/>
                    <a:pt x="2464" y="692"/>
                  </a:cubicBezTo>
                  <a:cubicBezTo>
                    <a:pt x="2762" y="454"/>
                    <a:pt x="2626" y="0"/>
                    <a:pt x="236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086;p41"/>
            <p:cNvSpPr/>
            <p:nvPr/>
          </p:nvSpPr>
          <p:spPr>
            <a:xfrm>
              <a:off x="4520591" y="4230893"/>
              <a:ext cx="134305" cy="84043"/>
            </a:xfrm>
            <a:custGeom>
              <a:avLst/>
              <a:gdLst/>
              <a:ahLst/>
              <a:cxnLst/>
              <a:rect l="l" t="t" r="r" b="b"/>
              <a:pathLst>
                <a:path w="3292" h="2060" extrusionOk="0">
                  <a:moveTo>
                    <a:pt x="295" y="1"/>
                  </a:moveTo>
                  <a:cubicBezTo>
                    <a:pt x="148" y="1"/>
                    <a:pt x="1" y="148"/>
                    <a:pt x="1" y="295"/>
                  </a:cubicBezTo>
                  <a:cubicBezTo>
                    <a:pt x="1" y="1214"/>
                    <a:pt x="681" y="1986"/>
                    <a:pt x="1600" y="2060"/>
                  </a:cubicBezTo>
                  <a:cubicBezTo>
                    <a:pt x="2519" y="2060"/>
                    <a:pt x="3292" y="1306"/>
                    <a:pt x="3292" y="387"/>
                  </a:cubicBezTo>
                  <a:cubicBezTo>
                    <a:pt x="3292" y="221"/>
                    <a:pt x="3218" y="74"/>
                    <a:pt x="2979" y="74"/>
                  </a:cubicBezTo>
                  <a:cubicBezTo>
                    <a:pt x="2832" y="74"/>
                    <a:pt x="2667" y="221"/>
                    <a:pt x="2667" y="387"/>
                  </a:cubicBezTo>
                  <a:cubicBezTo>
                    <a:pt x="2593" y="920"/>
                    <a:pt x="2133" y="1380"/>
                    <a:pt x="1600" y="1380"/>
                  </a:cubicBezTo>
                  <a:cubicBezTo>
                    <a:pt x="1067" y="1380"/>
                    <a:pt x="607" y="920"/>
                    <a:pt x="681" y="295"/>
                  </a:cubicBezTo>
                  <a:cubicBezTo>
                    <a:pt x="681" y="148"/>
                    <a:pt x="534" y="1"/>
                    <a:pt x="295" y="1"/>
                  </a:cubicBezTo>
                  <a:close/>
                </a:path>
              </a:pathLst>
            </a:custGeom>
            <a:solidFill>
              <a:schemeClr val="bg1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p4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Contents of </a:t>
            </a:r>
            <a:r>
              <a:rPr lang="en">
                <a:solidFill>
                  <a:schemeClr val="dk2"/>
                </a:solidFill>
              </a:rPr>
              <a:t>this template</a:t>
            </a:r>
            <a:endParaRPr>
              <a:solidFill>
                <a:schemeClr val="dk2"/>
              </a:solidFill>
            </a:endParaRPr>
          </a:p>
        </p:txBody>
      </p:sp>
      <p:graphicFrame>
        <p:nvGraphicFramePr>
          <p:cNvPr id="2141" name="Google Shape;2141;p42"/>
          <p:cNvGraphicFramePr/>
          <p:nvPr/>
        </p:nvGraphicFramePr>
        <p:xfrm>
          <a:off x="720000" y="1857400"/>
          <a:ext cx="7704000" cy="2103000"/>
        </p:xfrm>
        <a:graphic>
          <a:graphicData uri="http://schemas.openxmlformats.org/drawingml/2006/table">
            <a:tbl>
              <a:tblPr>
                <a:noFill/>
                <a:tableStyleId>{27560CAA-E577-4A4A-856E-9C3638018AA5}</a:tableStyleId>
              </a:tblPr>
              <a:tblGrid>
                <a:gridCol w="235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7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Fredoka One"/>
                          <a:ea typeface="Fredoka One"/>
                          <a:cs typeface="Fredoka One"/>
                          <a:sym typeface="Fredoka One"/>
                          <a:hlinkClick r:id="rId5" action="ppaction://hlinksldjump"/>
                        </a:rPr>
                        <a:t>Fonts</a:t>
                      </a:r>
                      <a:endParaRPr sz="1100">
                        <a:solidFill>
                          <a:schemeClr val="accent2"/>
                        </a:solidFill>
                        <a:latin typeface="Fredoka One"/>
                        <a:ea typeface="Fredoka One"/>
                        <a:cs typeface="Fredoka One"/>
                        <a:sym typeface="Fredoka On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To view this template correctly in PowerPoint, download and install the fonts we used</a:t>
                      </a:r>
                      <a:endParaRPr sz="9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Fredoka One"/>
                          <a:ea typeface="Fredoka One"/>
                          <a:cs typeface="Fredoka One"/>
                          <a:sym typeface="Fredoka One"/>
                          <a:hlinkClick r:id="" action="ppaction://noaction"/>
                        </a:rPr>
                        <a:t>Used and</a:t>
                      </a:r>
                      <a:r>
                        <a:rPr lang="en" sz="1100">
                          <a:solidFill>
                            <a:schemeClr val="accent2"/>
                          </a:solidFill>
                          <a:latin typeface="Fredoka One"/>
                          <a:ea typeface="Fredoka One"/>
                          <a:cs typeface="Fredoka One"/>
                          <a:sym typeface="Fredoka One"/>
                        </a:rPr>
                        <a:t> </a:t>
                      </a:r>
                      <a:r>
                        <a:rPr lang="en" sz="110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Fredoka One"/>
                          <a:ea typeface="Fredoka One"/>
                          <a:cs typeface="Fredoka One"/>
                          <a:sym typeface="Fredoka One"/>
                          <a:hlinkClick r:id="" action="ppaction://noaction"/>
                        </a:rPr>
                        <a:t>alternative</a:t>
                      </a:r>
                      <a:r>
                        <a:rPr lang="en" sz="110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Fredoka One"/>
                          <a:ea typeface="Fredoka One"/>
                          <a:cs typeface="Fredoka One"/>
                          <a:sym typeface="Fredoka One"/>
                          <a:hlinkClick r:id="" action="ppaction://noaction"/>
                        </a:rPr>
                        <a:t> resources</a:t>
                      </a:r>
                      <a:endParaRPr sz="1100">
                        <a:solidFill>
                          <a:schemeClr val="accent2"/>
                        </a:solidFill>
                        <a:latin typeface="Fredoka One"/>
                        <a:ea typeface="Fredoka One"/>
                        <a:cs typeface="Fredoka One"/>
                        <a:sym typeface="Fredoka On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An assortment of graphic resources that are suitable for use in this presentation</a:t>
                      </a:r>
                      <a:endParaRPr sz="9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Fredoka One"/>
                          <a:ea typeface="Fredoka One"/>
                          <a:cs typeface="Fredoka One"/>
                          <a:sym typeface="Fredoka One"/>
                          <a:hlinkClick r:id="" action="ppaction://noaction"/>
                        </a:rPr>
                        <a:t>Thanks slide</a:t>
                      </a:r>
                      <a:endParaRPr sz="1100">
                        <a:solidFill>
                          <a:schemeClr val="accent2"/>
                        </a:solidFill>
                        <a:latin typeface="Fredoka One"/>
                        <a:ea typeface="Fredoka One"/>
                        <a:cs typeface="Fredoka One"/>
                        <a:sym typeface="Fredoka On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You must keep it so that proper credits for our design are given</a:t>
                      </a:r>
                      <a:endParaRPr sz="9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Fredoka One"/>
                          <a:ea typeface="Fredoka One"/>
                          <a:cs typeface="Fredoka One"/>
                          <a:sym typeface="Fredoka One"/>
                          <a:hlinkClick r:id="rId5" action="ppaction://hlinksldjump"/>
                        </a:rPr>
                        <a:t>Colors</a:t>
                      </a:r>
                      <a:endParaRPr sz="1100">
                        <a:solidFill>
                          <a:schemeClr val="accent2"/>
                        </a:solidFill>
                        <a:latin typeface="Fredoka One"/>
                        <a:ea typeface="Fredoka One"/>
                        <a:cs typeface="Fredoka One"/>
                        <a:sym typeface="Fredoka On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All the colors used in this presentation</a:t>
                      </a:r>
                      <a:endParaRPr sz="9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Fredoka One"/>
                          <a:ea typeface="Fredoka One"/>
                          <a:cs typeface="Fredoka One"/>
                          <a:sym typeface="Fredoka One"/>
                          <a:hlinkClick r:id="" action="ppaction://noaction"/>
                        </a:rPr>
                        <a:t>Infographic resources</a:t>
                      </a:r>
                      <a:endParaRPr sz="1100">
                        <a:solidFill>
                          <a:schemeClr val="accent2"/>
                        </a:solidFill>
                        <a:latin typeface="Fredoka One"/>
                        <a:ea typeface="Fredoka One"/>
                        <a:cs typeface="Fredoka One"/>
                        <a:sym typeface="Fredoka On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These can be used in the template, and their size and color can be edited</a:t>
                      </a:r>
                      <a:endParaRPr sz="9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Fredoka One"/>
                          <a:ea typeface="Fredoka One"/>
                          <a:cs typeface="Fredoka One"/>
                          <a:sym typeface="Fredoka One"/>
                          <a:hlinkClick r:id="" action="ppaction://noaction"/>
                        </a:rPr>
                        <a:t>Customizable icons</a:t>
                      </a:r>
                      <a:endParaRPr sz="1100">
                        <a:solidFill>
                          <a:schemeClr val="accent2"/>
                        </a:solidFill>
                        <a:latin typeface="Fredoka One"/>
                        <a:ea typeface="Fredoka One"/>
                        <a:cs typeface="Fredoka One"/>
                        <a:sym typeface="Fredoka On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They are sorted by theme so you can use them in all kinds of presentations</a:t>
                      </a:r>
                      <a:endParaRPr sz="9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42" name="Google Shape;2142;p42"/>
          <p:cNvSpPr txBox="1"/>
          <p:nvPr/>
        </p:nvSpPr>
        <p:spPr>
          <a:xfrm>
            <a:off x="720000" y="1190300"/>
            <a:ext cx="77040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This is a slide structure based on a Multi-Purpose presentation</a:t>
            </a:r>
            <a:endParaRPr sz="11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You can delete this slide when you’re done editing the presentation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43" name="Google Shape;2143;p42"/>
          <p:cNvSpPr txBox="1"/>
          <p:nvPr/>
        </p:nvSpPr>
        <p:spPr>
          <a:xfrm>
            <a:off x="1328413" y="41478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For more info:</a:t>
            </a:r>
            <a:br>
              <a:rPr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 </a:t>
            </a:r>
            <a:r>
              <a:rPr lang="en" sz="10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| 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 SCHOOL</a:t>
            </a:r>
            <a:r>
              <a:rPr lang="en" sz="10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 | 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FAQS</a:t>
            </a:r>
            <a:endParaRPr sz="15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44" name="Google Shape;2144;p42"/>
          <p:cNvSpPr txBox="1"/>
          <p:nvPr/>
        </p:nvSpPr>
        <p:spPr>
          <a:xfrm>
            <a:off x="4556300" y="4147800"/>
            <a:ext cx="3518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You can visit our sister projects:</a:t>
            </a:r>
            <a:br>
              <a:rPr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9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0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|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10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0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|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11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STORYSET</a:t>
            </a:r>
            <a:r>
              <a:rPr lang="en" sz="10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|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1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WEPIK </a:t>
            </a:r>
            <a:r>
              <a:rPr lang="en" sz="10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|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1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VIDFY</a:t>
            </a:r>
            <a:endParaRPr sz="6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145" name="Google Shape;2145;p42"/>
          <p:cNvGrpSpPr/>
          <p:nvPr/>
        </p:nvGrpSpPr>
        <p:grpSpPr>
          <a:xfrm>
            <a:off x="893626" y="4481060"/>
            <a:ext cx="206929" cy="203212"/>
            <a:chOff x="1971300" y="3409475"/>
            <a:chExt cx="101600" cy="99775"/>
          </a:xfrm>
        </p:grpSpPr>
        <p:sp>
          <p:nvSpPr>
            <p:cNvPr id="2146" name="Google Shape;2146;p4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4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4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9" name="Google Shape;2149;p42"/>
          <p:cNvGrpSpPr/>
          <p:nvPr/>
        </p:nvGrpSpPr>
        <p:grpSpPr>
          <a:xfrm flipH="1">
            <a:off x="8119172" y="4481060"/>
            <a:ext cx="206929" cy="203212"/>
            <a:chOff x="1971300" y="3409475"/>
            <a:chExt cx="101600" cy="99775"/>
          </a:xfrm>
        </p:grpSpPr>
        <p:sp>
          <p:nvSpPr>
            <p:cNvPr id="2150" name="Google Shape;2150;p4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4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4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thu hoạch hạt đầ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705" r="-1"/>
          <a:stretch/>
        </p:blipFill>
        <p:spPr>
          <a:xfrm>
            <a:off x="0" y="-10873"/>
            <a:ext cx="9144000" cy="5175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QUAN SÁT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100" y="1320847"/>
            <a:ext cx="3003900" cy="2443500"/>
          </a:xfrm>
        </p:spPr>
        <p:txBody>
          <a:bodyPr/>
          <a:lstStyle/>
          <a:p>
            <a:r>
              <a:rPr lang="en-US" sz="2000" dirty="0" err="1" smtClean="0"/>
              <a:t>Cây</a:t>
            </a:r>
            <a:r>
              <a:rPr lang="en-US" sz="2000" dirty="0" smtClean="0"/>
              <a:t> </a:t>
            </a:r>
            <a:r>
              <a:rPr lang="en-US" sz="2000" dirty="0" err="1" smtClean="0"/>
              <a:t>đỗ</a:t>
            </a:r>
            <a:r>
              <a:rPr lang="en-US" sz="2000" dirty="0" smtClean="0"/>
              <a:t> </a:t>
            </a:r>
            <a:r>
              <a:rPr lang="en-US" sz="2000" dirty="0" err="1" smtClean="0"/>
              <a:t>đen</a:t>
            </a:r>
            <a:endParaRPr lang="en-US" sz="2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>
          <a:xfrm>
            <a:off x="6236397" y="1952270"/>
            <a:ext cx="3030600" cy="2443500"/>
          </a:xfrm>
        </p:spPr>
        <p:txBody>
          <a:bodyPr/>
          <a:lstStyle/>
          <a:p>
            <a:r>
              <a:rPr lang="en-US" sz="2000" dirty="0" err="1" smtClean="0"/>
              <a:t>Quả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hạt</a:t>
            </a:r>
            <a:r>
              <a:rPr lang="en-US" sz="2000" dirty="0" smtClean="0"/>
              <a:t> </a:t>
            </a:r>
            <a:r>
              <a:rPr lang="en-US" sz="2000" dirty="0" err="1" smtClean="0"/>
              <a:t>đỗ</a:t>
            </a:r>
            <a:r>
              <a:rPr lang="en-US" sz="2000" dirty="0" smtClean="0"/>
              <a:t> </a:t>
            </a:r>
            <a:r>
              <a:rPr lang="en-US" sz="2000" dirty="0" err="1" smtClean="0"/>
              <a:t>đen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0"/>
          <a:stretch/>
        </p:blipFill>
        <p:spPr>
          <a:xfrm>
            <a:off x="560080" y="1737884"/>
            <a:ext cx="3946227" cy="2567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230" y="2393204"/>
            <a:ext cx="3946227" cy="260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8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8" name="Google Shape;2828;p55"/>
          <p:cNvSpPr txBox="1">
            <a:spLocks noGrp="1"/>
          </p:cNvSpPr>
          <p:nvPr>
            <p:ph type="title"/>
          </p:nvPr>
        </p:nvSpPr>
        <p:spPr>
          <a:xfrm>
            <a:off x="1364105" y="1970978"/>
            <a:ext cx="6220917" cy="22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 món ăn được chế biến từ đỗ đen</a:t>
            </a:r>
            <a:endParaRPr b="1" dirty="0">
              <a:solidFill>
                <a:schemeClr val="dk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30" name="Google Shape;2830;p55"/>
          <p:cNvGrpSpPr/>
          <p:nvPr/>
        </p:nvGrpSpPr>
        <p:grpSpPr>
          <a:xfrm flipH="1">
            <a:off x="7746705" y="1202343"/>
            <a:ext cx="132029" cy="132029"/>
            <a:chOff x="1806775" y="3580000"/>
            <a:chExt cx="64825" cy="64825"/>
          </a:xfrm>
        </p:grpSpPr>
        <p:sp>
          <p:nvSpPr>
            <p:cNvPr id="2831" name="Google Shape;2831;p55"/>
            <p:cNvSpPr/>
            <p:nvPr/>
          </p:nvSpPr>
          <p:spPr>
            <a:xfrm>
              <a:off x="1806775" y="3580000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1287" y="0"/>
                  </a:moveTo>
                  <a:cubicBezTo>
                    <a:pt x="533" y="0"/>
                    <a:pt x="0" y="607"/>
                    <a:pt x="0" y="1306"/>
                  </a:cubicBezTo>
                  <a:cubicBezTo>
                    <a:pt x="0" y="1986"/>
                    <a:pt x="533" y="2593"/>
                    <a:pt x="1287" y="2593"/>
                  </a:cubicBezTo>
                  <a:cubicBezTo>
                    <a:pt x="1986" y="2593"/>
                    <a:pt x="2592" y="1986"/>
                    <a:pt x="2592" y="1306"/>
                  </a:cubicBezTo>
                  <a:cubicBezTo>
                    <a:pt x="2592" y="607"/>
                    <a:pt x="1986" y="0"/>
                    <a:pt x="1287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55"/>
            <p:cNvSpPr/>
            <p:nvPr/>
          </p:nvSpPr>
          <p:spPr>
            <a:xfrm>
              <a:off x="1808600" y="3580000"/>
              <a:ext cx="63000" cy="51500"/>
            </a:xfrm>
            <a:custGeom>
              <a:avLst/>
              <a:gdLst/>
              <a:ahLst/>
              <a:cxnLst/>
              <a:rect l="l" t="t" r="r" b="b"/>
              <a:pathLst>
                <a:path w="2520" h="2060" extrusionOk="0">
                  <a:moveTo>
                    <a:pt x="1214" y="0"/>
                  </a:moveTo>
                  <a:cubicBezTo>
                    <a:pt x="607" y="0"/>
                    <a:pt x="148" y="386"/>
                    <a:pt x="1" y="920"/>
                  </a:cubicBezTo>
                  <a:cubicBezTo>
                    <a:pt x="221" y="533"/>
                    <a:pt x="607" y="294"/>
                    <a:pt x="1067" y="294"/>
                  </a:cubicBezTo>
                  <a:cubicBezTo>
                    <a:pt x="1766" y="294"/>
                    <a:pt x="2299" y="920"/>
                    <a:pt x="2299" y="1600"/>
                  </a:cubicBezTo>
                  <a:lnTo>
                    <a:pt x="2299" y="2059"/>
                  </a:lnTo>
                  <a:cubicBezTo>
                    <a:pt x="2372" y="1839"/>
                    <a:pt x="2519" y="1600"/>
                    <a:pt x="2519" y="1306"/>
                  </a:cubicBezTo>
                  <a:cubicBezTo>
                    <a:pt x="2519" y="607"/>
                    <a:pt x="1913" y="0"/>
                    <a:pt x="1214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55"/>
            <p:cNvSpPr/>
            <p:nvPr/>
          </p:nvSpPr>
          <p:spPr>
            <a:xfrm>
              <a:off x="1810450" y="3597000"/>
              <a:ext cx="47825" cy="47825"/>
            </a:xfrm>
            <a:custGeom>
              <a:avLst/>
              <a:gdLst/>
              <a:ahLst/>
              <a:cxnLst/>
              <a:rect l="l" t="t" r="r" b="b"/>
              <a:pathLst>
                <a:path w="1913" h="1913" extrusionOk="0">
                  <a:moveTo>
                    <a:pt x="993" y="1"/>
                  </a:moveTo>
                  <a:cubicBezTo>
                    <a:pt x="460" y="1"/>
                    <a:pt x="0" y="387"/>
                    <a:pt x="0" y="920"/>
                  </a:cubicBezTo>
                  <a:cubicBezTo>
                    <a:pt x="0" y="1453"/>
                    <a:pt x="460" y="1913"/>
                    <a:pt x="993" y="1913"/>
                  </a:cubicBezTo>
                  <a:cubicBezTo>
                    <a:pt x="1526" y="1913"/>
                    <a:pt x="1912" y="1453"/>
                    <a:pt x="1912" y="920"/>
                  </a:cubicBezTo>
                  <a:cubicBezTo>
                    <a:pt x="1912" y="387"/>
                    <a:pt x="1526" y="1"/>
                    <a:pt x="9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4" name="Google Shape;2834;p55"/>
          <p:cNvGrpSpPr/>
          <p:nvPr/>
        </p:nvGrpSpPr>
        <p:grpSpPr>
          <a:xfrm flipH="1">
            <a:off x="7299092" y="578585"/>
            <a:ext cx="206929" cy="203212"/>
            <a:chOff x="1971300" y="3409475"/>
            <a:chExt cx="101600" cy="99775"/>
          </a:xfrm>
        </p:grpSpPr>
        <p:sp>
          <p:nvSpPr>
            <p:cNvPr id="2835" name="Google Shape;2835;p55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55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55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8" name="Google Shape;2838;p55"/>
          <p:cNvGrpSpPr/>
          <p:nvPr/>
        </p:nvGrpSpPr>
        <p:grpSpPr>
          <a:xfrm flipH="1">
            <a:off x="6939147" y="898043"/>
            <a:ext cx="206929" cy="203161"/>
            <a:chOff x="1655100" y="3332725"/>
            <a:chExt cx="101600" cy="99750"/>
          </a:xfrm>
        </p:grpSpPr>
        <p:sp>
          <p:nvSpPr>
            <p:cNvPr id="2839" name="Google Shape;2839;p55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55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55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2" name="Google Shape;2842;p55"/>
          <p:cNvGrpSpPr/>
          <p:nvPr/>
        </p:nvGrpSpPr>
        <p:grpSpPr>
          <a:xfrm flipH="1">
            <a:off x="1606232" y="961687"/>
            <a:ext cx="142077" cy="139500"/>
            <a:chOff x="1655100" y="3332725"/>
            <a:chExt cx="101600" cy="99750"/>
          </a:xfrm>
        </p:grpSpPr>
        <p:sp>
          <p:nvSpPr>
            <p:cNvPr id="2843" name="Google Shape;2843;p55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55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55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6" name="Google Shape;2846;p55"/>
          <p:cNvGrpSpPr/>
          <p:nvPr/>
        </p:nvGrpSpPr>
        <p:grpSpPr>
          <a:xfrm rot="6246480" flipH="1">
            <a:off x="633856" y="1866639"/>
            <a:ext cx="212495" cy="208678"/>
            <a:chOff x="1971300" y="3409475"/>
            <a:chExt cx="101600" cy="99775"/>
          </a:xfrm>
        </p:grpSpPr>
        <p:sp>
          <p:nvSpPr>
            <p:cNvPr id="2847" name="Google Shape;2847;p55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55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55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0" name="Google Shape;2850;p55"/>
          <p:cNvGrpSpPr/>
          <p:nvPr/>
        </p:nvGrpSpPr>
        <p:grpSpPr>
          <a:xfrm flipH="1">
            <a:off x="7146067" y="3863110"/>
            <a:ext cx="206929" cy="203212"/>
            <a:chOff x="1971300" y="3409475"/>
            <a:chExt cx="101600" cy="99775"/>
          </a:xfrm>
        </p:grpSpPr>
        <p:sp>
          <p:nvSpPr>
            <p:cNvPr id="2851" name="Google Shape;2851;p55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55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55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3" name="Google Shape;2883;p55"/>
          <p:cNvGrpSpPr/>
          <p:nvPr/>
        </p:nvGrpSpPr>
        <p:grpSpPr>
          <a:xfrm flipH="1">
            <a:off x="6976605" y="4295043"/>
            <a:ext cx="132029" cy="132029"/>
            <a:chOff x="1806775" y="3580000"/>
            <a:chExt cx="64825" cy="64825"/>
          </a:xfrm>
        </p:grpSpPr>
        <p:sp>
          <p:nvSpPr>
            <p:cNvPr id="2884" name="Google Shape;2884;p55"/>
            <p:cNvSpPr/>
            <p:nvPr/>
          </p:nvSpPr>
          <p:spPr>
            <a:xfrm>
              <a:off x="1806775" y="3580000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1287" y="0"/>
                  </a:moveTo>
                  <a:cubicBezTo>
                    <a:pt x="533" y="0"/>
                    <a:pt x="0" y="607"/>
                    <a:pt x="0" y="1306"/>
                  </a:cubicBezTo>
                  <a:cubicBezTo>
                    <a:pt x="0" y="1986"/>
                    <a:pt x="533" y="2593"/>
                    <a:pt x="1287" y="2593"/>
                  </a:cubicBezTo>
                  <a:cubicBezTo>
                    <a:pt x="1986" y="2593"/>
                    <a:pt x="2592" y="1986"/>
                    <a:pt x="2592" y="1306"/>
                  </a:cubicBezTo>
                  <a:cubicBezTo>
                    <a:pt x="2592" y="607"/>
                    <a:pt x="1986" y="0"/>
                    <a:pt x="1287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55"/>
            <p:cNvSpPr/>
            <p:nvPr/>
          </p:nvSpPr>
          <p:spPr>
            <a:xfrm>
              <a:off x="1808600" y="3580000"/>
              <a:ext cx="63000" cy="51500"/>
            </a:xfrm>
            <a:custGeom>
              <a:avLst/>
              <a:gdLst/>
              <a:ahLst/>
              <a:cxnLst/>
              <a:rect l="l" t="t" r="r" b="b"/>
              <a:pathLst>
                <a:path w="2520" h="2060" extrusionOk="0">
                  <a:moveTo>
                    <a:pt x="1214" y="0"/>
                  </a:moveTo>
                  <a:cubicBezTo>
                    <a:pt x="607" y="0"/>
                    <a:pt x="148" y="386"/>
                    <a:pt x="1" y="920"/>
                  </a:cubicBezTo>
                  <a:cubicBezTo>
                    <a:pt x="221" y="533"/>
                    <a:pt x="607" y="294"/>
                    <a:pt x="1067" y="294"/>
                  </a:cubicBezTo>
                  <a:cubicBezTo>
                    <a:pt x="1766" y="294"/>
                    <a:pt x="2299" y="920"/>
                    <a:pt x="2299" y="1600"/>
                  </a:cubicBezTo>
                  <a:lnTo>
                    <a:pt x="2299" y="2059"/>
                  </a:lnTo>
                  <a:cubicBezTo>
                    <a:pt x="2372" y="1839"/>
                    <a:pt x="2519" y="1600"/>
                    <a:pt x="2519" y="1306"/>
                  </a:cubicBezTo>
                  <a:cubicBezTo>
                    <a:pt x="2519" y="607"/>
                    <a:pt x="1913" y="0"/>
                    <a:pt x="1214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55"/>
            <p:cNvSpPr/>
            <p:nvPr/>
          </p:nvSpPr>
          <p:spPr>
            <a:xfrm>
              <a:off x="1810450" y="3597000"/>
              <a:ext cx="47825" cy="47825"/>
            </a:xfrm>
            <a:custGeom>
              <a:avLst/>
              <a:gdLst/>
              <a:ahLst/>
              <a:cxnLst/>
              <a:rect l="l" t="t" r="r" b="b"/>
              <a:pathLst>
                <a:path w="1913" h="1913" extrusionOk="0">
                  <a:moveTo>
                    <a:pt x="993" y="1"/>
                  </a:moveTo>
                  <a:cubicBezTo>
                    <a:pt x="460" y="1"/>
                    <a:pt x="0" y="387"/>
                    <a:pt x="0" y="920"/>
                  </a:cubicBezTo>
                  <a:cubicBezTo>
                    <a:pt x="0" y="1453"/>
                    <a:pt x="460" y="1913"/>
                    <a:pt x="993" y="1913"/>
                  </a:cubicBezTo>
                  <a:cubicBezTo>
                    <a:pt x="1526" y="1913"/>
                    <a:pt x="1912" y="1453"/>
                    <a:pt x="1912" y="920"/>
                  </a:cubicBezTo>
                  <a:cubicBezTo>
                    <a:pt x="1912" y="387"/>
                    <a:pt x="1526" y="1"/>
                    <a:pt x="9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p44"/>
          <p:cNvSpPr txBox="1">
            <a:spLocks noGrp="1"/>
          </p:cNvSpPr>
          <p:nvPr>
            <p:ph type="title"/>
          </p:nvPr>
        </p:nvSpPr>
        <p:spPr>
          <a:xfrm>
            <a:off x="4908408" y="2210404"/>
            <a:ext cx="52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Kem đỗ đen</a:t>
            </a:r>
            <a:endParaRPr sz="4000" b="1" dirty="0">
              <a:solidFill>
                <a:schemeClr val="dk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9788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p44"/>
          <p:cNvSpPr txBox="1">
            <a:spLocks noGrp="1"/>
          </p:cNvSpPr>
          <p:nvPr>
            <p:ph type="title"/>
          </p:nvPr>
        </p:nvSpPr>
        <p:spPr>
          <a:xfrm>
            <a:off x="2092006" y="4445938"/>
            <a:ext cx="52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Xôi đỗ đen</a:t>
            </a:r>
            <a:endParaRPr sz="4000" b="1" dirty="0">
              <a:solidFill>
                <a:schemeClr val="dk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095" y="0"/>
            <a:ext cx="6385810" cy="444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p44"/>
          <p:cNvSpPr txBox="1">
            <a:spLocks noGrp="1"/>
          </p:cNvSpPr>
          <p:nvPr>
            <p:ph type="title"/>
          </p:nvPr>
        </p:nvSpPr>
        <p:spPr>
          <a:xfrm>
            <a:off x="1926240" y="4397344"/>
            <a:ext cx="52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Chè đỗ đen</a:t>
            </a:r>
            <a:endParaRPr sz="4000" b="1" dirty="0">
              <a:solidFill>
                <a:schemeClr val="dk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590" y="0"/>
            <a:ext cx="6348335" cy="439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7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" name="Google Shape;2898;p57"/>
          <p:cNvSpPr txBox="1">
            <a:spLocks noGrp="1"/>
          </p:cNvSpPr>
          <p:nvPr>
            <p:ph type="title"/>
          </p:nvPr>
        </p:nvSpPr>
        <p:spPr>
          <a:xfrm>
            <a:off x="720113" y="1701748"/>
            <a:ext cx="4358700" cy="11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nhóm </a:t>
            </a:r>
            <a:endParaRPr sz="6600" b="1" dirty="0">
              <a:solidFill>
                <a:schemeClr val="dk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23" name="Google Shape;2923;p57"/>
          <p:cNvGrpSpPr/>
          <p:nvPr/>
        </p:nvGrpSpPr>
        <p:grpSpPr>
          <a:xfrm flipH="1">
            <a:off x="4365067" y="700760"/>
            <a:ext cx="206929" cy="203212"/>
            <a:chOff x="1971300" y="3409475"/>
            <a:chExt cx="101600" cy="99775"/>
          </a:xfrm>
        </p:grpSpPr>
        <p:sp>
          <p:nvSpPr>
            <p:cNvPr id="2924" name="Google Shape;2924;p5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5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5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7" name="Google Shape;2927;p57"/>
          <p:cNvGrpSpPr/>
          <p:nvPr/>
        </p:nvGrpSpPr>
        <p:grpSpPr>
          <a:xfrm flipH="1">
            <a:off x="4005122" y="1020218"/>
            <a:ext cx="206929" cy="203161"/>
            <a:chOff x="1655100" y="3332725"/>
            <a:chExt cx="101600" cy="99750"/>
          </a:xfrm>
        </p:grpSpPr>
        <p:sp>
          <p:nvSpPr>
            <p:cNvPr id="2928" name="Google Shape;2928;p5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5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5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31" name="Google Shape;2931;p57"/>
          <p:cNvGrpSpPr/>
          <p:nvPr/>
        </p:nvGrpSpPr>
        <p:grpSpPr>
          <a:xfrm flipH="1">
            <a:off x="2563047" y="4207293"/>
            <a:ext cx="206929" cy="203161"/>
            <a:chOff x="1655100" y="3332725"/>
            <a:chExt cx="101600" cy="99750"/>
          </a:xfrm>
        </p:grpSpPr>
        <p:sp>
          <p:nvSpPr>
            <p:cNvPr id="2932" name="Google Shape;2932;p5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5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5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roup 39"/>
          <p:cNvGrpSpPr/>
          <p:nvPr/>
        </p:nvGrpSpPr>
        <p:grpSpPr>
          <a:xfrm rot="1052531">
            <a:off x="4567359" y="830585"/>
            <a:ext cx="737333" cy="692001"/>
            <a:chOff x="4206606" y="3870923"/>
            <a:chExt cx="737333" cy="692001"/>
          </a:xfrm>
        </p:grpSpPr>
        <p:grpSp>
          <p:nvGrpSpPr>
            <p:cNvPr id="41" name="Google Shape;2099;p41"/>
            <p:cNvGrpSpPr/>
            <p:nvPr/>
          </p:nvGrpSpPr>
          <p:grpSpPr>
            <a:xfrm rot="159891">
              <a:off x="4206606" y="3870923"/>
              <a:ext cx="737333" cy="692001"/>
              <a:chOff x="4067363" y="1713447"/>
              <a:chExt cx="451825" cy="424046"/>
            </a:xfrm>
          </p:grpSpPr>
          <p:sp>
            <p:nvSpPr>
              <p:cNvPr id="45" name="Google Shape;2100;p41"/>
              <p:cNvSpPr/>
              <p:nvPr/>
            </p:nvSpPr>
            <p:spPr>
              <a:xfrm>
                <a:off x="4067363" y="1993593"/>
                <a:ext cx="451825" cy="143900"/>
              </a:xfrm>
              <a:custGeom>
                <a:avLst/>
                <a:gdLst/>
                <a:ahLst/>
                <a:cxnLst/>
                <a:rect l="l" t="t" r="r" b="b"/>
                <a:pathLst>
                  <a:path w="18073" h="5756" extrusionOk="0">
                    <a:moveTo>
                      <a:pt x="9027" y="1"/>
                    </a:moveTo>
                    <a:cubicBezTo>
                      <a:pt x="4063" y="1"/>
                      <a:pt x="0" y="1306"/>
                      <a:pt x="0" y="2832"/>
                    </a:cubicBezTo>
                    <a:cubicBezTo>
                      <a:pt x="0" y="4450"/>
                      <a:pt x="4063" y="5755"/>
                      <a:pt x="9027" y="5755"/>
                    </a:cubicBezTo>
                    <a:cubicBezTo>
                      <a:pt x="14083" y="5755"/>
                      <a:pt x="18072" y="4450"/>
                      <a:pt x="18072" y="2832"/>
                    </a:cubicBezTo>
                    <a:cubicBezTo>
                      <a:pt x="18072" y="1306"/>
                      <a:pt x="14083" y="1"/>
                      <a:pt x="9027" y="1"/>
                    </a:cubicBezTo>
                    <a:close/>
                  </a:path>
                </a:pathLst>
              </a:custGeom>
              <a:solidFill>
                <a:srgbClr val="2E305B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101;p41"/>
              <p:cNvSpPr/>
              <p:nvPr/>
            </p:nvSpPr>
            <p:spPr>
              <a:xfrm>
                <a:off x="4090856" y="1713447"/>
                <a:ext cx="402175" cy="370200"/>
              </a:xfrm>
              <a:custGeom>
                <a:avLst/>
                <a:gdLst/>
                <a:ahLst/>
                <a:cxnLst/>
                <a:rect l="l" t="t" r="r" b="b"/>
                <a:pathLst>
                  <a:path w="16087" h="14808" extrusionOk="0">
                    <a:moveTo>
                      <a:pt x="8596" y="0"/>
                    </a:moveTo>
                    <a:cubicBezTo>
                      <a:pt x="6351" y="0"/>
                      <a:pt x="4183" y="1080"/>
                      <a:pt x="2685" y="2963"/>
                    </a:cubicBezTo>
                    <a:cubicBezTo>
                      <a:pt x="460" y="5721"/>
                      <a:pt x="1" y="10078"/>
                      <a:pt x="2611" y="12762"/>
                    </a:cubicBezTo>
                    <a:cubicBezTo>
                      <a:pt x="3983" y="14189"/>
                      <a:pt x="5909" y="14807"/>
                      <a:pt x="7813" y="14807"/>
                    </a:cubicBezTo>
                    <a:cubicBezTo>
                      <a:pt x="8461" y="14807"/>
                      <a:pt x="9106" y="14736"/>
                      <a:pt x="9726" y="14600"/>
                    </a:cubicBezTo>
                    <a:cubicBezTo>
                      <a:pt x="12189" y="14141"/>
                      <a:pt x="14488" y="12615"/>
                      <a:pt x="15480" y="10243"/>
                    </a:cubicBezTo>
                    <a:cubicBezTo>
                      <a:pt x="16087" y="8625"/>
                      <a:pt x="16087" y="6861"/>
                      <a:pt x="15627" y="5335"/>
                    </a:cubicBezTo>
                    <a:cubicBezTo>
                      <a:pt x="14947" y="3184"/>
                      <a:pt x="13256" y="1345"/>
                      <a:pt x="11197" y="500"/>
                    </a:cubicBezTo>
                    <a:cubicBezTo>
                      <a:pt x="10341" y="161"/>
                      <a:pt x="9463" y="0"/>
                      <a:pt x="8596" y="0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102;p41"/>
              <p:cNvSpPr/>
              <p:nvPr/>
            </p:nvSpPr>
            <p:spPr>
              <a:xfrm>
                <a:off x="4096914" y="1809848"/>
                <a:ext cx="390057" cy="268141"/>
              </a:xfrm>
              <a:custGeom>
                <a:avLst/>
                <a:gdLst/>
                <a:ahLst/>
                <a:cxnLst/>
                <a:rect l="l" t="t" r="r" b="b"/>
                <a:pathLst>
                  <a:path w="15940" h="12533" extrusionOk="0">
                    <a:moveTo>
                      <a:pt x="3217" y="0"/>
                    </a:moveTo>
                    <a:cubicBezTo>
                      <a:pt x="3070" y="239"/>
                      <a:pt x="2831" y="460"/>
                      <a:pt x="2684" y="625"/>
                    </a:cubicBezTo>
                    <a:cubicBezTo>
                      <a:pt x="533" y="3456"/>
                      <a:pt x="0" y="7813"/>
                      <a:pt x="2611" y="10498"/>
                    </a:cubicBezTo>
                    <a:cubicBezTo>
                      <a:pt x="4002" y="11889"/>
                      <a:pt x="5961" y="12532"/>
                      <a:pt x="7923" y="12532"/>
                    </a:cubicBezTo>
                    <a:cubicBezTo>
                      <a:pt x="8555" y="12532"/>
                      <a:pt x="9186" y="12466"/>
                      <a:pt x="9799" y="12336"/>
                    </a:cubicBezTo>
                    <a:cubicBezTo>
                      <a:pt x="12189" y="11876"/>
                      <a:pt x="14487" y="10350"/>
                      <a:pt x="15480" y="7979"/>
                    </a:cubicBezTo>
                    <a:cubicBezTo>
                      <a:pt x="15700" y="7354"/>
                      <a:pt x="15866" y="6821"/>
                      <a:pt x="15939" y="6214"/>
                    </a:cubicBezTo>
                    <a:lnTo>
                      <a:pt x="15939" y="6214"/>
                    </a:lnTo>
                    <a:cubicBezTo>
                      <a:pt x="14781" y="7207"/>
                      <a:pt x="13402" y="7905"/>
                      <a:pt x="11950" y="8199"/>
                    </a:cubicBezTo>
                    <a:cubicBezTo>
                      <a:pt x="11373" y="8308"/>
                      <a:pt x="10774" y="8365"/>
                      <a:pt x="10172" y="8365"/>
                    </a:cubicBezTo>
                    <a:cubicBezTo>
                      <a:pt x="8223" y="8365"/>
                      <a:pt x="6240" y="7765"/>
                      <a:pt x="4835" y="6361"/>
                    </a:cubicBezTo>
                    <a:cubicBezTo>
                      <a:pt x="3217" y="4596"/>
                      <a:pt x="2758" y="2225"/>
                      <a:pt x="3217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103;p41"/>
              <p:cNvSpPr/>
              <p:nvPr/>
            </p:nvSpPr>
            <p:spPr>
              <a:xfrm>
                <a:off x="4233050" y="1731825"/>
                <a:ext cx="128275" cy="120200"/>
              </a:xfrm>
              <a:custGeom>
                <a:avLst/>
                <a:gdLst/>
                <a:ahLst/>
                <a:cxnLst/>
                <a:rect l="l" t="t" r="r" b="b"/>
                <a:pathLst>
                  <a:path w="5131" h="4808" extrusionOk="0">
                    <a:moveTo>
                      <a:pt x="2752" y="1"/>
                    </a:moveTo>
                    <a:cubicBezTo>
                      <a:pt x="2028" y="1"/>
                      <a:pt x="1293" y="374"/>
                      <a:pt x="847" y="996"/>
                    </a:cubicBezTo>
                    <a:cubicBezTo>
                      <a:pt x="148" y="1842"/>
                      <a:pt x="1" y="3294"/>
                      <a:pt x="755" y="4140"/>
                    </a:cubicBezTo>
                    <a:cubicBezTo>
                      <a:pt x="1230" y="4601"/>
                      <a:pt x="1874" y="4807"/>
                      <a:pt x="2487" y="4807"/>
                    </a:cubicBezTo>
                    <a:cubicBezTo>
                      <a:pt x="2681" y="4807"/>
                      <a:pt x="2872" y="4787"/>
                      <a:pt x="3053" y="4747"/>
                    </a:cubicBezTo>
                    <a:cubicBezTo>
                      <a:pt x="3825" y="4600"/>
                      <a:pt x="4597" y="4067"/>
                      <a:pt x="4891" y="3294"/>
                    </a:cubicBezTo>
                    <a:cubicBezTo>
                      <a:pt x="5130" y="2761"/>
                      <a:pt x="5130" y="2228"/>
                      <a:pt x="4983" y="1768"/>
                    </a:cubicBezTo>
                    <a:cubicBezTo>
                      <a:pt x="4744" y="1070"/>
                      <a:pt x="4211" y="463"/>
                      <a:pt x="3512" y="151"/>
                    </a:cubicBezTo>
                    <a:cubicBezTo>
                      <a:pt x="3270" y="49"/>
                      <a:pt x="3011" y="1"/>
                      <a:pt x="2752" y="1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106;p41"/>
              <p:cNvSpPr/>
              <p:nvPr/>
            </p:nvSpPr>
            <p:spPr>
              <a:xfrm>
                <a:off x="4135175" y="1907925"/>
                <a:ext cx="111250" cy="46000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1840" extrusionOk="0">
                    <a:moveTo>
                      <a:pt x="2225" y="1"/>
                    </a:moveTo>
                    <a:cubicBezTo>
                      <a:pt x="993" y="1"/>
                      <a:pt x="0" y="387"/>
                      <a:pt x="0" y="920"/>
                    </a:cubicBezTo>
                    <a:cubicBezTo>
                      <a:pt x="0" y="1453"/>
                      <a:pt x="993" y="1839"/>
                      <a:pt x="2225" y="1839"/>
                    </a:cubicBezTo>
                    <a:cubicBezTo>
                      <a:pt x="3456" y="1839"/>
                      <a:pt x="4449" y="1453"/>
                      <a:pt x="4449" y="920"/>
                    </a:cubicBezTo>
                    <a:cubicBezTo>
                      <a:pt x="4449" y="387"/>
                      <a:pt x="3456" y="1"/>
                      <a:pt x="2225" y="1"/>
                    </a:cubicBezTo>
                    <a:close/>
                  </a:path>
                </a:pathLst>
              </a:custGeom>
              <a:solidFill>
                <a:srgbClr val="FF98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107;p41"/>
              <p:cNvSpPr/>
              <p:nvPr/>
            </p:nvSpPr>
            <p:spPr>
              <a:xfrm>
                <a:off x="4351650" y="1907925"/>
                <a:ext cx="111250" cy="46000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1840" extrusionOk="0">
                    <a:moveTo>
                      <a:pt x="2225" y="1"/>
                    </a:moveTo>
                    <a:cubicBezTo>
                      <a:pt x="993" y="1"/>
                      <a:pt x="0" y="387"/>
                      <a:pt x="0" y="920"/>
                    </a:cubicBezTo>
                    <a:cubicBezTo>
                      <a:pt x="0" y="1453"/>
                      <a:pt x="993" y="1839"/>
                      <a:pt x="2225" y="1839"/>
                    </a:cubicBezTo>
                    <a:cubicBezTo>
                      <a:pt x="3456" y="1839"/>
                      <a:pt x="4449" y="1453"/>
                      <a:pt x="4449" y="920"/>
                    </a:cubicBezTo>
                    <a:cubicBezTo>
                      <a:pt x="4449" y="387"/>
                      <a:pt x="3456" y="1"/>
                      <a:pt x="2225" y="1"/>
                    </a:cubicBezTo>
                    <a:close/>
                  </a:path>
                </a:pathLst>
              </a:custGeom>
              <a:solidFill>
                <a:srgbClr val="FF98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110;p41"/>
              <p:cNvSpPr/>
              <p:nvPr/>
            </p:nvSpPr>
            <p:spPr>
              <a:xfrm>
                <a:off x="4428400" y="1896450"/>
                <a:ext cx="26675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159" extrusionOk="0">
                    <a:moveTo>
                      <a:pt x="533" y="0"/>
                    </a:moveTo>
                    <a:cubicBezTo>
                      <a:pt x="221" y="0"/>
                      <a:pt x="0" y="239"/>
                      <a:pt x="0" y="533"/>
                    </a:cubicBezTo>
                    <a:cubicBezTo>
                      <a:pt x="0" y="846"/>
                      <a:pt x="221" y="1158"/>
                      <a:pt x="533" y="1158"/>
                    </a:cubicBezTo>
                    <a:cubicBezTo>
                      <a:pt x="846" y="1158"/>
                      <a:pt x="1067" y="846"/>
                      <a:pt x="1067" y="533"/>
                    </a:cubicBezTo>
                    <a:cubicBezTo>
                      <a:pt x="1067" y="239"/>
                      <a:pt x="846" y="0"/>
                      <a:pt x="5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111;p41"/>
              <p:cNvSpPr/>
              <p:nvPr/>
            </p:nvSpPr>
            <p:spPr>
              <a:xfrm>
                <a:off x="4158150" y="1896450"/>
                <a:ext cx="27125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159" extrusionOk="0">
                    <a:moveTo>
                      <a:pt x="533" y="0"/>
                    </a:moveTo>
                    <a:cubicBezTo>
                      <a:pt x="239" y="0"/>
                      <a:pt x="0" y="239"/>
                      <a:pt x="0" y="533"/>
                    </a:cubicBezTo>
                    <a:cubicBezTo>
                      <a:pt x="0" y="846"/>
                      <a:pt x="239" y="1158"/>
                      <a:pt x="533" y="1158"/>
                    </a:cubicBezTo>
                    <a:cubicBezTo>
                      <a:pt x="846" y="1158"/>
                      <a:pt x="1085" y="846"/>
                      <a:pt x="1085" y="533"/>
                    </a:cubicBezTo>
                    <a:cubicBezTo>
                      <a:pt x="1085" y="239"/>
                      <a:pt x="846" y="0"/>
                      <a:pt x="5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" name="Google Shape;2092;p41"/>
            <p:cNvSpPr/>
            <p:nvPr/>
          </p:nvSpPr>
          <p:spPr>
            <a:xfrm>
              <a:off x="4426885" y="4064078"/>
              <a:ext cx="120393" cy="130715"/>
            </a:xfrm>
            <a:custGeom>
              <a:avLst/>
              <a:gdLst/>
              <a:ahLst/>
              <a:cxnLst/>
              <a:rect l="l" t="t" r="r" b="b"/>
              <a:pathLst>
                <a:path w="2951" h="3204" extrusionOk="0">
                  <a:moveTo>
                    <a:pt x="665" y="0"/>
                  </a:moveTo>
                  <a:cubicBezTo>
                    <a:pt x="396" y="0"/>
                    <a:pt x="249" y="454"/>
                    <a:pt x="487" y="692"/>
                  </a:cubicBezTo>
                  <a:cubicBezTo>
                    <a:pt x="799" y="858"/>
                    <a:pt x="1020" y="1152"/>
                    <a:pt x="1332" y="1391"/>
                  </a:cubicBezTo>
                  <a:lnTo>
                    <a:pt x="652" y="1391"/>
                  </a:lnTo>
                  <a:cubicBezTo>
                    <a:pt x="193" y="1391"/>
                    <a:pt x="193" y="2071"/>
                    <a:pt x="652" y="2071"/>
                  </a:cubicBezTo>
                  <a:lnTo>
                    <a:pt x="1185" y="2071"/>
                  </a:lnTo>
                  <a:cubicBezTo>
                    <a:pt x="873" y="2237"/>
                    <a:pt x="560" y="2384"/>
                    <a:pt x="266" y="2531"/>
                  </a:cubicBezTo>
                  <a:cubicBezTo>
                    <a:pt x="0" y="2734"/>
                    <a:pt x="187" y="3203"/>
                    <a:pt x="486" y="3203"/>
                  </a:cubicBezTo>
                  <a:cubicBezTo>
                    <a:pt x="538" y="3203"/>
                    <a:pt x="595" y="3189"/>
                    <a:pt x="652" y="3156"/>
                  </a:cubicBezTo>
                  <a:cubicBezTo>
                    <a:pt x="1332" y="2770"/>
                    <a:pt x="2031" y="2457"/>
                    <a:pt x="2711" y="2071"/>
                  </a:cubicBezTo>
                  <a:cubicBezTo>
                    <a:pt x="2950" y="1924"/>
                    <a:pt x="2950" y="1538"/>
                    <a:pt x="2638" y="1464"/>
                  </a:cubicBezTo>
                  <a:cubicBezTo>
                    <a:pt x="2638" y="1464"/>
                    <a:pt x="1185" y="325"/>
                    <a:pt x="873" y="86"/>
                  </a:cubicBezTo>
                  <a:cubicBezTo>
                    <a:pt x="799" y="26"/>
                    <a:pt x="728" y="0"/>
                    <a:pt x="6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93;p41"/>
            <p:cNvSpPr/>
            <p:nvPr/>
          </p:nvSpPr>
          <p:spPr>
            <a:xfrm>
              <a:off x="4634219" y="4064078"/>
              <a:ext cx="122964" cy="130715"/>
            </a:xfrm>
            <a:custGeom>
              <a:avLst/>
              <a:gdLst/>
              <a:ahLst/>
              <a:cxnLst/>
              <a:rect l="l" t="t" r="r" b="b"/>
              <a:pathLst>
                <a:path w="3014" h="3204" extrusionOk="0">
                  <a:moveTo>
                    <a:pt x="2360" y="0"/>
                  </a:moveTo>
                  <a:cubicBezTo>
                    <a:pt x="2296" y="0"/>
                    <a:pt x="2226" y="26"/>
                    <a:pt x="2152" y="86"/>
                  </a:cubicBezTo>
                  <a:cubicBezTo>
                    <a:pt x="1839" y="325"/>
                    <a:pt x="387" y="1464"/>
                    <a:pt x="387" y="1464"/>
                  </a:cubicBezTo>
                  <a:cubicBezTo>
                    <a:pt x="74" y="1538"/>
                    <a:pt x="1" y="1924"/>
                    <a:pt x="313" y="2071"/>
                  </a:cubicBezTo>
                  <a:cubicBezTo>
                    <a:pt x="920" y="2457"/>
                    <a:pt x="1692" y="2770"/>
                    <a:pt x="2372" y="3156"/>
                  </a:cubicBezTo>
                  <a:cubicBezTo>
                    <a:pt x="2430" y="3189"/>
                    <a:pt x="2486" y="3203"/>
                    <a:pt x="2539" y="3203"/>
                  </a:cubicBezTo>
                  <a:cubicBezTo>
                    <a:pt x="2836" y="3203"/>
                    <a:pt x="3013" y="2734"/>
                    <a:pt x="2685" y="2531"/>
                  </a:cubicBezTo>
                  <a:cubicBezTo>
                    <a:pt x="2464" y="2384"/>
                    <a:pt x="2152" y="2237"/>
                    <a:pt x="1839" y="2071"/>
                  </a:cubicBezTo>
                  <a:lnTo>
                    <a:pt x="2372" y="2071"/>
                  </a:lnTo>
                  <a:cubicBezTo>
                    <a:pt x="2759" y="2071"/>
                    <a:pt x="2759" y="1391"/>
                    <a:pt x="2372" y="1391"/>
                  </a:cubicBezTo>
                  <a:lnTo>
                    <a:pt x="1692" y="1391"/>
                  </a:lnTo>
                  <a:cubicBezTo>
                    <a:pt x="1913" y="1152"/>
                    <a:pt x="2225" y="858"/>
                    <a:pt x="2464" y="692"/>
                  </a:cubicBezTo>
                  <a:cubicBezTo>
                    <a:pt x="2762" y="454"/>
                    <a:pt x="2626" y="0"/>
                    <a:pt x="236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6;p41"/>
            <p:cNvSpPr/>
            <p:nvPr/>
          </p:nvSpPr>
          <p:spPr>
            <a:xfrm>
              <a:off x="4520591" y="4230893"/>
              <a:ext cx="134305" cy="84043"/>
            </a:xfrm>
            <a:custGeom>
              <a:avLst/>
              <a:gdLst/>
              <a:ahLst/>
              <a:cxnLst/>
              <a:rect l="l" t="t" r="r" b="b"/>
              <a:pathLst>
                <a:path w="3292" h="2060" extrusionOk="0">
                  <a:moveTo>
                    <a:pt x="295" y="1"/>
                  </a:moveTo>
                  <a:cubicBezTo>
                    <a:pt x="148" y="1"/>
                    <a:pt x="1" y="148"/>
                    <a:pt x="1" y="295"/>
                  </a:cubicBezTo>
                  <a:cubicBezTo>
                    <a:pt x="1" y="1214"/>
                    <a:pt x="681" y="1986"/>
                    <a:pt x="1600" y="2060"/>
                  </a:cubicBezTo>
                  <a:cubicBezTo>
                    <a:pt x="2519" y="2060"/>
                    <a:pt x="3292" y="1306"/>
                    <a:pt x="3292" y="387"/>
                  </a:cubicBezTo>
                  <a:cubicBezTo>
                    <a:pt x="3292" y="221"/>
                    <a:pt x="3218" y="74"/>
                    <a:pt x="2979" y="74"/>
                  </a:cubicBezTo>
                  <a:cubicBezTo>
                    <a:pt x="2832" y="74"/>
                    <a:pt x="2667" y="221"/>
                    <a:pt x="2667" y="387"/>
                  </a:cubicBezTo>
                  <a:cubicBezTo>
                    <a:pt x="2593" y="920"/>
                    <a:pt x="2133" y="1380"/>
                    <a:pt x="1600" y="1380"/>
                  </a:cubicBezTo>
                  <a:cubicBezTo>
                    <a:pt x="1067" y="1380"/>
                    <a:pt x="607" y="920"/>
                    <a:pt x="681" y="295"/>
                  </a:cubicBezTo>
                  <a:cubicBezTo>
                    <a:pt x="681" y="148"/>
                    <a:pt x="534" y="1"/>
                    <a:pt x="295" y="1"/>
                  </a:cubicBezTo>
                  <a:close/>
                </a:path>
              </a:pathLst>
            </a:custGeom>
            <a:solidFill>
              <a:schemeClr val="bg1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99;p41"/>
          <p:cNvGrpSpPr/>
          <p:nvPr/>
        </p:nvGrpSpPr>
        <p:grpSpPr>
          <a:xfrm rot="975802">
            <a:off x="1360527" y="4131935"/>
            <a:ext cx="737333" cy="692001"/>
            <a:chOff x="4067363" y="1713448"/>
            <a:chExt cx="451825" cy="424045"/>
          </a:xfrm>
        </p:grpSpPr>
        <p:sp>
          <p:nvSpPr>
            <p:cNvPr id="54" name="Google Shape;2100;p41"/>
            <p:cNvSpPr/>
            <p:nvPr/>
          </p:nvSpPr>
          <p:spPr>
            <a:xfrm>
              <a:off x="4067363" y="1993593"/>
              <a:ext cx="451825" cy="143900"/>
            </a:xfrm>
            <a:custGeom>
              <a:avLst/>
              <a:gdLst/>
              <a:ahLst/>
              <a:cxnLst/>
              <a:rect l="l" t="t" r="r" b="b"/>
              <a:pathLst>
                <a:path w="18073" h="5756" extrusionOk="0">
                  <a:moveTo>
                    <a:pt x="9027" y="1"/>
                  </a:moveTo>
                  <a:cubicBezTo>
                    <a:pt x="4063" y="1"/>
                    <a:pt x="0" y="1306"/>
                    <a:pt x="0" y="2832"/>
                  </a:cubicBezTo>
                  <a:cubicBezTo>
                    <a:pt x="0" y="4450"/>
                    <a:pt x="4063" y="5755"/>
                    <a:pt x="9027" y="5755"/>
                  </a:cubicBezTo>
                  <a:cubicBezTo>
                    <a:pt x="14083" y="5755"/>
                    <a:pt x="18072" y="4450"/>
                    <a:pt x="18072" y="2832"/>
                  </a:cubicBezTo>
                  <a:cubicBezTo>
                    <a:pt x="18072" y="1306"/>
                    <a:pt x="14083" y="1"/>
                    <a:pt x="9027" y="1"/>
                  </a:cubicBezTo>
                  <a:close/>
                </a:path>
              </a:pathLst>
            </a:custGeom>
            <a:solidFill>
              <a:srgbClr val="2E305B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01;p41"/>
            <p:cNvSpPr/>
            <p:nvPr/>
          </p:nvSpPr>
          <p:spPr>
            <a:xfrm>
              <a:off x="4090856" y="1713448"/>
              <a:ext cx="402175" cy="370200"/>
            </a:xfrm>
            <a:custGeom>
              <a:avLst/>
              <a:gdLst/>
              <a:ahLst/>
              <a:cxnLst/>
              <a:rect l="l" t="t" r="r" b="b"/>
              <a:pathLst>
                <a:path w="16087" h="14808" extrusionOk="0">
                  <a:moveTo>
                    <a:pt x="8596" y="0"/>
                  </a:moveTo>
                  <a:cubicBezTo>
                    <a:pt x="6351" y="0"/>
                    <a:pt x="4183" y="1080"/>
                    <a:pt x="2685" y="2963"/>
                  </a:cubicBezTo>
                  <a:cubicBezTo>
                    <a:pt x="460" y="5721"/>
                    <a:pt x="1" y="10078"/>
                    <a:pt x="2611" y="12762"/>
                  </a:cubicBezTo>
                  <a:cubicBezTo>
                    <a:pt x="3983" y="14189"/>
                    <a:pt x="5909" y="14807"/>
                    <a:pt x="7813" y="14807"/>
                  </a:cubicBezTo>
                  <a:cubicBezTo>
                    <a:pt x="8461" y="14807"/>
                    <a:pt x="9106" y="14736"/>
                    <a:pt x="9726" y="14600"/>
                  </a:cubicBezTo>
                  <a:cubicBezTo>
                    <a:pt x="12189" y="14141"/>
                    <a:pt x="14488" y="12615"/>
                    <a:pt x="15480" y="10243"/>
                  </a:cubicBezTo>
                  <a:cubicBezTo>
                    <a:pt x="16087" y="8625"/>
                    <a:pt x="16087" y="6861"/>
                    <a:pt x="15627" y="5335"/>
                  </a:cubicBezTo>
                  <a:cubicBezTo>
                    <a:pt x="14947" y="3184"/>
                    <a:pt x="13256" y="1345"/>
                    <a:pt x="11197" y="500"/>
                  </a:cubicBezTo>
                  <a:cubicBezTo>
                    <a:pt x="10341" y="161"/>
                    <a:pt x="9463" y="0"/>
                    <a:pt x="8596" y="0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02;p41"/>
            <p:cNvSpPr/>
            <p:nvPr/>
          </p:nvSpPr>
          <p:spPr>
            <a:xfrm>
              <a:off x="4096914" y="1809847"/>
              <a:ext cx="390057" cy="270494"/>
            </a:xfrm>
            <a:custGeom>
              <a:avLst/>
              <a:gdLst/>
              <a:ahLst/>
              <a:cxnLst/>
              <a:rect l="l" t="t" r="r" b="b"/>
              <a:pathLst>
                <a:path w="15940" h="12533" extrusionOk="0">
                  <a:moveTo>
                    <a:pt x="3217" y="0"/>
                  </a:moveTo>
                  <a:cubicBezTo>
                    <a:pt x="3070" y="239"/>
                    <a:pt x="2831" y="460"/>
                    <a:pt x="2684" y="625"/>
                  </a:cubicBezTo>
                  <a:cubicBezTo>
                    <a:pt x="533" y="3456"/>
                    <a:pt x="0" y="7813"/>
                    <a:pt x="2611" y="10498"/>
                  </a:cubicBezTo>
                  <a:cubicBezTo>
                    <a:pt x="4002" y="11889"/>
                    <a:pt x="5961" y="12532"/>
                    <a:pt x="7923" y="12532"/>
                  </a:cubicBezTo>
                  <a:cubicBezTo>
                    <a:pt x="8555" y="12532"/>
                    <a:pt x="9186" y="12466"/>
                    <a:pt x="9799" y="12336"/>
                  </a:cubicBezTo>
                  <a:cubicBezTo>
                    <a:pt x="12189" y="11876"/>
                    <a:pt x="14487" y="10350"/>
                    <a:pt x="15480" y="7979"/>
                  </a:cubicBezTo>
                  <a:cubicBezTo>
                    <a:pt x="15700" y="7354"/>
                    <a:pt x="15866" y="6821"/>
                    <a:pt x="15939" y="6214"/>
                  </a:cubicBezTo>
                  <a:lnTo>
                    <a:pt x="15939" y="6214"/>
                  </a:lnTo>
                  <a:cubicBezTo>
                    <a:pt x="14781" y="7207"/>
                    <a:pt x="13402" y="7905"/>
                    <a:pt x="11950" y="8199"/>
                  </a:cubicBezTo>
                  <a:cubicBezTo>
                    <a:pt x="11373" y="8308"/>
                    <a:pt x="10774" y="8365"/>
                    <a:pt x="10172" y="8365"/>
                  </a:cubicBezTo>
                  <a:cubicBezTo>
                    <a:pt x="8223" y="8365"/>
                    <a:pt x="6240" y="7765"/>
                    <a:pt x="4835" y="6361"/>
                  </a:cubicBezTo>
                  <a:cubicBezTo>
                    <a:pt x="3217" y="4596"/>
                    <a:pt x="2758" y="2225"/>
                    <a:pt x="3217" y="0"/>
                  </a:cubicBez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03;p41"/>
            <p:cNvSpPr/>
            <p:nvPr/>
          </p:nvSpPr>
          <p:spPr>
            <a:xfrm>
              <a:off x="4233050" y="1731825"/>
              <a:ext cx="128275" cy="120200"/>
            </a:xfrm>
            <a:custGeom>
              <a:avLst/>
              <a:gdLst/>
              <a:ahLst/>
              <a:cxnLst/>
              <a:rect l="l" t="t" r="r" b="b"/>
              <a:pathLst>
                <a:path w="5131" h="4808" extrusionOk="0">
                  <a:moveTo>
                    <a:pt x="2752" y="1"/>
                  </a:moveTo>
                  <a:cubicBezTo>
                    <a:pt x="2028" y="1"/>
                    <a:pt x="1293" y="374"/>
                    <a:pt x="847" y="996"/>
                  </a:cubicBezTo>
                  <a:cubicBezTo>
                    <a:pt x="148" y="1842"/>
                    <a:pt x="1" y="3294"/>
                    <a:pt x="755" y="4140"/>
                  </a:cubicBezTo>
                  <a:cubicBezTo>
                    <a:pt x="1230" y="4601"/>
                    <a:pt x="1874" y="4807"/>
                    <a:pt x="2487" y="4807"/>
                  </a:cubicBezTo>
                  <a:cubicBezTo>
                    <a:pt x="2681" y="4807"/>
                    <a:pt x="2872" y="4787"/>
                    <a:pt x="3053" y="4747"/>
                  </a:cubicBezTo>
                  <a:cubicBezTo>
                    <a:pt x="3825" y="4600"/>
                    <a:pt x="4597" y="4067"/>
                    <a:pt x="4891" y="3294"/>
                  </a:cubicBezTo>
                  <a:cubicBezTo>
                    <a:pt x="5130" y="2761"/>
                    <a:pt x="5130" y="2228"/>
                    <a:pt x="4983" y="1768"/>
                  </a:cubicBezTo>
                  <a:cubicBezTo>
                    <a:pt x="4744" y="1070"/>
                    <a:pt x="4211" y="463"/>
                    <a:pt x="3512" y="151"/>
                  </a:cubicBezTo>
                  <a:cubicBezTo>
                    <a:pt x="3270" y="49"/>
                    <a:pt x="3011" y="1"/>
                    <a:pt x="2752" y="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104;p41"/>
            <p:cNvSpPr/>
            <p:nvPr/>
          </p:nvSpPr>
          <p:spPr>
            <a:xfrm>
              <a:off x="4346125" y="1848650"/>
              <a:ext cx="72650" cy="72625"/>
            </a:xfrm>
            <a:custGeom>
              <a:avLst/>
              <a:gdLst/>
              <a:ahLst/>
              <a:cxnLst/>
              <a:rect l="l" t="t" r="r" b="b"/>
              <a:pathLst>
                <a:path w="2906" h="2905" extrusionOk="0">
                  <a:moveTo>
                    <a:pt x="1453" y="0"/>
                  </a:moveTo>
                  <a:cubicBezTo>
                    <a:pt x="681" y="0"/>
                    <a:pt x="1" y="699"/>
                    <a:pt x="1" y="1453"/>
                  </a:cubicBezTo>
                  <a:cubicBezTo>
                    <a:pt x="1" y="2298"/>
                    <a:pt x="681" y="2905"/>
                    <a:pt x="1453" y="2905"/>
                  </a:cubicBezTo>
                  <a:cubicBezTo>
                    <a:pt x="2207" y="2905"/>
                    <a:pt x="2905" y="2298"/>
                    <a:pt x="2905" y="1453"/>
                  </a:cubicBezTo>
                  <a:cubicBezTo>
                    <a:pt x="2905" y="699"/>
                    <a:pt x="2207" y="0"/>
                    <a:pt x="1453" y="0"/>
                  </a:cubicBez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105;p41"/>
            <p:cNvSpPr/>
            <p:nvPr/>
          </p:nvSpPr>
          <p:spPr>
            <a:xfrm>
              <a:off x="4181125" y="1848650"/>
              <a:ext cx="70800" cy="72625"/>
            </a:xfrm>
            <a:custGeom>
              <a:avLst/>
              <a:gdLst/>
              <a:ahLst/>
              <a:cxnLst/>
              <a:rect l="l" t="t" r="r" b="b"/>
              <a:pathLst>
                <a:path w="2832" h="2905" extrusionOk="0">
                  <a:moveTo>
                    <a:pt x="1453" y="0"/>
                  </a:moveTo>
                  <a:cubicBezTo>
                    <a:pt x="626" y="0"/>
                    <a:pt x="0" y="699"/>
                    <a:pt x="0" y="1453"/>
                  </a:cubicBezTo>
                  <a:cubicBezTo>
                    <a:pt x="0" y="2298"/>
                    <a:pt x="626" y="2905"/>
                    <a:pt x="1453" y="2905"/>
                  </a:cubicBezTo>
                  <a:cubicBezTo>
                    <a:pt x="2225" y="2905"/>
                    <a:pt x="2832" y="2298"/>
                    <a:pt x="2832" y="1453"/>
                  </a:cubicBezTo>
                  <a:cubicBezTo>
                    <a:pt x="2832" y="699"/>
                    <a:pt x="2225" y="0"/>
                    <a:pt x="1453" y="0"/>
                  </a:cubicBez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06;p41"/>
            <p:cNvSpPr/>
            <p:nvPr/>
          </p:nvSpPr>
          <p:spPr>
            <a:xfrm>
              <a:off x="4135175" y="1907925"/>
              <a:ext cx="111250" cy="46000"/>
            </a:xfrm>
            <a:custGeom>
              <a:avLst/>
              <a:gdLst/>
              <a:ahLst/>
              <a:cxnLst/>
              <a:rect l="l" t="t" r="r" b="b"/>
              <a:pathLst>
                <a:path w="4450" h="1840" extrusionOk="0">
                  <a:moveTo>
                    <a:pt x="2225" y="1"/>
                  </a:moveTo>
                  <a:cubicBezTo>
                    <a:pt x="993" y="1"/>
                    <a:pt x="0" y="387"/>
                    <a:pt x="0" y="920"/>
                  </a:cubicBezTo>
                  <a:cubicBezTo>
                    <a:pt x="0" y="1453"/>
                    <a:pt x="993" y="1839"/>
                    <a:pt x="2225" y="1839"/>
                  </a:cubicBezTo>
                  <a:cubicBezTo>
                    <a:pt x="3456" y="1839"/>
                    <a:pt x="4449" y="1453"/>
                    <a:pt x="4449" y="920"/>
                  </a:cubicBezTo>
                  <a:cubicBezTo>
                    <a:pt x="4449" y="387"/>
                    <a:pt x="3456" y="1"/>
                    <a:pt x="2225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107;p41"/>
            <p:cNvSpPr/>
            <p:nvPr/>
          </p:nvSpPr>
          <p:spPr>
            <a:xfrm>
              <a:off x="4351650" y="1907925"/>
              <a:ext cx="111250" cy="46000"/>
            </a:xfrm>
            <a:custGeom>
              <a:avLst/>
              <a:gdLst/>
              <a:ahLst/>
              <a:cxnLst/>
              <a:rect l="l" t="t" r="r" b="b"/>
              <a:pathLst>
                <a:path w="4450" h="1840" extrusionOk="0">
                  <a:moveTo>
                    <a:pt x="2225" y="1"/>
                  </a:moveTo>
                  <a:cubicBezTo>
                    <a:pt x="993" y="1"/>
                    <a:pt x="0" y="387"/>
                    <a:pt x="0" y="920"/>
                  </a:cubicBezTo>
                  <a:cubicBezTo>
                    <a:pt x="0" y="1453"/>
                    <a:pt x="993" y="1839"/>
                    <a:pt x="2225" y="1839"/>
                  </a:cubicBezTo>
                  <a:cubicBezTo>
                    <a:pt x="3456" y="1839"/>
                    <a:pt x="4449" y="1453"/>
                    <a:pt x="4449" y="920"/>
                  </a:cubicBezTo>
                  <a:cubicBezTo>
                    <a:pt x="4449" y="387"/>
                    <a:pt x="3456" y="1"/>
                    <a:pt x="2225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110;p41"/>
            <p:cNvSpPr/>
            <p:nvPr/>
          </p:nvSpPr>
          <p:spPr>
            <a:xfrm>
              <a:off x="4428400" y="1896450"/>
              <a:ext cx="26675" cy="28975"/>
            </a:xfrm>
            <a:custGeom>
              <a:avLst/>
              <a:gdLst/>
              <a:ahLst/>
              <a:cxnLst/>
              <a:rect l="l" t="t" r="r" b="b"/>
              <a:pathLst>
                <a:path w="1067" h="1159" extrusionOk="0">
                  <a:moveTo>
                    <a:pt x="533" y="0"/>
                  </a:moveTo>
                  <a:cubicBezTo>
                    <a:pt x="221" y="0"/>
                    <a:pt x="0" y="239"/>
                    <a:pt x="0" y="533"/>
                  </a:cubicBezTo>
                  <a:cubicBezTo>
                    <a:pt x="0" y="846"/>
                    <a:pt x="221" y="1158"/>
                    <a:pt x="533" y="1158"/>
                  </a:cubicBezTo>
                  <a:cubicBezTo>
                    <a:pt x="846" y="1158"/>
                    <a:pt x="1067" y="846"/>
                    <a:pt x="1067" y="533"/>
                  </a:cubicBezTo>
                  <a:cubicBezTo>
                    <a:pt x="1067" y="239"/>
                    <a:pt x="846" y="0"/>
                    <a:pt x="5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111;p41"/>
            <p:cNvSpPr/>
            <p:nvPr/>
          </p:nvSpPr>
          <p:spPr>
            <a:xfrm>
              <a:off x="4158150" y="1896450"/>
              <a:ext cx="27125" cy="28975"/>
            </a:xfrm>
            <a:custGeom>
              <a:avLst/>
              <a:gdLst/>
              <a:ahLst/>
              <a:cxnLst/>
              <a:rect l="l" t="t" r="r" b="b"/>
              <a:pathLst>
                <a:path w="1085" h="1159" extrusionOk="0">
                  <a:moveTo>
                    <a:pt x="533" y="0"/>
                  </a:moveTo>
                  <a:cubicBezTo>
                    <a:pt x="239" y="0"/>
                    <a:pt x="0" y="239"/>
                    <a:pt x="0" y="533"/>
                  </a:cubicBezTo>
                  <a:cubicBezTo>
                    <a:pt x="0" y="846"/>
                    <a:pt x="239" y="1158"/>
                    <a:pt x="533" y="1158"/>
                  </a:cubicBezTo>
                  <a:cubicBezTo>
                    <a:pt x="846" y="1158"/>
                    <a:pt x="1085" y="846"/>
                    <a:pt x="1085" y="533"/>
                  </a:cubicBezTo>
                  <a:cubicBezTo>
                    <a:pt x="1085" y="239"/>
                    <a:pt x="846" y="0"/>
                    <a:pt x="5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2086;p41"/>
          <p:cNvSpPr/>
          <p:nvPr/>
        </p:nvSpPr>
        <p:spPr>
          <a:xfrm rot="1052531">
            <a:off x="1666735" y="4479785"/>
            <a:ext cx="134305" cy="84043"/>
          </a:xfrm>
          <a:custGeom>
            <a:avLst/>
            <a:gdLst/>
            <a:ahLst/>
            <a:cxnLst/>
            <a:rect l="l" t="t" r="r" b="b"/>
            <a:pathLst>
              <a:path w="3292" h="2060" extrusionOk="0">
                <a:moveTo>
                  <a:pt x="295" y="1"/>
                </a:moveTo>
                <a:cubicBezTo>
                  <a:pt x="148" y="1"/>
                  <a:pt x="1" y="148"/>
                  <a:pt x="1" y="295"/>
                </a:cubicBezTo>
                <a:cubicBezTo>
                  <a:pt x="1" y="1214"/>
                  <a:pt x="681" y="1986"/>
                  <a:pt x="1600" y="2060"/>
                </a:cubicBezTo>
                <a:cubicBezTo>
                  <a:pt x="2519" y="2060"/>
                  <a:pt x="3292" y="1306"/>
                  <a:pt x="3292" y="387"/>
                </a:cubicBezTo>
                <a:cubicBezTo>
                  <a:pt x="3292" y="221"/>
                  <a:pt x="3218" y="74"/>
                  <a:pt x="2979" y="74"/>
                </a:cubicBezTo>
                <a:cubicBezTo>
                  <a:pt x="2832" y="74"/>
                  <a:pt x="2667" y="221"/>
                  <a:pt x="2667" y="387"/>
                </a:cubicBezTo>
                <a:cubicBezTo>
                  <a:pt x="2593" y="920"/>
                  <a:pt x="2133" y="1380"/>
                  <a:pt x="1600" y="1380"/>
                </a:cubicBezTo>
                <a:cubicBezTo>
                  <a:pt x="1067" y="1380"/>
                  <a:pt x="607" y="920"/>
                  <a:pt x="681" y="295"/>
                </a:cubicBezTo>
                <a:cubicBezTo>
                  <a:pt x="681" y="148"/>
                  <a:pt x="534" y="1"/>
                  <a:pt x="295" y="1"/>
                </a:cubicBezTo>
                <a:close/>
              </a:path>
            </a:pathLst>
          </a:custGeom>
          <a:solidFill>
            <a:schemeClr val="bg1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1"/>
          <a:stretch/>
        </p:blipFill>
        <p:spPr>
          <a:xfrm>
            <a:off x="5050650" y="888829"/>
            <a:ext cx="3494119" cy="30375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eat British Pea Week by Slidesgo">
  <a:themeElements>
    <a:clrScheme name="Simple Light">
      <a:dk1>
        <a:srgbClr val="1C400D"/>
      </a:dk1>
      <a:lt1>
        <a:srgbClr val="F2FFCF"/>
      </a:lt1>
      <a:dk2>
        <a:srgbClr val="FF9893"/>
      </a:dk2>
      <a:lt2>
        <a:srgbClr val="CFE259"/>
      </a:lt2>
      <a:accent1>
        <a:srgbClr val="A4CE49"/>
      </a:accent1>
      <a:accent2>
        <a:srgbClr val="88C133"/>
      </a:accent2>
      <a:accent3>
        <a:srgbClr val="F4F476"/>
      </a:accent3>
      <a:accent4>
        <a:srgbClr val="2E305B"/>
      </a:accent4>
      <a:accent5>
        <a:srgbClr val="FFFFFF"/>
      </a:accent5>
      <a:accent6>
        <a:srgbClr val="FFFFFF"/>
      </a:accent6>
      <a:hlink>
        <a:srgbClr val="1C40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172</Words>
  <Application>Microsoft Office PowerPoint</Application>
  <PresentationFormat>On-screen Show (16:9)</PresentationFormat>
  <Paragraphs>29</Paragraphs>
  <Slides>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Fredoka One</vt:lpstr>
      <vt:lpstr>Times New Roman</vt:lpstr>
      <vt:lpstr>Arial</vt:lpstr>
      <vt:lpstr>Lato</vt:lpstr>
      <vt:lpstr>Roboto</vt:lpstr>
      <vt:lpstr>Anton</vt:lpstr>
      <vt:lpstr>Great British Pea Week by Slidesgo</vt:lpstr>
      <vt:lpstr>Project BLACK BEANS</vt:lpstr>
      <vt:lpstr>Thu hoạch  Hạt đỗ đen</vt:lpstr>
      <vt:lpstr>Contents of this template</vt:lpstr>
      <vt:lpstr>QUAN SÁT</vt:lpstr>
      <vt:lpstr>Những món ăn được chế biến từ đỗ đen</vt:lpstr>
      <vt:lpstr>Kem đỗ đen</vt:lpstr>
      <vt:lpstr>Xôi đỗ đen</vt:lpstr>
      <vt:lpstr>Chè đỗ đen</vt:lpstr>
      <vt:lpstr>Về nhóm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 British Pea Week</dc:title>
  <dc:creator>Techsi.vn</dc:creator>
  <cp:lastModifiedBy>Techsi.vn</cp:lastModifiedBy>
  <cp:revision>8</cp:revision>
  <dcterms:modified xsi:type="dcterms:W3CDTF">2023-03-13T02:13:45Z</dcterms:modified>
</cp:coreProperties>
</file>