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1"/>
  </p:notesMasterIdLst>
  <p:sldIdLst>
    <p:sldId id="310" r:id="rId2"/>
    <p:sldId id="314" r:id="rId3"/>
    <p:sldId id="309" r:id="rId4"/>
    <p:sldId id="312" r:id="rId5"/>
    <p:sldId id="302" r:id="rId6"/>
    <p:sldId id="313" r:id="rId7"/>
    <p:sldId id="305" r:id="rId8"/>
    <p:sldId id="324" r:id="rId9"/>
    <p:sldId id="326" r:id="rId10"/>
    <p:sldId id="323" r:id="rId11"/>
    <p:sldId id="316" r:id="rId12"/>
    <p:sldId id="306" r:id="rId13"/>
    <p:sldId id="307" r:id="rId14"/>
    <p:sldId id="308" r:id="rId15"/>
    <p:sldId id="329" r:id="rId16"/>
    <p:sldId id="331" r:id="rId17"/>
    <p:sldId id="332" r:id="rId18"/>
    <p:sldId id="330" r:id="rId19"/>
    <p:sldId id="261" r:id="rId20"/>
  </p:sldIdLst>
  <p:sldSz cx="9144000" cy="5143500" type="screen16x9"/>
  <p:notesSz cx="6858000" cy="9144000"/>
  <p:embeddedFontLst>
    <p:embeddedFont>
      <p:font typeface="Source Sans Pro Black" panose="020B0604020202020204" charset="0"/>
      <p:bold r:id="rId22"/>
      <p:boldItalic r:id="rId23"/>
    </p:embeddedFont>
    <p:embeddedFont>
      <p:font typeface="Libre Franklin" panose="020B0604020202020204" charset="0"/>
      <p:regular r:id="rId24"/>
      <p:bold r:id="rId25"/>
      <p:italic r:id="rId26"/>
      <p:boldItalic r:id="rId27"/>
    </p:embeddedFont>
    <p:embeddedFont>
      <p:font typeface="ZCOOL XiaoWei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C4D946C7-C75E-4671-9105-8BB60AC1F8DA}">
          <p14:sldIdLst>
            <p14:sldId id="310"/>
            <p14:sldId id="314"/>
          </p14:sldIdLst>
        </p14:section>
        <p14:section name="Untitled Section" id="{3BD8C1BB-3A3C-409C-BCE8-F1EB568E69EC}">
          <p14:sldIdLst>
            <p14:sldId id="309"/>
            <p14:sldId id="312"/>
            <p14:sldId id="302"/>
            <p14:sldId id="313"/>
            <p14:sldId id="305"/>
            <p14:sldId id="324"/>
            <p14:sldId id="326"/>
            <p14:sldId id="323"/>
            <p14:sldId id="316"/>
            <p14:sldId id="306"/>
            <p14:sldId id="307"/>
            <p14:sldId id="308"/>
            <p14:sldId id="329"/>
            <p14:sldId id="331"/>
            <p14:sldId id="332"/>
            <p14:sldId id="330"/>
            <p14:sldId id="261"/>
          </p14:sldIdLst>
        </p14:section>
        <p14:section name="Untitled Section" id="{08D25759-2B35-4CE5-989D-AEE48C2450D4}">
          <p14:sldIdLst/>
        </p14:section>
        <p14:section name="Untitled Section" id="{F876C899-38A5-4011-87D6-289928F1084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ED13"/>
    <a:srgbClr val="CC3300"/>
    <a:srgbClr val="2985EB"/>
    <a:srgbClr val="AF33E1"/>
    <a:srgbClr val="EB7615"/>
    <a:srgbClr val="AEFA06"/>
    <a:srgbClr val="FF0D0D"/>
    <a:srgbClr val="904BC9"/>
    <a:srgbClr val="BCB7C1"/>
    <a:srgbClr val="BBA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9741F3-8CC0-470B-83EC-349A21F4AA76}">
  <a:tblStyle styleId="{E49741F3-8CC0-470B-83EC-349A21F4AA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19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0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8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2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3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dba73b40f1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dba73b40f1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492850" y="2538956"/>
            <a:ext cx="41583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993000" y="1382281"/>
            <a:ext cx="1152600" cy="97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492850" y="3641631"/>
            <a:ext cx="4158300" cy="2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32" name="Google Shape;32;p3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" name="Google Shape;35;p3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36" name="Google Shape;36;p3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3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6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66" name="Google Shape;66;p6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6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6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" name="Google Shape;69;p6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70" name="Google Shape;70;p6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6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6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" name="Google Shape;73;p6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49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2979150" y="1762800"/>
            <a:ext cx="3185700" cy="161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" name="Google Shape;87;p8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88" name="Google Shape;88;p8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8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8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" name="Google Shape;91;p8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92" name="Google Shape;92;p8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8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8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" name="Google Shape;95;p8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96" name="Google Shape;96;p8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8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8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" name="Google Shape;99;p8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100" name="Google Shape;100;p8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8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8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1828800" y="1537513"/>
            <a:ext cx="5486400" cy="6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1"/>
          </p:nvPr>
        </p:nvSpPr>
        <p:spPr>
          <a:xfrm>
            <a:off x="1828800" y="2370888"/>
            <a:ext cx="54864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06" name="Google Shape;106;p9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107" name="Google Shape;107;p9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9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9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9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111" name="Google Shape;111;p9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9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9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" name="Google Shape;114;p9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115" name="Google Shape;115;p9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9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9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119" name="Google Shape;119;p9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>
            <a:spLocks noGrp="1"/>
          </p:cNvSpPr>
          <p:nvPr>
            <p:ph type="title"/>
          </p:nvPr>
        </p:nvSpPr>
        <p:spPr>
          <a:xfrm>
            <a:off x="710100" y="532950"/>
            <a:ext cx="2463600" cy="22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24" name="Google Shape;124;p10"/>
          <p:cNvCxnSpPr/>
          <p:nvPr/>
        </p:nvCxnSpPr>
        <p:spPr>
          <a:xfrm>
            <a:off x="404550" y="761550"/>
            <a:ext cx="0" cy="177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Google Shape;125;p10"/>
          <p:cNvCxnSpPr/>
          <p:nvPr/>
        </p:nvCxnSpPr>
        <p:spPr>
          <a:xfrm flipH="1">
            <a:off x="403950" y="2631750"/>
            <a:ext cx="600" cy="1750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0"/>
          <p:cNvCxnSpPr/>
          <p:nvPr/>
        </p:nvCxnSpPr>
        <p:spPr>
          <a:xfrm rot="10800000">
            <a:off x="0" y="2586000"/>
            <a:ext cx="35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0"/>
          <p:cNvCxnSpPr/>
          <p:nvPr/>
        </p:nvCxnSpPr>
        <p:spPr>
          <a:xfrm>
            <a:off x="8739450" y="761550"/>
            <a:ext cx="0" cy="177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0"/>
          <p:cNvCxnSpPr/>
          <p:nvPr/>
        </p:nvCxnSpPr>
        <p:spPr>
          <a:xfrm>
            <a:off x="8739450" y="2631750"/>
            <a:ext cx="600" cy="1750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0"/>
          <p:cNvCxnSpPr/>
          <p:nvPr/>
        </p:nvCxnSpPr>
        <p:spPr>
          <a:xfrm>
            <a:off x="8785200" y="2586000"/>
            <a:ext cx="35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0"/>
          <p:cNvCxnSpPr/>
          <p:nvPr/>
        </p:nvCxnSpPr>
        <p:spPr>
          <a:xfrm>
            <a:off x="710100" y="4738950"/>
            <a:ext cx="383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0"/>
          <p:cNvCxnSpPr/>
          <p:nvPr/>
        </p:nvCxnSpPr>
        <p:spPr>
          <a:xfrm>
            <a:off x="4648400" y="4738650"/>
            <a:ext cx="379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0"/>
          <p:cNvCxnSpPr/>
          <p:nvPr/>
        </p:nvCxnSpPr>
        <p:spPr>
          <a:xfrm rot="5400000">
            <a:off x="4406850" y="4964100"/>
            <a:ext cx="35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318" name="Google Shape;318;p26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26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26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1" name="Google Shape;321;p26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322" name="Google Shape;322;p26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26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26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26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326" name="Google Shape;326;p26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6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6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9" name="Google Shape;329;p26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330" name="Google Shape;330;p26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26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26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7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335" name="Google Shape;335;p27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27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27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27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339" name="Google Shape;339;p27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27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27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2" name="Google Shape;342;p27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343" name="Google Shape;343;p27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27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27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6" name="Google Shape;346;p27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347" name="Google Shape;347;p27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27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27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2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ZCOOL XiaoWei"/>
              <a:buNone/>
              <a:defRPr sz="36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●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○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■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●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○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■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●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○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■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72" r:id="rId6"/>
    <p:sldLayoutId id="2147483673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jp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7.png"/><Relationship Id="rId4" Type="http://schemas.microsoft.com/office/2007/relationships/media" Target="../media/media20.m4a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26.png"/><Relationship Id="rId18" Type="http://schemas.microsoft.com/office/2007/relationships/hdphoto" Target="../media/hdphoto4.wdp"/><Relationship Id="rId3" Type="http://schemas.microsoft.com/office/2007/relationships/media" Target="../media/media22.mp3"/><Relationship Id="rId21" Type="http://schemas.openxmlformats.org/officeDocument/2006/relationships/image" Target="../media/image12.png"/><Relationship Id="rId7" Type="http://schemas.microsoft.com/office/2007/relationships/media" Target="../media/media6.mp4"/><Relationship Id="rId12" Type="http://schemas.openxmlformats.org/officeDocument/2006/relationships/image" Target="../media/image25.jpg"/><Relationship Id="rId17" Type="http://schemas.openxmlformats.org/officeDocument/2006/relationships/image" Target="../media/image29.png"/><Relationship Id="rId2" Type="http://schemas.openxmlformats.org/officeDocument/2006/relationships/audio" Target="../media/media21.mp3"/><Relationship Id="rId16" Type="http://schemas.openxmlformats.org/officeDocument/2006/relationships/image" Target="../media/image28.png"/><Relationship Id="rId20" Type="http://schemas.openxmlformats.org/officeDocument/2006/relationships/image" Target="../media/image7.png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8.xml"/><Relationship Id="rId5" Type="http://schemas.microsoft.com/office/2007/relationships/media" Target="../media/media23.mp3"/><Relationship Id="rId15" Type="http://schemas.openxmlformats.org/officeDocument/2006/relationships/image" Target="../media/image23.png"/><Relationship Id="rId10" Type="http://schemas.microsoft.com/office/2007/relationships/media" Target="../media/media20.m4a"/><Relationship Id="rId19" Type="http://schemas.openxmlformats.org/officeDocument/2006/relationships/image" Target="../media/image30.png"/><Relationship Id="rId4" Type="http://schemas.openxmlformats.org/officeDocument/2006/relationships/audio" Target="../media/media22.mp3"/><Relationship Id="rId9" Type="http://schemas.openxmlformats.org/officeDocument/2006/relationships/audio" Target="NULL" TargetMode="External"/><Relationship Id="rId14" Type="http://schemas.openxmlformats.org/officeDocument/2006/relationships/image" Target="../media/image27.png"/><Relationship Id="rId2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26.png"/><Relationship Id="rId18" Type="http://schemas.microsoft.com/office/2007/relationships/hdphoto" Target="../media/hdphoto4.wdp"/><Relationship Id="rId3" Type="http://schemas.microsoft.com/office/2007/relationships/media" Target="../media/media22.mp3"/><Relationship Id="rId21" Type="http://schemas.openxmlformats.org/officeDocument/2006/relationships/image" Target="../media/image12.png"/><Relationship Id="rId7" Type="http://schemas.microsoft.com/office/2007/relationships/media" Target="../media/media6.mp4"/><Relationship Id="rId12" Type="http://schemas.openxmlformats.org/officeDocument/2006/relationships/image" Target="../media/image21.jpeg"/><Relationship Id="rId17" Type="http://schemas.openxmlformats.org/officeDocument/2006/relationships/image" Target="../media/image29.png"/><Relationship Id="rId2" Type="http://schemas.openxmlformats.org/officeDocument/2006/relationships/audio" Target="../media/media21.mp3"/><Relationship Id="rId16" Type="http://schemas.openxmlformats.org/officeDocument/2006/relationships/image" Target="../media/image28.png"/><Relationship Id="rId20" Type="http://schemas.openxmlformats.org/officeDocument/2006/relationships/image" Target="../media/image7.png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8.xml"/><Relationship Id="rId5" Type="http://schemas.microsoft.com/office/2007/relationships/media" Target="../media/media23.mp3"/><Relationship Id="rId15" Type="http://schemas.openxmlformats.org/officeDocument/2006/relationships/image" Target="../media/image23.png"/><Relationship Id="rId10" Type="http://schemas.microsoft.com/office/2007/relationships/media" Target="../media/media24.m4a"/><Relationship Id="rId19" Type="http://schemas.openxmlformats.org/officeDocument/2006/relationships/image" Target="../media/image30.png"/><Relationship Id="rId4" Type="http://schemas.openxmlformats.org/officeDocument/2006/relationships/audio" Target="../media/media22.mp3"/><Relationship Id="rId9" Type="http://schemas.openxmlformats.org/officeDocument/2006/relationships/audio" Target="NULL" TargetMode="External"/><Relationship Id="rId14" Type="http://schemas.openxmlformats.org/officeDocument/2006/relationships/image" Target="../media/image27.png"/><Relationship Id="rId2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31.jpg"/><Relationship Id="rId18" Type="http://schemas.openxmlformats.org/officeDocument/2006/relationships/image" Target="../media/image29.png"/><Relationship Id="rId3" Type="http://schemas.microsoft.com/office/2007/relationships/media" Target="../media/media22.mp3"/><Relationship Id="rId21" Type="http://schemas.openxmlformats.org/officeDocument/2006/relationships/image" Target="../media/image7.png"/><Relationship Id="rId7" Type="http://schemas.microsoft.com/office/2007/relationships/media" Target="../media/media6.mp4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28.png"/><Relationship Id="rId2" Type="http://schemas.openxmlformats.org/officeDocument/2006/relationships/audio" Target="../media/media21.mp3"/><Relationship Id="rId16" Type="http://schemas.openxmlformats.org/officeDocument/2006/relationships/image" Target="../media/image23.png"/><Relationship Id="rId20" Type="http://schemas.openxmlformats.org/officeDocument/2006/relationships/image" Target="../media/image30.png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8.xml"/><Relationship Id="rId5" Type="http://schemas.microsoft.com/office/2007/relationships/media" Target="../media/media23.mp3"/><Relationship Id="rId15" Type="http://schemas.openxmlformats.org/officeDocument/2006/relationships/image" Target="../media/image27.png"/><Relationship Id="rId23" Type="http://schemas.openxmlformats.org/officeDocument/2006/relationships/image" Target="../media/image32.jpg"/><Relationship Id="rId10" Type="http://schemas.microsoft.com/office/2007/relationships/media" Target="../media/media25.m4a"/><Relationship Id="rId19" Type="http://schemas.microsoft.com/office/2007/relationships/hdphoto" Target="../media/hdphoto4.wdp"/><Relationship Id="rId4" Type="http://schemas.openxmlformats.org/officeDocument/2006/relationships/audio" Target="../media/media22.mp3"/><Relationship Id="rId9" Type="http://schemas.openxmlformats.org/officeDocument/2006/relationships/audio" Target="NULL" TargetMode="External"/><Relationship Id="rId14" Type="http://schemas.openxmlformats.org/officeDocument/2006/relationships/image" Target="../media/image26.png"/><Relationship Id="rId2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7.png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2.png"/><Relationship Id="rId3" Type="http://schemas.microsoft.com/office/2007/relationships/media" Target="../media/media5.m4a"/><Relationship Id="rId7" Type="http://schemas.openxmlformats.org/officeDocument/2006/relationships/audio" Target="../media/media7.m4a"/><Relationship Id="rId12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media" Target="../media/media7.m4a"/><Relationship Id="rId11" Type="http://schemas.openxmlformats.org/officeDocument/2006/relationships/image" Target="../media/image11.png"/><Relationship Id="rId5" Type="http://schemas.openxmlformats.org/officeDocument/2006/relationships/video" Target="../media/media6.mp4"/><Relationship Id="rId10" Type="http://schemas.openxmlformats.org/officeDocument/2006/relationships/image" Target="../media/image10.png"/><Relationship Id="rId4" Type="http://schemas.microsoft.com/office/2007/relationships/media" Target="../media/media6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9;p30"/>
          <p:cNvSpPr txBox="1">
            <a:spLocks/>
          </p:cNvSpPr>
          <p:nvPr/>
        </p:nvSpPr>
        <p:spPr>
          <a:xfrm>
            <a:off x="713250" y="3253521"/>
            <a:ext cx="5001900" cy="2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smtClean="0">
                <a:solidFill>
                  <a:schemeClr val="accent1"/>
                </a:solidFill>
              </a:rPr>
              <a:t>Lứa tuổi: Mẫu giáo bé 3-4 tuổi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" name="Google Shape;361;p30"/>
          <p:cNvCxnSpPr/>
          <p:nvPr/>
        </p:nvCxnSpPr>
        <p:spPr>
          <a:xfrm>
            <a:off x="890319" y="3211725"/>
            <a:ext cx="4626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362;p30"/>
          <p:cNvCxnSpPr/>
          <p:nvPr/>
        </p:nvCxnSpPr>
        <p:spPr>
          <a:xfrm>
            <a:off x="887475" y="3555525"/>
            <a:ext cx="4626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30"/>
          <p:cNvSpPr/>
          <p:nvPr/>
        </p:nvSpPr>
        <p:spPr>
          <a:xfrm>
            <a:off x="5131905" y="3822208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29;p32"/>
          <p:cNvSpPr txBox="1">
            <a:spLocks/>
          </p:cNvSpPr>
          <p:nvPr/>
        </p:nvSpPr>
        <p:spPr>
          <a:xfrm>
            <a:off x="5182114" y="3705495"/>
            <a:ext cx="3797825" cy="70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/>
            <a:endParaRPr lang="vi-VN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vi-VN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Thạch Lan Hương</a:t>
            </a:r>
            <a:endParaRPr lang="vi-VN" sz="1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0" y="102584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700" b="1" dirty="0" err="1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700" b="1" dirty="0" err="1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 </a:t>
            </a:r>
            <a:endParaRPr lang="en-US" sz="17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588" y="1164560"/>
            <a:ext cx="52729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71A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71A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71A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tài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471A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9525">
                  <a:solidFill>
                    <a:schemeClr val="tx2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24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24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4000" b="1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24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 THÔNG</a:t>
            </a:r>
            <a:endParaRPr lang="en-US" sz="4000" b="1" cap="none" spc="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24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3;p30"/>
          <p:cNvSpPr/>
          <p:nvPr/>
        </p:nvSpPr>
        <p:spPr>
          <a:xfrm>
            <a:off x="887475" y="950906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28665" r="438" b="7724"/>
          <a:stretch>
            <a:fillRect/>
          </a:stretch>
        </p:blipFill>
        <p:spPr>
          <a:xfrm>
            <a:off x="5862383" y="927853"/>
            <a:ext cx="2437288" cy="3039031"/>
          </a:xfrm>
          <a:custGeom>
            <a:avLst/>
            <a:gdLst>
              <a:gd name="connsiteX0" fmla="*/ 1311984 w 2623968"/>
              <a:gd name="connsiteY0" fmla="*/ 0 h 3271800"/>
              <a:gd name="connsiteX1" fmla="*/ 2623968 w 2623968"/>
              <a:gd name="connsiteY1" fmla="*/ 1077552 h 3271800"/>
              <a:gd name="connsiteX2" fmla="*/ 2617195 w 2623968"/>
              <a:gd name="connsiteY2" fmla="*/ 1187726 h 3271800"/>
              <a:gd name="connsiteX3" fmla="*/ 2614045 w 2623968"/>
              <a:gd name="connsiteY3" fmla="*/ 1204677 h 3271800"/>
              <a:gd name="connsiteX4" fmla="*/ 2623968 w 2623968"/>
              <a:gd name="connsiteY4" fmla="*/ 1204677 h 3271800"/>
              <a:gd name="connsiteX5" fmla="*/ 2623968 w 2623968"/>
              <a:gd name="connsiteY5" fmla="*/ 3271800 h 3271800"/>
              <a:gd name="connsiteX6" fmla="*/ 0 w 2623968"/>
              <a:gd name="connsiteY6" fmla="*/ 3271800 h 3271800"/>
              <a:gd name="connsiteX7" fmla="*/ 0 w 2623968"/>
              <a:gd name="connsiteY7" fmla="*/ 1204677 h 3271800"/>
              <a:gd name="connsiteX8" fmla="*/ 9924 w 2623968"/>
              <a:gd name="connsiteY8" fmla="*/ 1204677 h 3271800"/>
              <a:gd name="connsiteX9" fmla="*/ 6774 w 2623968"/>
              <a:gd name="connsiteY9" fmla="*/ 1187726 h 3271800"/>
              <a:gd name="connsiteX10" fmla="*/ 0 w 2623968"/>
              <a:gd name="connsiteY10" fmla="*/ 1077552 h 3271800"/>
              <a:gd name="connsiteX11" fmla="*/ 1311984 w 2623968"/>
              <a:gd name="connsiteY11" fmla="*/ 0 h 32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3968" h="3271800">
                <a:moveTo>
                  <a:pt x="1311984" y="0"/>
                </a:moveTo>
                <a:cubicBezTo>
                  <a:pt x="2036573" y="0"/>
                  <a:pt x="2623968" y="482436"/>
                  <a:pt x="2623968" y="1077552"/>
                </a:cubicBezTo>
                <a:cubicBezTo>
                  <a:pt x="2623968" y="1114747"/>
                  <a:pt x="2621674" y="1151502"/>
                  <a:pt x="2617195" y="1187726"/>
                </a:cubicBezTo>
                <a:lnTo>
                  <a:pt x="2614045" y="1204677"/>
                </a:lnTo>
                <a:lnTo>
                  <a:pt x="2623968" y="1204677"/>
                </a:lnTo>
                <a:lnTo>
                  <a:pt x="2623968" y="3271800"/>
                </a:lnTo>
                <a:lnTo>
                  <a:pt x="0" y="3271800"/>
                </a:lnTo>
                <a:lnTo>
                  <a:pt x="0" y="1204677"/>
                </a:lnTo>
                <a:lnTo>
                  <a:pt x="9924" y="1204677"/>
                </a:lnTo>
                <a:lnTo>
                  <a:pt x="6774" y="1187726"/>
                </a:lnTo>
                <a:cubicBezTo>
                  <a:pt x="2295" y="1151502"/>
                  <a:pt x="0" y="1114747"/>
                  <a:pt x="0" y="1077552"/>
                </a:cubicBezTo>
                <a:cubicBezTo>
                  <a:pt x="0" y="482436"/>
                  <a:pt x="587395" y="0"/>
                  <a:pt x="1311984" y="0"/>
                </a:cubicBezTo>
                <a:close/>
              </a:path>
            </a:pathLst>
          </a:custGeom>
          <a:ln w="12700">
            <a:solidFill>
              <a:srgbClr val="002448"/>
            </a:solidFill>
          </a:ln>
        </p:spPr>
      </p:pic>
      <p:pic>
        <p:nvPicPr>
          <p:cNvPr id="2" name="Đèn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3652" y="2783271"/>
            <a:ext cx="609600" cy="609600"/>
          </a:xfrm>
          <a:prstGeom prst="rect">
            <a:avLst/>
          </a:prstGeom>
        </p:spPr>
      </p:pic>
      <p:pic>
        <p:nvPicPr>
          <p:cNvPr id="15" name="KARAOKE - ĐÈN XANH ĐÈN ĐỎ - BEAT THIẾU NHI CHUẨN DỄ HÁ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644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3826" y="2327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1" numSld="11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021782" y="800100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21782" y="1184854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21782" y="1554167"/>
            <a:ext cx="280556" cy="28055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52400">
              <a:srgbClr val="00B05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124329">
            <a:off x="7071909" y="1760430"/>
            <a:ext cx="831273" cy="295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s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2337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0" b="9907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44">
            <a:off x="234777" y="-180459"/>
            <a:ext cx="9698173" cy="5444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0076" y="1377146"/>
            <a:ext cx="5251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985" y="2454364"/>
            <a:ext cx="5099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7" name="13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2336" y="4637171"/>
            <a:ext cx="609600" cy="609600"/>
          </a:xfrm>
          <a:prstGeom prst="rect">
            <a:avLst/>
          </a:prstGeom>
        </p:spPr>
      </p:pic>
      <p:pic>
        <p:nvPicPr>
          <p:cNvPr id="2" name="KARAOKE - ĐÈN XANH ĐÈN ĐỎ - BEAT THIẾU NHI CHUẨN DỄ HÁ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2336" y="3758332"/>
            <a:ext cx="609600" cy="5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576" numSld="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0777" y="533264"/>
            <a:ext cx="3291840" cy="4125775"/>
            <a:chOff x="2850777" y="533264"/>
            <a:chExt cx="3291840" cy="4125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r="23982"/>
            <a:stretch/>
          </p:blipFill>
          <p:spPr>
            <a:xfrm>
              <a:off x="2850777" y="533264"/>
              <a:ext cx="3291840" cy="412577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976784" y="3337911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76784" y="2153671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5911" y="1151791"/>
            <a:ext cx="1656678" cy="559399"/>
            <a:chOff x="935911" y="1151791"/>
            <a:chExt cx="1656678" cy="559399"/>
          </a:xfrm>
        </p:grpSpPr>
        <p:sp>
          <p:nvSpPr>
            <p:cNvPr id="8" name="Snip Diagonal Corner Rectangle 7"/>
            <p:cNvSpPr/>
            <p:nvPr/>
          </p:nvSpPr>
          <p:spPr>
            <a:xfrm>
              <a:off x="935911" y="1173307"/>
              <a:ext cx="1656678" cy="537883"/>
            </a:xfrm>
            <a:prstGeom prst="snip2DiagRect">
              <a:avLst/>
            </a:prstGeom>
            <a:solidFill>
              <a:srgbClr val="FF0D0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050210" y="1151791"/>
              <a:ext cx="1428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1597505" y="1827035"/>
            <a:ext cx="333487" cy="580913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-Point Star 11"/>
          <p:cNvSpPr/>
          <p:nvPr/>
        </p:nvSpPr>
        <p:spPr>
          <a:xfrm>
            <a:off x="532497" y="2523793"/>
            <a:ext cx="2463502" cy="1805589"/>
          </a:xfrm>
          <a:prstGeom prst="star10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4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242" y="4014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0" r="23982"/>
          <a:stretch/>
        </p:blipFill>
        <p:spPr>
          <a:xfrm>
            <a:off x="2850777" y="533264"/>
            <a:ext cx="3291840" cy="41257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76784" y="3337911"/>
            <a:ext cx="1062617" cy="108157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976146" y="966007"/>
            <a:ext cx="1062617" cy="108157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6031" y="966007"/>
            <a:ext cx="1656678" cy="552066"/>
            <a:chOff x="935911" y="1159124"/>
            <a:chExt cx="1656678" cy="552066"/>
          </a:xfrm>
        </p:grpSpPr>
        <p:sp>
          <p:nvSpPr>
            <p:cNvPr id="8" name="Snip Diagonal Corner Rectangle 7"/>
            <p:cNvSpPr/>
            <p:nvPr/>
          </p:nvSpPr>
          <p:spPr>
            <a:xfrm>
              <a:off x="935911" y="1173307"/>
              <a:ext cx="1656678" cy="537883"/>
            </a:xfrm>
            <a:prstGeom prst="snip2Diag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974903" y="1159124"/>
              <a:ext cx="1617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7207625" y="1633918"/>
            <a:ext cx="333487" cy="580913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-Point Star 11"/>
          <p:cNvSpPr/>
          <p:nvPr/>
        </p:nvSpPr>
        <p:spPr>
          <a:xfrm>
            <a:off x="6142617" y="2330676"/>
            <a:ext cx="2463502" cy="1805589"/>
          </a:xfrm>
          <a:prstGeom prst="star10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èn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98.3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4368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0777" y="533264"/>
            <a:ext cx="3291840" cy="4125775"/>
            <a:chOff x="2850777" y="533264"/>
            <a:chExt cx="3291840" cy="4125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r="23982"/>
            <a:stretch/>
          </p:blipFill>
          <p:spPr>
            <a:xfrm>
              <a:off x="2850777" y="533264"/>
              <a:ext cx="3291840" cy="412577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969573" y="2143812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69573" y="970330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5911" y="1148366"/>
            <a:ext cx="1725263" cy="562824"/>
            <a:chOff x="935911" y="1148366"/>
            <a:chExt cx="1725263" cy="562824"/>
          </a:xfrm>
        </p:grpSpPr>
        <p:sp>
          <p:nvSpPr>
            <p:cNvPr id="8" name="Snip Diagonal Corner Rectangle 7"/>
            <p:cNvSpPr/>
            <p:nvPr/>
          </p:nvSpPr>
          <p:spPr>
            <a:xfrm>
              <a:off x="935911" y="1173307"/>
              <a:ext cx="1656678" cy="537883"/>
            </a:xfrm>
            <a:prstGeom prst="snip2Diag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935911" y="1148366"/>
              <a:ext cx="1725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1597505" y="1827035"/>
            <a:ext cx="333487" cy="580913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-Point Star 11"/>
          <p:cNvSpPr/>
          <p:nvPr/>
        </p:nvSpPr>
        <p:spPr>
          <a:xfrm>
            <a:off x="532497" y="2523793"/>
            <a:ext cx="2463502" cy="1805589"/>
          </a:xfrm>
          <a:prstGeom prst="star10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6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0305" y="3719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1" y="57148"/>
            <a:ext cx="2971802" cy="2971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63" y="142875"/>
            <a:ext cx="1249251" cy="1264998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44" y="3180651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1069" y="3900945"/>
            <a:ext cx="8802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38275" y="3869048"/>
            <a:ext cx="457200" cy="457200"/>
          </a:xfrm>
          <a:prstGeom prst="rect">
            <a:avLst/>
          </a:prstGeom>
        </p:spPr>
      </p:pic>
      <p:pic>
        <p:nvPicPr>
          <p:cNvPr id="8" name="Câu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2" end="28990.324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26671" y="21484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405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905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-460381"/>
            <a:ext cx="137372" cy="1495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056970"/>
            <a:ext cx="1086530" cy="1086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748579"/>
            <a:ext cx="651371" cy="659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3859325"/>
            <a:ext cx="1373687" cy="1373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3859325"/>
            <a:ext cx="1373687" cy="1373687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-1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314701" y="4174694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D. </a:t>
            </a:r>
            <a:r>
              <a:rPr lang="en-US" sz="2400" dirty="0" err="1" smtClean="0">
                <a:solidFill>
                  <a:srgbClr val="008000"/>
                </a:solidFill>
              </a:rPr>
              <a:t>Đèn</a:t>
            </a:r>
            <a:r>
              <a:rPr lang="en-US" sz="2400" dirty="0" smtClean="0">
                <a:solidFill>
                  <a:srgbClr val="008000"/>
                </a:solidFill>
              </a:rPr>
              <a:t> pin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0074" y="3267755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A. </a:t>
            </a:r>
            <a:r>
              <a:rPr lang="en-US" sz="2400" dirty="0" err="1" smtClean="0">
                <a:solidFill>
                  <a:srgbClr val="008000"/>
                </a:solidFill>
              </a:rPr>
              <a:t>Đèn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tín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hiệu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giao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thông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0075" y="4160406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C. </a:t>
            </a:r>
            <a:r>
              <a:rPr lang="en-US" sz="2400" dirty="0" err="1" smtClean="0">
                <a:solidFill>
                  <a:srgbClr val="008000"/>
                </a:solidFill>
              </a:rPr>
              <a:t>Đèn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xe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14700" y="3282662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B. </a:t>
            </a:r>
            <a:r>
              <a:rPr lang="en-US" sz="2400" dirty="0" err="1" smtClean="0">
                <a:solidFill>
                  <a:srgbClr val="008000"/>
                </a:solidFill>
              </a:rPr>
              <a:t>Đèn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điện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616" y="940261"/>
            <a:ext cx="2954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đỏ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còn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4303703"/>
            <a:ext cx="1140911" cy="484931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44049" y="972257"/>
            <a:ext cx="457200" cy="457200"/>
          </a:xfrm>
          <a:prstGeom prst="rect">
            <a:avLst/>
          </a:prstGeom>
        </p:spPr>
      </p:pic>
      <p:pic>
        <p:nvPicPr>
          <p:cNvPr id="54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EA5F3E48-2301-4122-8D33-18F3F26024C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19341" y="685800"/>
            <a:ext cx="984241" cy="6900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r="25158"/>
          <a:stretch/>
        </p:blipFill>
        <p:spPr>
          <a:xfrm>
            <a:off x="3800065" y="614882"/>
            <a:ext cx="1547163" cy="2081992"/>
          </a:xfrm>
          <a:prstGeom prst="rect">
            <a:avLst/>
          </a:prstGeom>
        </p:spPr>
      </p:pic>
      <p:pic>
        <p:nvPicPr>
          <p:cNvPr id="2" name="Câu 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523" end="13076.324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26671" y="2148450"/>
            <a:ext cx="304800" cy="304800"/>
          </a:xfrm>
          <a:prstGeom prst="rect">
            <a:avLst/>
          </a:prstGeom>
        </p:spPr>
      </p:pic>
      <p:pic>
        <p:nvPicPr>
          <p:cNvPr id="24" name="Câu 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31891" end="0.324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18436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13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7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2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9091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100000">
                <p:cTn id="133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05" y="-703268"/>
            <a:ext cx="137372" cy="149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2" y="3814083"/>
            <a:ext cx="1086530" cy="108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05" y="505692"/>
            <a:ext cx="651371" cy="65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94" y="3616438"/>
            <a:ext cx="1373687" cy="137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81" y="3616438"/>
            <a:ext cx="1373687" cy="1373687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" y="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14701" y="4174694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D. 4 </a:t>
            </a:r>
            <a:r>
              <a:rPr lang="en-US" sz="2400" dirty="0" err="1" smtClean="0">
                <a:solidFill>
                  <a:srgbClr val="008000"/>
                </a:solidFill>
              </a:rPr>
              <a:t>màu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074" y="4167868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C. </a:t>
            </a:r>
            <a:r>
              <a:rPr lang="en-US" sz="2400" dirty="0" smtClean="0">
                <a:solidFill>
                  <a:srgbClr val="008000"/>
                </a:solidFill>
              </a:rPr>
              <a:t>3 </a:t>
            </a:r>
            <a:r>
              <a:rPr lang="en-US" sz="2400" dirty="0" err="1" smtClean="0">
                <a:solidFill>
                  <a:srgbClr val="008000"/>
                </a:solidFill>
              </a:rPr>
              <a:t>màu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0074" y="3261500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A. 1 </a:t>
            </a:r>
            <a:r>
              <a:rPr lang="en-US" sz="2400" dirty="0" err="1" smtClean="0">
                <a:solidFill>
                  <a:srgbClr val="008000"/>
                </a:solidFill>
              </a:rPr>
              <a:t>màu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14700" y="3282662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B. 2 </a:t>
            </a:r>
            <a:r>
              <a:rPr lang="en-US" sz="2400" dirty="0" err="1" smtClean="0">
                <a:solidFill>
                  <a:srgbClr val="008000"/>
                </a:solidFill>
              </a:rPr>
              <a:t>màu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010" y="957527"/>
            <a:ext cx="2896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hiệu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4303703"/>
            <a:ext cx="1140911" cy="484931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19472" y="367852"/>
            <a:ext cx="457200" cy="457200"/>
          </a:xfrm>
          <a:prstGeom prst="rect">
            <a:avLst/>
          </a:prstGeom>
        </p:spPr>
      </p:pic>
      <p:pic>
        <p:nvPicPr>
          <p:cNvPr id="52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EA5F3E48-2301-4122-8D33-18F3F26024C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19341" y="685800"/>
            <a:ext cx="984241" cy="690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r="25158"/>
          <a:stretch/>
        </p:blipFill>
        <p:spPr>
          <a:xfrm>
            <a:off x="3800065" y="614882"/>
            <a:ext cx="1547163" cy="2081992"/>
          </a:xfrm>
          <a:prstGeom prst="rect">
            <a:avLst/>
          </a:prstGeom>
        </p:spPr>
      </p:pic>
      <p:pic>
        <p:nvPicPr>
          <p:cNvPr id="2" name="Câu 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16845.324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67825" y="1774287"/>
            <a:ext cx="609600" cy="609600"/>
          </a:xfrm>
          <a:prstGeom prst="rect">
            <a:avLst/>
          </a:prstGeom>
        </p:spPr>
      </p:pic>
      <p:pic>
        <p:nvPicPr>
          <p:cNvPr id="24" name="Câu 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641" end="10875.324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13133" y="1164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13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58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2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3636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100000">
                <p:cTn id="133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-460381"/>
            <a:ext cx="137372" cy="1495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056970"/>
            <a:ext cx="1086530" cy="108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748579"/>
            <a:ext cx="651371" cy="659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3859325"/>
            <a:ext cx="1373687" cy="137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3859325"/>
            <a:ext cx="1373687" cy="1373687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-1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0075" y="3270647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rgbClr val="008000"/>
                </a:solidFill>
              </a:rPr>
              <a:t>A. </a:t>
            </a:r>
            <a:r>
              <a:rPr lang="en-US" sz="2200" dirty="0" err="1" smtClean="0">
                <a:solidFill>
                  <a:srgbClr val="008000"/>
                </a:solidFill>
              </a:rPr>
              <a:t>Trụ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sở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công</a:t>
            </a:r>
            <a:r>
              <a:rPr lang="en-US" sz="2200" dirty="0" smtClean="0">
                <a:solidFill>
                  <a:srgbClr val="008000"/>
                </a:solidFill>
              </a:rPr>
              <a:t> an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14700" y="3282554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8000"/>
                </a:solidFill>
              </a:rPr>
              <a:t>B. </a:t>
            </a:r>
            <a:r>
              <a:rPr lang="en-US" sz="2200" dirty="0" err="1" smtClean="0">
                <a:solidFill>
                  <a:srgbClr val="008000"/>
                </a:solidFill>
              </a:rPr>
              <a:t>Ngã</a:t>
            </a:r>
            <a:r>
              <a:rPr lang="en-US" sz="2200" dirty="0" smtClean="0">
                <a:solidFill>
                  <a:srgbClr val="008000"/>
                </a:solidFill>
              </a:rPr>
              <a:t> 3, </a:t>
            </a:r>
            <a:r>
              <a:rPr lang="en-US" sz="2200" dirty="0" err="1" smtClean="0">
                <a:solidFill>
                  <a:srgbClr val="008000"/>
                </a:solidFill>
              </a:rPr>
              <a:t>ngã</a:t>
            </a:r>
            <a:r>
              <a:rPr lang="en-US" sz="2200" dirty="0" smtClean="0">
                <a:solidFill>
                  <a:srgbClr val="008000"/>
                </a:solidFill>
              </a:rPr>
              <a:t> 4 </a:t>
            </a:r>
            <a:r>
              <a:rPr lang="en-US" sz="2200" dirty="0" err="1" smtClean="0">
                <a:solidFill>
                  <a:srgbClr val="008000"/>
                </a:solidFill>
              </a:rPr>
              <a:t>đường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phố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0075" y="4188981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8000"/>
                </a:solidFill>
              </a:rPr>
              <a:t>C. </a:t>
            </a:r>
            <a:r>
              <a:rPr lang="en-US" sz="2200" dirty="0" err="1" smtClean="0">
                <a:solidFill>
                  <a:srgbClr val="008000"/>
                </a:solidFill>
              </a:rPr>
              <a:t>Trường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học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14700" y="4182774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8000"/>
                </a:solidFill>
              </a:rPr>
              <a:t>D. </a:t>
            </a:r>
            <a:r>
              <a:rPr lang="en-US" sz="2200" dirty="0" err="1" smtClean="0">
                <a:solidFill>
                  <a:srgbClr val="008000"/>
                </a:solidFill>
              </a:rPr>
              <a:t>Gần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ao</a:t>
            </a:r>
            <a:r>
              <a:rPr lang="en-US" sz="2200" dirty="0" smtClean="0">
                <a:solidFill>
                  <a:srgbClr val="008000"/>
                </a:solidFill>
              </a:rPr>
              <a:t>, </a:t>
            </a:r>
            <a:r>
              <a:rPr lang="en-US" sz="2200" dirty="0" err="1" smtClean="0">
                <a:solidFill>
                  <a:srgbClr val="008000"/>
                </a:solidFill>
              </a:rPr>
              <a:t>hồ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293" y="773384"/>
            <a:ext cx="3029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hiệu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thường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đặt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đâu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4303703"/>
            <a:ext cx="1140911" cy="484931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77290" y="1079496"/>
            <a:ext cx="457200" cy="457200"/>
          </a:xfrm>
          <a:prstGeom prst="rect">
            <a:avLst/>
          </a:prstGeom>
        </p:spPr>
      </p:pic>
      <p:pic>
        <p:nvPicPr>
          <p:cNvPr id="52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EA5F3E48-2301-4122-8D33-18F3F26024C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819341" y="685800"/>
            <a:ext cx="984241" cy="6900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t="7676" r="5772" b="4444"/>
          <a:stretch/>
        </p:blipFill>
        <p:spPr>
          <a:xfrm>
            <a:off x="3330465" y="844089"/>
            <a:ext cx="2321964" cy="1689054"/>
          </a:xfrm>
          <a:prstGeom prst="rect">
            <a:avLst/>
          </a:prstGeom>
        </p:spPr>
      </p:pic>
      <p:pic>
        <p:nvPicPr>
          <p:cNvPr id="21" name="Câu 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851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51923" y="2155024"/>
            <a:ext cx="379547" cy="379547"/>
          </a:xfrm>
          <a:prstGeom prst="rect">
            <a:avLst/>
          </a:prstGeom>
        </p:spPr>
      </p:pic>
      <p:pic>
        <p:nvPicPr>
          <p:cNvPr id="24" name="Câu 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15944.013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75724" y="1737843"/>
            <a:ext cx="379547" cy="37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13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2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2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5152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100000">
                <p:cTn id="133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5"/>
          <p:cNvSpPr txBox="1">
            <a:spLocks noGrp="1"/>
          </p:cNvSpPr>
          <p:nvPr>
            <p:ph type="title"/>
          </p:nvPr>
        </p:nvSpPr>
        <p:spPr>
          <a:xfrm>
            <a:off x="2492850" y="2538956"/>
            <a:ext cx="41583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Hẹn gặp lại!</a:t>
            </a:r>
            <a:endParaRPr dirty="0"/>
          </a:p>
        </p:txBody>
      </p:sp>
      <p:sp>
        <p:nvSpPr>
          <p:cNvPr id="441" name="Google Shape;441;p35"/>
          <p:cNvSpPr txBox="1">
            <a:spLocks noGrp="1"/>
          </p:cNvSpPr>
          <p:nvPr>
            <p:ph type="title" idx="2"/>
          </p:nvPr>
        </p:nvSpPr>
        <p:spPr>
          <a:xfrm>
            <a:off x="3995700" y="1418456"/>
            <a:ext cx="1152600" cy="97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endParaRPr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3" name="Google Shape;443;p35"/>
          <p:cNvGrpSpPr/>
          <p:nvPr/>
        </p:nvGrpSpPr>
        <p:grpSpPr>
          <a:xfrm>
            <a:off x="3040232" y="457200"/>
            <a:ext cx="3058136" cy="1470454"/>
            <a:chOff x="3042860" y="769219"/>
            <a:chExt cx="3058136" cy="1100391"/>
          </a:xfrm>
        </p:grpSpPr>
        <p:cxnSp>
          <p:nvCxnSpPr>
            <p:cNvPr id="444" name="Google Shape;444;p35"/>
            <p:cNvCxnSpPr/>
            <p:nvPr/>
          </p:nvCxnSpPr>
          <p:spPr>
            <a:xfrm>
              <a:off x="3042860" y="1869610"/>
              <a:ext cx="954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35"/>
            <p:cNvCxnSpPr/>
            <p:nvPr/>
          </p:nvCxnSpPr>
          <p:spPr>
            <a:xfrm>
              <a:off x="4575240" y="769219"/>
              <a:ext cx="0" cy="624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35"/>
            <p:cNvCxnSpPr/>
            <p:nvPr/>
          </p:nvCxnSpPr>
          <p:spPr>
            <a:xfrm>
              <a:off x="5146696" y="1869610"/>
              <a:ext cx="954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7" name="Google Shape;447;p35"/>
          <p:cNvSpPr/>
          <p:nvPr/>
        </p:nvSpPr>
        <p:spPr>
          <a:xfrm>
            <a:off x="4379958" y="1369028"/>
            <a:ext cx="384083" cy="384016"/>
          </a:xfrm>
          <a:custGeom>
            <a:avLst/>
            <a:gdLst/>
            <a:ahLst/>
            <a:cxnLst/>
            <a:rect l="l" t="t" r="r" b="b"/>
            <a:pathLst>
              <a:path w="31690" h="31691" extrusionOk="0">
                <a:moveTo>
                  <a:pt x="15845" y="1"/>
                </a:moveTo>
                <a:lnTo>
                  <a:pt x="12342" y="12343"/>
                </a:lnTo>
                <a:lnTo>
                  <a:pt x="0" y="15846"/>
                </a:lnTo>
                <a:lnTo>
                  <a:pt x="12342" y="19382"/>
                </a:lnTo>
                <a:lnTo>
                  <a:pt x="15845" y="31690"/>
                </a:lnTo>
                <a:lnTo>
                  <a:pt x="19381" y="19382"/>
                </a:lnTo>
                <a:lnTo>
                  <a:pt x="31689" y="15846"/>
                </a:lnTo>
                <a:lnTo>
                  <a:pt x="19381" y="12343"/>
                </a:lnTo>
                <a:lnTo>
                  <a:pt x="15845" y="1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"/>
          <p:cNvSpPr/>
          <p:nvPr/>
        </p:nvSpPr>
        <p:spPr>
          <a:xfrm>
            <a:off x="1715296" y="2917020"/>
            <a:ext cx="384060" cy="384060"/>
          </a:xfrm>
          <a:custGeom>
            <a:avLst/>
            <a:gdLst/>
            <a:ahLst/>
            <a:cxnLst/>
            <a:rect l="l" t="t" r="r" b="b"/>
            <a:pathLst>
              <a:path w="23985" h="23985" extrusionOk="0">
                <a:moveTo>
                  <a:pt x="1" y="0"/>
                </a:moveTo>
                <a:lnTo>
                  <a:pt x="8373" y="11208"/>
                </a:lnTo>
                <a:lnTo>
                  <a:pt x="3170" y="11976"/>
                </a:lnTo>
                <a:lnTo>
                  <a:pt x="8373" y="12710"/>
                </a:lnTo>
                <a:lnTo>
                  <a:pt x="1" y="23984"/>
                </a:lnTo>
                <a:lnTo>
                  <a:pt x="11209" y="15545"/>
                </a:lnTo>
                <a:lnTo>
                  <a:pt x="11976" y="20782"/>
                </a:lnTo>
                <a:lnTo>
                  <a:pt x="12710" y="15545"/>
                </a:lnTo>
                <a:lnTo>
                  <a:pt x="23985" y="23984"/>
                </a:lnTo>
                <a:lnTo>
                  <a:pt x="23985" y="23984"/>
                </a:lnTo>
                <a:lnTo>
                  <a:pt x="15545" y="12710"/>
                </a:lnTo>
                <a:lnTo>
                  <a:pt x="20782" y="11976"/>
                </a:lnTo>
                <a:lnTo>
                  <a:pt x="15545" y="11208"/>
                </a:lnTo>
                <a:lnTo>
                  <a:pt x="23985" y="0"/>
                </a:lnTo>
                <a:lnTo>
                  <a:pt x="12710" y="8373"/>
                </a:lnTo>
                <a:lnTo>
                  <a:pt x="11976" y="3169"/>
                </a:lnTo>
                <a:lnTo>
                  <a:pt x="11209" y="8373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48;p35"/>
          <p:cNvSpPr/>
          <p:nvPr/>
        </p:nvSpPr>
        <p:spPr>
          <a:xfrm>
            <a:off x="7044644" y="2917020"/>
            <a:ext cx="384060" cy="384060"/>
          </a:xfrm>
          <a:custGeom>
            <a:avLst/>
            <a:gdLst/>
            <a:ahLst/>
            <a:cxnLst/>
            <a:rect l="l" t="t" r="r" b="b"/>
            <a:pathLst>
              <a:path w="23985" h="23985" extrusionOk="0">
                <a:moveTo>
                  <a:pt x="1" y="0"/>
                </a:moveTo>
                <a:lnTo>
                  <a:pt x="8373" y="11208"/>
                </a:lnTo>
                <a:lnTo>
                  <a:pt x="3170" y="11976"/>
                </a:lnTo>
                <a:lnTo>
                  <a:pt x="8373" y="12710"/>
                </a:lnTo>
                <a:lnTo>
                  <a:pt x="1" y="23984"/>
                </a:lnTo>
                <a:lnTo>
                  <a:pt x="11209" y="15545"/>
                </a:lnTo>
                <a:lnTo>
                  <a:pt x="11976" y="20782"/>
                </a:lnTo>
                <a:lnTo>
                  <a:pt x="12710" y="15545"/>
                </a:lnTo>
                <a:lnTo>
                  <a:pt x="23985" y="23984"/>
                </a:lnTo>
                <a:lnTo>
                  <a:pt x="23985" y="23984"/>
                </a:lnTo>
                <a:lnTo>
                  <a:pt x="15545" y="12710"/>
                </a:lnTo>
                <a:lnTo>
                  <a:pt x="20782" y="11976"/>
                </a:lnTo>
                <a:lnTo>
                  <a:pt x="15545" y="11208"/>
                </a:lnTo>
                <a:lnTo>
                  <a:pt x="23985" y="0"/>
                </a:lnTo>
                <a:lnTo>
                  <a:pt x="12710" y="8373"/>
                </a:lnTo>
                <a:lnTo>
                  <a:pt x="11976" y="3169"/>
                </a:lnTo>
                <a:lnTo>
                  <a:pt x="11209" y="8373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ee You Again (Karaoke Version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4661234"/>
            <a:ext cx="609600" cy="609600"/>
          </a:xfrm>
          <a:prstGeom prst="rect">
            <a:avLst/>
          </a:prstGeom>
        </p:spPr>
      </p:pic>
      <p:pic>
        <p:nvPicPr>
          <p:cNvPr id="3" name="By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39273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8980" y="2147155"/>
            <a:ext cx="4203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>
                  <a:solidFill>
                    <a:srgbClr val="AF33E1"/>
                  </a:solidFill>
                </a:ln>
                <a:solidFill>
                  <a:srgbClr val="904BC9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GHI NHỚ</a:t>
            </a:r>
            <a:endParaRPr lang="en-US" sz="7200" b="1" cap="none" spc="0" dirty="0">
              <a:ln>
                <a:solidFill>
                  <a:srgbClr val="AF33E1"/>
                </a:solidFill>
              </a:ln>
              <a:solidFill>
                <a:srgbClr val="904BC9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5710" y="1685490"/>
            <a:ext cx="2569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0"/>
              <a:solidFill>
                <a:schemeClr val="accent2">
                  <a:lumMod val="2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" b="100000" l="141" r="99154">
                        <a14:foregroundMark x1="30042" y1="43256" x2="27080" y2="43256"/>
                        <a14:foregroundMark x1="30606" y1="24419" x2="30606" y2="24419"/>
                        <a14:foregroundMark x1="37377" y1="7442" x2="39069" y2="12093"/>
                        <a14:foregroundMark x1="49365" y1="9302" x2="49365" y2="3721"/>
                        <a14:foregroundMark x1="60226" y1="12093" x2="62059" y2="7442"/>
                        <a14:foregroundMark x1="67701" y1="26279" x2="69958" y2="23488"/>
                        <a14:foregroundMark x1="70522" y1="43256" x2="73484" y2="4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44" y="1224391"/>
            <a:ext cx="3059368" cy="1855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" b="100000" l="141" r="99154">
                        <a14:foregroundMark x1="30042" y1="43256" x2="27080" y2="43256"/>
                        <a14:foregroundMark x1="30606" y1="24419" x2="30606" y2="24419"/>
                        <a14:foregroundMark x1="37377" y1="7442" x2="39069" y2="12093"/>
                        <a14:foregroundMark x1="49365" y1="9302" x2="49365" y2="3721"/>
                        <a14:foregroundMark x1="60226" y1="12093" x2="62059" y2="7442"/>
                        <a14:foregroundMark x1="67701" y1="26279" x2="69958" y2="23488"/>
                        <a14:foregroundMark x1="70522" y1="43256" x2="73484" y2="4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9" y="1219420"/>
            <a:ext cx="3059368" cy="1855470"/>
          </a:xfrm>
          <a:prstGeom prst="rect">
            <a:avLst/>
          </a:prstGeom>
        </p:spPr>
      </p:pic>
      <p:pic>
        <p:nvPicPr>
          <p:cNvPr id="2" name="Đè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4" y="747900"/>
            <a:ext cx="2133785" cy="158509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9977" y="760257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84" y="2799111"/>
            <a:ext cx="2133785" cy="158509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503344" y="2812340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84" y="749504"/>
            <a:ext cx="2133785" cy="158509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503344" y="760257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2" y="2799110"/>
            <a:ext cx="2133785" cy="158509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16372" y="2811467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56" y="747900"/>
            <a:ext cx="2133785" cy="1585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56" y="2799110"/>
            <a:ext cx="2133785" cy="158509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088594" y="761861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6713" y="2808162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Đèn 3,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079407"/>
            <a:ext cx="609600" cy="609600"/>
          </a:xfrm>
          <a:prstGeom prst="rect">
            <a:avLst/>
          </a:prstGeom>
        </p:spPr>
      </p:pic>
      <p:pic>
        <p:nvPicPr>
          <p:cNvPr id="5" name="đèn 3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4297.54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3461485"/>
            <a:ext cx="609600" cy="609600"/>
          </a:xfrm>
          <a:prstGeom prst="rect">
            <a:avLst/>
          </a:prstGeom>
        </p:spPr>
      </p:pic>
      <p:pic>
        <p:nvPicPr>
          <p:cNvPr id="26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EA5F3E48-2301-4122-8D33-18F3F26024C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2817" y="4392529"/>
            <a:ext cx="1071183" cy="750971"/>
          </a:xfrm>
          <a:prstGeom prst="rect">
            <a:avLst/>
          </a:prstGeom>
        </p:spPr>
      </p:pic>
      <p:pic>
        <p:nvPicPr>
          <p:cNvPr id="2" name="3 đè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284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3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5" y="188789"/>
            <a:ext cx="2133785" cy="1585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5" y="1773886"/>
            <a:ext cx="2133785" cy="1585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5" y="3358983"/>
            <a:ext cx="2133785" cy="1585097"/>
          </a:xfrm>
          <a:prstGeom prst="rect">
            <a:avLst/>
          </a:prstGeom>
        </p:spPr>
      </p:pic>
      <p:pic>
        <p:nvPicPr>
          <p:cNvPr id="2" name="Đè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463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452;p44"/>
          <p:cNvCxnSpPr/>
          <p:nvPr/>
        </p:nvCxnSpPr>
        <p:spPr>
          <a:xfrm flipH="1">
            <a:off x="1815815" y="2135923"/>
            <a:ext cx="2013000" cy="1131600"/>
          </a:xfrm>
          <a:prstGeom prst="bentConnector3">
            <a:avLst>
              <a:gd name="adj1" fmla="val 99998"/>
            </a:avLst>
          </a:prstGeom>
          <a:noFill/>
          <a:ln w="38100" cap="flat" cmpd="sng">
            <a:solidFill>
              <a:srgbClr val="5C71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" name="Google Shape;453;p44"/>
          <p:cNvCxnSpPr/>
          <p:nvPr/>
        </p:nvCxnSpPr>
        <p:spPr>
          <a:xfrm rot="10800000" flipH="1">
            <a:off x="5419808" y="2131123"/>
            <a:ext cx="1953600" cy="1141200"/>
          </a:xfrm>
          <a:prstGeom prst="bentConnector3">
            <a:avLst>
              <a:gd name="adj1" fmla="val 100102"/>
            </a:avLst>
          </a:prstGeom>
          <a:noFill/>
          <a:ln w="38100" cap="flat" cmpd="sng">
            <a:solidFill>
              <a:srgbClr val="5C71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Google Shape;454;p44"/>
          <p:cNvSpPr txBox="1">
            <a:spLocks noGrp="1"/>
          </p:cNvSpPr>
          <p:nvPr>
            <p:ph type="title"/>
          </p:nvPr>
        </p:nvSpPr>
        <p:spPr>
          <a:xfrm>
            <a:off x="3396543" y="317857"/>
            <a:ext cx="41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 GỌI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455;p44"/>
          <p:cNvSpPr txBox="1">
            <a:spLocks/>
          </p:cNvSpPr>
          <p:nvPr/>
        </p:nvSpPr>
        <p:spPr>
          <a:xfrm>
            <a:off x="6079443" y="1550462"/>
            <a:ext cx="2430232" cy="11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457;p44"/>
          <p:cNvSpPr txBox="1">
            <a:spLocks/>
          </p:cNvSpPr>
          <p:nvPr/>
        </p:nvSpPr>
        <p:spPr>
          <a:xfrm>
            <a:off x="930562" y="4213778"/>
            <a:ext cx="2465981" cy="1225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75" y="1038112"/>
            <a:ext cx="2830499" cy="3595255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698793" y="3265321"/>
            <a:ext cx="2234045" cy="918650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600"/>
              </a:spcAft>
            </a:pP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hiệu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endParaRPr lang="en-US" sz="2400" i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6256386" y="1212473"/>
            <a:ext cx="2234045" cy="918650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600"/>
              </a:spcAft>
            </a:pPr>
            <a:r>
              <a:rPr lang="en-US" sz="2400" i="1" dirty="0" err="1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400" i="1" dirty="0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endParaRPr lang="en-US" sz="2400" i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363;p30"/>
          <p:cNvSpPr/>
          <p:nvPr/>
        </p:nvSpPr>
        <p:spPr>
          <a:xfrm>
            <a:off x="5623444" y="518788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63;p30"/>
          <p:cNvSpPr/>
          <p:nvPr/>
        </p:nvSpPr>
        <p:spPr>
          <a:xfrm>
            <a:off x="2989597" y="518788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33" y="12994"/>
            <a:ext cx="700677" cy="524887"/>
          </a:xfrm>
          <a:prstGeom prst="rect">
            <a:avLst/>
          </a:prstGeom>
        </p:spPr>
      </p:pic>
      <p:pic>
        <p:nvPicPr>
          <p:cNvPr id="2" name="Đè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633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240" r="16455" b="3817"/>
          <a:stretch/>
        </p:blipFill>
        <p:spPr>
          <a:xfrm>
            <a:off x="0" y="-291270"/>
            <a:ext cx="9144000" cy="54347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6202" y="840259"/>
            <a:ext cx="1663618" cy="4035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7008549" y="1445467"/>
            <a:ext cx="938453" cy="2554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8" name="Đè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119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r="25158"/>
          <a:stretch/>
        </p:blipFill>
        <p:spPr>
          <a:xfrm>
            <a:off x="3098201" y="468718"/>
            <a:ext cx="3065931" cy="4125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9048" y="104508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7306" y="219614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7306" y="338615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57907" y="1409926"/>
            <a:ext cx="129668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823497" y="2531604"/>
            <a:ext cx="1237129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56818" y="3713856"/>
            <a:ext cx="129668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93825" y="1117538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322" y="2239216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3825" y="3421468"/>
            <a:ext cx="2395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èn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67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3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67055" y="659470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67055" y="1042450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67055" y="282233"/>
            <a:ext cx="280556" cy="280556"/>
          </a:xfrm>
          <a:prstGeom prst="ellipse">
            <a:avLst/>
          </a:prstGeom>
          <a:solidFill>
            <a:srgbClr val="FF0D0D"/>
          </a:solidFill>
          <a:ln>
            <a:solidFill>
              <a:srgbClr val="FF0D0D"/>
            </a:solidFill>
          </a:ln>
          <a:effectLst>
            <a:glow rad="177800">
              <a:srgbClr val="FF0000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741764">
            <a:off x="5626691" y="615312"/>
            <a:ext cx="831273" cy="295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557309" y="2886679"/>
            <a:ext cx="830179" cy="366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5194751" y="2886679"/>
            <a:ext cx="830179" cy="366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Đ chi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3223" y="431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7180" y="101232"/>
            <a:ext cx="259179" cy="25710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07180" y="459565"/>
            <a:ext cx="259179" cy="2571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27000">
              <a:srgbClr val="FFFF00">
                <a:alpha val="8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07180" y="807507"/>
            <a:ext cx="259179" cy="25813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377593">
            <a:off x="4582058" y="682177"/>
            <a:ext cx="831273" cy="295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s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50.5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2362" y="4432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Autobiographical Novel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7363B0"/>
      </a:accent1>
      <a:accent2>
        <a:srgbClr val="F8FAF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202</Words>
  <Application>Microsoft Office PowerPoint</Application>
  <PresentationFormat>On-screen Show (16:9)</PresentationFormat>
  <Paragraphs>52</Paragraphs>
  <Slides>19</Slides>
  <Notes>8</Notes>
  <HiddenSlides>0</HiddenSlides>
  <MMClips>47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Source Sans Pro Black</vt:lpstr>
      <vt:lpstr>Libre Franklin</vt:lpstr>
      <vt:lpstr>Arial</vt:lpstr>
      <vt:lpstr>ZCOOL XiaoWei</vt:lpstr>
      <vt:lpstr>Times New Roman</vt:lpstr>
      <vt:lpstr>Autobiographical Novel Thesis by Slidesgo</vt:lpstr>
      <vt:lpstr>PowerPoint Presentation</vt:lpstr>
      <vt:lpstr>PowerPoint Presentation</vt:lpstr>
      <vt:lpstr>PowerPoint Presentation</vt:lpstr>
      <vt:lpstr>PowerPoint Presentation</vt:lpstr>
      <vt:lpstr>TÊN GỌI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86</cp:revision>
  <dcterms:modified xsi:type="dcterms:W3CDTF">2023-03-27T05:26:53Z</dcterms:modified>
</cp:coreProperties>
</file>