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1" r:id="rId4"/>
    <p:sldId id="264" r:id="rId5"/>
    <p:sldId id="282" r:id="rId6"/>
    <p:sldId id="283" r:id="rId7"/>
    <p:sldId id="284" r:id="rId8"/>
    <p:sldId id="270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133A"/>
    <a:srgbClr val="860000"/>
    <a:srgbClr val="9B08B4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8A09-6758-4BE2-A742-E16252293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C965A-EE0F-4C98-B4E6-3629F12D0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81746-EBCC-4D9E-B5C2-DA2C9C60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5AF01-FCED-42F7-AFDC-44B1775A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26C78-C210-4505-A346-B885981A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6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9E8A-06E1-47F3-B672-297373EC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97CC4-2748-418B-8E0B-3330FF83C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B97AA-41C9-476D-966C-A2063BA25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211C-9223-490D-8FA6-F9BFC8B2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99AC2-F7C5-4C66-9748-3E43BD13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6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900FA-E902-482C-A151-737F654BA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115AA-E1AE-4BC9-A1B2-E697FFA4F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512FF-EB8B-424C-843A-8E44BA7D6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1559-5964-4A02-8264-FCBDB425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F4D98-EC85-43A7-B08D-BD8DA74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4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23A0-7B53-47B6-B968-C11E21E3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41408-5422-40BE-8CA5-90CE7799C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024F6-2C45-4FCA-A449-1FFE301B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B23E1-1D3E-488E-B9F4-3FDB4072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C0228-F753-4A57-8250-46E85154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6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BA0C-12B1-45A2-95D0-84F117EE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3ED01-65B4-4A2B-B163-1AE638441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1600A-5C33-46E5-8B25-5CC361FC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4F3D3-7974-4FA3-8432-18BE0326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29627-BB09-4764-9B9D-46E1AD7E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6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B6E34-FFA5-4694-9D95-C983F0CD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FE523-144D-47C6-968C-6BA06EB2F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0672C-3551-47C0-91B9-65893828F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77BA8-6C02-4A3A-BAA0-4487D5891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FABE5-08FD-4ABF-A0E9-796D932A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D20ED-E276-48CD-8DB2-A3E36861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6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EF46-AC0B-40DE-A300-EB0BD051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7F630-6603-4962-B3E7-7696207FF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6C17C-0493-479E-A88A-1F918B693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FF4EC9-352B-41DF-9992-70F982A73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C46EE3-ACAF-43EB-8EA5-14B20E4AD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ADD58-1134-4134-BC46-E7A8ECDF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0C4623-0BF1-4B10-B5B7-E6726B154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C364E-094E-4C4A-B765-673EC533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08007-B9B2-4674-9637-6CC207FA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2A0AE-A046-473D-9E1A-E2F2EC68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2292A-391E-4056-A81B-3CA3671AB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0E797-A8C2-412D-B83F-270874AC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0216A8-62B5-4888-843B-5C5842D7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69607-FF45-47C0-AC3E-96D9ABA6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4C003-0A52-4401-9892-F2CDC735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3E83-70E1-464C-B627-1C8429A8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7507D-0954-4EEF-9809-338C1A7B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9E6F1-EB25-428D-B743-408C9097C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28575-1DCD-4185-ABF1-C804E686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14973-9C59-4FF5-B788-ED49EC83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1799E-AFC3-415B-B694-65B42A05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7050-F02B-4533-B634-EE0D6DC3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9F2FF-8399-4609-ADC6-B53178A2F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73A1B-FD25-4EB1-999B-040241C61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325A1-6195-4296-8D18-CB98F43B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BE5AD-27CF-4DB3-872A-33188DF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EBA5B-7415-495F-ABD7-4B685860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6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C5615E-83EB-48D2-81BD-B737CC71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2BCFE-BB8D-4F45-AA55-CCB747660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02B22-961C-4713-82C1-ACEA37A19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B847A-10C4-4321-B808-0DB5F0425F3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E2D27-F394-4D31-9D2E-D8BC1DFB26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78BA0-BA77-443C-A88D-CC22E95A6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5FBB4-6D3E-4A13-925B-49CAEA29A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B21AED4-99B3-4238-80AE-3D195B100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4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1E6ED9-C7B5-4CC8-B664-4B2CACEEA7C9}"/>
              </a:ext>
            </a:extLst>
          </p:cNvPr>
          <p:cNvSpPr txBox="1"/>
          <p:nvPr/>
        </p:nvSpPr>
        <p:spPr>
          <a:xfrm>
            <a:off x="2881251" y="136878"/>
            <a:ext cx="617912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720"/>
              </a:lnSpc>
              <a:spcBef>
                <a:spcPct val="0"/>
              </a:spcBef>
            </a:pPr>
            <a:r>
              <a:rPr lang="en-US" sz="1600" b="1" spc="-57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PHÒNG GIÁO DỤC VÀ ĐÀO TẠO QUẬN LONG BIÊN</a:t>
            </a:r>
          </a:p>
          <a:p>
            <a:pPr algn="ctr">
              <a:lnSpc>
                <a:spcPts val="2720"/>
              </a:lnSpc>
              <a:spcBef>
                <a:spcPct val="0"/>
              </a:spcBef>
            </a:pPr>
            <a:r>
              <a:rPr lang="en-US" sz="1600" b="1" spc="-57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TRƯỜNG MẦM NON </a:t>
            </a:r>
            <a:r>
              <a:rPr lang="en-US" sz="1600" b="1" spc="-57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NẮNG MAI</a:t>
            </a:r>
            <a:endParaRPr lang="en-US" sz="1600" b="1" spc="-57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0BD2B-715A-4BD0-A96C-5A7B7D44E7B2}"/>
              </a:ext>
            </a:extLst>
          </p:cNvPr>
          <p:cNvSpPr txBox="1"/>
          <p:nvPr/>
        </p:nvSpPr>
        <p:spPr>
          <a:xfrm>
            <a:off x="1294420" y="2188457"/>
            <a:ext cx="8070150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C00000"/>
                </a:solidFill>
                <a:latin typeface="Viner Hand ITC" panose="03070502030502020203" pitchFamily="66" charset="0"/>
              </a:rPr>
              <a:t>		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exturina ExtraLight" pitchFamily="2" charset="0"/>
                <a:cs typeface="Times New Roman" panose="02020603050405020304" pitchFamily="18" charset="0"/>
              </a:rPr>
              <a:t>PHÁT TRIỂN NHẬN THỨC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Texturina ExtraLight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B3C63-EE69-49D8-A028-6C385230DF4F}"/>
              </a:ext>
            </a:extLst>
          </p:cNvPr>
          <p:cNvSpPr txBox="1"/>
          <p:nvPr/>
        </p:nvSpPr>
        <p:spPr>
          <a:xfrm>
            <a:off x="2060029" y="3014676"/>
            <a:ext cx="80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9389D-2A2B-459B-A2F9-5EC97D0421E6}"/>
              </a:ext>
            </a:extLst>
          </p:cNvPr>
          <p:cNvSpPr txBox="1"/>
          <p:nvPr/>
        </p:nvSpPr>
        <p:spPr>
          <a:xfrm>
            <a:off x="4326578" y="4013990"/>
            <a:ext cx="3538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5 - 6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A586F5-C428-49CB-BE04-7E168FEE5562}"/>
              </a:ext>
            </a:extLst>
          </p:cNvPr>
          <p:cNvSpPr txBox="1"/>
          <p:nvPr/>
        </p:nvSpPr>
        <p:spPr>
          <a:xfrm>
            <a:off x="3023766" y="4538329"/>
            <a:ext cx="6018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TK.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Lan Anh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332FA0-0F9F-4317-A074-87762F8879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71" y="-164277"/>
            <a:ext cx="1998051" cy="1452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3010FD-CD4B-4327-8161-BD0133EC5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38" y="307772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95" y="982533"/>
            <a:ext cx="1173414" cy="11050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189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68"/>
    </mc:Choice>
    <mc:Fallback xmlns="">
      <p:transition spd="slow" advTm="184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2C80E9-702D-4D51-8FF6-0E4E0C1A4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6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E7F77-EAF1-4937-9060-B91B863E4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938" y="1191491"/>
            <a:ext cx="9285625" cy="5674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38035D-0DFD-4A94-B6F8-F6CDFF6575DD}"/>
              </a:ext>
            </a:extLst>
          </p:cNvPr>
          <p:cNvSpPr txBox="1"/>
          <p:nvPr/>
        </p:nvSpPr>
        <p:spPr>
          <a:xfrm>
            <a:off x="2251363" y="42949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Allura" pitchFamily="2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llura" pitchFamily="2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Allura" pitchFamily="2" charset="0"/>
              </a:rPr>
              <a:t>vừa</a:t>
            </a:r>
            <a:r>
              <a:rPr lang="en-US" sz="4000" b="1" dirty="0">
                <a:solidFill>
                  <a:srgbClr val="002060"/>
                </a:solidFill>
                <a:latin typeface="Allura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llura" pitchFamily="2" charset="0"/>
              </a:rPr>
              <a:t>xem</a:t>
            </a:r>
            <a:r>
              <a:rPr lang="en-US" sz="4000" b="1" dirty="0">
                <a:solidFill>
                  <a:srgbClr val="002060"/>
                </a:solidFill>
                <a:latin typeface="Allura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llura" pitchFamily="2" charset="0"/>
              </a:rPr>
              <a:t>đoạn</a:t>
            </a:r>
            <a:r>
              <a:rPr lang="en-US" sz="4000" b="1" dirty="0">
                <a:solidFill>
                  <a:srgbClr val="002060"/>
                </a:solidFill>
                <a:latin typeface="Allura" pitchFamily="2" charset="0"/>
              </a:rPr>
              <a:t> video </a:t>
            </a:r>
            <a:r>
              <a:rPr lang="en-US" sz="4000" b="1" dirty="0" err="1">
                <a:solidFill>
                  <a:srgbClr val="002060"/>
                </a:solidFill>
                <a:latin typeface="Allura" pitchFamily="2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Allura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llura" pitchFamily="2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llura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llura" pitchFamily="2" charset="0"/>
              </a:rPr>
              <a:t>điều</a:t>
            </a:r>
            <a:r>
              <a:rPr lang="en-US" sz="4000" b="1" dirty="0">
                <a:solidFill>
                  <a:srgbClr val="002060"/>
                </a:solidFill>
                <a:latin typeface="Allura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llura" pitchFamily="2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llura" pitchFamily="2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33">
        <p:split orient="vert"/>
      </p:transition>
    </mc:Choice>
    <mc:Fallback xmlns="">
      <p:transition spd="slow" advTm="3083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2C80E9-702D-4D51-8FF6-0E4E0C1A4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61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D7C155-A198-4113-AC27-3B6AE0B4960B}"/>
              </a:ext>
            </a:extLst>
          </p:cNvPr>
          <p:cNvSpPr txBox="1"/>
          <p:nvPr/>
        </p:nvSpPr>
        <p:spPr>
          <a:xfrm>
            <a:off x="4406404" y="1560730"/>
            <a:ext cx="3708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Mắt đỏ, vàng, xanh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vi-VN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B78D18-3012-49C6-9F2E-AEFEC3CB9DB0}"/>
              </a:ext>
            </a:extLst>
          </p:cNvPr>
          <p:cNvSpPr txBox="1"/>
          <p:nvPr/>
        </p:nvSpPr>
        <p:spPr>
          <a:xfrm>
            <a:off x="4890656" y="914399"/>
            <a:ext cx="205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640E4-3ADA-4D00-A59C-A317C03A8A68}"/>
              </a:ext>
            </a:extLst>
          </p:cNvPr>
          <p:cNvSpPr txBox="1"/>
          <p:nvPr/>
        </p:nvSpPr>
        <p:spPr>
          <a:xfrm>
            <a:off x="4406404" y="2037783"/>
            <a:ext cx="349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C3D150-CB8B-4923-B4BA-BA7261AA6ECC}"/>
              </a:ext>
            </a:extLst>
          </p:cNvPr>
          <p:cNvSpPr txBox="1"/>
          <p:nvPr/>
        </p:nvSpPr>
        <p:spPr>
          <a:xfrm>
            <a:off x="4406404" y="2533125"/>
            <a:ext cx="349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3E41A6-6515-4B23-A2FA-38EBBCF7A3D2}"/>
              </a:ext>
            </a:extLst>
          </p:cNvPr>
          <p:cNvSpPr txBox="1"/>
          <p:nvPr/>
        </p:nvSpPr>
        <p:spPr>
          <a:xfrm>
            <a:off x="4406404" y="4611848"/>
            <a:ext cx="349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7745D-8BF6-4D14-B497-1C5F1AB72E8D}"/>
              </a:ext>
            </a:extLst>
          </p:cNvPr>
          <p:cNvSpPr txBox="1"/>
          <p:nvPr/>
        </p:nvSpPr>
        <p:spPr>
          <a:xfrm>
            <a:off x="4406404" y="3022538"/>
            <a:ext cx="349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059B5F-4E56-4B83-9938-CFD8043A7EA8}"/>
              </a:ext>
            </a:extLst>
          </p:cNvPr>
          <p:cNvSpPr txBox="1"/>
          <p:nvPr/>
        </p:nvSpPr>
        <p:spPr>
          <a:xfrm>
            <a:off x="4406404" y="3555583"/>
            <a:ext cx="349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6D78C7-D864-4F70-9C74-9BD075AC11D0}"/>
              </a:ext>
            </a:extLst>
          </p:cNvPr>
          <p:cNvSpPr txBox="1"/>
          <p:nvPr/>
        </p:nvSpPr>
        <p:spPr>
          <a:xfrm>
            <a:off x="4406404" y="4088628"/>
            <a:ext cx="349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DA6D0D-7FDD-457E-ABC9-0B936F12070D}"/>
              </a:ext>
            </a:extLst>
          </p:cNvPr>
          <p:cNvSpPr txBox="1"/>
          <p:nvPr/>
        </p:nvSpPr>
        <p:spPr>
          <a:xfrm>
            <a:off x="5078915" y="630472"/>
            <a:ext cx="1585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Đèn Giao thông D200 ,Đèn báo xanh đỏ D200 - VHB.VN">
            <a:extLst>
              <a:ext uri="{FF2B5EF4-FFF2-40B4-BE49-F238E27FC236}">
                <a16:creationId xmlns:a16="http://schemas.microsoft.com/office/drawing/2014/main" id="{CB62E687-FD20-491F-8B4D-F599260E76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t="5201" r="9352"/>
          <a:stretch/>
        </p:blipFill>
        <p:spPr bwMode="auto">
          <a:xfrm>
            <a:off x="3232966" y="-342326"/>
            <a:ext cx="5277263" cy="62741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7FD3B6-D785-475F-A643-6652A1FBD1B9}"/>
              </a:ext>
            </a:extLst>
          </p:cNvPr>
          <p:cNvSpPr txBox="1"/>
          <p:nvPr/>
        </p:nvSpPr>
        <p:spPr>
          <a:xfrm>
            <a:off x="4178895" y="5170049"/>
            <a:ext cx="3954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2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2288">
        <p:circle/>
      </p:transition>
    </mc:Choice>
    <mc:Fallback xmlns="">
      <p:transition spd="slow" advTm="5228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3.7037E-6 L 2.5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50"/>
                            </p:stCondLst>
                            <p:childTnLst>
                              <p:par>
                                <p:cTn id="25" presetID="34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2" presetID="34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100"/>
                            </p:stCondLst>
                            <p:childTnLst>
                              <p:par>
                                <p:cTn id="39" presetID="34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4" presetClass="emph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4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4" grpId="0"/>
      <p:bldP spid="4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loaded image">
            <a:extLst>
              <a:ext uri="{FF2B5EF4-FFF2-40B4-BE49-F238E27FC236}">
                <a16:creationId xmlns:a16="http://schemas.microsoft.com/office/drawing/2014/main" id="{56A5D7E6-178F-460A-8CEE-B3DD2E18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4" y="0"/>
            <a:ext cx="122174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DF9FBABC-A982-41AE-B116-108B6CE2F6A1}"/>
              </a:ext>
            </a:extLst>
          </p:cNvPr>
          <p:cNvSpPr/>
          <p:nvPr/>
        </p:nvSpPr>
        <p:spPr>
          <a:xfrm>
            <a:off x="3505201" y="0"/>
            <a:ext cx="5791199" cy="30646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5D226-40BF-47B6-84CB-C7849C0689DE}"/>
              </a:ext>
            </a:extLst>
          </p:cNvPr>
          <p:cNvSpPr txBox="1"/>
          <p:nvPr/>
        </p:nvSpPr>
        <p:spPr>
          <a:xfrm>
            <a:off x="4432874" y="809026"/>
            <a:ext cx="42117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llura" pitchFamily="2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61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26188">
        <p14:pan dir="u"/>
      </p:transition>
    </mc:Choice>
    <mc:Fallback xmlns="">
      <p:transition spd="slow" advTm="261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loaded image">
            <a:extLst>
              <a:ext uri="{FF2B5EF4-FFF2-40B4-BE49-F238E27FC236}">
                <a16:creationId xmlns:a16="http://schemas.microsoft.com/office/drawing/2014/main" id="{56A5D7E6-178F-460A-8CEE-B3DD2E18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7" y="0"/>
            <a:ext cx="122174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DF9FBABC-A982-41AE-B116-108B6CE2F6A1}"/>
              </a:ext>
            </a:extLst>
          </p:cNvPr>
          <p:cNvSpPr/>
          <p:nvPr/>
        </p:nvSpPr>
        <p:spPr>
          <a:xfrm>
            <a:off x="3228109" y="0"/>
            <a:ext cx="6664036" cy="2881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5D226-40BF-47B6-84CB-C7849C0689DE}"/>
              </a:ext>
            </a:extLst>
          </p:cNvPr>
          <p:cNvSpPr txBox="1"/>
          <p:nvPr/>
        </p:nvSpPr>
        <p:spPr>
          <a:xfrm>
            <a:off x="3892548" y="573499"/>
            <a:ext cx="59995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25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672">
        <p15:prstTrans prst="fracture"/>
      </p:transition>
    </mc:Choice>
    <mc:Fallback xmlns="">
      <p:transition spd="slow" advTm="146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loaded image">
            <a:extLst>
              <a:ext uri="{FF2B5EF4-FFF2-40B4-BE49-F238E27FC236}">
                <a16:creationId xmlns:a16="http://schemas.microsoft.com/office/drawing/2014/main" id="{56A5D7E6-178F-460A-8CEE-B3DD2E187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74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DF9FBABC-A982-41AE-B116-108B6CE2F6A1}"/>
              </a:ext>
            </a:extLst>
          </p:cNvPr>
          <p:cNvSpPr/>
          <p:nvPr/>
        </p:nvSpPr>
        <p:spPr>
          <a:xfrm>
            <a:off x="3449782" y="22156"/>
            <a:ext cx="6373091" cy="263236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5D226-40BF-47B6-84CB-C7849C0689DE}"/>
              </a:ext>
            </a:extLst>
          </p:cNvPr>
          <p:cNvSpPr txBox="1"/>
          <p:nvPr/>
        </p:nvSpPr>
        <p:spPr>
          <a:xfrm>
            <a:off x="4183493" y="615063"/>
            <a:ext cx="5999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167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126">
        <p15:prstTrans prst="fracture"/>
      </p:transition>
    </mc:Choice>
    <mc:Fallback xmlns="">
      <p:transition spd="slow" advTm="8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loaded image">
            <a:extLst>
              <a:ext uri="{FF2B5EF4-FFF2-40B4-BE49-F238E27FC236}">
                <a16:creationId xmlns:a16="http://schemas.microsoft.com/office/drawing/2014/main" id="{56A5D7E6-178F-460A-8CEE-B3DD2E18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74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DF9FBABC-A982-41AE-B116-108B6CE2F6A1}"/>
              </a:ext>
            </a:extLst>
          </p:cNvPr>
          <p:cNvSpPr/>
          <p:nvPr/>
        </p:nvSpPr>
        <p:spPr>
          <a:xfrm>
            <a:off x="3449782" y="22156"/>
            <a:ext cx="6539344" cy="27626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5D226-40BF-47B6-84CB-C7849C0689DE}"/>
              </a:ext>
            </a:extLst>
          </p:cNvPr>
          <p:cNvSpPr txBox="1"/>
          <p:nvPr/>
        </p:nvSpPr>
        <p:spPr>
          <a:xfrm>
            <a:off x="3989529" y="615063"/>
            <a:ext cx="5999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51834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853">
        <p15:prstTrans prst="fracture"/>
      </p:transition>
    </mc:Choice>
    <mc:Fallback xmlns="">
      <p:transition spd="slow" advTm="9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3020F5-44A5-46F4-B5E8-28FA6D9381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5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ách chở trẻ di chuyển bằng xe máy an toàn">
            <a:extLst>
              <a:ext uri="{FF2B5EF4-FFF2-40B4-BE49-F238E27FC236}">
                <a16:creationId xmlns:a16="http://schemas.microsoft.com/office/drawing/2014/main" id="{07EBD946-DCDA-4B65-A13F-7926E7968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5" y="143720"/>
            <a:ext cx="3711306" cy="247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Đưa trẻ đi nghỉ Lễ bằng ôtô cần lưu ý điều gì?">
            <a:extLst>
              <a:ext uri="{FF2B5EF4-FFF2-40B4-BE49-F238E27FC236}">
                <a16:creationId xmlns:a16="http://schemas.microsoft.com/office/drawing/2014/main" id="{9B70F90A-0EE7-4BEF-B92D-4096BA320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07" y="140207"/>
            <a:ext cx="3808498" cy="247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àu lửa đi từ Sài Gòn tăng 14.000 chỗ ngồi dịp 2/9 - VnExpress Du lịch">
            <a:extLst>
              <a:ext uri="{FF2B5EF4-FFF2-40B4-BE49-F238E27FC236}">
                <a16:creationId xmlns:a16="http://schemas.microsoft.com/office/drawing/2014/main" id="{C4201B5E-582A-46B3-B571-BDF9CACA4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73" y="3754345"/>
            <a:ext cx="4877685" cy="2933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VẢI ÁO PHAO - The Lining Company">
            <a:extLst>
              <a:ext uri="{FF2B5EF4-FFF2-40B4-BE49-F238E27FC236}">
                <a16:creationId xmlns:a16="http://schemas.microsoft.com/office/drawing/2014/main" id="{274515A1-866B-415E-8B5D-1D2407DEF1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646" y="3762378"/>
            <a:ext cx="4620481" cy="292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Vì sao phải thắt dây an toàn? Thắt dây an toàn có tác dụng gì?">
            <a:extLst>
              <a:ext uri="{FF2B5EF4-FFF2-40B4-BE49-F238E27FC236}">
                <a16:creationId xmlns:a16="http://schemas.microsoft.com/office/drawing/2014/main" id="{1DC6ECE8-257B-4FCE-A467-6A4DFD93CD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81" y="171072"/>
            <a:ext cx="3702194" cy="24167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eart 2">
            <a:extLst>
              <a:ext uri="{FF2B5EF4-FFF2-40B4-BE49-F238E27FC236}">
                <a16:creationId xmlns:a16="http://schemas.microsoft.com/office/drawing/2014/main" id="{E22284C6-F0B5-40E2-AA38-DA4BBBFDDAE7}"/>
              </a:ext>
            </a:extLst>
          </p:cNvPr>
          <p:cNvSpPr/>
          <p:nvPr/>
        </p:nvSpPr>
        <p:spPr>
          <a:xfrm>
            <a:off x="3785760" y="1164259"/>
            <a:ext cx="4877685" cy="4502727"/>
          </a:xfrm>
          <a:prstGeom prst="hear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D941DF-7B95-4D36-9F6F-50C22A5D7206}"/>
              </a:ext>
            </a:extLst>
          </p:cNvPr>
          <p:cNvSpPr txBox="1"/>
          <p:nvPr/>
        </p:nvSpPr>
        <p:spPr>
          <a:xfrm>
            <a:off x="4034484" y="2452514"/>
            <a:ext cx="434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10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4566">
        <p15:prstTrans prst="airplane"/>
      </p:transition>
    </mc:Choice>
    <mc:Fallback xmlns="">
      <p:transition spd="slow" advTm="645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ình nền Powerpoint 3D, background PP đơn giản, đẹp, cute - Tass care">
            <a:extLst>
              <a:ext uri="{FF2B5EF4-FFF2-40B4-BE49-F238E27FC236}">
                <a16:creationId xmlns:a16="http://schemas.microsoft.com/office/drawing/2014/main" id="{92C8566F-3582-4862-BCFB-5F2879B3C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3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4EDF695D-D0D7-4B0A-926F-C55700F91D6D}"/>
              </a:ext>
            </a:extLst>
          </p:cNvPr>
          <p:cNvSpPr/>
          <p:nvPr/>
        </p:nvSpPr>
        <p:spPr>
          <a:xfrm>
            <a:off x="2031998" y="827313"/>
            <a:ext cx="7634516" cy="3991429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B2BB9-2503-468F-A6F7-0F1AD68817C4}"/>
              </a:ext>
            </a:extLst>
          </p:cNvPr>
          <p:cNvSpPr txBox="1"/>
          <p:nvPr/>
        </p:nvSpPr>
        <p:spPr>
          <a:xfrm>
            <a:off x="2296884" y="1872343"/>
            <a:ext cx="7104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Xin </a:t>
            </a:r>
            <a:r>
              <a:rPr lang="en-US" sz="4400" dirty="0" err="1"/>
              <a:t>chào</a:t>
            </a:r>
            <a:endParaRPr lang="en-US" sz="4400" dirty="0"/>
          </a:p>
          <a:p>
            <a:pPr algn="ctr"/>
            <a:r>
              <a:rPr lang="en-US" sz="4400" dirty="0"/>
              <a:t> </a:t>
            </a:r>
            <a:r>
              <a:rPr lang="en-US" sz="4400" dirty="0" err="1"/>
              <a:t>và</a:t>
            </a:r>
            <a:r>
              <a:rPr lang="en-US" sz="4400" dirty="0"/>
              <a:t> </a:t>
            </a:r>
            <a:r>
              <a:rPr lang="en-US" sz="4400" dirty="0" err="1"/>
              <a:t>hẹn</a:t>
            </a:r>
            <a:r>
              <a:rPr lang="en-US" sz="4400" dirty="0"/>
              <a:t> </a:t>
            </a:r>
            <a:r>
              <a:rPr lang="en-US" sz="4400" dirty="0" err="1"/>
              <a:t>gặp</a:t>
            </a:r>
            <a:r>
              <a:rPr lang="en-US" sz="4400" dirty="0"/>
              <a:t> </a:t>
            </a:r>
            <a:r>
              <a:rPr lang="en-US" sz="4400" dirty="0" err="1"/>
              <a:t>lại</a:t>
            </a:r>
            <a:r>
              <a:rPr lang="en-US" sz="4400" dirty="0"/>
              <a:t> </a:t>
            </a:r>
            <a:r>
              <a:rPr lang="en-US" sz="4400" dirty="0" err="1"/>
              <a:t>các</a:t>
            </a:r>
            <a:r>
              <a:rPr lang="en-US" sz="4400" dirty="0"/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094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2"/>
    </mc:Choice>
    <mc:Fallback xmlns="">
      <p:transition spd="slow" advTm="9682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4.4|1.8|1.3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167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Allura</vt:lpstr>
      <vt:lpstr>Arial</vt:lpstr>
      <vt:lpstr>Calibri</vt:lpstr>
      <vt:lpstr>Calibri Light</vt:lpstr>
      <vt:lpstr>Texturina ExtraLight</vt:lpstr>
      <vt:lpstr>Times New Roman</vt:lpstr>
      <vt:lpstr>Times New Roman</vt:lpstr>
      <vt:lpstr>Verdana</vt:lpstr>
      <vt:lpstr>Viner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vinhtano292@gmail.com</dc:creator>
  <cp:lastModifiedBy>Techsi.vn</cp:lastModifiedBy>
  <cp:revision>10</cp:revision>
  <dcterms:created xsi:type="dcterms:W3CDTF">2022-02-23T15:15:32Z</dcterms:created>
  <dcterms:modified xsi:type="dcterms:W3CDTF">2023-03-15T01:07:47Z</dcterms:modified>
</cp:coreProperties>
</file>