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69" r:id="rId2"/>
    <p:sldId id="272" r:id="rId3"/>
    <p:sldId id="275" r:id="rId4"/>
    <p:sldId id="276" r:id="rId5"/>
    <p:sldId id="278" r:id="rId6"/>
    <p:sldId id="279" r:id="rId7"/>
    <p:sldId id="281" r:id="rId8"/>
    <p:sldId id="266" r:id="rId9"/>
  </p:sldIdLst>
  <p:sldSz cx="18288000" cy="10287000"/>
  <p:notesSz cx="6858000" cy="9144000"/>
  <p:embeddedFontLst>
    <p:embeddedFont>
      <p:font typeface="Aachen" panose="02020500000000000000" charset="0"/>
      <p:regular r:id="rId11"/>
    </p:embeddedFont>
    <p:embeddedFont>
      <p:font typeface="Bree Serif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pperplateGothic" panose="020B0500000000000000" charset="0"/>
      <p:regular r:id="rId17"/>
    </p:embeddedFont>
    <p:embeddedFont>
      <p:font typeface="Saira Black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20202-0B9A-4F9A-A559-B8E2898ACAB1}" type="datetimeFigureOut">
              <a:rPr lang="en-US" smtClean="0"/>
              <a:t>04/02/2023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93A90-A749-47A2-9B9B-19841F637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0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93A90-A749-47A2-9B9B-19841F637B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2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jpe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05000" y="33076"/>
            <a:ext cx="22402800" cy="10287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B3D0DC9F-865E-4BD2-8079-3FBD0B5881E7}"/>
              </a:ext>
            </a:extLst>
          </p:cNvPr>
          <p:cNvSpPr txBox="1"/>
          <p:nvPr/>
        </p:nvSpPr>
        <p:spPr>
          <a:xfrm>
            <a:off x="2515642" y="1108697"/>
            <a:ext cx="13256716" cy="1611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>
                <a:solidFill>
                  <a:srgbClr val="7B2A0B"/>
                </a:solidFill>
                <a:latin typeface="Saira Black"/>
              </a:rPr>
              <a:t>PHÒNG GIÁO DỤC VÀ ĐÀO TẠO QUẬN LONG BIÊN</a:t>
            </a:r>
          </a:p>
          <a:p>
            <a:pPr algn="ctr">
              <a:lnSpc>
                <a:spcPts val="6384"/>
              </a:lnSpc>
            </a:pPr>
            <a:r>
              <a:rPr lang="en-US" sz="4560">
                <a:solidFill>
                  <a:srgbClr val="7B2A0B"/>
                </a:solidFill>
                <a:latin typeface="Saira Black"/>
              </a:rPr>
              <a:t>TRƯỜNG MẦM NON NẮNG MAI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5523905-E4F8-4A5A-9637-0DFDAC9CA041}"/>
              </a:ext>
            </a:extLst>
          </p:cNvPr>
          <p:cNvSpPr txBox="1"/>
          <p:nvPr/>
        </p:nvSpPr>
        <p:spPr>
          <a:xfrm>
            <a:off x="6086475" y="4738891"/>
            <a:ext cx="6115050" cy="77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>
                <a:solidFill>
                  <a:srgbClr val="7B2A0B"/>
                </a:solidFill>
                <a:latin typeface="Saira Black"/>
              </a:rPr>
              <a:t>KHÁM PHÁ KHOA HỌC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9AB9688-F117-4510-B5AD-2DA7031A8A01}"/>
              </a:ext>
            </a:extLst>
          </p:cNvPr>
          <p:cNvSpPr txBox="1"/>
          <p:nvPr/>
        </p:nvSpPr>
        <p:spPr>
          <a:xfrm>
            <a:off x="2939224" y="5638006"/>
            <a:ext cx="12409553" cy="158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4960">
                <a:solidFill>
                  <a:srgbClr val="DE0000"/>
                </a:solidFill>
                <a:latin typeface="Aachen"/>
              </a:rPr>
              <a:t>Đề tài: Phân nhóm các loại rau, củ, quả</a:t>
            </a:r>
          </a:p>
          <a:p>
            <a:pPr algn="ctr">
              <a:lnSpc>
                <a:spcPts val="5684"/>
              </a:lnSpc>
            </a:pPr>
            <a:r>
              <a:rPr lang="en-US" sz="4060">
                <a:solidFill>
                  <a:srgbClr val="7B2A0B"/>
                </a:solidFill>
                <a:latin typeface="Aachen"/>
              </a:rPr>
              <a:t>Lứa tuổi: Mẫu giáo lớn 5-6 tuổi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5B55D98-B220-4F86-B29E-F09E2FE5B3D1}"/>
              </a:ext>
            </a:extLst>
          </p:cNvPr>
          <p:cNvSpPr txBox="1"/>
          <p:nvPr/>
        </p:nvSpPr>
        <p:spPr>
          <a:xfrm>
            <a:off x="8627493" y="8042274"/>
            <a:ext cx="4772471" cy="121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7B2A0B"/>
                </a:solidFill>
                <a:latin typeface="CopperplateGothic"/>
              </a:rPr>
              <a:t>Thiết kế bài giảng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7B2A0B"/>
                </a:solidFill>
                <a:latin typeface="Bree Serif"/>
              </a:rPr>
              <a:t>GV: Nguyễn Thị Lan Anh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F0A3C64-A10F-410A-A389-F3DCC4817A01}"/>
              </a:ext>
            </a:extLst>
          </p:cNvPr>
          <p:cNvGrpSpPr>
            <a:grpSpLocks noChangeAspect="1"/>
          </p:cNvGrpSpPr>
          <p:nvPr/>
        </p:nvGrpSpPr>
        <p:grpSpPr>
          <a:xfrm>
            <a:off x="13182600" y="7002378"/>
            <a:ext cx="3344232" cy="3052481"/>
            <a:chOff x="0" y="0"/>
            <a:chExt cx="6195695" cy="565518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5648570-A5AD-4F01-A688-B428A341FEF8}"/>
                </a:ext>
              </a:extLst>
            </p:cNvPr>
            <p:cNvSpPr/>
            <p:nvPr/>
          </p:nvSpPr>
          <p:spPr>
            <a:xfrm>
              <a:off x="70739" y="76073"/>
              <a:ext cx="6081141" cy="5471922"/>
            </a:xfrm>
            <a:custGeom>
              <a:avLst/>
              <a:gdLst/>
              <a:ahLst/>
              <a:cxnLst/>
              <a:rect l="l" t="t" r="r" b="b"/>
              <a:pathLst>
                <a:path w="6081141" h="5471922">
                  <a:moveTo>
                    <a:pt x="2916809" y="1188720"/>
                  </a:moveTo>
                  <a:cubicBezTo>
                    <a:pt x="2938272" y="1148588"/>
                    <a:pt x="2957195" y="1114425"/>
                    <a:pt x="2974848" y="1079754"/>
                  </a:cubicBezTo>
                  <a:cubicBezTo>
                    <a:pt x="3085465" y="862838"/>
                    <a:pt x="3214116" y="657860"/>
                    <a:pt x="3377311" y="476250"/>
                  </a:cubicBezTo>
                  <a:cubicBezTo>
                    <a:pt x="3548761" y="285369"/>
                    <a:pt x="3747897" y="135890"/>
                    <a:pt x="3997071" y="60706"/>
                  </a:cubicBezTo>
                  <a:cubicBezTo>
                    <a:pt x="4177538" y="6350"/>
                    <a:pt x="4361053" y="0"/>
                    <a:pt x="4546981" y="22606"/>
                  </a:cubicBezTo>
                  <a:cubicBezTo>
                    <a:pt x="4737354" y="45720"/>
                    <a:pt x="4920615" y="93218"/>
                    <a:pt x="5094351" y="175387"/>
                  </a:cubicBezTo>
                  <a:cubicBezTo>
                    <a:pt x="5379212" y="310134"/>
                    <a:pt x="5596255" y="518287"/>
                    <a:pt x="5753354" y="789686"/>
                  </a:cubicBezTo>
                  <a:cubicBezTo>
                    <a:pt x="5903722" y="1049528"/>
                    <a:pt x="5994400" y="1330198"/>
                    <a:pt x="6027928" y="1627886"/>
                  </a:cubicBezTo>
                  <a:cubicBezTo>
                    <a:pt x="6081141" y="2099691"/>
                    <a:pt x="5967983" y="2533396"/>
                    <a:pt x="5714111" y="2931414"/>
                  </a:cubicBezTo>
                  <a:cubicBezTo>
                    <a:pt x="5564251" y="3166237"/>
                    <a:pt x="5384038" y="3377692"/>
                    <a:pt x="5196586" y="3582543"/>
                  </a:cubicBezTo>
                  <a:cubicBezTo>
                    <a:pt x="4961255" y="3839718"/>
                    <a:pt x="4719828" y="4091305"/>
                    <a:pt x="4485513" y="4349369"/>
                  </a:cubicBezTo>
                  <a:cubicBezTo>
                    <a:pt x="4160647" y="4707001"/>
                    <a:pt x="3839972" y="5068443"/>
                    <a:pt x="3517519" y="5428234"/>
                  </a:cubicBezTo>
                  <a:cubicBezTo>
                    <a:pt x="3504819" y="5442330"/>
                    <a:pt x="3492119" y="5456428"/>
                    <a:pt x="3478149" y="5471922"/>
                  </a:cubicBezTo>
                  <a:cubicBezTo>
                    <a:pt x="3441573" y="5440426"/>
                    <a:pt x="3406648" y="5409819"/>
                    <a:pt x="3371088" y="5379974"/>
                  </a:cubicBezTo>
                  <a:cubicBezTo>
                    <a:pt x="3076448" y="5132070"/>
                    <a:pt x="2751328" y="4929378"/>
                    <a:pt x="2418080" y="4739005"/>
                  </a:cubicBezTo>
                  <a:cubicBezTo>
                    <a:pt x="2095500" y="4554601"/>
                    <a:pt x="1770380" y="4374769"/>
                    <a:pt x="1449959" y="4186682"/>
                  </a:cubicBezTo>
                  <a:cubicBezTo>
                    <a:pt x="1162304" y="4017899"/>
                    <a:pt x="892429" y="3823716"/>
                    <a:pt x="659638" y="3582289"/>
                  </a:cubicBezTo>
                  <a:cubicBezTo>
                    <a:pt x="389890" y="3302381"/>
                    <a:pt x="189484" y="2981325"/>
                    <a:pt x="84709" y="2604389"/>
                  </a:cubicBezTo>
                  <a:cubicBezTo>
                    <a:pt x="10795" y="2338324"/>
                    <a:pt x="0" y="2069084"/>
                    <a:pt x="40386" y="1796161"/>
                  </a:cubicBezTo>
                  <a:cubicBezTo>
                    <a:pt x="88265" y="1472946"/>
                    <a:pt x="209042" y="1183259"/>
                    <a:pt x="425450" y="936752"/>
                  </a:cubicBezTo>
                  <a:cubicBezTo>
                    <a:pt x="655574" y="674624"/>
                    <a:pt x="937006" y="495427"/>
                    <a:pt x="1281303" y="423418"/>
                  </a:cubicBezTo>
                  <a:cubicBezTo>
                    <a:pt x="1609725" y="354711"/>
                    <a:pt x="1918462" y="415798"/>
                    <a:pt x="2209546" y="575437"/>
                  </a:cubicBezTo>
                  <a:cubicBezTo>
                    <a:pt x="2446655" y="705358"/>
                    <a:pt x="2642997" y="885317"/>
                    <a:pt x="2823210" y="1084199"/>
                  </a:cubicBezTo>
                  <a:cubicBezTo>
                    <a:pt x="2853055" y="1116965"/>
                    <a:pt x="2882392" y="1150112"/>
                    <a:pt x="2916809" y="1188720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50D74E1-16A1-478A-B551-7987A937B5EB}"/>
                </a:ext>
              </a:extLst>
            </p:cNvPr>
            <p:cNvSpPr/>
            <p:nvPr/>
          </p:nvSpPr>
          <p:spPr>
            <a:xfrm>
              <a:off x="0" y="0"/>
              <a:ext cx="6195695" cy="5655183"/>
            </a:xfrm>
            <a:custGeom>
              <a:avLst/>
              <a:gdLst/>
              <a:ahLst/>
              <a:cxnLst/>
              <a:rect l="l" t="t" r="r" b="b"/>
              <a:pathLst>
                <a:path w="6195695" h="5655183">
                  <a:moveTo>
                    <a:pt x="6195695" y="5655183"/>
                  </a:moveTo>
                  <a:lnTo>
                    <a:pt x="0" y="5655183"/>
                  </a:lnTo>
                  <a:lnTo>
                    <a:pt x="0" y="0"/>
                  </a:lnTo>
                  <a:lnTo>
                    <a:pt x="6195695" y="0"/>
                  </a:lnTo>
                  <a:lnTo>
                    <a:pt x="6195695" y="5655183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03946A-7255-CC29-FBDD-050098A7B4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04" y="2410097"/>
            <a:ext cx="4683591" cy="26345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53"/>
    </mc:Choice>
    <mc:Fallback xmlns="">
      <p:transition spd="slow" advTm="2245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C57FA-D4A3-476F-84F2-8B367C3EE0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22" y="111600"/>
            <a:ext cx="4267200" cy="367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981A2-4D72-432D-AE5A-EC30BEE1E0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732" y="-871222"/>
            <a:ext cx="5837513" cy="5837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D5116A-5FAE-4C21-B9D4-7B9BABCC0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00" y="4651623"/>
            <a:ext cx="6040693" cy="4143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71E679-CB55-4BFA-86BF-116757DEB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618" y="4225283"/>
            <a:ext cx="5695028" cy="50775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27B1DE-520D-4CA1-B1B2-FBD0C0C8CF01}"/>
              </a:ext>
            </a:extLst>
          </p:cNvPr>
          <p:cNvSpPr txBox="1"/>
          <p:nvPr/>
        </p:nvSpPr>
        <p:spPr>
          <a:xfrm>
            <a:off x="1121618" y="3945318"/>
            <a:ext cx="2642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Bắp cải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256CC-522E-4497-9F02-5E6615ADCB91}"/>
              </a:ext>
            </a:extLst>
          </p:cNvPr>
          <p:cNvSpPr txBox="1"/>
          <p:nvPr/>
        </p:nvSpPr>
        <p:spPr>
          <a:xfrm>
            <a:off x="7495713" y="3963925"/>
            <a:ext cx="2685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Xà lách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85FBE-DFC5-42AD-9965-329378F9E2A0}"/>
              </a:ext>
            </a:extLst>
          </p:cNvPr>
          <p:cNvSpPr txBox="1"/>
          <p:nvPr/>
        </p:nvSpPr>
        <p:spPr>
          <a:xfrm>
            <a:off x="1143389" y="8650557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ngót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4D4189-63DA-4507-B424-5BD1B5EBA182}"/>
              </a:ext>
            </a:extLst>
          </p:cNvPr>
          <p:cNvSpPr txBox="1"/>
          <p:nvPr/>
        </p:nvSpPr>
        <p:spPr>
          <a:xfrm>
            <a:off x="7528370" y="8683742"/>
            <a:ext cx="40126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muống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4D5A59A-20F5-4649-AFFD-9C69B795FB3E}"/>
              </a:ext>
            </a:extLst>
          </p:cNvPr>
          <p:cNvSpPr/>
          <p:nvPr/>
        </p:nvSpPr>
        <p:spPr>
          <a:xfrm>
            <a:off x="12437826" y="1230086"/>
            <a:ext cx="650399" cy="8408920"/>
          </a:xfrm>
          <a:prstGeom prst="rightBrace">
            <a:avLst>
              <a:gd name="adj1" fmla="val 0"/>
              <a:gd name="adj2" fmla="val 49482"/>
            </a:avLst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877F93C-F184-4DCB-99E7-2EEDEE910DD0}"/>
              </a:ext>
            </a:extLst>
          </p:cNvPr>
          <p:cNvSpPr/>
          <p:nvPr/>
        </p:nvSpPr>
        <p:spPr>
          <a:xfrm>
            <a:off x="13306216" y="4960981"/>
            <a:ext cx="896819" cy="9144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0E7435-FC60-4356-946D-2AED274B887C}"/>
              </a:ext>
            </a:extLst>
          </p:cNvPr>
          <p:cNvSpPr txBox="1"/>
          <p:nvPr/>
        </p:nvSpPr>
        <p:spPr>
          <a:xfrm>
            <a:off x="14118179" y="2047534"/>
            <a:ext cx="355546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ăn lá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79"/>
    </mc:Choice>
    <mc:Fallback xmlns="">
      <p:transition spd="slow" advTm="4287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938603-0892-42B7-8A92-D0AC88B60C69}"/>
              </a:ext>
            </a:extLst>
          </p:cNvPr>
          <p:cNvSpPr txBox="1"/>
          <p:nvPr/>
        </p:nvSpPr>
        <p:spPr>
          <a:xfrm>
            <a:off x="6690229" y="86592"/>
            <a:ext cx="45111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CFAB5-411D-43C3-815D-35EAC2F0C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60" y="-399693"/>
            <a:ext cx="5714286" cy="571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A51FFF-2841-45BA-ADD5-C56561C3D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65" y="864665"/>
            <a:ext cx="3326729" cy="33599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7F701C-5510-488B-8468-C4F0BB972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329114"/>
            <a:ext cx="5405965" cy="3772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D6920D-5CE5-4836-B4AB-DD9576266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30" y="5288563"/>
            <a:ext cx="5590761" cy="381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57908A-172C-4614-92EA-F870903B6CBE}"/>
              </a:ext>
            </a:extLst>
          </p:cNvPr>
          <p:cNvSpPr txBox="1"/>
          <p:nvPr/>
        </p:nvSpPr>
        <p:spPr>
          <a:xfrm>
            <a:off x="11201400" y="9102027"/>
            <a:ext cx="3243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sống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2826E0-3953-4B84-B757-850D96EC89A0}"/>
              </a:ext>
            </a:extLst>
          </p:cNvPr>
          <p:cNvSpPr txBox="1"/>
          <p:nvPr/>
        </p:nvSpPr>
        <p:spPr>
          <a:xfrm>
            <a:off x="3060339" y="9185257"/>
            <a:ext cx="3328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Canh rau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AC32C4-D39C-4CBC-9713-C4069E283D1C}"/>
              </a:ext>
            </a:extLst>
          </p:cNvPr>
          <p:cNvSpPr txBox="1"/>
          <p:nvPr/>
        </p:nvSpPr>
        <p:spPr>
          <a:xfrm>
            <a:off x="2931897" y="4183711"/>
            <a:ext cx="3113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luộc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65E1F-E175-4BE4-99D2-711D19896DB3}"/>
              </a:ext>
            </a:extLst>
          </p:cNvPr>
          <p:cNvSpPr txBox="1"/>
          <p:nvPr/>
        </p:nvSpPr>
        <p:spPr>
          <a:xfrm>
            <a:off x="10509705" y="4243999"/>
            <a:ext cx="2900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xào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0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8"/>
    </mc:Choice>
    <mc:Fallback xmlns="">
      <p:transition spd="slow" advTm="205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5826645-5D30-45D0-8A57-40D28CAE96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868215">
            <a:off x="1359101" y="-643502"/>
            <a:ext cx="3560827" cy="5236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6EE40-35D5-44ED-8AE0-3D6D7E811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93" y="4165766"/>
            <a:ext cx="4781550" cy="4781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BE042-49D7-4B76-9933-96ED9F510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9" y="4165766"/>
            <a:ext cx="5686168" cy="4955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01A3E9-31DB-4E67-99ED-DF48432B8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9007" r="8801" b="19729"/>
          <a:stretch/>
        </p:blipFill>
        <p:spPr>
          <a:xfrm>
            <a:off x="7319469" y="374072"/>
            <a:ext cx="5797922" cy="3232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0C3CDF-979E-4FD4-8F47-CBEE39FAEEC8}"/>
              </a:ext>
            </a:extLst>
          </p:cNvPr>
          <p:cNvSpPr txBox="1"/>
          <p:nvPr/>
        </p:nvSpPr>
        <p:spPr>
          <a:xfrm>
            <a:off x="1782689" y="3501728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 cà rốt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841F3-710B-4908-A98F-136EAFD2213D}"/>
              </a:ext>
            </a:extLst>
          </p:cNvPr>
          <p:cNvSpPr txBox="1"/>
          <p:nvPr/>
        </p:nvSpPr>
        <p:spPr>
          <a:xfrm>
            <a:off x="1681414" y="8851544"/>
            <a:ext cx="3478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 su hào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C7C9B-BA83-4CDA-9A2A-CEE4E3991B1E}"/>
              </a:ext>
            </a:extLst>
          </p:cNvPr>
          <p:cNvSpPr txBox="1"/>
          <p:nvPr/>
        </p:nvSpPr>
        <p:spPr>
          <a:xfrm>
            <a:off x="8044285" y="3501728"/>
            <a:ext cx="4288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 cải trắng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C322C1-3DFB-48B3-991F-93527E815256}"/>
              </a:ext>
            </a:extLst>
          </p:cNvPr>
          <p:cNvSpPr txBox="1"/>
          <p:nvPr/>
        </p:nvSpPr>
        <p:spPr>
          <a:xfrm>
            <a:off x="8150194" y="8737408"/>
            <a:ext cx="4418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 khoai tây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9C5EB9F-4615-45B0-ACFF-717F0A7D9B19}"/>
              </a:ext>
            </a:extLst>
          </p:cNvPr>
          <p:cNvSpPr/>
          <p:nvPr/>
        </p:nvSpPr>
        <p:spPr>
          <a:xfrm>
            <a:off x="13148498" y="1456652"/>
            <a:ext cx="650399" cy="8408920"/>
          </a:xfrm>
          <a:prstGeom prst="rightBrace">
            <a:avLst>
              <a:gd name="adj1" fmla="val 0"/>
              <a:gd name="adj2" fmla="val 49482"/>
            </a:avLst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2E21D33-7919-49DD-A0B7-24BD0D93BA9D}"/>
              </a:ext>
            </a:extLst>
          </p:cNvPr>
          <p:cNvSpPr/>
          <p:nvPr/>
        </p:nvSpPr>
        <p:spPr>
          <a:xfrm>
            <a:off x="14016888" y="5187547"/>
            <a:ext cx="896819" cy="9144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55A43B-170B-47F1-9C7C-747F7D9FBF02}"/>
              </a:ext>
            </a:extLst>
          </p:cNvPr>
          <p:cNvSpPr txBox="1"/>
          <p:nvPr/>
        </p:nvSpPr>
        <p:spPr>
          <a:xfrm>
            <a:off x="14828851" y="2274100"/>
            <a:ext cx="355546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ăn củ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7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55"/>
    </mc:Choice>
    <mc:Fallback xmlns="">
      <p:transition spd="slow" advTm="526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18E82-453F-485D-B06C-C362DA8492B5}"/>
              </a:ext>
            </a:extLst>
          </p:cNvPr>
          <p:cNvSpPr txBox="1"/>
          <p:nvPr/>
        </p:nvSpPr>
        <p:spPr>
          <a:xfrm>
            <a:off x="6690229" y="86592"/>
            <a:ext cx="45111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D055C-FE14-4F23-A59A-AFAD85AA93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1" b="21090"/>
          <a:stretch/>
        </p:blipFill>
        <p:spPr>
          <a:xfrm>
            <a:off x="1075222" y="1281180"/>
            <a:ext cx="5615007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912F3-BF83-4D43-9112-CDE439C7F5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1" b="977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2105"/>
          <a:stretch/>
        </p:blipFill>
        <p:spPr>
          <a:xfrm>
            <a:off x="1284239" y="5126865"/>
            <a:ext cx="5196971" cy="4210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C06E3-AE68-4F5A-B564-FE60B0C22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307" y="1674943"/>
            <a:ext cx="6681233" cy="6681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8142D-E865-42A1-B0D2-C547B8DD0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45" b="100000" l="9932" r="964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50" y="3502628"/>
            <a:ext cx="6365270" cy="4772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424070-7D28-43FF-A11E-C1D82DEA480B}"/>
              </a:ext>
            </a:extLst>
          </p:cNvPr>
          <p:cNvSpPr txBox="1"/>
          <p:nvPr/>
        </p:nvSpPr>
        <p:spPr>
          <a:xfrm>
            <a:off x="2037507" y="4092036"/>
            <a:ext cx="3690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Chiên, xào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8FD57-4C09-4A67-923B-171B091B8906}"/>
              </a:ext>
            </a:extLst>
          </p:cNvPr>
          <p:cNvSpPr txBox="1"/>
          <p:nvPr/>
        </p:nvSpPr>
        <p:spPr>
          <a:xfrm>
            <a:off x="3115269" y="9124382"/>
            <a:ext cx="1766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9B5FB-3DC0-4962-80FB-00CCEEA5E531}"/>
              </a:ext>
            </a:extLst>
          </p:cNvPr>
          <p:cNvSpPr txBox="1"/>
          <p:nvPr/>
        </p:nvSpPr>
        <p:spPr>
          <a:xfrm>
            <a:off x="14106326" y="8575960"/>
            <a:ext cx="29851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Sấy giòn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F118F3-57CB-4D03-ABB7-968A9E787DCC}"/>
              </a:ext>
            </a:extLst>
          </p:cNvPr>
          <p:cNvSpPr txBox="1"/>
          <p:nvPr/>
        </p:nvSpPr>
        <p:spPr>
          <a:xfrm>
            <a:off x="9412155" y="8634247"/>
            <a:ext cx="1981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5"/>
    </mc:Choice>
    <mc:Fallback xmlns="">
      <p:transition spd="slow" advTm="3763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367FDB7-603B-4938-B191-4E73CDB213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94164" y="3130000"/>
            <a:ext cx="3352174" cy="386417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A7341F2-FE21-4BFF-80C5-B1CE2C7D83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76237" y="7191621"/>
            <a:ext cx="4744548" cy="2722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D3E95D-6EFC-4C5B-92DD-284DB6734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" y="4936245"/>
            <a:ext cx="4115865" cy="4115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5CDE2-CD0A-45BB-AB24-1EB6DEDC8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442" r="963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5" y="-399989"/>
            <a:ext cx="6031915" cy="45719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C896FA-3CDF-45FD-A872-DD79221A32FF}"/>
              </a:ext>
            </a:extLst>
          </p:cNvPr>
          <p:cNvSpPr txBox="1"/>
          <p:nvPr/>
        </p:nvSpPr>
        <p:spPr>
          <a:xfrm>
            <a:off x="1828800" y="3804178"/>
            <a:ext cx="2300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 ngô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43C73-9BE3-463C-B1D1-47EEFB6A49D9}"/>
              </a:ext>
            </a:extLst>
          </p:cNvPr>
          <p:cNvSpPr txBox="1"/>
          <p:nvPr/>
        </p:nvSpPr>
        <p:spPr>
          <a:xfrm>
            <a:off x="9596582" y="1063044"/>
            <a:ext cx="2226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691BA9-670E-4BF2-B1AE-18FF6B1D92CF}"/>
              </a:ext>
            </a:extLst>
          </p:cNvPr>
          <p:cNvSpPr txBox="1"/>
          <p:nvPr/>
        </p:nvSpPr>
        <p:spPr>
          <a:xfrm>
            <a:off x="2057400" y="8916676"/>
            <a:ext cx="15103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C1D666-042C-4828-B54A-4AF06DC17854}"/>
              </a:ext>
            </a:extLst>
          </p:cNvPr>
          <p:cNvSpPr txBox="1"/>
          <p:nvPr/>
        </p:nvSpPr>
        <p:spPr>
          <a:xfrm>
            <a:off x="9394594" y="4449071"/>
            <a:ext cx="2900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 chua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6C00F3-3727-4E50-9692-AFF9ECFC1DD7}"/>
              </a:ext>
            </a:extLst>
          </p:cNvPr>
          <p:cNvSpPr txBox="1"/>
          <p:nvPr/>
        </p:nvSpPr>
        <p:spPr>
          <a:xfrm>
            <a:off x="9790965" y="7880094"/>
            <a:ext cx="2428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 tím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12CEF1CC-5D12-4246-8763-B4168B257DB6}"/>
              </a:ext>
            </a:extLst>
          </p:cNvPr>
          <p:cNvSpPr/>
          <p:nvPr/>
        </p:nvSpPr>
        <p:spPr>
          <a:xfrm>
            <a:off x="12437826" y="1230086"/>
            <a:ext cx="650399" cy="8408920"/>
          </a:xfrm>
          <a:prstGeom prst="rightBrace">
            <a:avLst>
              <a:gd name="adj1" fmla="val 0"/>
              <a:gd name="adj2" fmla="val 49482"/>
            </a:avLst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F16C5F7-1330-435E-8948-F145B380CDA6}"/>
              </a:ext>
            </a:extLst>
          </p:cNvPr>
          <p:cNvSpPr/>
          <p:nvPr/>
        </p:nvSpPr>
        <p:spPr>
          <a:xfrm>
            <a:off x="13306216" y="4960981"/>
            <a:ext cx="896819" cy="9144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66791E-0370-4B06-ADA7-0B418CA44AD9}"/>
              </a:ext>
            </a:extLst>
          </p:cNvPr>
          <p:cNvSpPr txBox="1"/>
          <p:nvPr/>
        </p:nvSpPr>
        <p:spPr>
          <a:xfrm>
            <a:off x="14118179" y="2047534"/>
            <a:ext cx="355546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ăn quả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EB34F-92A3-4BD5-906C-21FAEBAFF9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76101" y1="41039" x2="76101" y2="41039"/>
                        <a14:backgroundMark x1="79856" y1="86883" x2="79856" y2="86883"/>
                        <a14:backgroundMark x1="79856" y1="66753" x2="79856" y2="66753"/>
                        <a14:backgroundMark x1="66787" y1="31039" x2="66787" y2="31039"/>
                        <a14:backgroundMark x1="72996" y1="26494" x2="72996" y2="26494"/>
                        <a14:backgroundMark x1="59350" y1="28701" x2="59350" y2="28701"/>
                        <a14:backgroundMark x1="33863" y1="27662" x2="33863" y2="27662"/>
                        <a14:backgroundMark x1="24549" y1="26494" x2="24549" y2="26494"/>
                        <a14:backgroundMark x1="17112" y1="38831" x2="17112" y2="38831"/>
                        <a14:backgroundMark x1="14007" y1="81299" x2="14007" y2="81299"/>
                        <a14:backgroundMark x1="20217" y1="91299" x2="20217" y2="91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3" y="1230086"/>
            <a:ext cx="4406191" cy="2449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3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17"/>
    </mc:Choice>
    <mc:Fallback xmlns="">
      <p:transition spd="slow" advTm="363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84196-B7CF-40E5-A45A-E4B630931AE9}"/>
              </a:ext>
            </a:extLst>
          </p:cNvPr>
          <p:cNvSpPr txBox="1"/>
          <p:nvPr/>
        </p:nvSpPr>
        <p:spPr>
          <a:xfrm>
            <a:off x="6690229" y="86592"/>
            <a:ext cx="45111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FFFA5-5B4F-46D8-895D-A6550D0B2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1250"/>
          <a:stretch/>
        </p:blipFill>
        <p:spPr>
          <a:xfrm>
            <a:off x="317461" y="946073"/>
            <a:ext cx="5879253" cy="426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42FC34-3310-43E6-996B-D6391114B3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67" b="90733" l="6267" r="91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37" y="743347"/>
            <a:ext cx="5879253" cy="5066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0F295E-AD5A-43E6-A57B-A56B5FAC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24" b="926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124" y="5105400"/>
            <a:ext cx="7351838" cy="4864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1CB819-D59F-4ACA-B319-96DE9A88E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379" y="5259622"/>
            <a:ext cx="4982860" cy="48644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C67339-6524-4271-B872-F3CEF62670D8}"/>
              </a:ext>
            </a:extLst>
          </p:cNvPr>
          <p:cNvSpPr txBox="1"/>
          <p:nvPr/>
        </p:nvSpPr>
        <p:spPr>
          <a:xfrm>
            <a:off x="5853319" y="3176793"/>
            <a:ext cx="18517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54F48F-7852-4D37-9695-5DA6B27C7467}"/>
              </a:ext>
            </a:extLst>
          </p:cNvPr>
          <p:cNvSpPr txBox="1"/>
          <p:nvPr/>
        </p:nvSpPr>
        <p:spPr>
          <a:xfrm>
            <a:off x="5441539" y="7444280"/>
            <a:ext cx="15103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B6813C-E861-4081-BF5C-CB1AFDD365C3}"/>
              </a:ext>
            </a:extLst>
          </p:cNvPr>
          <p:cNvSpPr txBox="1"/>
          <p:nvPr/>
        </p:nvSpPr>
        <p:spPr>
          <a:xfrm>
            <a:off x="14642384" y="3002788"/>
            <a:ext cx="3328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Nấu canh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E4D851-0653-47A0-80DD-FBC05A9BE755}"/>
              </a:ext>
            </a:extLst>
          </p:cNvPr>
          <p:cNvSpPr txBox="1"/>
          <p:nvPr/>
        </p:nvSpPr>
        <p:spPr>
          <a:xfrm>
            <a:off x="12899239" y="7538838"/>
            <a:ext cx="5048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giải khát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7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7"/>
    </mc:Choice>
    <mc:Fallback xmlns="">
      <p:transition spd="slow" advTm="267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C939BA-3A8D-46D4-9C80-6957C25AB6C6}"/>
              </a:ext>
            </a:extLst>
          </p:cNvPr>
          <p:cNvSpPr txBox="1"/>
          <p:nvPr/>
        </p:nvSpPr>
        <p:spPr>
          <a:xfrm>
            <a:off x="8001000" y="1409700"/>
            <a:ext cx="9518953" cy="156966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501">
        <p14:doors dir="vert"/>
      </p:transition>
    </mc:Choice>
    <mc:Fallback xmlns="">
      <p:transition spd="slow" advTm="11501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1|2|1.8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|1.3|1.5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6|2.1|1.9|3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1|3.7|2.7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9|1.7|1.4|1.6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.1|1.6|2.2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122</Words>
  <Application>Microsoft Office PowerPoint</Application>
  <PresentationFormat>Custom</PresentationFormat>
  <Paragraphs>40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Times New Roman</vt:lpstr>
      <vt:lpstr>Aachen</vt:lpstr>
      <vt:lpstr>Calibri</vt:lpstr>
      <vt:lpstr>Bree Serif</vt:lpstr>
      <vt:lpstr>CopperplateGothic</vt:lpstr>
      <vt:lpstr>Arial</vt:lpstr>
      <vt:lpstr>Saira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rau, củ, quả</dc:title>
  <dc:creator>Lan Anh</dc:creator>
  <cp:lastModifiedBy>Lan Anh Nguyễn</cp:lastModifiedBy>
  <cp:revision>10</cp:revision>
  <dcterms:created xsi:type="dcterms:W3CDTF">2006-08-16T00:00:00Z</dcterms:created>
  <dcterms:modified xsi:type="dcterms:W3CDTF">2023-02-04T02:48:38Z</dcterms:modified>
  <dc:identifier>DAE1huWj9JM</dc:identifier>
</cp:coreProperties>
</file>