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60" r:id="rId3"/>
    <p:sldId id="271" r:id="rId4"/>
    <p:sldId id="262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4F9E22"/>
    <a:srgbClr val="B1CD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94" autoAdjust="0"/>
    <p:restoredTop sz="94660"/>
  </p:normalViewPr>
  <p:slideViewPr>
    <p:cSldViewPr snapToGrid="0">
      <p:cViewPr varScale="1">
        <p:scale>
          <a:sx n="69" d="100"/>
          <a:sy n="69" d="100"/>
        </p:scale>
        <p:origin x="76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C1A2A-63D9-4810-8E54-381A7273090D}" type="datetimeFigureOut">
              <a:rPr lang="en-US" smtClean="0"/>
              <a:t>25/01/2023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118CB-CC64-4283-A2D2-20301F550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178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C1A2A-63D9-4810-8E54-381A7273090D}" type="datetimeFigureOut">
              <a:rPr lang="en-US" smtClean="0"/>
              <a:t>25/01/2023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118CB-CC64-4283-A2D2-20301F550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726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C1A2A-63D9-4810-8E54-381A7273090D}" type="datetimeFigureOut">
              <a:rPr lang="en-US" smtClean="0"/>
              <a:t>25/01/2023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118CB-CC64-4283-A2D2-20301F550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880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C1A2A-63D9-4810-8E54-381A7273090D}" type="datetimeFigureOut">
              <a:rPr lang="en-US" smtClean="0"/>
              <a:t>25/01/2023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118CB-CC64-4283-A2D2-20301F550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781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C1A2A-63D9-4810-8E54-381A7273090D}" type="datetimeFigureOut">
              <a:rPr lang="en-US" smtClean="0"/>
              <a:t>25/01/2023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118CB-CC64-4283-A2D2-20301F550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216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C1A2A-63D9-4810-8E54-381A7273090D}" type="datetimeFigureOut">
              <a:rPr lang="en-US" smtClean="0"/>
              <a:t>25/01/2023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118CB-CC64-4283-A2D2-20301F550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832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C1A2A-63D9-4810-8E54-381A7273090D}" type="datetimeFigureOut">
              <a:rPr lang="en-US" smtClean="0"/>
              <a:t>25/01/2023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118CB-CC64-4283-A2D2-20301F550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164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C1A2A-63D9-4810-8E54-381A7273090D}" type="datetimeFigureOut">
              <a:rPr lang="en-US" smtClean="0"/>
              <a:t>25/01/2023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118CB-CC64-4283-A2D2-20301F550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740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C1A2A-63D9-4810-8E54-381A7273090D}" type="datetimeFigureOut">
              <a:rPr lang="en-US" smtClean="0"/>
              <a:t>25/01/2023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118CB-CC64-4283-A2D2-20301F550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034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C1A2A-63D9-4810-8E54-381A7273090D}" type="datetimeFigureOut">
              <a:rPr lang="en-US" smtClean="0"/>
              <a:t>25/01/2023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118CB-CC64-4283-A2D2-20301F550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606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C1A2A-63D9-4810-8E54-381A7273090D}" type="datetimeFigureOut">
              <a:rPr lang="en-US" smtClean="0"/>
              <a:t>25/01/2023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118CB-CC64-4283-A2D2-20301F550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597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BC1A2A-63D9-4810-8E54-381A7273090D}" type="datetimeFigureOut">
              <a:rPr lang="en-US" smtClean="0"/>
              <a:t>25/01/2023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118CB-CC64-4283-A2D2-20301F550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775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7750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654412" y="101824"/>
            <a:ext cx="4685642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Phòng</a:t>
            </a:r>
            <a:r>
              <a:rPr lang="en-US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GD&amp;ĐT </a:t>
            </a:r>
            <a:r>
              <a:rPr lang="en-US" sz="2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quận</a:t>
            </a:r>
            <a:r>
              <a:rPr lang="en-US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Long </a:t>
            </a:r>
            <a:r>
              <a:rPr lang="en-US" sz="2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Biên</a:t>
            </a:r>
            <a:endParaRPr lang="en-US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en-US" sz="2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Trường</a:t>
            </a:r>
            <a:r>
              <a:rPr lang="en-US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mầm</a:t>
            </a:r>
            <a:r>
              <a:rPr lang="en-US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non </a:t>
            </a:r>
            <a:r>
              <a:rPr lang="en-US" sz="28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Nắng Mai</a:t>
            </a:r>
            <a:endParaRPr lang="en-US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91859" y="2530643"/>
            <a:ext cx="7662996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err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Phát</a:t>
            </a:r>
            <a:r>
              <a:rPr lang="en-US" sz="400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4000" b="1" dirty="0" err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triển</a:t>
            </a:r>
            <a:r>
              <a:rPr lang="en-US" sz="400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4000" b="1" dirty="0" err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nhận</a:t>
            </a:r>
            <a:r>
              <a:rPr lang="en-US" sz="400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4000" b="1" dirty="0" err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thức</a:t>
            </a:r>
            <a:endParaRPr lang="en-US" sz="4000" b="1" cap="none" spc="0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r>
              <a:rPr lang="en-US" sz="480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KPKH: </a:t>
            </a:r>
            <a:r>
              <a:rPr lang="en-US" sz="4800" b="1" dirty="0" err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Các</a:t>
            </a:r>
            <a:r>
              <a:rPr lang="en-US" sz="480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4800" b="1" dirty="0" err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phong</a:t>
            </a:r>
            <a:r>
              <a:rPr lang="en-US" sz="480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4800" b="1" dirty="0" err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tục</a:t>
            </a:r>
            <a:r>
              <a:rPr lang="en-US" sz="480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4800" b="1" dirty="0" err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ngày</a:t>
            </a:r>
            <a:r>
              <a:rPr lang="en-US" sz="480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4800" b="1" dirty="0" err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tết</a:t>
            </a:r>
            <a:endParaRPr lang="en-US" sz="4800" b="1" cap="none" spc="0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en-US" sz="2400" b="1" cap="none" spc="0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r>
              <a:rPr lang="en-US" sz="3200" b="1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Lứa tuổi: Mẫu giáo lớn 5-6 tuổi</a:t>
            </a:r>
          </a:p>
        </p:txBody>
      </p:sp>
      <p:sp>
        <p:nvSpPr>
          <p:cNvPr id="10" name="Rectangle 9"/>
          <p:cNvSpPr/>
          <p:nvPr/>
        </p:nvSpPr>
        <p:spPr>
          <a:xfrm>
            <a:off x="3762754" y="5142357"/>
            <a:ext cx="3762313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Thiết kế bài giảng</a:t>
            </a:r>
          </a:p>
          <a:p>
            <a:pPr algn="ctr"/>
            <a:r>
              <a:rPr lang="en-US" sz="2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GV</a:t>
            </a:r>
            <a:r>
              <a:rPr lang="en-US" sz="2800" b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: Nguyễn Thị Lan Anh</a:t>
            </a:r>
            <a:endParaRPr lang="en-US" sz="28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57FEF5-7406-BA5C-0C04-EEB1BE67188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5720" y="759617"/>
            <a:ext cx="3675273" cy="206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246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40221">
        <p14:glitter pattern="hexagon"/>
      </p:transition>
    </mc:Choice>
    <mc:Fallback xmlns="">
      <p:transition spd="slow" advTm="40221">
        <p:fade/>
      </p:transition>
    </mc:Fallback>
  </mc:AlternateContent>
  <p:extLst>
    <p:ext uri="{E180D4A7-C9FB-4DFB-919C-405C955672EB}">
      <p14:showEvtLst xmlns:p14="http://schemas.microsoft.com/office/powerpoint/2010/main">
        <p14:playEvt time="0" objId="2"/>
        <p14:stopEvt time="40221" objId="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-310"/>
            <a:ext cx="6096000" cy="338199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593"/>
            <a:ext cx="6241806" cy="685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1806" y="3381686"/>
            <a:ext cx="5950194" cy="3476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297009"/>
      </p:ext>
    </p:extLst>
  </p:cSld>
  <p:clrMapOvr>
    <a:masterClrMapping/>
  </p:clrMapOvr>
  <p:transition spd="med" advTm="25360">
    <p:pull/>
  </p:transition>
  <p:extLst>
    <p:ext uri="{E180D4A7-C9FB-4DFB-919C-405C955672EB}">
      <p14:showEvtLst xmlns:p14="http://schemas.microsoft.com/office/powerpoint/2010/main">
        <p14:playEvt time="2" objId="3"/>
        <p14:stopEvt time="25436" objId="3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F13CDC4-260C-134C-A6B9-A4B82B53A3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20508" cy="328352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C342510-A54F-6794-03CE-5D358C7F84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400" y="3283526"/>
            <a:ext cx="6350000" cy="357447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1B7321D-CB00-5D2F-E5C2-FE78CFB35B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508" y="-1"/>
            <a:ext cx="6271491" cy="328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47490"/>
      </p:ext>
    </p:extLst>
  </p:cSld>
  <p:clrMapOvr>
    <a:masterClrMapping/>
  </p:clrMapOvr>
  <p:transition spd="slow" advTm="24080">
    <p:plus/>
  </p:transition>
  <p:extLst>
    <p:ext uri="{E180D4A7-C9FB-4DFB-919C-405C955672EB}">
      <p14:showEvtLst xmlns:p14="http://schemas.microsoft.com/office/powerpoint/2010/main">
        <p14:playEvt time="1" objId="5"/>
        <p14:stopEvt time="6336" objId="5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6296657" cy="33729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9012DEF-7570-6A27-7435-D9ABE75A3F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72978"/>
            <a:ext cx="6296656" cy="34850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025646D-2A82-092C-708F-F3BE7DB94A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656" y="3372978"/>
            <a:ext cx="5895344" cy="34850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4215C4D-00F2-9438-AEEB-2FBC450C62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655" y="0"/>
            <a:ext cx="5895343" cy="3372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2422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850" advTm="7400">
        <p15:prstTrans prst="pageCurlDouble"/>
      </p:transition>
    </mc:Choice>
    <mc:Fallback xmlns="">
      <p:transition spd="slow" advTm="740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3391</TotalTime>
  <Words>41</Words>
  <Application>Microsoft Office PowerPoint</Application>
  <PresentationFormat>Widescreen</PresentationFormat>
  <Paragraphs>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Lan Anh Nguyễn</cp:lastModifiedBy>
  <cp:revision>112</cp:revision>
  <dcterms:created xsi:type="dcterms:W3CDTF">2021-02-16T05:25:15Z</dcterms:created>
  <dcterms:modified xsi:type="dcterms:W3CDTF">2023-01-25T14:01:54Z</dcterms:modified>
</cp:coreProperties>
</file>