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2" r:id="rId18"/>
    <p:sldId id="256" r:id="rId19"/>
    <p:sldId id="278" r:id="rId20"/>
    <p:sldId id="279" r:id="rId21"/>
    <p:sldId id="280" r:id="rId22"/>
    <p:sldId id="281" r:id="rId23"/>
    <p:sldId id="283" r:id="rId24"/>
    <p:sldId id="257" r:id="rId25"/>
    <p:sldId id="261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73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4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5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5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9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9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5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0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9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A364F-DD91-4897-8823-A2A10BD2585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DF807-A573-4DB7-A1F0-FBE926E52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b-f9-zpcloud.zdn.vn/7971491147304201203/d032bad927defc80a5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927"/>
            <a:ext cx="12176805" cy="60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4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9-zpcloud.zdn.vn/7778762193101564623/0e6aa4fca9fb72a52b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0"/>
            <a:ext cx="11465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8-zpcloud.zdn.vn/7693238422987733026/fc8e601a6d1db643ef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5" y="0"/>
            <a:ext cx="1143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f8-zpcloud.zdn.vn/1134821429186559673/fd885d6250658b3bd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7" y="0"/>
            <a:ext cx="11316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9-zpcloud.zdn.vn/8329044972875228854/0d596bc666c1bd9fe4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" y="0"/>
            <a:ext cx="11763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8-zpcloud.zdn.vn/9147121150753571855/c14ae2dcefdb34856d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8" y="0"/>
            <a:ext cx="11439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9-zpcloud.zdn.vn/4801727009553218105/6bc11a571750cc0e9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8" y="0"/>
            <a:ext cx="11446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ocs muố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012" y="0"/>
            <a:ext cx="1122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ocs muối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8-zpcloud.zdn.vn/1137608483909996098/50546dca60cdbb93e2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48" y="0"/>
            <a:ext cx="9982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9-zpcloud.zdn.vn/2297055872021523063/294c0ca601a1daff83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-69273"/>
            <a:ext cx="11677545" cy="69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f8-zpcloud.zdn.vn/2652967791923766708/b890850a880d53530a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8" y="0"/>
            <a:ext cx="11810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8-zpcloud.zdn.vn/5452514636064418097/592c4dc140c69b98c2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0"/>
            <a:ext cx="12049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f8-zpcloud.zdn.vn/7254623638440190630/73f829142413ff4da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3" y="0"/>
            <a:ext cx="11730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f9-zpcloud.zdn.vn/4908217286036617978/c60d6be466e3bdbde4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12186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ocs muối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892" y="0"/>
            <a:ext cx="1122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8-zpcloud.zdn.vn/2992594987264643918/e1378cac81ab5af503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8"/>
            <a:ext cx="12067606" cy="68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b-f8-zpcloud.zdn.vn/5341944830674929859/bb6b589edc9907c75e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7" y="0"/>
            <a:ext cx="11378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726971895344428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41" t="4565" r="16448" b="2392"/>
          <a:stretch/>
        </p:blipFill>
        <p:spPr>
          <a:xfrm>
            <a:off x="62312" y="0"/>
            <a:ext cx="12129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f8-zpcloud.zdn.vn/3571857143333739850/bd7ab7e7bae061be38f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1" y="0"/>
            <a:ext cx="11866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f8-zpcloud.zdn.vn/5596830164178199414/856852fd5ffa84a4dde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9" y="0"/>
            <a:ext cx="1095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8-zpcloud.zdn.vn/2174346538790854740/76524ac147c69c98c5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-74468"/>
            <a:ext cx="11115675" cy="69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6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9-zpcloud.zdn.vn/3177423219004850067/554e29d924deff80a6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-19050"/>
            <a:ext cx="108775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8-zpcloud.zdn.vn/1550397781372006446/34f51e641363c83d9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7" y="0"/>
            <a:ext cx="11862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38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9-zpcloud.zdn.vn/1277345020844175821/857655e258e583bbda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8" y="0"/>
            <a:ext cx="1136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9-zpcloud.zdn.vn/7719961303933529932/932dd6b0dbb700e959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0"/>
            <a:ext cx="11358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Widescreen</PresentationFormat>
  <Paragraphs>0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hp4431s</dc:creator>
  <cp:lastModifiedBy>hp4431s</cp:lastModifiedBy>
  <cp:revision>8</cp:revision>
  <dcterms:created xsi:type="dcterms:W3CDTF">2023-01-15T16:31:40Z</dcterms:created>
  <dcterms:modified xsi:type="dcterms:W3CDTF">2023-01-15T17:50:21Z</dcterms:modified>
</cp:coreProperties>
</file>