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81" r:id="rId3"/>
    <p:sldId id="282" r:id="rId4"/>
    <p:sldId id="283" r:id="rId5"/>
    <p:sldId id="285" r:id="rId6"/>
    <p:sldId id="300" r:id="rId7"/>
    <p:sldId id="301" r:id="rId8"/>
    <p:sldId id="302" r:id="rId9"/>
    <p:sldId id="295" r:id="rId10"/>
    <p:sldId id="296" r:id="rId11"/>
    <p:sldId id="297" r:id="rId12"/>
    <p:sldId id="303" r:id="rId13"/>
    <p:sldId id="306" r:id="rId14"/>
    <p:sldId id="305" r:id="rId15"/>
    <p:sldId id="30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94" autoAdjust="0"/>
    <p:restoredTop sz="94660"/>
  </p:normalViewPr>
  <p:slideViewPr>
    <p:cSldViewPr snapToGrid="0">
      <p:cViewPr varScale="1">
        <p:scale>
          <a:sx n="69" d="100"/>
          <a:sy n="69" d="100"/>
        </p:scale>
        <p:origin x="7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91345-065F-4811-B9B0-BD9655695F94}" type="datetimeFigureOut">
              <a:rPr lang="en-US" smtClean="0"/>
              <a:t>02/01/2023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90FB3-9802-40C5-A367-47C70C663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91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91345-065F-4811-B9B0-BD9655695F94}" type="datetimeFigureOut">
              <a:rPr lang="en-US" smtClean="0"/>
              <a:t>02/01/2023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90FB3-9802-40C5-A367-47C70C663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275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91345-065F-4811-B9B0-BD9655695F94}" type="datetimeFigureOut">
              <a:rPr lang="en-US" smtClean="0"/>
              <a:t>02/01/2023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90FB3-9802-40C5-A367-47C70C663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01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91345-065F-4811-B9B0-BD9655695F94}" type="datetimeFigureOut">
              <a:rPr lang="en-US" smtClean="0"/>
              <a:t>02/01/2023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90FB3-9802-40C5-A367-47C70C663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244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91345-065F-4811-B9B0-BD9655695F94}" type="datetimeFigureOut">
              <a:rPr lang="en-US" smtClean="0"/>
              <a:t>02/01/2023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90FB3-9802-40C5-A367-47C70C663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633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91345-065F-4811-B9B0-BD9655695F94}" type="datetimeFigureOut">
              <a:rPr lang="en-US" smtClean="0"/>
              <a:t>02/01/2023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90FB3-9802-40C5-A367-47C70C663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133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91345-065F-4811-B9B0-BD9655695F94}" type="datetimeFigureOut">
              <a:rPr lang="en-US" smtClean="0"/>
              <a:t>02/01/2023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90FB3-9802-40C5-A367-47C70C663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05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91345-065F-4811-B9B0-BD9655695F94}" type="datetimeFigureOut">
              <a:rPr lang="en-US" smtClean="0"/>
              <a:t>02/01/2023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90FB3-9802-40C5-A367-47C70C663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37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91345-065F-4811-B9B0-BD9655695F94}" type="datetimeFigureOut">
              <a:rPr lang="en-US" smtClean="0"/>
              <a:t>02/01/2023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90FB3-9802-40C5-A367-47C70C663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852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91345-065F-4811-B9B0-BD9655695F94}" type="datetimeFigureOut">
              <a:rPr lang="en-US" smtClean="0"/>
              <a:t>02/01/2023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90FB3-9802-40C5-A367-47C70C663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341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91345-065F-4811-B9B0-BD9655695F94}" type="datetimeFigureOut">
              <a:rPr lang="en-US" smtClean="0"/>
              <a:t>02/01/2023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90FB3-9802-40C5-A367-47C70C663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98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91345-065F-4811-B9B0-BD9655695F94}" type="datetimeFigureOut">
              <a:rPr lang="en-US" smtClean="0"/>
              <a:t>02/01/2023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90FB3-9802-40C5-A367-47C70C663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426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A801A5-DDF6-40A0-8295-581CE60A24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9182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4DB6278-B7FF-47EC-BB32-43B1DE8DEA91}"/>
              </a:ext>
            </a:extLst>
          </p:cNvPr>
          <p:cNvSpPr txBox="1"/>
          <p:nvPr/>
        </p:nvSpPr>
        <p:spPr>
          <a:xfrm>
            <a:off x="1982689" y="198966"/>
            <a:ext cx="8046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lvl="0"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sz="24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NẮNG MAI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A0DFAB-85FE-463F-B45F-0FF3E1C53634}"/>
              </a:ext>
            </a:extLst>
          </p:cNvPr>
          <p:cNvSpPr txBox="1"/>
          <p:nvPr/>
        </p:nvSpPr>
        <p:spPr>
          <a:xfrm>
            <a:off x="1477109" y="2799471"/>
            <a:ext cx="8621944" cy="2067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THẨM MỸ</a:t>
            </a:r>
          </a:p>
          <a:p>
            <a:pPr lvl="0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MGL 5 -</a:t>
            </a:r>
            <a:r>
              <a:rPr lang="vi-VN" sz="28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800" i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endParaRPr lang="vi-V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8"/>
          <p:cNvSpPr txBox="1">
            <a:spLocks noChangeArrowheads="1"/>
          </p:cNvSpPr>
          <p:nvPr/>
        </p:nvSpPr>
        <p:spPr bwMode="auto">
          <a:xfrm>
            <a:off x="7208836" y="4513287"/>
            <a:ext cx="29627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endParaRPr lang="en-US" sz="2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Nguyễn Thị Lan Anh</a:t>
            </a:r>
            <a:endParaRPr lang="en-US" sz="2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2A35820-010C-0C1A-C774-7F1A073549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955" y="917952"/>
            <a:ext cx="3676140" cy="20678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935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607"/>
    </mc:Choice>
    <mc:Fallback xmlns="">
      <p:transition spd="slow" advTm="236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399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0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01" fill="hold">
                                          <p:stCondLst>
                                            <p:cond delay="201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0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0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5E-6 -2.96296E-6 L 2.5E-6 -0.07222 " pathEditMode="relative" rAng="0" ptsTypes="AA">
                                      <p:cBhvr>
                                        <p:cTn id="22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3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7"/>
        <p14:stopEvt time="23283" objId="7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Пин на доске B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0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8697" y="256877"/>
            <a:ext cx="2276475" cy="28670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4438" y="772544"/>
            <a:ext cx="208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6186" y="772544"/>
            <a:ext cx="2984450" cy="19351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1244" y="3429000"/>
            <a:ext cx="2870376" cy="22844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4555" y="3795795"/>
            <a:ext cx="2996018" cy="180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0292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18666">
        <p15:prstTrans prst="curtains"/>
      </p:transition>
    </mc:Choice>
    <mc:Fallback xmlns="">
      <p:transition spd="slow" advTm="1866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32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7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  <p:extLst>
    <p:ext uri="{E180D4A7-C9FB-4DFB-919C-405C955672EB}">
      <p14:showEvtLst xmlns:p14="http://schemas.microsoft.com/office/powerpoint/2010/main">
        <p14:playEvt time="0" objId="2"/>
        <p14:stopEvt time="16741" objId="2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áº Y K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05318" y="2128228"/>
            <a:ext cx="782618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sz="8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24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6534">
        <p:checker/>
      </p:transition>
    </mc:Choice>
    <mc:Fallback xmlns="">
      <p:transition spd="slow" advTm="36534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extLst>
    <p:ext uri="{E180D4A7-C9FB-4DFB-919C-405C955672EB}">
      <p14:showEvtLst xmlns:p14="http://schemas.microsoft.com/office/powerpoint/2010/main">
        <p14:playEvt time="0" objId="3"/>
        <p14:stopEvt time="8940" objId="3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op 25 hình nền powerpoint về chủ đề học tập - giáo dục - nhà trường cực  chuyên nghiệ… | Powerpoint background free, Background powerpoint,  Powerpoint template f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39" y="-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71800" y="5677798"/>
            <a:ext cx="7368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 LÃM TRANH CỦA BÉ</a:t>
            </a:r>
          </a:p>
        </p:txBody>
      </p:sp>
      <p:pic>
        <p:nvPicPr>
          <p:cNvPr id="8" name="Picture 3" descr="bình trà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664" y="880560"/>
            <a:ext cx="4924057" cy="43249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640" y="948963"/>
            <a:ext cx="5317551" cy="4256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1471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611">
        <p14:prism isContent="1" isInverted="1"/>
      </p:transition>
    </mc:Choice>
    <mc:Fallback xmlns="">
      <p:transition spd="slow" advTm="1561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4"/>
        <p14:stopEvt time="14699" objId="4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op 25 hình nền powerpoint về chủ đề học tập - giáo dục - nhà trường cực  chuyên nghiệ… | Powerpoint background free, Background powerpoint,  Powerpoint template f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71800" y="5677798"/>
            <a:ext cx="7368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 LÃM TRANH CỦA BÉ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1244" y="1117318"/>
            <a:ext cx="5083567" cy="38973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128" y="1180471"/>
            <a:ext cx="4801872" cy="38973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97515814"/>
      </p:ext>
    </p:extLst>
  </p:cSld>
  <p:clrMapOvr>
    <a:masterClrMapping/>
  </p:clrMapOvr>
  <p:transition spd="slow" advTm="4964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op 25 hình nền powerpoint về chủ đề học tập - giáo dục - nhà trường cực  chuyên nghiệ… | Powerpoint background free, Background powerpoint,  Powerpoint template f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4832"/>
            <a:ext cx="13462164" cy="757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71800" y="5677798"/>
            <a:ext cx="7368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 LÃM TRANH CỦA BÉ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6294" y="1165473"/>
            <a:ext cx="6167884" cy="40562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77" y="1181267"/>
            <a:ext cx="5600238" cy="40404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708496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342">
        <p15:prstTrans prst="fracture"/>
      </p:transition>
    </mc:Choice>
    <mc:Fallback xmlns="">
      <p:transition spd="slow" advTm="334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81825" y="2561341"/>
            <a:ext cx="101356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4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920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2296">
        <p14:ripple/>
      </p:transition>
    </mc:Choice>
    <mc:Fallback xmlns="">
      <p:transition spd="slow" advTm="1229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2"/>
        <p14:stopEvt time="11953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17277" y="996993"/>
            <a:ext cx="89475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</a:rPr>
              <a:t>Các</a:t>
            </a:r>
            <a:r>
              <a:rPr lang="en-US" sz="4000" dirty="0">
                <a:solidFill>
                  <a:srgbClr val="FF0000"/>
                </a:solidFill>
              </a:rPr>
              <a:t> con </a:t>
            </a:r>
            <a:r>
              <a:rPr lang="en-US" sz="4000" dirty="0" err="1">
                <a:solidFill>
                  <a:srgbClr val="FF0000"/>
                </a:solidFill>
              </a:rPr>
              <a:t>vừa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hát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bài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hát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gì</a:t>
            </a:r>
            <a:r>
              <a:rPr lang="en-US" sz="4000" dirty="0">
                <a:solidFill>
                  <a:srgbClr val="FF0000"/>
                </a:solidFill>
              </a:rPr>
              <a:t>?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0890946"/>
      </p:ext>
    </p:extLst>
  </p:cSld>
  <p:clrMapOvr>
    <a:masterClrMapping/>
  </p:clrMapOvr>
  <p:transition spd="slow" advTm="45113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52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extLst>
    <p:ext uri="{E180D4A7-C9FB-4DFB-919C-405C955672EB}">
      <p14:showEvtLst xmlns:p14="http://schemas.microsoft.com/office/powerpoint/2010/main">
        <p14:playEvt time="0" objId="6"/>
        <p14:stopEvt time="44787" objId="6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ecal chuyển nhiệt ấm pha trà - TheGioiDec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77" y="615707"/>
            <a:ext cx="5112913" cy="39663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30" name="Picture 6" descr="Hình ảnh vietnamese, Nhiều Thư viện ảnh Thật nhiều trên Alibaba.com,hình  ảnh vietname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436" y="2375614"/>
            <a:ext cx="4729536" cy="39666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5894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3442">
        <p14:ripple/>
      </p:transition>
    </mc:Choice>
    <mc:Fallback xmlns="">
      <p:transition spd="slow" advTm="2344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3"/>
        <p14:stopEvt time="23405" objId="3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Gốm sứ Minh Long - Đại lý Gốm Sứ Minh Lo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95652"/>
            <a:ext cx="4897236" cy="35875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AutoShape 8" descr="Lẻ 1 cái} Bát cơm, chén cơm đáy to thuỷ tinh ngọc USA Home Set(sứ Mỹ) nhập  khẩu Thái Lan, an toàn cho sức khỏe, KokiaHome | Lazada.v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Lẻ 1 cái} Bát cơm, chén cơm đáy to thuỷ tinh ngọc USA Home Set(sứ Mỹ) nhập  khẩu Thái Lan, an toàn cho sức khỏe, KokiaHome | Lazada.v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4" descr="Lẻ 1 cái} Bát cơm, chén cơm đáy to thuỷ tinh ngọc USA Home Set(sứ Mỹ) nhập  khẩu Thái Lan, an toàn cho sức khỏe, KokiaHome | Lazada.v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90" name="Picture 18" descr="Chén cơm mica loại tốt 100 cái (sỉ) | Shopee Việt N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924" y="2189407"/>
            <a:ext cx="4572001" cy="43320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69332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8383">
        <p15:prstTrans prst="airplane"/>
      </p:transition>
    </mc:Choice>
    <mc:Fallback xmlns="">
      <p:transition spd="slow" advTm="2838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2"/>
        <p14:stopEvt time="28344" objId="2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Cái Chảo giá rẻ, bán chạy tháng 10/2021 - BeeCo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433" y="182158"/>
            <a:ext cx="4205471" cy="33980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30" name="Picture 6" descr="Peralatan Masak Dan Bakeware, Peralatan Makan, Ketel gambar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29" y="178950"/>
            <a:ext cx="4258099" cy="34012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32" name="Picture 8" descr="Bếp gas dương kính SUNHOUSE MAMA MMB0781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645" y="3953976"/>
            <a:ext cx="4899546" cy="28426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06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6569">
        <p:blinds dir="vert"/>
      </p:transition>
    </mc:Choice>
    <mc:Fallback xmlns="">
      <p:transition spd="slow" advTm="26569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2"/>
        <p14:stopEvt time="25398" objId="2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851" y="1828801"/>
            <a:ext cx="6758585" cy="44186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370" y="2982351"/>
            <a:ext cx="4037428" cy="23575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A0DFAB-85FE-463F-B45F-0FF3E1C53634}"/>
              </a:ext>
            </a:extLst>
          </p:cNvPr>
          <p:cNvSpPr txBox="1"/>
          <p:nvPr/>
        </p:nvSpPr>
        <p:spPr>
          <a:xfrm>
            <a:off x="-1059239" y="4813322"/>
            <a:ext cx="83548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sáp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endParaRPr lang="en-US" sz="2800" i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endParaRPr lang="vi-V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728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1482">
        <p:circle/>
      </p:transition>
    </mc:Choice>
    <mc:Fallback xmlns="">
      <p:transition spd="slow" advTm="5148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  <p:extLst>
    <p:ext uri="{E180D4A7-C9FB-4DFB-919C-405C955672EB}">
      <p14:showEvtLst xmlns:p14="http://schemas.microsoft.com/office/powerpoint/2010/main">
        <p14:playEvt time="5694" objId="3"/>
        <p14:stopEvt time="48821" objId="3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765" y="1545465"/>
            <a:ext cx="7537128" cy="454361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082" y="2884867"/>
            <a:ext cx="3553853" cy="22475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A0DFAB-85FE-463F-B45F-0FF3E1C53634}"/>
              </a:ext>
            </a:extLst>
          </p:cNvPr>
          <p:cNvSpPr txBox="1"/>
          <p:nvPr/>
        </p:nvSpPr>
        <p:spPr>
          <a:xfrm>
            <a:off x="-1188028" y="4734342"/>
            <a:ext cx="83548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endParaRPr lang="en-US" sz="2800" i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endParaRPr lang="vi-V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26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4292">
        <p14:flip dir="r"/>
      </p:transition>
    </mc:Choice>
    <mc:Fallback xmlns="">
      <p:transition spd="slow" advTm="3429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  <p:extLst>
    <p:ext uri="{E180D4A7-C9FB-4DFB-919C-405C955672EB}">
      <p14:showEvtLst xmlns:p14="http://schemas.microsoft.com/office/powerpoint/2010/main">
        <p14:playEvt time="0" objId="3"/>
        <p14:stopEvt time="34054" objId="3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637" y="1322363"/>
            <a:ext cx="8132618" cy="50761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4456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2776">
        <p14:prism isInverted="1"/>
      </p:transition>
    </mc:Choice>
    <mc:Fallback xmlns="">
      <p:transition spd="slow" advTm="22776">
        <p:fade/>
      </p:transition>
    </mc:Fallback>
  </mc:AlternateContent>
  <p:extLst>
    <p:ext uri="{E180D4A7-C9FB-4DFB-919C-405C955672EB}">
      <p14:showEvtLst xmlns:p14="http://schemas.microsoft.com/office/powerpoint/2010/main">
        <p14:playEvt time="0" objId="5"/>
        <p14:stopEvt time="22568" objId="5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Kids craft supplies stock vector. Illustration of drawing - 8580536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44"/>
          <a:stretch/>
        </p:blipFill>
        <p:spPr bwMode="auto">
          <a:xfrm>
            <a:off x="-1" y="-4497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04565" y="2353235"/>
            <a:ext cx="67100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 err="1">
                <a:ln w="10160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72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7200" b="1" dirty="0" err="1">
                <a:ln w="10160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72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10160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sz="7200" b="1" dirty="0">
              <a:ln w="10160">
                <a:solidFill>
                  <a:srgbClr val="FF0000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11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6426">
        <p14:prism isInverted="1"/>
      </p:transition>
    </mc:Choice>
    <mc:Fallback xmlns="">
      <p:transition spd="slow" advTm="3642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  <p:extLst>
    <p:ext uri="{E180D4A7-C9FB-4DFB-919C-405C955672EB}">
      <p14:showEvtLst xmlns:p14="http://schemas.microsoft.com/office/powerpoint/2010/main">
        <p14:playEvt time="0" objId="5"/>
        <p14:stopEvt time="36163" objId="5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3.6|3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10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4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3|3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39.1|2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4922</TotalTime>
  <Words>109</Words>
  <Application>Microsoft Office PowerPoint</Application>
  <PresentationFormat>Widescreen</PresentationFormat>
  <Paragraphs>24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Lan Anh Nguyễn</cp:lastModifiedBy>
  <cp:revision>208</cp:revision>
  <dcterms:created xsi:type="dcterms:W3CDTF">2021-09-05T05:46:35Z</dcterms:created>
  <dcterms:modified xsi:type="dcterms:W3CDTF">2023-01-02T14:11:40Z</dcterms:modified>
</cp:coreProperties>
</file>