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sldIdLst>
    <p:sldId id="302" r:id="rId2"/>
    <p:sldId id="290" r:id="rId3"/>
    <p:sldId id="335" r:id="rId4"/>
    <p:sldId id="334" r:id="rId5"/>
    <p:sldId id="326" r:id="rId6"/>
    <p:sldId id="327" r:id="rId7"/>
    <p:sldId id="329" r:id="rId8"/>
    <p:sldId id="338" r:id="rId9"/>
    <p:sldId id="29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E9D27-10D0-47F5-9789-9695DE946707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C67BF-4304-47F6-BB3E-AB8F46E55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603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E9D27-10D0-47F5-9789-9695DE946707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C67BF-4304-47F6-BB3E-AB8F46E55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630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E9D27-10D0-47F5-9789-9695DE946707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C67BF-4304-47F6-BB3E-AB8F46E55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371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E9D27-10D0-47F5-9789-9695DE946707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C67BF-4304-47F6-BB3E-AB8F46E55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517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E9D27-10D0-47F5-9789-9695DE946707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C67BF-4304-47F6-BB3E-AB8F46E55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355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E9D27-10D0-47F5-9789-9695DE946707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C67BF-4304-47F6-BB3E-AB8F46E55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257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E9D27-10D0-47F5-9789-9695DE946707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C67BF-4304-47F6-BB3E-AB8F46E55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421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E9D27-10D0-47F5-9789-9695DE946707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C67BF-4304-47F6-BB3E-AB8F46E55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715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E9D27-10D0-47F5-9789-9695DE946707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C67BF-4304-47F6-BB3E-AB8F46E55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436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E9D27-10D0-47F5-9789-9695DE946707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C67BF-4304-47F6-BB3E-AB8F46E55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390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E9D27-10D0-47F5-9789-9695DE946707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C67BF-4304-47F6-BB3E-AB8F46E55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095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7E9D27-10D0-47F5-9789-9695DE946707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8C67BF-4304-47F6-BB3E-AB8F46E55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824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61.svg"/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5.png"/><Relationship Id="rId27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openxmlformats.org/officeDocument/2006/relationships/image" Target="../media/image8.pn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ộ hình nền &amp;quot;Hoạt hình siêu dễ thương&amp;quot; chất lượng cao cho Power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962656" y="347473"/>
            <a:ext cx="61813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</a:p>
          <a:p>
            <a:r>
              <a:rPr lang="en-US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TRƯỜNG MẦM NON </a:t>
            </a:r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 MAI</a:t>
            </a:r>
            <a:endParaRPr lang="en-US" b="1" dirty="0">
              <a:solidFill>
                <a:schemeClr val="bg1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29968" y="2275774"/>
            <a:ext cx="74615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VỰC: PHÁT TRIỂN THẨM MĨ</a:t>
            </a:r>
          </a:p>
        </p:txBody>
      </p:sp>
      <p:sp>
        <p:nvSpPr>
          <p:cNvPr id="6" name="Rectangle 5"/>
          <p:cNvSpPr/>
          <p:nvPr/>
        </p:nvSpPr>
        <p:spPr>
          <a:xfrm>
            <a:off x="1853852" y="2527760"/>
            <a:ext cx="76376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400" b="1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TÔ NÉT CON ĐƯỜNG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94484" y="3374863"/>
            <a:ext cx="40642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000" b="1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24-36 </a:t>
            </a:r>
            <a:r>
              <a:rPr lang="en-US" sz="20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endParaRPr lang="en-US" sz="2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992625" y="3767291"/>
            <a:ext cx="48179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endParaRPr lang="en-US" sz="1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414254" flipH="1">
            <a:off x="8168721" y="3719097"/>
            <a:ext cx="1975419" cy="18204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0068" y="919929"/>
            <a:ext cx="1460939" cy="1459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267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214">
        <p:circle/>
      </p:transition>
    </mc:Choice>
    <mc:Fallback xmlns="">
      <p:transition spd="slow" advTm="30214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i.pinimg.com/564x/ca/98/ab/ca98ab0d69e673fbba85ea4ccae6b08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122951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18148" y="704909"/>
            <a:ext cx="80667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7030A0"/>
                </a:solidFill>
                <a:latin typeface="+mj-lt"/>
              </a:rPr>
              <a:t>            </a:t>
            </a:r>
            <a:r>
              <a:rPr lang="en-US" sz="4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Vịt</a:t>
            </a:r>
            <a:r>
              <a:rPr lang="en-US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  <a:endParaRPr lang="en-US" sz="4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8CE281B-CBEE-42D6-9E62-BFB458035A36}"/>
              </a:ext>
            </a:extLst>
          </p:cNvPr>
          <p:cNvGrpSpPr/>
          <p:nvPr/>
        </p:nvGrpSpPr>
        <p:grpSpPr>
          <a:xfrm rot="1197901">
            <a:off x="3755506" y="2218190"/>
            <a:ext cx="5354117" cy="3283721"/>
            <a:chOff x="8541728" y="1358515"/>
            <a:chExt cx="2718939" cy="2769916"/>
          </a:xfrm>
        </p:grpSpPr>
        <p:sp>
          <p:nvSpPr>
            <p:cNvPr id="10" name="!!2">
              <a:extLst>
                <a:ext uri="{FF2B5EF4-FFF2-40B4-BE49-F238E27FC236}">
                  <a16:creationId xmlns:a16="http://schemas.microsoft.com/office/drawing/2014/main" id="{7091F7F1-532A-4164-9682-EAB438078E54}"/>
                </a:ext>
              </a:extLst>
            </p:cNvPr>
            <p:cNvSpPr/>
            <p:nvPr/>
          </p:nvSpPr>
          <p:spPr>
            <a:xfrm rot="21530366">
              <a:off x="8660361" y="1414648"/>
              <a:ext cx="2598259" cy="2704025"/>
            </a:xfrm>
            <a:prstGeom prst="roundRect">
              <a:avLst>
                <a:gd name="adj" fmla="val 4886"/>
              </a:avLst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!!3">
              <a:extLst>
                <a:ext uri="{FF2B5EF4-FFF2-40B4-BE49-F238E27FC236}">
                  <a16:creationId xmlns:a16="http://schemas.microsoft.com/office/drawing/2014/main" id="{AFE57F9D-9034-4A65-842F-3BFB9BAFFEC7}"/>
                </a:ext>
              </a:extLst>
            </p:cNvPr>
            <p:cNvSpPr/>
            <p:nvPr/>
          </p:nvSpPr>
          <p:spPr>
            <a:xfrm rot="3366284">
              <a:off x="8607552" y="1366914"/>
              <a:ext cx="2661513" cy="2644716"/>
            </a:xfrm>
            <a:prstGeom prst="roundRect">
              <a:avLst>
                <a:gd name="adj" fmla="val 4886"/>
              </a:avLst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!!1">
              <a:extLst>
                <a:ext uri="{FF2B5EF4-FFF2-40B4-BE49-F238E27FC236}">
                  <a16:creationId xmlns:a16="http://schemas.microsoft.com/office/drawing/2014/main" id="{1552A3A3-94EC-48D6-84E7-902597ABA47F}"/>
                </a:ext>
              </a:extLst>
            </p:cNvPr>
            <p:cNvSpPr/>
            <p:nvPr/>
          </p:nvSpPr>
          <p:spPr>
            <a:xfrm rot="4289936">
              <a:off x="8533329" y="1475317"/>
              <a:ext cx="2661513" cy="2644716"/>
            </a:xfrm>
            <a:prstGeom prst="roundRect">
              <a:avLst>
                <a:gd name="adj" fmla="val 4886"/>
              </a:avLst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5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6"/>
              </a:ext>
            </a:extLst>
          </a:blip>
          <a:srcRect/>
          <a:stretch>
            <a:fillRect/>
          </a:stretch>
        </p:blipFill>
        <p:spPr>
          <a:xfrm rot="19416696">
            <a:off x="1558201" y="641845"/>
            <a:ext cx="548544" cy="1151021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7"/>
          <a:srcRect l="19863" t="15432" r="3651" b="10572"/>
          <a:stretch/>
        </p:blipFill>
        <p:spPr>
          <a:xfrm>
            <a:off x="4488301" y="2285264"/>
            <a:ext cx="4069779" cy="282021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88442861"/>
      </p:ext>
    </p:extLst>
  </p:cSld>
  <p:clrMapOvr>
    <a:masterClrMapping/>
  </p:clrMapOvr>
  <p:transition spd="slow" advTm="56165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0766" t="23078" r="16202" b="23734"/>
          <a:stretch/>
        </p:blipFill>
        <p:spPr>
          <a:xfrm>
            <a:off x="0" y="0"/>
            <a:ext cx="12276944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2195" r="1784" b="2076"/>
          <a:stretch/>
        </p:blipFill>
        <p:spPr>
          <a:xfrm>
            <a:off x="749508" y="1199213"/>
            <a:ext cx="10628026" cy="52015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178744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4831">
        <p15:prstTrans prst="drape"/>
      </p:transition>
    </mc:Choice>
    <mc:Fallback xmlns="">
      <p:transition spd="slow" advTm="14831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lank rectangle abstract frame vector | premium image by rawpixel.com /  taus #vector #vector… | Powerpoint background design, Frame design,  Background design vecto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3" t="3717" r="6189" b="4699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1082"/>
          <a:stretch/>
        </p:blipFill>
        <p:spPr>
          <a:xfrm>
            <a:off x="719529" y="674557"/>
            <a:ext cx="10807908" cy="5501391"/>
          </a:xfrm>
          <a:prstGeom prst="rect">
            <a:avLst/>
          </a:prstGeom>
        </p:spPr>
      </p:pic>
      <p:sp>
        <p:nvSpPr>
          <p:cNvPr id="4" name="Up Arrow 3"/>
          <p:cNvSpPr/>
          <p:nvPr/>
        </p:nvSpPr>
        <p:spPr>
          <a:xfrm rot="2743542">
            <a:off x="3156904" y="2866947"/>
            <a:ext cx="494505" cy="111660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11"/>
          <a:stretch/>
        </p:blipFill>
        <p:spPr>
          <a:xfrm>
            <a:off x="8423833" y="802524"/>
            <a:ext cx="3103604" cy="19559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37615289"/>
      </p:ext>
    </p:extLst>
  </p:cSld>
  <p:clrMapOvr>
    <a:masterClrMapping/>
  </p:clrMapOvr>
  <p:transition spd="slow" advTm="33304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mph" presetSubtype="0" fill="remove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9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0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11"/>
          <a:stretch/>
        </p:blipFill>
        <p:spPr>
          <a:xfrm>
            <a:off x="6106609" y="1929009"/>
            <a:ext cx="5439789" cy="36074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6012493" y="438411"/>
            <a:ext cx="31064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t="2195" r="1784" b="2076"/>
          <a:stretch/>
        </p:blipFill>
        <p:spPr>
          <a:xfrm>
            <a:off x="640297" y="789140"/>
            <a:ext cx="5234410" cy="36296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01743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5915">
        <p14:switch dir="r"/>
      </p:transition>
    </mc:Choice>
    <mc:Fallback xmlns="">
      <p:transition spd="slow" advTm="2591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s://i.pinimg.com/564x/ca/98/ab/ca98ab0d69e673fbba85ea4ccae6b08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6" t="5914" r="5807" b="8255"/>
          <a:stretch/>
        </p:blipFill>
        <p:spPr bwMode="auto">
          <a:xfrm flipH="1">
            <a:off x="-2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002082" y="2104372"/>
            <a:ext cx="106721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      </a:t>
            </a:r>
            <a:r>
              <a:rPr lang="en-US" sz="4000" b="1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4000" b="1" i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ác</a:t>
            </a:r>
            <a:r>
              <a:rPr lang="en-US" sz="4000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000" b="1" i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000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4000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4000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000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4000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4000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</a:p>
          <a:p>
            <a:r>
              <a:rPr lang="en-US" sz="4000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video: </a:t>
            </a:r>
            <a:r>
              <a:rPr lang="en-US" sz="4000" b="1" i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4000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4000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000" b="1" i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000" b="1" i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endParaRPr lang="en-US" sz="4000" i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086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169"/>
    </mc:Choice>
    <mc:Fallback xmlns="">
      <p:transition spd="slow" advTm="9169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0F3B4-EED3-4E6A-80AB-824ADB7A2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CE67FE-B746-41AF-B9BD-FE3ACEC13D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EBD8C1-D2D7-4FE9-A8D6-CF36F2058B7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02"/>
          <a:stretch/>
        </p:blipFill>
        <p:spPr>
          <a:xfrm>
            <a:off x="4638261" y="-1"/>
            <a:ext cx="2666999" cy="6857999"/>
          </a:xfrm>
          <a:prstGeom prst="rect">
            <a:avLst/>
          </a:prstGeom>
        </p:spPr>
      </p:pic>
      <p:pic>
        <p:nvPicPr>
          <p:cNvPr id="6" name="Content Placeholder 7">
            <a:extLst>
              <a:ext uri="{FF2B5EF4-FFF2-40B4-BE49-F238E27FC236}">
                <a16:creationId xmlns:a16="http://schemas.microsoft.com/office/drawing/2014/main" id="{109503B9-F69E-4B30-8D29-A629694D10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638261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F9EB29B-ED1F-4CCF-91C3-F74BACE83E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05260" y="0"/>
            <a:ext cx="4886739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5C89169-668D-4AF0-909A-6AFFFFA83874}"/>
              </a:ext>
            </a:extLst>
          </p:cNvPr>
          <p:cNvSpPr txBox="1"/>
          <p:nvPr/>
        </p:nvSpPr>
        <p:spPr>
          <a:xfrm>
            <a:off x="3346173" y="1378227"/>
            <a:ext cx="54996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TRẺ THỰC HIỆN</a:t>
            </a:r>
          </a:p>
        </p:txBody>
      </p:sp>
    </p:spTree>
    <p:extLst>
      <p:ext uri="{BB962C8B-B14F-4D97-AF65-F5344CB8AC3E}">
        <p14:creationId xmlns:p14="http://schemas.microsoft.com/office/powerpoint/2010/main" val="1430990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28516">
        <p:dissolve/>
      </p:transition>
    </mc:Choice>
    <mc:Fallback xmlns="">
      <p:transition spd="slow" advTm="28516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https://i.pinimg.com/564x/ca/98/ab/ca98ab0d69e673fbba85ea4ccae6b08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6" t="5914" r="5807" b="8255"/>
          <a:stretch/>
        </p:blipFill>
        <p:spPr bwMode="auto">
          <a:xfrm flipH="1">
            <a:off x="-3" y="0"/>
            <a:ext cx="1219200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4"/>
          <a:srcRect l="6464" t="14542" r="28039" b="22760"/>
          <a:stretch/>
        </p:blipFill>
        <p:spPr>
          <a:xfrm>
            <a:off x="1978702" y="1144587"/>
            <a:ext cx="8469442" cy="4776527"/>
          </a:xfrm>
          <a:prstGeom prst="rect">
            <a:avLst/>
          </a:prstGeom>
        </p:spPr>
      </p:pic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092316" y="5096656"/>
            <a:ext cx="7261484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4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4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4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vịt</a:t>
            </a:r>
            <a:endParaRPr lang="en-US" sz="44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408228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25840">
        <p15:prstTrans prst="airplane"/>
      </p:transition>
    </mc:Choice>
    <mc:Fallback xmlns="">
      <p:transition spd="slow" advTm="2584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5744" y="164527"/>
            <a:ext cx="1091279" cy="74987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331028" y="1611086"/>
            <a:ext cx="611914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ln w="0"/>
                <a:solidFill>
                  <a:srgbClr val="FFFF00"/>
                </a:solidFill>
                <a:effectLst>
                  <a:reflection blurRad="6350" stA="53000" endA="300" endPos="35500" dir="5400000" sy="-90000" algn="bl" rotWithShape="0"/>
                </a:effectLst>
                <a:latin typeface="Bell MT" panose="02020503060305020303" pitchFamily="18" charset="0"/>
              </a:rPr>
              <a:t>THANK YOU!</a:t>
            </a:r>
          </a:p>
        </p:txBody>
      </p:sp>
      <p:pic>
        <p:nvPicPr>
          <p:cNvPr id="5" name="Picture 4" descr="Blank plain white paper template | premium image by rawpixel.com / KUTTHALEEY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13"/>
            <a:ext cx="12192000" cy="6849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668044" y="2279736"/>
            <a:ext cx="744311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i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5400" b="1" i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5400" b="1" i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5400" b="1" i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5400" b="1" i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5400" b="1" i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5400" b="1" i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5400" b="1" i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5400" b="1" i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5400" b="1" i="1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endParaRPr lang="en-US" sz="5400" b="1" i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04949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8266">
        <p:blinds dir="vert"/>
      </p:transition>
    </mc:Choice>
    <mc:Fallback xmlns="">
      <p:transition spd="slow" advTm="8266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8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|3.5|2.4|0.6|3.9|8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8|10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3629</TotalTime>
  <Words>92</Words>
  <Application>Microsoft Office PowerPoint</Application>
  <PresentationFormat>Widescreen</PresentationFormat>
  <Paragraphs>17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Bell MT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Techsi.vn</cp:lastModifiedBy>
  <cp:revision>154</cp:revision>
  <dcterms:created xsi:type="dcterms:W3CDTF">2021-10-27T05:41:43Z</dcterms:created>
  <dcterms:modified xsi:type="dcterms:W3CDTF">2022-11-26T02:17:03Z</dcterms:modified>
</cp:coreProperties>
</file>