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0" r:id="rId4"/>
    <p:sldId id="264" r:id="rId5"/>
    <p:sldId id="265" r:id="rId6"/>
    <p:sldId id="274" r:id="rId7"/>
    <p:sldId id="270" r:id="rId8"/>
    <p:sldId id="272" r:id="rId9"/>
    <p:sldId id="294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1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1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8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1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1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4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8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41FD1-E18D-4346-A267-66F24CA791A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AB9C7-4B1F-4C5E-BF10-960A43B24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5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4.png"/><Relationship Id="rId2" Type="http://schemas.microsoft.com/office/2007/relationships/media" Target="../media/media9.wma"/><Relationship Id="rId1" Type="http://schemas.openxmlformats.org/officeDocument/2006/relationships/tags" Target="../tags/tag9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7.jpe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wma"/><Relationship Id="rId7" Type="http://schemas.openxmlformats.org/officeDocument/2006/relationships/image" Target="../media/image11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8.wma"/><Relationship Id="rId7" Type="http://schemas.openxmlformats.org/officeDocument/2006/relationships/image" Target="../media/image18.png"/><Relationship Id="rId2" Type="http://schemas.microsoft.com/office/2007/relationships/media" Target="../media/media8.wm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0" y="166082"/>
            <a:ext cx="6660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19E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19E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endParaRPr lang="vi-V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319E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543" y="2078115"/>
            <a:ext cx="3902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2897139"/>
            <a:ext cx="6418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nắng-trời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-NS: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NS: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4363" y="4206966"/>
            <a:ext cx="3340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0" t="6025" r="9864" b="6026"/>
          <a:stretch/>
        </p:blipFill>
        <p:spPr>
          <a:xfrm>
            <a:off x="5308683" y="4891397"/>
            <a:ext cx="1809750" cy="2122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646">
            <a:off x="-494716" y="4536270"/>
            <a:ext cx="6100511" cy="1828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4644">
            <a:off x="6382837" y="4499595"/>
            <a:ext cx="6100511" cy="1828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88" y="626274"/>
            <a:ext cx="1724246" cy="17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5"/>
    </mc:Choice>
    <mc:Fallback xmlns="">
      <p:transition spd="slow" advTm="2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90907" y="4330184"/>
            <a:ext cx="55208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Xin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chào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hẹn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gặp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lại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Học ngay 2 cách vẽ hoa hướng dương cực đơn giản mà đẹ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r="4732"/>
          <a:stretch/>
        </p:blipFill>
        <p:spPr bwMode="auto">
          <a:xfrm>
            <a:off x="2500311" y="1176383"/>
            <a:ext cx="2124075" cy="2336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ọc ngay 2 cách vẽ hoa hướng dương cực đơn giản mà đẹ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r="4732"/>
          <a:stretch/>
        </p:blipFill>
        <p:spPr bwMode="auto">
          <a:xfrm>
            <a:off x="4919668" y="1176383"/>
            <a:ext cx="2124075" cy="2336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ọc ngay 2 cách vẽ hoa hướng dương cực đơn giản mà đẹ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r="4732"/>
          <a:stretch/>
        </p:blipFill>
        <p:spPr bwMode="auto">
          <a:xfrm>
            <a:off x="7305700" y="1176383"/>
            <a:ext cx="2124075" cy="2336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6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3"/>
    </mc:Choice>
    <mc:Fallback xmlns="">
      <p:transition spd="slow" advTm="1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0360" y="2066925"/>
            <a:ext cx="92352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mượt,có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5" name="Picture 2" descr="Top 2 cách vẽ con thỏ đơn giản dễ thương cực hay cho các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697" y="4369978"/>
            <a:ext cx="2772103" cy="24880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6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0"/>
    </mc:Choice>
    <mc:Fallback xmlns="">
      <p:transition spd="slow" advTm="1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38" y="1150947"/>
            <a:ext cx="10194254" cy="5707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2897" y="145278"/>
            <a:ext cx="3368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1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"/>
    </mc:Choice>
    <mc:Fallback xmlns=""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1388" y="165749"/>
            <a:ext cx="6587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319" y="4674551"/>
            <a:ext cx="3210370" cy="2183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97" y="1841011"/>
            <a:ext cx="3238300" cy="2197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689" y="1828194"/>
            <a:ext cx="3721514" cy="2197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870" y="4674551"/>
            <a:ext cx="3290130" cy="2183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717" y="1197134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2257" y="3966665"/>
            <a:ext cx="2395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0203" y="3966665"/>
            <a:ext cx="263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7603" y="1021014"/>
            <a:ext cx="222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8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1"/>
    </mc:Choice>
    <mc:Fallback xmlns="">
      <p:transition spd="slow" advTm="2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8999" y="63110"/>
            <a:ext cx="8103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970" y="1107211"/>
            <a:ext cx="9229456" cy="57507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9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6"/>
    </mc:Choice>
    <mc:Fallback xmlns=""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146" y="1423645"/>
            <a:ext cx="9707145" cy="5434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4048" y="206833"/>
            <a:ext cx="668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6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3"/>
    </mc:Choice>
    <mc:Fallback xmlns="">
      <p:transition spd="slow" advTm="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784" y="1560287"/>
            <a:ext cx="9413104" cy="5297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4928" y="281965"/>
            <a:ext cx="8883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7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6"/>
    </mc:Choice>
    <mc:Fallback xmlns="">
      <p:transition spd="slow" advTm="2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5248" y="692209"/>
            <a:ext cx="4527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4317" y="2606467"/>
            <a:ext cx="7896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endParaRPr lang="en-US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5"/>
    </mc:Choice>
    <mc:Fallback xmlns="">
      <p:transition spd="slow" advTm="3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78669" y="322304"/>
            <a:ext cx="3092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913" y="2771775"/>
            <a:ext cx="3010468" cy="3483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3716" y="238125"/>
            <a:ext cx="2864419" cy="3457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2631" r="5856"/>
          <a:stretch/>
        </p:blipFill>
        <p:spPr>
          <a:xfrm>
            <a:off x="709613" y="1009650"/>
            <a:ext cx="2986088" cy="3524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6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"/>
    </mc:Choice>
    <mc:Fallback xmlns="">
      <p:transition spd="slow" advTm="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0.8|2.5|1.1|4.1|1.6|3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273</Words>
  <Application>Microsoft Office PowerPoint</Application>
  <PresentationFormat>Widescreen</PresentationFormat>
  <Paragraphs>33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103</cp:revision>
  <dcterms:created xsi:type="dcterms:W3CDTF">2021-05-06T15:11:45Z</dcterms:created>
  <dcterms:modified xsi:type="dcterms:W3CDTF">2022-12-01T15:45:14Z</dcterms:modified>
</cp:coreProperties>
</file>