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7"/>
  </p:notesMasterIdLst>
  <p:sldIdLst>
    <p:sldId id="256" r:id="rId2"/>
    <p:sldId id="319" r:id="rId3"/>
    <p:sldId id="320" r:id="rId4"/>
    <p:sldId id="270" r:id="rId5"/>
    <p:sldId id="274" r:id="rId6"/>
    <p:sldId id="312" r:id="rId7"/>
    <p:sldId id="273" r:id="rId8"/>
    <p:sldId id="317" r:id="rId9"/>
    <p:sldId id="272" r:id="rId10"/>
    <p:sldId id="314" r:id="rId11"/>
    <p:sldId id="277" r:id="rId12"/>
    <p:sldId id="276" r:id="rId13"/>
    <p:sldId id="291" r:id="rId14"/>
    <p:sldId id="275" r:id="rId15"/>
    <p:sldId id="318" r:id="rId16"/>
  </p:sldIdLst>
  <p:sldSz cx="9144000" cy="5143500" type="screen16x9"/>
  <p:notesSz cx="6858000" cy="9144000"/>
  <p:embeddedFontLst>
    <p:embeddedFont>
      <p:font typeface="Roboto Condensed Light" panose="020B0604020202020204" charset="0"/>
      <p:regular r:id="rId18"/>
      <p:italic r:id="rId19"/>
    </p:embeddedFont>
    <p:embeddedFont>
      <p:font typeface="Open Sans" panose="020B0604020202020204" charset="0"/>
      <p:regular r:id="rId20"/>
      <p:bold r:id="rId21"/>
      <p:italic r:id="rId22"/>
      <p:boldItalic r:id="rId23"/>
    </p:embeddedFont>
    <p:embeddedFont>
      <p:font typeface="Titan One" panose="020B0604020202020204" charset="0"/>
      <p:regular r:id="rId24"/>
    </p:embeddedFont>
    <p:embeddedFont>
      <p:font typeface="Montserrat ExtraBold" panose="020B0604020202020204" charset="0"/>
      <p:bold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Roboto Slab Black" panose="020B0604020202020204" charset="0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84ECE5-5B07-4EAA-B7C3-89BA4F6884AE}">
  <a:tblStyle styleId="{E484ECE5-5B07-4EAA-B7C3-89BA4F6884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44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6174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0b6a2e8665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0b6a2e8665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e4b7ac326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e4b7ac326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e4b7ac326b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5" name="Google Shape;2235;ge4b7ac326b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e4b7ac326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e4b7ac326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562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e4b7ac326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e4b7ac326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e4b7ac326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e4b7ac326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e4b7ac326b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Google Shape;2444;ge4b7ac326b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e4b7ac326b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e4b7ac326b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4350" y="780863"/>
            <a:ext cx="6375300" cy="20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49350" y="2557803"/>
            <a:ext cx="4845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882951" y="3725151"/>
            <a:ext cx="2205176" cy="587940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125177" y="998280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431002" y="210968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578651" y="254167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428394" y="31455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43259" y="2968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44626" y="324939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59808" y="27010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-421962" y="2560943"/>
            <a:ext cx="2507389" cy="868831"/>
            <a:chOff x="465025" y="1386225"/>
            <a:chExt cx="1357400" cy="470350"/>
          </a:xfrm>
        </p:grpSpPr>
        <p:sp>
          <p:nvSpPr>
            <p:cNvPr id="20" name="Google Shape;20;p2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1504759" y="537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74663" y="4099392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261433" y="460850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ONLY_3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8"/>
          <p:cNvSpPr txBox="1">
            <a:spLocks noGrp="1"/>
          </p:cNvSpPr>
          <p:nvPr>
            <p:ph type="title" hasCustomPrompt="1"/>
          </p:nvPr>
        </p:nvSpPr>
        <p:spPr>
          <a:xfrm>
            <a:off x="1135050" y="3042175"/>
            <a:ext cx="15063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2" name="Google Shape;632;p28"/>
          <p:cNvSpPr txBox="1">
            <a:spLocks noGrp="1"/>
          </p:cNvSpPr>
          <p:nvPr>
            <p:ph type="title" idx="2" hasCustomPrompt="1"/>
          </p:nvPr>
        </p:nvSpPr>
        <p:spPr>
          <a:xfrm>
            <a:off x="3817050" y="3042175"/>
            <a:ext cx="15087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3" name="Google Shape;633;p28"/>
          <p:cNvSpPr txBox="1">
            <a:spLocks noGrp="1"/>
          </p:cNvSpPr>
          <p:nvPr>
            <p:ph type="title" idx="3" hasCustomPrompt="1"/>
          </p:nvPr>
        </p:nvSpPr>
        <p:spPr>
          <a:xfrm>
            <a:off x="6501450" y="3042175"/>
            <a:ext cx="15087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4" name="Google Shape;634;p28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8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8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8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8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8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8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3" name="Google Shape;643;p28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644" name="Google Shape;644;p28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28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 txBox="1">
            <a:spLocks noGrp="1"/>
          </p:cNvSpPr>
          <p:nvPr>
            <p:ph type="title" idx="4"/>
          </p:nvPr>
        </p:nvSpPr>
        <p:spPr>
          <a:xfrm>
            <a:off x="720000" y="34811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720000" y="38569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title" idx="5"/>
          </p:nvPr>
        </p:nvSpPr>
        <p:spPr>
          <a:xfrm>
            <a:off x="3403800" y="34811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subTitle" idx="6"/>
          </p:nvPr>
        </p:nvSpPr>
        <p:spPr>
          <a:xfrm>
            <a:off x="3403800" y="38569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title" idx="7"/>
          </p:nvPr>
        </p:nvSpPr>
        <p:spPr>
          <a:xfrm>
            <a:off x="6087600" y="34811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8"/>
          </p:nvPr>
        </p:nvSpPr>
        <p:spPr>
          <a:xfrm>
            <a:off x="6087600" y="38569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8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/>
          <p:nvPr/>
        </p:nvSpPr>
        <p:spPr>
          <a:xfrm>
            <a:off x="2303552" y="4434830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0"/>
          <p:cNvSpPr/>
          <p:nvPr/>
        </p:nvSpPr>
        <p:spPr>
          <a:xfrm>
            <a:off x="2130277" y="448194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0"/>
          <p:cNvSpPr/>
          <p:nvPr/>
        </p:nvSpPr>
        <p:spPr>
          <a:xfrm>
            <a:off x="8823276" y="19817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0"/>
          <p:cNvSpPr/>
          <p:nvPr/>
        </p:nvSpPr>
        <p:spPr>
          <a:xfrm>
            <a:off x="192869" y="214051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0"/>
          <p:cNvSpPr/>
          <p:nvPr/>
        </p:nvSpPr>
        <p:spPr>
          <a:xfrm>
            <a:off x="192884" y="430486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0"/>
          <p:cNvSpPr/>
          <p:nvPr/>
        </p:nvSpPr>
        <p:spPr>
          <a:xfrm>
            <a:off x="3499576" y="333704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0"/>
          <p:cNvSpPr/>
          <p:nvPr/>
        </p:nvSpPr>
        <p:spPr>
          <a:xfrm>
            <a:off x="7103234" y="44820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0"/>
          <p:cNvSpPr/>
          <p:nvPr/>
        </p:nvSpPr>
        <p:spPr>
          <a:xfrm>
            <a:off x="196995" y="900137"/>
            <a:ext cx="1036205" cy="34371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0"/>
          <p:cNvSpPr/>
          <p:nvPr/>
        </p:nvSpPr>
        <p:spPr>
          <a:xfrm>
            <a:off x="8639358" y="36911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0"/>
          <p:cNvSpPr/>
          <p:nvPr/>
        </p:nvSpPr>
        <p:spPr>
          <a:xfrm>
            <a:off x="5738627" y="13894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0"/>
          <p:cNvSpPr/>
          <p:nvPr/>
        </p:nvSpPr>
        <p:spPr>
          <a:xfrm flipH="1">
            <a:off x="5570759" y="3775145"/>
            <a:ext cx="2161515" cy="71689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1"/>
          <p:cNvSpPr/>
          <p:nvPr/>
        </p:nvSpPr>
        <p:spPr>
          <a:xfrm>
            <a:off x="6413466" y="192501"/>
            <a:ext cx="2467448" cy="657911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31"/>
          <p:cNvGrpSpPr/>
          <p:nvPr/>
        </p:nvGrpSpPr>
        <p:grpSpPr>
          <a:xfrm>
            <a:off x="103786" y="804883"/>
            <a:ext cx="3067588" cy="1062944"/>
            <a:chOff x="465025" y="1386225"/>
            <a:chExt cx="1357400" cy="470350"/>
          </a:xfrm>
        </p:grpSpPr>
        <p:sp>
          <p:nvSpPr>
            <p:cNvPr id="693" name="Google Shape;693;p31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31"/>
          <p:cNvSpPr/>
          <p:nvPr/>
        </p:nvSpPr>
        <p:spPr>
          <a:xfrm>
            <a:off x="5363182" y="273963"/>
            <a:ext cx="161456" cy="161519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1"/>
          <p:cNvSpPr/>
          <p:nvPr/>
        </p:nvSpPr>
        <p:spPr>
          <a:xfrm>
            <a:off x="642678" y="3313467"/>
            <a:ext cx="161146" cy="161456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1"/>
          <p:cNvSpPr/>
          <p:nvPr/>
        </p:nvSpPr>
        <p:spPr>
          <a:xfrm>
            <a:off x="4523702" y="4010001"/>
            <a:ext cx="96600" cy="96600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1"/>
          <p:cNvSpPr/>
          <p:nvPr/>
        </p:nvSpPr>
        <p:spPr>
          <a:xfrm>
            <a:off x="8523873" y="1716454"/>
            <a:ext cx="96663" cy="96600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1"/>
          <p:cNvSpPr/>
          <p:nvPr/>
        </p:nvSpPr>
        <p:spPr>
          <a:xfrm>
            <a:off x="642684" y="235232"/>
            <a:ext cx="319620" cy="319620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1"/>
          <p:cNvSpPr/>
          <p:nvPr/>
        </p:nvSpPr>
        <p:spPr>
          <a:xfrm>
            <a:off x="1797716" y="4437420"/>
            <a:ext cx="241594" cy="241532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1"/>
          <p:cNvSpPr/>
          <p:nvPr/>
        </p:nvSpPr>
        <p:spPr>
          <a:xfrm>
            <a:off x="3920936" y="1065661"/>
            <a:ext cx="319620" cy="319620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1"/>
          <p:cNvSpPr/>
          <p:nvPr/>
        </p:nvSpPr>
        <p:spPr>
          <a:xfrm>
            <a:off x="6201950" y="4437426"/>
            <a:ext cx="1954872" cy="52112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1"/>
          <p:cNvSpPr/>
          <p:nvPr/>
        </p:nvSpPr>
        <p:spPr>
          <a:xfrm>
            <a:off x="8361215" y="3723258"/>
            <a:ext cx="319620" cy="319620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1"/>
          <p:cNvSpPr/>
          <p:nvPr/>
        </p:nvSpPr>
        <p:spPr>
          <a:xfrm>
            <a:off x="7739716" y="2450982"/>
            <a:ext cx="241594" cy="241532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2"/>
          <p:cNvSpPr/>
          <p:nvPr/>
        </p:nvSpPr>
        <p:spPr>
          <a:xfrm flipH="1">
            <a:off x="6768291" y="159122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2"/>
          <p:cNvSpPr/>
          <p:nvPr/>
        </p:nvSpPr>
        <p:spPr>
          <a:xfrm flipH="1">
            <a:off x="1444622" y="1171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2"/>
          <p:cNvSpPr/>
          <p:nvPr/>
        </p:nvSpPr>
        <p:spPr>
          <a:xfrm flipH="1">
            <a:off x="8690055" y="267698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2"/>
          <p:cNvSpPr/>
          <p:nvPr/>
        </p:nvSpPr>
        <p:spPr>
          <a:xfrm flipH="1">
            <a:off x="3155124" y="4728408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2"/>
          <p:cNvSpPr/>
          <p:nvPr/>
        </p:nvSpPr>
        <p:spPr>
          <a:xfrm flipH="1">
            <a:off x="244827" y="3174705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2"/>
          <p:cNvSpPr/>
          <p:nvPr/>
        </p:nvSpPr>
        <p:spPr>
          <a:xfrm flipH="1">
            <a:off x="8690056" y="39302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2"/>
          <p:cNvSpPr/>
          <p:nvPr/>
        </p:nvSpPr>
        <p:spPr>
          <a:xfrm flipH="1">
            <a:off x="204605" y="36315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2"/>
          <p:cNvSpPr/>
          <p:nvPr/>
        </p:nvSpPr>
        <p:spPr>
          <a:xfrm flipH="1">
            <a:off x="7420201" y="4728405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2"/>
          <p:cNvSpPr/>
          <p:nvPr/>
        </p:nvSpPr>
        <p:spPr>
          <a:xfrm flipH="1">
            <a:off x="8690056" y="136622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2"/>
          <p:cNvSpPr/>
          <p:nvPr/>
        </p:nvSpPr>
        <p:spPr>
          <a:xfrm flipH="1">
            <a:off x="204610" y="4608499"/>
            <a:ext cx="1289240" cy="343681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2"/>
          <p:cNvSpPr/>
          <p:nvPr/>
        </p:nvSpPr>
        <p:spPr>
          <a:xfrm flipH="1">
            <a:off x="8586174" y="60298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62" name="Google Shape;62;p4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4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 txBox="1">
            <a:spLocks noGrp="1"/>
          </p:cNvSpPr>
          <p:nvPr>
            <p:ph type="title" hasCustomPrompt="1"/>
          </p:nvPr>
        </p:nvSpPr>
        <p:spPr>
          <a:xfrm>
            <a:off x="2869719" y="703770"/>
            <a:ext cx="54504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86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26" name="Google Shape;226;p11"/>
          <p:cNvSpPr txBox="1">
            <a:spLocks noGrp="1"/>
          </p:cNvSpPr>
          <p:nvPr>
            <p:ph type="subTitle" idx="1"/>
          </p:nvPr>
        </p:nvSpPr>
        <p:spPr>
          <a:xfrm>
            <a:off x="2869719" y="2214920"/>
            <a:ext cx="54504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11"/>
          <p:cNvSpPr/>
          <p:nvPr/>
        </p:nvSpPr>
        <p:spPr>
          <a:xfrm>
            <a:off x="943464" y="738051"/>
            <a:ext cx="2205176" cy="587940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8500777" y="2968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1"/>
          <p:cNvSpPr/>
          <p:nvPr/>
        </p:nvSpPr>
        <p:spPr>
          <a:xfrm>
            <a:off x="97227" y="34974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1"/>
          <p:cNvSpPr/>
          <p:nvPr/>
        </p:nvSpPr>
        <p:spPr>
          <a:xfrm>
            <a:off x="8866176" y="2064558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1"/>
          <p:cNvSpPr/>
          <p:nvPr/>
        </p:nvSpPr>
        <p:spPr>
          <a:xfrm>
            <a:off x="418544" y="1407393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"/>
          <p:cNvSpPr/>
          <p:nvPr/>
        </p:nvSpPr>
        <p:spPr>
          <a:xfrm>
            <a:off x="543259" y="2968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"/>
          <p:cNvSpPr/>
          <p:nvPr/>
        </p:nvSpPr>
        <p:spPr>
          <a:xfrm>
            <a:off x="8363551" y="327786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3337133" y="421180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11"/>
          <p:cNvGrpSpPr/>
          <p:nvPr/>
        </p:nvGrpSpPr>
        <p:grpSpPr>
          <a:xfrm>
            <a:off x="4109583" y="3039507"/>
            <a:ext cx="2945151" cy="1020518"/>
            <a:chOff x="465025" y="1386225"/>
            <a:chExt cx="1357400" cy="470350"/>
          </a:xfrm>
        </p:grpSpPr>
        <p:sp>
          <p:nvSpPr>
            <p:cNvPr id="236" name="Google Shape;236;p11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11"/>
          <p:cNvSpPr/>
          <p:nvPr/>
        </p:nvSpPr>
        <p:spPr>
          <a:xfrm>
            <a:off x="270509" y="455550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7700650" y="4403755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4801483" y="211792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/>
          <p:nvPr/>
        </p:nvSpPr>
        <p:spPr>
          <a:xfrm>
            <a:off x="6950794" y="4631393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7"/>
          <p:cNvSpPr txBox="1">
            <a:spLocks noGrp="1"/>
          </p:cNvSpPr>
          <p:nvPr>
            <p:ph type="title"/>
          </p:nvPr>
        </p:nvSpPr>
        <p:spPr>
          <a:xfrm>
            <a:off x="720000" y="33276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1" name="Google Shape;381;p17"/>
          <p:cNvSpPr txBox="1">
            <a:spLocks noGrp="1"/>
          </p:cNvSpPr>
          <p:nvPr>
            <p:ph type="subTitle" idx="1"/>
          </p:nvPr>
        </p:nvSpPr>
        <p:spPr>
          <a:xfrm>
            <a:off x="720000" y="3703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7"/>
          <p:cNvSpPr txBox="1">
            <a:spLocks noGrp="1"/>
          </p:cNvSpPr>
          <p:nvPr>
            <p:ph type="title" idx="2"/>
          </p:nvPr>
        </p:nvSpPr>
        <p:spPr>
          <a:xfrm>
            <a:off x="3403800" y="33276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3" name="Google Shape;383;p17"/>
          <p:cNvSpPr txBox="1">
            <a:spLocks noGrp="1"/>
          </p:cNvSpPr>
          <p:nvPr>
            <p:ph type="subTitle" idx="3"/>
          </p:nvPr>
        </p:nvSpPr>
        <p:spPr>
          <a:xfrm>
            <a:off x="3403800" y="3703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7"/>
          <p:cNvSpPr txBox="1">
            <a:spLocks noGrp="1"/>
          </p:cNvSpPr>
          <p:nvPr>
            <p:ph type="title" idx="4"/>
          </p:nvPr>
        </p:nvSpPr>
        <p:spPr>
          <a:xfrm>
            <a:off x="6087600" y="33276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5" name="Google Shape;385;p17"/>
          <p:cNvSpPr txBox="1">
            <a:spLocks noGrp="1"/>
          </p:cNvSpPr>
          <p:nvPr>
            <p:ph type="subTitle" idx="5"/>
          </p:nvPr>
        </p:nvSpPr>
        <p:spPr>
          <a:xfrm>
            <a:off x="6087600" y="3703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7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7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7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7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7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7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7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7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7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" name="Google Shape;396;p17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397" name="Google Shape;397;p17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7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"/>
          <p:cNvSpPr txBox="1">
            <a:spLocks noGrp="1"/>
          </p:cNvSpPr>
          <p:nvPr>
            <p:ph type="title"/>
          </p:nvPr>
        </p:nvSpPr>
        <p:spPr>
          <a:xfrm>
            <a:off x="720000" y="19723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4" name="Google Shape;454;p19"/>
          <p:cNvSpPr txBox="1">
            <a:spLocks noGrp="1"/>
          </p:cNvSpPr>
          <p:nvPr>
            <p:ph type="subTitle" idx="1"/>
          </p:nvPr>
        </p:nvSpPr>
        <p:spPr>
          <a:xfrm>
            <a:off x="720000" y="2291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9"/>
          <p:cNvSpPr txBox="1">
            <a:spLocks noGrp="1"/>
          </p:cNvSpPr>
          <p:nvPr>
            <p:ph type="title" idx="2"/>
          </p:nvPr>
        </p:nvSpPr>
        <p:spPr>
          <a:xfrm>
            <a:off x="3419269" y="19723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6" name="Google Shape;456;p19"/>
          <p:cNvSpPr txBox="1">
            <a:spLocks noGrp="1"/>
          </p:cNvSpPr>
          <p:nvPr>
            <p:ph type="subTitle" idx="3"/>
          </p:nvPr>
        </p:nvSpPr>
        <p:spPr>
          <a:xfrm>
            <a:off x="3419269" y="2291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9"/>
          <p:cNvSpPr txBox="1">
            <a:spLocks noGrp="1"/>
          </p:cNvSpPr>
          <p:nvPr>
            <p:ph type="title" idx="4"/>
          </p:nvPr>
        </p:nvSpPr>
        <p:spPr>
          <a:xfrm>
            <a:off x="720000" y="37646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8" name="Google Shape;458;p19"/>
          <p:cNvSpPr txBox="1">
            <a:spLocks noGrp="1"/>
          </p:cNvSpPr>
          <p:nvPr>
            <p:ph type="subTitle" idx="5"/>
          </p:nvPr>
        </p:nvSpPr>
        <p:spPr>
          <a:xfrm>
            <a:off x="720000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9"/>
          <p:cNvSpPr txBox="1">
            <a:spLocks noGrp="1"/>
          </p:cNvSpPr>
          <p:nvPr>
            <p:ph type="title" idx="6"/>
          </p:nvPr>
        </p:nvSpPr>
        <p:spPr>
          <a:xfrm>
            <a:off x="3419269" y="37646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0" name="Google Shape;460;p19"/>
          <p:cNvSpPr txBox="1">
            <a:spLocks noGrp="1"/>
          </p:cNvSpPr>
          <p:nvPr>
            <p:ph type="subTitle" idx="7"/>
          </p:nvPr>
        </p:nvSpPr>
        <p:spPr>
          <a:xfrm>
            <a:off x="3419269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9"/>
          <p:cNvSpPr txBox="1">
            <a:spLocks noGrp="1"/>
          </p:cNvSpPr>
          <p:nvPr>
            <p:ph type="title" idx="8"/>
          </p:nvPr>
        </p:nvSpPr>
        <p:spPr>
          <a:xfrm>
            <a:off x="6118545" y="19723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2" name="Google Shape;462;p19"/>
          <p:cNvSpPr txBox="1">
            <a:spLocks noGrp="1"/>
          </p:cNvSpPr>
          <p:nvPr>
            <p:ph type="subTitle" idx="9"/>
          </p:nvPr>
        </p:nvSpPr>
        <p:spPr>
          <a:xfrm>
            <a:off x="6118545" y="2291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19"/>
          <p:cNvSpPr txBox="1">
            <a:spLocks noGrp="1"/>
          </p:cNvSpPr>
          <p:nvPr>
            <p:ph type="title" idx="13"/>
          </p:nvPr>
        </p:nvSpPr>
        <p:spPr>
          <a:xfrm>
            <a:off x="6118545" y="37646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4" name="Google Shape;464;p19"/>
          <p:cNvSpPr txBox="1">
            <a:spLocks noGrp="1"/>
          </p:cNvSpPr>
          <p:nvPr>
            <p:ph type="subTitle" idx="14"/>
          </p:nvPr>
        </p:nvSpPr>
        <p:spPr>
          <a:xfrm>
            <a:off x="6118545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9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9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9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9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9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9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9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9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9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476" name="Google Shape;476;p19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9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19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3"/>
          <p:cNvSpPr txBox="1">
            <a:spLocks noGrp="1"/>
          </p:cNvSpPr>
          <p:nvPr>
            <p:ph type="subTitle" idx="1"/>
          </p:nvPr>
        </p:nvSpPr>
        <p:spPr>
          <a:xfrm>
            <a:off x="720000" y="2551450"/>
            <a:ext cx="264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0" name="Google Shape;550;p23"/>
          <p:cNvSpPr txBox="1">
            <a:spLocks noGrp="1"/>
          </p:cNvSpPr>
          <p:nvPr>
            <p:ph type="title"/>
          </p:nvPr>
        </p:nvSpPr>
        <p:spPr>
          <a:xfrm>
            <a:off x="715100" y="1452350"/>
            <a:ext cx="2589900" cy="9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23"/>
          <p:cNvSpPr/>
          <p:nvPr/>
        </p:nvSpPr>
        <p:spPr>
          <a:xfrm>
            <a:off x="3697252" y="47524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3"/>
          <p:cNvSpPr/>
          <p:nvPr/>
        </p:nvSpPr>
        <p:spPr>
          <a:xfrm>
            <a:off x="4042677" y="86656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3"/>
          <p:cNvSpPr/>
          <p:nvPr/>
        </p:nvSpPr>
        <p:spPr>
          <a:xfrm>
            <a:off x="8823276" y="19817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3"/>
          <p:cNvSpPr/>
          <p:nvPr/>
        </p:nvSpPr>
        <p:spPr>
          <a:xfrm>
            <a:off x="1768769" y="450461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3"/>
          <p:cNvSpPr/>
          <p:nvPr/>
        </p:nvSpPr>
        <p:spPr>
          <a:xfrm>
            <a:off x="296809" y="46085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3"/>
          <p:cNvSpPr/>
          <p:nvPr/>
        </p:nvSpPr>
        <p:spPr>
          <a:xfrm>
            <a:off x="99626" y="340914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3"/>
          <p:cNvSpPr/>
          <p:nvPr/>
        </p:nvSpPr>
        <p:spPr>
          <a:xfrm>
            <a:off x="7391034" y="866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3"/>
          <p:cNvSpPr/>
          <p:nvPr/>
        </p:nvSpPr>
        <p:spPr>
          <a:xfrm>
            <a:off x="139038" y="86642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3"/>
          <p:cNvSpPr/>
          <p:nvPr/>
        </p:nvSpPr>
        <p:spPr>
          <a:xfrm>
            <a:off x="8639358" y="36911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3"/>
          <p:cNvSpPr/>
          <p:nvPr/>
        </p:nvSpPr>
        <p:spPr>
          <a:xfrm>
            <a:off x="3369602" y="838880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3"/>
          <p:cNvSpPr/>
          <p:nvPr/>
        </p:nvSpPr>
        <p:spPr>
          <a:xfrm>
            <a:off x="6892975" y="4575601"/>
            <a:ext cx="1535933" cy="409508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"/>
          <p:cNvSpPr txBox="1">
            <a:spLocks noGrp="1"/>
          </p:cNvSpPr>
          <p:nvPr>
            <p:ph type="subTitle" idx="1"/>
          </p:nvPr>
        </p:nvSpPr>
        <p:spPr>
          <a:xfrm>
            <a:off x="5468394" y="2551450"/>
            <a:ext cx="264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4"/>
          <p:cNvSpPr txBox="1">
            <a:spLocks noGrp="1"/>
          </p:cNvSpPr>
          <p:nvPr>
            <p:ph type="title"/>
          </p:nvPr>
        </p:nvSpPr>
        <p:spPr>
          <a:xfrm>
            <a:off x="5528094" y="1452350"/>
            <a:ext cx="2589900" cy="9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4"/>
          <p:cNvSpPr/>
          <p:nvPr/>
        </p:nvSpPr>
        <p:spPr>
          <a:xfrm>
            <a:off x="3697252" y="47524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4"/>
          <p:cNvSpPr/>
          <p:nvPr/>
        </p:nvSpPr>
        <p:spPr>
          <a:xfrm>
            <a:off x="3763127" y="351294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4"/>
          <p:cNvSpPr/>
          <p:nvPr/>
        </p:nvSpPr>
        <p:spPr>
          <a:xfrm>
            <a:off x="8823276" y="19817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4"/>
          <p:cNvSpPr/>
          <p:nvPr/>
        </p:nvSpPr>
        <p:spPr>
          <a:xfrm>
            <a:off x="192869" y="214051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4"/>
          <p:cNvSpPr/>
          <p:nvPr/>
        </p:nvSpPr>
        <p:spPr>
          <a:xfrm>
            <a:off x="192884" y="430486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4"/>
          <p:cNvSpPr/>
          <p:nvPr/>
        </p:nvSpPr>
        <p:spPr>
          <a:xfrm>
            <a:off x="4969076" y="42449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4"/>
          <p:cNvSpPr/>
          <p:nvPr/>
        </p:nvSpPr>
        <p:spPr>
          <a:xfrm>
            <a:off x="7391034" y="866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4"/>
          <p:cNvSpPr/>
          <p:nvPr/>
        </p:nvSpPr>
        <p:spPr>
          <a:xfrm>
            <a:off x="196995" y="119537"/>
            <a:ext cx="1036205" cy="34371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4"/>
          <p:cNvSpPr/>
          <p:nvPr/>
        </p:nvSpPr>
        <p:spPr>
          <a:xfrm>
            <a:off x="8639358" y="36911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4"/>
          <p:cNvSpPr/>
          <p:nvPr/>
        </p:nvSpPr>
        <p:spPr>
          <a:xfrm>
            <a:off x="4615527" y="116635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4"/>
          <p:cNvSpPr/>
          <p:nvPr/>
        </p:nvSpPr>
        <p:spPr>
          <a:xfrm flipH="1">
            <a:off x="6760122" y="4504623"/>
            <a:ext cx="1346505" cy="446585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5"/>
          <p:cNvSpPr/>
          <p:nvPr/>
        </p:nvSpPr>
        <p:spPr>
          <a:xfrm flipH="1">
            <a:off x="7574763" y="470059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5"/>
          <p:cNvSpPr/>
          <p:nvPr/>
        </p:nvSpPr>
        <p:spPr>
          <a:xfrm flipH="1">
            <a:off x="6233800" y="4778434"/>
            <a:ext cx="259777" cy="25985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5"/>
          <p:cNvSpPr/>
          <p:nvPr/>
        </p:nvSpPr>
        <p:spPr>
          <a:xfrm flipH="1">
            <a:off x="8755464" y="2275006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5"/>
          <p:cNvSpPr/>
          <p:nvPr/>
        </p:nvSpPr>
        <p:spPr>
          <a:xfrm flipH="1">
            <a:off x="3084496" y="48564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5"/>
          <p:cNvSpPr/>
          <p:nvPr/>
        </p:nvSpPr>
        <p:spPr>
          <a:xfrm flipH="1">
            <a:off x="572886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5"/>
          <p:cNvSpPr/>
          <p:nvPr/>
        </p:nvSpPr>
        <p:spPr>
          <a:xfrm flipH="1">
            <a:off x="118102" y="465860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5"/>
          <p:cNvSpPr/>
          <p:nvPr/>
        </p:nvSpPr>
        <p:spPr>
          <a:xfrm flipH="1">
            <a:off x="8585076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25"/>
          <p:cNvSpPr/>
          <p:nvPr/>
        </p:nvSpPr>
        <p:spPr>
          <a:xfrm flipH="1">
            <a:off x="6927398" y="8879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5"/>
          <p:cNvSpPr/>
          <p:nvPr/>
        </p:nvSpPr>
        <p:spPr>
          <a:xfrm flipH="1">
            <a:off x="62352" y="136592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5"/>
          <p:cNvSpPr/>
          <p:nvPr/>
        </p:nvSpPr>
        <p:spPr>
          <a:xfrm flipH="1">
            <a:off x="62343" y="3379957"/>
            <a:ext cx="651383" cy="173671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5"/>
          <p:cNvSpPr/>
          <p:nvPr/>
        </p:nvSpPr>
        <p:spPr>
          <a:xfrm flipH="1">
            <a:off x="8670260" y="3820170"/>
            <a:ext cx="343700" cy="343602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5"/>
          <p:cNvSpPr/>
          <p:nvPr/>
        </p:nvSpPr>
        <p:spPr>
          <a:xfrm flipH="1">
            <a:off x="4000496" y="136608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7" r:id="rId3"/>
    <p:sldLayoutId id="2147483658" r:id="rId4"/>
    <p:sldLayoutId id="2147483663" r:id="rId5"/>
    <p:sldLayoutId id="2147483665" r:id="rId6"/>
    <p:sldLayoutId id="2147483669" r:id="rId7"/>
    <p:sldLayoutId id="2147483670" r:id="rId8"/>
    <p:sldLayoutId id="2147483671" r:id="rId9"/>
    <p:sldLayoutId id="2147483674" r:id="rId10"/>
    <p:sldLayoutId id="2147483676" r:id="rId11"/>
    <p:sldLayoutId id="2147483677" r:id="rId12"/>
    <p:sldLayoutId id="214748367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6575367" y="-115839"/>
            <a:ext cx="2619583" cy="868817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"/>
          <p:cNvSpPr txBox="1">
            <a:spLocks noGrp="1"/>
          </p:cNvSpPr>
          <p:nvPr>
            <p:ph type="ctrTitle"/>
          </p:nvPr>
        </p:nvSpPr>
        <p:spPr>
          <a:xfrm>
            <a:off x="488373" y="780863"/>
            <a:ext cx="8188035" cy="20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>
                <a:solidFill>
                  <a:schemeClr val="accent6"/>
                </a:solidFill>
                <a:latin typeface="Roboto Slab Black" pitchFamily="2" charset="0"/>
                <a:ea typeface="Roboto Slab Black" pitchFamily="2" charset="0"/>
              </a:rPr>
              <a:t>Đề tài: Làm quen văn học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cs typeface="Tahoma" panose="020B0604030504040204" pitchFamily="34" charset="0"/>
              </a:rPr>
              <a:t>Truyện: Chú dê đen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0"/>
              <a:cs typeface="Tahoma" panose="020B0604030504040204" pitchFamily="34" charset="0"/>
            </a:endParaRPr>
          </a:p>
        </p:txBody>
      </p:sp>
      <p:sp>
        <p:nvSpPr>
          <p:cNvPr id="738" name="Google Shape;738;p36"/>
          <p:cNvSpPr txBox="1">
            <a:spLocks noGrp="1"/>
          </p:cNvSpPr>
          <p:nvPr>
            <p:ph type="subTitle" idx="1"/>
          </p:nvPr>
        </p:nvSpPr>
        <p:spPr>
          <a:xfrm>
            <a:off x="1818409" y="2557803"/>
            <a:ext cx="5517573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 smtClean="0"/>
              <a:t>Lứa tuổi: 3-4 tuổi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 smtClean="0"/>
              <a:t>Giáo viên: Thạch Lan Hương -  Đỗ Thanh Hằng</a:t>
            </a:r>
            <a:endParaRPr sz="1800" b="1" dirty="0"/>
          </a:p>
        </p:txBody>
      </p:sp>
      <p:sp>
        <p:nvSpPr>
          <p:cNvPr id="739" name="Google Shape;739;p36"/>
          <p:cNvSpPr txBox="1"/>
          <p:nvPr/>
        </p:nvSpPr>
        <p:spPr>
          <a:xfrm>
            <a:off x="6664164" y="414833"/>
            <a:ext cx="2442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rPr>
              <a:t>MGB C2</a:t>
            </a:r>
            <a:endParaRPr sz="1600" dirty="0">
              <a:solidFill>
                <a:schemeClr val="lt2"/>
              </a:solidFill>
              <a:latin typeface="Titan One"/>
              <a:ea typeface="Titan One"/>
              <a:cs typeface="Titan One"/>
              <a:sym typeface="Titan One"/>
            </a:endParaRPr>
          </a:p>
        </p:txBody>
      </p:sp>
      <p:grpSp>
        <p:nvGrpSpPr>
          <p:cNvPr id="740" name="Google Shape;740;p36"/>
          <p:cNvGrpSpPr/>
          <p:nvPr/>
        </p:nvGrpSpPr>
        <p:grpSpPr>
          <a:xfrm>
            <a:off x="2863595" y="3124964"/>
            <a:ext cx="3416810" cy="2066928"/>
            <a:chOff x="1579925" y="1060650"/>
            <a:chExt cx="3514875" cy="2126250"/>
          </a:xfrm>
        </p:grpSpPr>
        <p:sp>
          <p:nvSpPr>
            <p:cNvPr id="741" name="Google Shape;741;p36"/>
            <p:cNvSpPr/>
            <p:nvPr/>
          </p:nvSpPr>
          <p:spPr>
            <a:xfrm>
              <a:off x="1790075" y="1145800"/>
              <a:ext cx="3072900" cy="1942950"/>
            </a:xfrm>
            <a:custGeom>
              <a:avLst/>
              <a:gdLst/>
              <a:ahLst/>
              <a:cxnLst/>
              <a:rect l="l" t="t" r="r" b="b"/>
              <a:pathLst>
                <a:path w="122916" h="77718" extrusionOk="0">
                  <a:moveTo>
                    <a:pt x="86255" y="1"/>
                  </a:moveTo>
                  <a:cubicBezTo>
                    <a:pt x="85754" y="1"/>
                    <a:pt x="85254" y="19"/>
                    <a:pt x="84757" y="56"/>
                  </a:cubicBezTo>
                  <a:cubicBezTo>
                    <a:pt x="76863" y="651"/>
                    <a:pt x="69783" y="5059"/>
                    <a:pt x="64133" y="10376"/>
                  </a:cubicBezTo>
                  <a:cubicBezTo>
                    <a:pt x="61289" y="13049"/>
                    <a:pt x="58529" y="16091"/>
                    <a:pt x="54734" y="17233"/>
                  </a:cubicBezTo>
                  <a:cubicBezTo>
                    <a:pt x="53700" y="17543"/>
                    <a:pt x="52652" y="17687"/>
                    <a:pt x="51608" y="17687"/>
                  </a:cubicBezTo>
                  <a:cubicBezTo>
                    <a:pt x="46321" y="17687"/>
                    <a:pt x="41148" y="13983"/>
                    <a:pt x="38398" y="9417"/>
                  </a:cubicBezTo>
                  <a:cubicBezTo>
                    <a:pt x="37021" y="7121"/>
                    <a:pt x="35945" y="4476"/>
                    <a:pt x="33650" y="2999"/>
                  </a:cubicBezTo>
                  <a:cubicBezTo>
                    <a:pt x="32248" y="2095"/>
                    <a:pt x="30571" y="1763"/>
                    <a:pt x="28866" y="1763"/>
                  </a:cubicBezTo>
                  <a:cubicBezTo>
                    <a:pt x="27873" y="1763"/>
                    <a:pt x="26871" y="1876"/>
                    <a:pt x="25907" y="2054"/>
                  </a:cubicBezTo>
                  <a:cubicBezTo>
                    <a:pt x="21279" y="2910"/>
                    <a:pt x="16833" y="5247"/>
                    <a:pt x="14136" y="8958"/>
                  </a:cubicBezTo>
                  <a:cubicBezTo>
                    <a:pt x="11292" y="12866"/>
                    <a:pt x="10623" y="17933"/>
                    <a:pt x="11261" y="22654"/>
                  </a:cubicBezTo>
                  <a:cubicBezTo>
                    <a:pt x="11897" y="27381"/>
                    <a:pt x="13723" y="31874"/>
                    <a:pt x="15518" y="36320"/>
                  </a:cubicBezTo>
                  <a:cubicBezTo>
                    <a:pt x="16535" y="38839"/>
                    <a:pt x="17469" y="41945"/>
                    <a:pt x="15685" y="44036"/>
                  </a:cubicBezTo>
                  <a:cubicBezTo>
                    <a:pt x="14271" y="45695"/>
                    <a:pt x="11762" y="45926"/>
                    <a:pt x="9722" y="46797"/>
                  </a:cubicBezTo>
                  <a:cubicBezTo>
                    <a:pt x="4920" y="48852"/>
                    <a:pt x="0" y="57206"/>
                    <a:pt x="715" y="62210"/>
                  </a:cubicBezTo>
                  <a:cubicBezTo>
                    <a:pt x="1592" y="68337"/>
                    <a:pt x="4795" y="74269"/>
                    <a:pt x="8834" y="77493"/>
                  </a:cubicBezTo>
                  <a:lnTo>
                    <a:pt x="99321" y="75631"/>
                  </a:lnTo>
                  <a:cubicBezTo>
                    <a:pt x="102995" y="75631"/>
                    <a:pt x="113764" y="77717"/>
                    <a:pt x="117488" y="77717"/>
                  </a:cubicBezTo>
                  <a:cubicBezTo>
                    <a:pt x="117502" y="77717"/>
                    <a:pt x="117516" y="77717"/>
                    <a:pt x="117531" y="77717"/>
                  </a:cubicBezTo>
                  <a:cubicBezTo>
                    <a:pt x="111765" y="70230"/>
                    <a:pt x="111974" y="58704"/>
                    <a:pt x="118026" y="52787"/>
                  </a:cubicBezTo>
                  <a:cubicBezTo>
                    <a:pt x="122915" y="48002"/>
                    <a:pt x="121418" y="38333"/>
                    <a:pt x="116247" y="33690"/>
                  </a:cubicBezTo>
                  <a:cubicBezTo>
                    <a:pt x="113701" y="31400"/>
                    <a:pt x="110075" y="30355"/>
                    <a:pt x="107799" y="27819"/>
                  </a:cubicBezTo>
                  <a:cubicBezTo>
                    <a:pt x="103792" y="23349"/>
                    <a:pt x="105556" y="16455"/>
                    <a:pt x="103678" y="10846"/>
                  </a:cubicBezTo>
                  <a:cubicBezTo>
                    <a:pt x="101409" y="4065"/>
                    <a:pt x="93707" y="1"/>
                    <a:pt x="8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1998500" y="3018275"/>
              <a:ext cx="2770050" cy="149800"/>
            </a:xfrm>
            <a:custGeom>
              <a:avLst/>
              <a:gdLst/>
              <a:ahLst/>
              <a:cxnLst/>
              <a:rect l="l" t="t" r="r" b="b"/>
              <a:pathLst>
                <a:path w="110802" h="5992" extrusionOk="0">
                  <a:moveTo>
                    <a:pt x="55404" y="1"/>
                  </a:moveTo>
                  <a:cubicBezTo>
                    <a:pt x="24807" y="1"/>
                    <a:pt x="1" y="1342"/>
                    <a:pt x="1" y="2996"/>
                  </a:cubicBezTo>
                  <a:cubicBezTo>
                    <a:pt x="1" y="4650"/>
                    <a:pt x="24807" y="5992"/>
                    <a:pt x="55404" y="5992"/>
                  </a:cubicBezTo>
                  <a:cubicBezTo>
                    <a:pt x="86000" y="5992"/>
                    <a:pt x="110801" y="4650"/>
                    <a:pt x="110801" y="2996"/>
                  </a:cubicBezTo>
                  <a:cubicBezTo>
                    <a:pt x="110801" y="1342"/>
                    <a:pt x="86000" y="1"/>
                    <a:pt x="55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063350" y="1933625"/>
              <a:ext cx="953925" cy="717100"/>
            </a:xfrm>
            <a:custGeom>
              <a:avLst/>
              <a:gdLst/>
              <a:ahLst/>
              <a:cxnLst/>
              <a:rect l="l" t="t" r="r" b="b"/>
              <a:pathLst>
                <a:path w="38157" h="28684" extrusionOk="0">
                  <a:moveTo>
                    <a:pt x="32204" y="0"/>
                  </a:moveTo>
                  <a:cubicBezTo>
                    <a:pt x="32187" y="0"/>
                    <a:pt x="32169" y="0"/>
                    <a:pt x="32152" y="0"/>
                  </a:cubicBezTo>
                  <a:cubicBezTo>
                    <a:pt x="29814" y="22"/>
                    <a:pt x="27628" y="1096"/>
                    <a:pt x="25609" y="2276"/>
                  </a:cubicBezTo>
                  <a:cubicBezTo>
                    <a:pt x="20193" y="5433"/>
                    <a:pt x="15413" y="9513"/>
                    <a:pt x="11182" y="14131"/>
                  </a:cubicBezTo>
                  <a:cubicBezTo>
                    <a:pt x="9715" y="15733"/>
                    <a:pt x="8489" y="16812"/>
                    <a:pt x="6929" y="18326"/>
                  </a:cubicBezTo>
                  <a:cubicBezTo>
                    <a:pt x="3543" y="21613"/>
                    <a:pt x="1575" y="27452"/>
                    <a:pt x="0" y="28684"/>
                  </a:cubicBezTo>
                  <a:cubicBezTo>
                    <a:pt x="8359" y="22151"/>
                    <a:pt x="20287" y="15967"/>
                    <a:pt x="30117" y="11971"/>
                  </a:cubicBezTo>
                  <a:cubicBezTo>
                    <a:pt x="32027" y="11193"/>
                    <a:pt x="34009" y="10437"/>
                    <a:pt x="35558" y="9069"/>
                  </a:cubicBezTo>
                  <a:cubicBezTo>
                    <a:pt x="37109" y="7702"/>
                    <a:pt x="38157" y="5553"/>
                    <a:pt x="37604" y="3559"/>
                  </a:cubicBezTo>
                  <a:cubicBezTo>
                    <a:pt x="36988" y="1327"/>
                    <a:pt x="34521" y="0"/>
                    <a:pt x="32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4071175" y="2032500"/>
              <a:ext cx="844900" cy="603075"/>
            </a:xfrm>
            <a:custGeom>
              <a:avLst/>
              <a:gdLst/>
              <a:ahLst/>
              <a:cxnLst/>
              <a:rect l="l" t="t" r="r" b="b"/>
              <a:pathLst>
                <a:path w="33796" h="24123" extrusionOk="0">
                  <a:moveTo>
                    <a:pt x="33695" y="0"/>
                  </a:moveTo>
                  <a:cubicBezTo>
                    <a:pt x="33683" y="0"/>
                    <a:pt x="33672" y="2"/>
                    <a:pt x="33660" y="6"/>
                  </a:cubicBezTo>
                  <a:cubicBezTo>
                    <a:pt x="20458" y="5683"/>
                    <a:pt x="7889" y="14648"/>
                    <a:pt x="31" y="23982"/>
                  </a:cubicBezTo>
                  <a:cubicBezTo>
                    <a:pt x="0" y="24019"/>
                    <a:pt x="5" y="24076"/>
                    <a:pt x="41" y="24108"/>
                  </a:cubicBezTo>
                  <a:cubicBezTo>
                    <a:pt x="57" y="24118"/>
                    <a:pt x="78" y="24123"/>
                    <a:pt x="99" y="24123"/>
                  </a:cubicBezTo>
                  <a:cubicBezTo>
                    <a:pt x="119" y="24123"/>
                    <a:pt x="145" y="24113"/>
                    <a:pt x="162" y="24096"/>
                  </a:cubicBezTo>
                  <a:cubicBezTo>
                    <a:pt x="8003" y="14778"/>
                    <a:pt x="20552" y="5829"/>
                    <a:pt x="33727" y="163"/>
                  </a:cubicBezTo>
                  <a:cubicBezTo>
                    <a:pt x="33774" y="147"/>
                    <a:pt x="33795" y="95"/>
                    <a:pt x="33774" y="53"/>
                  </a:cubicBezTo>
                  <a:cubicBezTo>
                    <a:pt x="33759" y="18"/>
                    <a:pt x="33728" y="0"/>
                    <a:pt x="33695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1579925" y="2358175"/>
              <a:ext cx="1122375" cy="349525"/>
            </a:xfrm>
            <a:custGeom>
              <a:avLst/>
              <a:gdLst/>
              <a:ahLst/>
              <a:cxnLst/>
              <a:rect l="l" t="t" r="r" b="b"/>
              <a:pathLst>
                <a:path w="44895" h="13981" extrusionOk="0">
                  <a:moveTo>
                    <a:pt x="8024" y="0"/>
                  </a:moveTo>
                  <a:cubicBezTo>
                    <a:pt x="6598" y="0"/>
                    <a:pt x="5189" y="185"/>
                    <a:pt x="3888" y="749"/>
                  </a:cubicBezTo>
                  <a:cubicBezTo>
                    <a:pt x="1743" y="1672"/>
                    <a:pt x="1" y="3895"/>
                    <a:pt x="339" y="6207"/>
                  </a:cubicBezTo>
                  <a:cubicBezTo>
                    <a:pt x="642" y="8252"/>
                    <a:pt x="2468" y="9797"/>
                    <a:pt x="4440" y="10423"/>
                  </a:cubicBezTo>
                  <a:cubicBezTo>
                    <a:pt x="5717" y="10826"/>
                    <a:pt x="7057" y="10921"/>
                    <a:pt x="8404" y="10921"/>
                  </a:cubicBezTo>
                  <a:cubicBezTo>
                    <a:pt x="9133" y="10921"/>
                    <a:pt x="9864" y="10893"/>
                    <a:pt x="10588" y="10871"/>
                  </a:cubicBezTo>
                  <a:cubicBezTo>
                    <a:pt x="12018" y="10828"/>
                    <a:pt x="13499" y="10805"/>
                    <a:pt x="15017" y="10805"/>
                  </a:cubicBezTo>
                  <a:cubicBezTo>
                    <a:pt x="24755" y="10805"/>
                    <a:pt x="35992" y="11733"/>
                    <a:pt x="44895" y="13981"/>
                  </a:cubicBezTo>
                  <a:cubicBezTo>
                    <a:pt x="42954" y="13491"/>
                    <a:pt x="38790" y="8947"/>
                    <a:pt x="34364" y="7308"/>
                  </a:cubicBezTo>
                  <a:cubicBezTo>
                    <a:pt x="32330" y="6556"/>
                    <a:pt x="30769" y="6060"/>
                    <a:pt x="28777" y="5190"/>
                  </a:cubicBezTo>
                  <a:cubicBezTo>
                    <a:pt x="23043" y="2679"/>
                    <a:pt x="17021" y="880"/>
                    <a:pt x="10791" y="181"/>
                  </a:cubicBezTo>
                  <a:cubicBezTo>
                    <a:pt x="9878" y="78"/>
                    <a:pt x="8947" y="0"/>
                    <a:pt x="80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673325" y="2485700"/>
              <a:ext cx="1015025" cy="212500"/>
            </a:xfrm>
            <a:custGeom>
              <a:avLst/>
              <a:gdLst/>
              <a:ahLst/>
              <a:cxnLst/>
              <a:rect l="l" t="t" r="r" b="b"/>
              <a:pathLst>
                <a:path w="40601" h="8500" extrusionOk="0">
                  <a:moveTo>
                    <a:pt x="1057" y="0"/>
                  </a:moveTo>
                  <a:cubicBezTo>
                    <a:pt x="732" y="0"/>
                    <a:pt x="408" y="2"/>
                    <a:pt x="84" y="5"/>
                  </a:cubicBezTo>
                  <a:cubicBezTo>
                    <a:pt x="37" y="5"/>
                    <a:pt x="1" y="46"/>
                    <a:pt x="1" y="94"/>
                  </a:cubicBezTo>
                  <a:cubicBezTo>
                    <a:pt x="1" y="140"/>
                    <a:pt x="27" y="177"/>
                    <a:pt x="89" y="177"/>
                  </a:cubicBezTo>
                  <a:cubicBezTo>
                    <a:pt x="413" y="177"/>
                    <a:pt x="742" y="172"/>
                    <a:pt x="1065" y="172"/>
                  </a:cubicBezTo>
                  <a:cubicBezTo>
                    <a:pt x="15117" y="172"/>
                    <a:pt x="29773" y="3261"/>
                    <a:pt x="40464" y="8489"/>
                  </a:cubicBezTo>
                  <a:cubicBezTo>
                    <a:pt x="40475" y="8499"/>
                    <a:pt x="40490" y="8499"/>
                    <a:pt x="40501" y="8499"/>
                  </a:cubicBezTo>
                  <a:cubicBezTo>
                    <a:pt x="40533" y="8499"/>
                    <a:pt x="40564" y="8484"/>
                    <a:pt x="40579" y="8453"/>
                  </a:cubicBezTo>
                  <a:cubicBezTo>
                    <a:pt x="40600" y="8410"/>
                    <a:pt x="40584" y="8359"/>
                    <a:pt x="40538" y="8338"/>
                  </a:cubicBezTo>
                  <a:cubicBezTo>
                    <a:pt x="29827" y="3095"/>
                    <a:pt x="15128" y="0"/>
                    <a:pt x="1057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3764600" y="1356500"/>
              <a:ext cx="515825" cy="1064900"/>
            </a:xfrm>
            <a:custGeom>
              <a:avLst/>
              <a:gdLst/>
              <a:ahLst/>
              <a:cxnLst/>
              <a:rect l="l" t="t" r="r" b="b"/>
              <a:pathLst>
                <a:path w="20633" h="42596" extrusionOk="0">
                  <a:moveTo>
                    <a:pt x="15751" y="1"/>
                  </a:moveTo>
                  <a:cubicBezTo>
                    <a:pt x="14544" y="1"/>
                    <a:pt x="13299" y="386"/>
                    <a:pt x="12288" y="1052"/>
                  </a:cubicBezTo>
                  <a:cubicBezTo>
                    <a:pt x="10337" y="2340"/>
                    <a:pt x="9085" y="4433"/>
                    <a:pt x="8031" y="6514"/>
                  </a:cubicBezTo>
                  <a:cubicBezTo>
                    <a:pt x="5193" y="12108"/>
                    <a:pt x="3397" y="18129"/>
                    <a:pt x="2354" y="24301"/>
                  </a:cubicBezTo>
                  <a:cubicBezTo>
                    <a:pt x="1988" y="26447"/>
                    <a:pt x="1545" y="28017"/>
                    <a:pt x="1060" y="30136"/>
                  </a:cubicBezTo>
                  <a:cubicBezTo>
                    <a:pt x="1" y="34732"/>
                    <a:pt x="1519" y="40706"/>
                    <a:pt x="868" y="42596"/>
                  </a:cubicBezTo>
                  <a:cubicBezTo>
                    <a:pt x="4336" y="32571"/>
                    <a:pt x="10995" y="20900"/>
                    <a:pt x="17078" y="12207"/>
                  </a:cubicBezTo>
                  <a:cubicBezTo>
                    <a:pt x="18263" y="10516"/>
                    <a:pt x="19515" y="8805"/>
                    <a:pt x="20074" y="6817"/>
                  </a:cubicBezTo>
                  <a:cubicBezTo>
                    <a:pt x="20632" y="4829"/>
                    <a:pt x="20345" y="2449"/>
                    <a:pt x="18800" y="1077"/>
                  </a:cubicBezTo>
                  <a:cubicBezTo>
                    <a:pt x="17960" y="332"/>
                    <a:pt x="16871" y="1"/>
                    <a:pt x="15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3783275" y="1440200"/>
              <a:ext cx="384800" cy="963325"/>
            </a:xfrm>
            <a:custGeom>
              <a:avLst/>
              <a:gdLst/>
              <a:ahLst/>
              <a:cxnLst/>
              <a:rect l="l" t="t" r="r" b="b"/>
              <a:pathLst>
                <a:path w="15392" h="38533" extrusionOk="0">
                  <a:moveTo>
                    <a:pt x="15296" y="1"/>
                  </a:moveTo>
                  <a:cubicBezTo>
                    <a:pt x="15269" y="1"/>
                    <a:pt x="15240" y="14"/>
                    <a:pt x="15220" y="41"/>
                  </a:cubicBezTo>
                  <a:cubicBezTo>
                    <a:pt x="7221" y="11973"/>
                    <a:pt x="1529" y="26328"/>
                    <a:pt x="5" y="38439"/>
                  </a:cubicBezTo>
                  <a:cubicBezTo>
                    <a:pt x="0" y="38485"/>
                    <a:pt x="32" y="38528"/>
                    <a:pt x="78" y="38533"/>
                  </a:cubicBezTo>
                  <a:lnTo>
                    <a:pt x="89" y="38533"/>
                  </a:lnTo>
                  <a:cubicBezTo>
                    <a:pt x="131" y="38533"/>
                    <a:pt x="167" y="38502"/>
                    <a:pt x="172" y="38459"/>
                  </a:cubicBezTo>
                  <a:cubicBezTo>
                    <a:pt x="1696" y="26375"/>
                    <a:pt x="7377" y="12047"/>
                    <a:pt x="15367" y="134"/>
                  </a:cubicBezTo>
                  <a:cubicBezTo>
                    <a:pt x="15392" y="93"/>
                    <a:pt x="15382" y="41"/>
                    <a:pt x="15341" y="14"/>
                  </a:cubicBezTo>
                  <a:cubicBezTo>
                    <a:pt x="15327" y="5"/>
                    <a:pt x="15312" y="1"/>
                    <a:pt x="15296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3233425" y="1482925"/>
              <a:ext cx="614425" cy="778975"/>
            </a:xfrm>
            <a:custGeom>
              <a:avLst/>
              <a:gdLst/>
              <a:ahLst/>
              <a:cxnLst/>
              <a:rect l="l" t="t" r="r" b="b"/>
              <a:pathLst>
                <a:path w="24577" h="31159" extrusionOk="0">
                  <a:moveTo>
                    <a:pt x="5263" y="1"/>
                  </a:moveTo>
                  <a:cubicBezTo>
                    <a:pt x="4424" y="1"/>
                    <a:pt x="3648" y="589"/>
                    <a:pt x="3794" y="1713"/>
                  </a:cubicBezTo>
                  <a:cubicBezTo>
                    <a:pt x="4446" y="6628"/>
                    <a:pt x="9513" y="9879"/>
                    <a:pt x="10813" y="14669"/>
                  </a:cubicBezTo>
                  <a:cubicBezTo>
                    <a:pt x="9492" y="12607"/>
                    <a:pt x="7921" y="10709"/>
                    <a:pt x="6153" y="9023"/>
                  </a:cubicBezTo>
                  <a:cubicBezTo>
                    <a:pt x="5412" y="8318"/>
                    <a:pt x="4608" y="7641"/>
                    <a:pt x="3637" y="7322"/>
                  </a:cubicBezTo>
                  <a:cubicBezTo>
                    <a:pt x="3313" y="7214"/>
                    <a:pt x="2964" y="7158"/>
                    <a:pt x="2617" y="7158"/>
                  </a:cubicBezTo>
                  <a:cubicBezTo>
                    <a:pt x="1933" y="7158"/>
                    <a:pt x="1258" y="7378"/>
                    <a:pt x="795" y="7870"/>
                  </a:cubicBezTo>
                  <a:cubicBezTo>
                    <a:pt x="1" y="8705"/>
                    <a:pt x="53" y="10093"/>
                    <a:pt x="622" y="11095"/>
                  </a:cubicBezTo>
                  <a:cubicBezTo>
                    <a:pt x="1195" y="12096"/>
                    <a:pt x="2177" y="12785"/>
                    <a:pt x="3158" y="13390"/>
                  </a:cubicBezTo>
                  <a:cubicBezTo>
                    <a:pt x="4942" y="14486"/>
                    <a:pt x="6837" y="15405"/>
                    <a:pt x="8569" y="16573"/>
                  </a:cubicBezTo>
                  <a:cubicBezTo>
                    <a:pt x="10301" y="17742"/>
                    <a:pt x="11902" y="19218"/>
                    <a:pt x="12800" y="21108"/>
                  </a:cubicBezTo>
                  <a:cubicBezTo>
                    <a:pt x="10650" y="19078"/>
                    <a:pt x="8140" y="17440"/>
                    <a:pt x="5422" y="16282"/>
                  </a:cubicBezTo>
                  <a:cubicBezTo>
                    <a:pt x="4726" y="15984"/>
                    <a:pt x="3993" y="15720"/>
                    <a:pt x="3248" y="15720"/>
                  </a:cubicBezTo>
                  <a:cubicBezTo>
                    <a:pt x="3155" y="15720"/>
                    <a:pt x="3063" y="15724"/>
                    <a:pt x="2970" y="15733"/>
                  </a:cubicBezTo>
                  <a:cubicBezTo>
                    <a:pt x="2130" y="15812"/>
                    <a:pt x="1274" y="16375"/>
                    <a:pt x="1118" y="17204"/>
                  </a:cubicBezTo>
                  <a:cubicBezTo>
                    <a:pt x="1024" y="17722"/>
                    <a:pt x="1202" y="18254"/>
                    <a:pt x="1483" y="18692"/>
                  </a:cubicBezTo>
                  <a:cubicBezTo>
                    <a:pt x="2620" y="20487"/>
                    <a:pt x="5036" y="20800"/>
                    <a:pt x="7076" y="21385"/>
                  </a:cubicBezTo>
                  <a:cubicBezTo>
                    <a:pt x="9857" y="22172"/>
                    <a:pt x="12398" y="23769"/>
                    <a:pt x="14308" y="25934"/>
                  </a:cubicBezTo>
                  <a:cubicBezTo>
                    <a:pt x="12810" y="25235"/>
                    <a:pt x="11314" y="24540"/>
                    <a:pt x="9811" y="23842"/>
                  </a:cubicBezTo>
                  <a:cubicBezTo>
                    <a:pt x="8627" y="23295"/>
                    <a:pt x="7388" y="22734"/>
                    <a:pt x="6086" y="22734"/>
                  </a:cubicBezTo>
                  <a:cubicBezTo>
                    <a:pt x="6046" y="22734"/>
                    <a:pt x="6006" y="22735"/>
                    <a:pt x="5965" y="22736"/>
                  </a:cubicBezTo>
                  <a:cubicBezTo>
                    <a:pt x="5089" y="22756"/>
                    <a:pt x="4076" y="23215"/>
                    <a:pt x="3957" y="24087"/>
                  </a:cubicBezTo>
                  <a:cubicBezTo>
                    <a:pt x="3878" y="24661"/>
                    <a:pt x="4227" y="25214"/>
                    <a:pt x="4645" y="25616"/>
                  </a:cubicBezTo>
                  <a:cubicBezTo>
                    <a:pt x="5855" y="26763"/>
                    <a:pt x="7613" y="27051"/>
                    <a:pt x="9236" y="27442"/>
                  </a:cubicBezTo>
                  <a:cubicBezTo>
                    <a:pt x="12263" y="28167"/>
                    <a:pt x="14700" y="28872"/>
                    <a:pt x="17768" y="31136"/>
                  </a:cubicBezTo>
                  <a:cubicBezTo>
                    <a:pt x="17812" y="31151"/>
                    <a:pt x="17861" y="31158"/>
                    <a:pt x="17912" y="31158"/>
                  </a:cubicBezTo>
                  <a:cubicBezTo>
                    <a:pt x="18298" y="31158"/>
                    <a:pt x="18825" y="30742"/>
                    <a:pt x="18727" y="30202"/>
                  </a:cubicBezTo>
                  <a:cubicBezTo>
                    <a:pt x="18613" y="29592"/>
                    <a:pt x="18269" y="28673"/>
                    <a:pt x="18127" y="28073"/>
                  </a:cubicBezTo>
                  <a:cubicBezTo>
                    <a:pt x="17669" y="26112"/>
                    <a:pt x="18425" y="23100"/>
                    <a:pt x="19724" y="21197"/>
                  </a:cubicBezTo>
                  <a:cubicBezTo>
                    <a:pt x="21024" y="19287"/>
                    <a:pt x="22046" y="18254"/>
                    <a:pt x="23570" y="16521"/>
                  </a:cubicBezTo>
                  <a:cubicBezTo>
                    <a:pt x="23962" y="16072"/>
                    <a:pt x="24347" y="15587"/>
                    <a:pt x="24463" y="15003"/>
                  </a:cubicBezTo>
                  <a:cubicBezTo>
                    <a:pt x="24576" y="14423"/>
                    <a:pt x="24331" y="13729"/>
                    <a:pt x="23774" y="13520"/>
                  </a:cubicBezTo>
                  <a:cubicBezTo>
                    <a:pt x="23653" y="13476"/>
                    <a:pt x="23527" y="13457"/>
                    <a:pt x="23399" y="13457"/>
                  </a:cubicBezTo>
                  <a:cubicBezTo>
                    <a:pt x="23139" y="13457"/>
                    <a:pt x="22872" y="13536"/>
                    <a:pt x="22630" y="13641"/>
                  </a:cubicBezTo>
                  <a:cubicBezTo>
                    <a:pt x="21394" y="14184"/>
                    <a:pt x="20538" y="15321"/>
                    <a:pt x="19740" y="16417"/>
                  </a:cubicBezTo>
                  <a:lnTo>
                    <a:pt x="17063" y="20080"/>
                  </a:lnTo>
                  <a:cubicBezTo>
                    <a:pt x="16892" y="20318"/>
                    <a:pt x="16642" y="20578"/>
                    <a:pt x="16373" y="20578"/>
                  </a:cubicBezTo>
                  <a:cubicBezTo>
                    <a:pt x="16323" y="20578"/>
                    <a:pt x="16273" y="20569"/>
                    <a:pt x="16223" y="20549"/>
                  </a:cubicBezTo>
                  <a:cubicBezTo>
                    <a:pt x="17236" y="16677"/>
                    <a:pt x="20653" y="13802"/>
                    <a:pt x="21754" y="9958"/>
                  </a:cubicBezTo>
                  <a:cubicBezTo>
                    <a:pt x="21927" y="9357"/>
                    <a:pt x="22031" y="8674"/>
                    <a:pt x="21701" y="8147"/>
                  </a:cubicBezTo>
                  <a:cubicBezTo>
                    <a:pt x="21443" y="7728"/>
                    <a:pt x="20992" y="7545"/>
                    <a:pt x="20509" y="7545"/>
                  </a:cubicBezTo>
                  <a:cubicBezTo>
                    <a:pt x="19920" y="7545"/>
                    <a:pt x="19282" y="7818"/>
                    <a:pt x="18890" y="8272"/>
                  </a:cubicBezTo>
                  <a:cubicBezTo>
                    <a:pt x="18175" y="9096"/>
                    <a:pt x="18002" y="10239"/>
                    <a:pt x="17720" y="11293"/>
                  </a:cubicBezTo>
                  <a:cubicBezTo>
                    <a:pt x="17152" y="13411"/>
                    <a:pt x="16030" y="15374"/>
                    <a:pt x="14491" y="16939"/>
                  </a:cubicBezTo>
                  <a:cubicBezTo>
                    <a:pt x="14006" y="16876"/>
                    <a:pt x="14031" y="16161"/>
                    <a:pt x="14204" y="15702"/>
                  </a:cubicBezTo>
                  <a:cubicBezTo>
                    <a:pt x="14955" y="13698"/>
                    <a:pt x="15868" y="11747"/>
                    <a:pt x="16395" y="9676"/>
                  </a:cubicBezTo>
                  <a:cubicBezTo>
                    <a:pt x="16923" y="7598"/>
                    <a:pt x="17037" y="5339"/>
                    <a:pt x="16203" y="3367"/>
                  </a:cubicBezTo>
                  <a:cubicBezTo>
                    <a:pt x="15978" y="2835"/>
                    <a:pt x="15665" y="2302"/>
                    <a:pt x="15174" y="1989"/>
                  </a:cubicBezTo>
                  <a:cubicBezTo>
                    <a:pt x="14928" y="1832"/>
                    <a:pt x="14628" y="1744"/>
                    <a:pt x="14336" y="1744"/>
                  </a:cubicBezTo>
                  <a:cubicBezTo>
                    <a:pt x="14047" y="1744"/>
                    <a:pt x="13765" y="1831"/>
                    <a:pt x="13552" y="2026"/>
                  </a:cubicBezTo>
                  <a:cubicBezTo>
                    <a:pt x="13342" y="2214"/>
                    <a:pt x="13217" y="2469"/>
                    <a:pt x="13118" y="2726"/>
                  </a:cubicBezTo>
                  <a:cubicBezTo>
                    <a:pt x="11683" y="6295"/>
                    <a:pt x="13411" y="10421"/>
                    <a:pt x="12528" y="14163"/>
                  </a:cubicBezTo>
                  <a:cubicBezTo>
                    <a:pt x="12247" y="12018"/>
                    <a:pt x="11731" y="9336"/>
                    <a:pt x="10938" y="7165"/>
                  </a:cubicBezTo>
                  <a:cubicBezTo>
                    <a:pt x="10594" y="6216"/>
                    <a:pt x="9831" y="4781"/>
                    <a:pt x="9315" y="3915"/>
                  </a:cubicBezTo>
                  <a:cubicBezTo>
                    <a:pt x="8386" y="2355"/>
                    <a:pt x="7750" y="1337"/>
                    <a:pt x="6310" y="330"/>
                  </a:cubicBezTo>
                  <a:cubicBezTo>
                    <a:pt x="5994" y="109"/>
                    <a:pt x="5623" y="1"/>
                    <a:pt x="5263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1715750" y="1933575"/>
              <a:ext cx="711300" cy="646525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4283650" y="1096700"/>
              <a:ext cx="314000" cy="235825"/>
            </a:xfrm>
            <a:custGeom>
              <a:avLst/>
              <a:gdLst/>
              <a:ahLst/>
              <a:cxnLst/>
              <a:rect l="l" t="t" r="r" b="b"/>
              <a:pathLst>
                <a:path w="12560" h="9433" extrusionOk="0">
                  <a:moveTo>
                    <a:pt x="699" y="1"/>
                  </a:moveTo>
                  <a:cubicBezTo>
                    <a:pt x="136" y="1164"/>
                    <a:pt x="0" y="2505"/>
                    <a:pt x="167" y="3784"/>
                  </a:cubicBezTo>
                  <a:cubicBezTo>
                    <a:pt x="335" y="5114"/>
                    <a:pt x="747" y="5871"/>
                    <a:pt x="1310" y="7081"/>
                  </a:cubicBezTo>
                  <a:cubicBezTo>
                    <a:pt x="1633" y="7791"/>
                    <a:pt x="2291" y="8302"/>
                    <a:pt x="3001" y="8626"/>
                  </a:cubicBezTo>
                  <a:cubicBezTo>
                    <a:pt x="4343" y="9234"/>
                    <a:pt x="5609" y="9433"/>
                    <a:pt x="6895" y="9433"/>
                  </a:cubicBezTo>
                  <a:cubicBezTo>
                    <a:pt x="7353" y="9433"/>
                    <a:pt x="7814" y="9407"/>
                    <a:pt x="8282" y="9366"/>
                  </a:cubicBezTo>
                  <a:cubicBezTo>
                    <a:pt x="8901" y="9315"/>
                    <a:pt x="9539" y="9200"/>
                    <a:pt x="10076" y="8882"/>
                  </a:cubicBezTo>
                  <a:cubicBezTo>
                    <a:pt x="10618" y="8564"/>
                    <a:pt x="11052" y="8010"/>
                    <a:pt x="11078" y="7384"/>
                  </a:cubicBezTo>
                  <a:cubicBezTo>
                    <a:pt x="11115" y="6573"/>
                    <a:pt x="10353" y="5842"/>
                    <a:pt x="9559" y="5842"/>
                  </a:cubicBezTo>
                  <a:cubicBezTo>
                    <a:pt x="9469" y="5842"/>
                    <a:pt x="9378" y="5851"/>
                    <a:pt x="9288" y="5871"/>
                  </a:cubicBezTo>
                  <a:cubicBezTo>
                    <a:pt x="9997" y="5484"/>
                    <a:pt x="10791" y="5250"/>
                    <a:pt x="11437" y="4769"/>
                  </a:cubicBezTo>
                  <a:cubicBezTo>
                    <a:pt x="12080" y="4285"/>
                    <a:pt x="12559" y="3423"/>
                    <a:pt x="12263" y="2678"/>
                  </a:cubicBezTo>
                  <a:cubicBezTo>
                    <a:pt x="12032" y="2093"/>
                    <a:pt x="11412" y="1759"/>
                    <a:pt x="10801" y="1607"/>
                  </a:cubicBezTo>
                  <a:cubicBezTo>
                    <a:pt x="10436" y="1517"/>
                    <a:pt x="10058" y="1471"/>
                    <a:pt x="9680" y="1471"/>
                  </a:cubicBezTo>
                  <a:cubicBezTo>
                    <a:pt x="8965" y="1471"/>
                    <a:pt x="8252" y="1637"/>
                    <a:pt x="7634" y="1989"/>
                  </a:cubicBezTo>
                  <a:cubicBezTo>
                    <a:pt x="7707" y="1884"/>
                    <a:pt x="7764" y="1775"/>
                    <a:pt x="7812" y="1665"/>
                  </a:cubicBezTo>
                  <a:lnTo>
                    <a:pt x="7812" y="1665"/>
                  </a:lnTo>
                  <a:cubicBezTo>
                    <a:pt x="7222" y="1816"/>
                    <a:pt x="6616" y="1915"/>
                    <a:pt x="6001" y="1947"/>
                  </a:cubicBezTo>
                  <a:cubicBezTo>
                    <a:pt x="5891" y="1952"/>
                    <a:pt x="5780" y="1954"/>
                    <a:pt x="5669" y="1954"/>
                  </a:cubicBezTo>
                  <a:cubicBezTo>
                    <a:pt x="3837" y="1954"/>
                    <a:pt x="1968" y="1265"/>
                    <a:pt x="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4301125" y="1060650"/>
              <a:ext cx="185375" cy="84925"/>
            </a:xfrm>
            <a:custGeom>
              <a:avLst/>
              <a:gdLst/>
              <a:ahLst/>
              <a:cxnLst/>
              <a:rect l="l" t="t" r="r" b="b"/>
              <a:pathLst>
                <a:path w="7415" h="3397" extrusionOk="0">
                  <a:moveTo>
                    <a:pt x="1751" y="0"/>
                  </a:moveTo>
                  <a:cubicBezTo>
                    <a:pt x="1008" y="0"/>
                    <a:pt x="402" y="651"/>
                    <a:pt x="53" y="1322"/>
                  </a:cubicBezTo>
                  <a:cubicBezTo>
                    <a:pt x="31" y="1359"/>
                    <a:pt x="16" y="1401"/>
                    <a:pt x="0" y="1443"/>
                  </a:cubicBezTo>
                  <a:cubicBezTo>
                    <a:pt x="1269" y="2707"/>
                    <a:pt x="3138" y="3396"/>
                    <a:pt x="4970" y="3396"/>
                  </a:cubicBezTo>
                  <a:cubicBezTo>
                    <a:pt x="5081" y="3396"/>
                    <a:pt x="5192" y="3394"/>
                    <a:pt x="5302" y="3389"/>
                  </a:cubicBezTo>
                  <a:cubicBezTo>
                    <a:pt x="5917" y="3357"/>
                    <a:pt x="6523" y="3258"/>
                    <a:pt x="7113" y="3107"/>
                  </a:cubicBezTo>
                  <a:cubicBezTo>
                    <a:pt x="7415" y="2444"/>
                    <a:pt x="7352" y="1625"/>
                    <a:pt x="6925" y="1031"/>
                  </a:cubicBezTo>
                  <a:cubicBezTo>
                    <a:pt x="6540" y="492"/>
                    <a:pt x="5879" y="176"/>
                    <a:pt x="5220" y="176"/>
                  </a:cubicBezTo>
                  <a:cubicBezTo>
                    <a:pt x="5029" y="176"/>
                    <a:pt x="4838" y="203"/>
                    <a:pt x="4655" y="258"/>
                  </a:cubicBezTo>
                  <a:cubicBezTo>
                    <a:pt x="3917" y="480"/>
                    <a:pt x="3338" y="1152"/>
                    <a:pt x="3209" y="1909"/>
                  </a:cubicBezTo>
                  <a:lnTo>
                    <a:pt x="3209" y="1909"/>
                  </a:lnTo>
                  <a:cubicBezTo>
                    <a:pt x="3248" y="1024"/>
                    <a:pt x="2702" y="55"/>
                    <a:pt x="1827" y="2"/>
                  </a:cubicBezTo>
                  <a:cubicBezTo>
                    <a:pt x="1802" y="1"/>
                    <a:pt x="1776" y="0"/>
                    <a:pt x="1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4283400" y="1161250"/>
              <a:ext cx="159150" cy="169425"/>
            </a:xfrm>
            <a:custGeom>
              <a:avLst/>
              <a:gdLst/>
              <a:ahLst/>
              <a:cxnLst/>
              <a:rect l="l" t="t" r="r" b="b"/>
              <a:pathLst>
                <a:path w="6366" h="6777" extrusionOk="0">
                  <a:moveTo>
                    <a:pt x="1622" y="1"/>
                  </a:moveTo>
                  <a:cubicBezTo>
                    <a:pt x="1602" y="1"/>
                    <a:pt x="1582" y="3"/>
                    <a:pt x="1561" y="7"/>
                  </a:cubicBezTo>
                  <a:cubicBezTo>
                    <a:pt x="1356" y="43"/>
                    <a:pt x="1263" y="267"/>
                    <a:pt x="1205" y="465"/>
                  </a:cubicBezTo>
                  <a:cubicBezTo>
                    <a:pt x="1004" y="1240"/>
                    <a:pt x="1001" y="2065"/>
                    <a:pt x="1197" y="2840"/>
                  </a:cubicBezTo>
                  <a:lnTo>
                    <a:pt x="1197" y="2840"/>
                  </a:lnTo>
                  <a:cubicBezTo>
                    <a:pt x="1064" y="2489"/>
                    <a:pt x="896" y="2151"/>
                    <a:pt x="694" y="1833"/>
                  </a:cubicBezTo>
                  <a:cubicBezTo>
                    <a:pt x="626" y="1724"/>
                    <a:pt x="543" y="1609"/>
                    <a:pt x="417" y="1582"/>
                  </a:cubicBezTo>
                  <a:cubicBezTo>
                    <a:pt x="401" y="1579"/>
                    <a:pt x="385" y="1578"/>
                    <a:pt x="369" y="1578"/>
                  </a:cubicBezTo>
                  <a:cubicBezTo>
                    <a:pt x="225" y="1578"/>
                    <a:pt x="94" y="1697"/>
                    <a:pt x="47" y="1838"/>
                  </a:cubicBezTo>
                  <a:cubicBezTo>
                    <a:pt x="0" y="1989"/>
                    <a:pt x="27" y="2162"/>
                    <a:pt x="63" y="2319"/>
                  </a:cubicBezTo>
                  <a:cubicBezTo>
                    <a:pt x="297" y="3352"/>
                    <a:pt x="778" y="4332"/>
                    <a:pt x="1450" y="5146"/>
                  </a:cubicBezTo>
                  <a:cubicBezTo>
                    <a:pt x="1821" y="5590"/>
                    <a:pt x="2170" y="5919"/>
                    <a:pt x="2703" y="6148"/>
                  </a:cubicBezTo>
                  <a:cubicBezTo>
                    <a:pt x="3431" y="6461"/>
                    <a:pt x="4230" y="6776"/>
                    <a:pt x="5006" y="6776"/>
                  </a:cubicBezTo>
                  <a:cubicBezTo>
                    <a:pt x="5292" y="6776"/>
                    <a:pt x="5575" y="6734"/>
                    <a:pt x="5850" y="6633"/>
                  </a:cubicBezTo>
                  <a:cubicBezTo>
                    <a:pt x="5917" y="6404"/>
                    <a:pt x="5672" y="6206"/>
                    <a:pt x="5458" y="6101"/>
                  </a:cubicBezTo>
                  <a:cubicBezTo>
                    <a:pt x="4759" y="5762"/>
                    <a:pt x="3991" y="5575"/>
                    <a:pt x="3220" y="5548"/>
                  </a:cubicBezTo>
                  <a:lnTo>
                    <a:pt x="3220" y="5548"/>
                  </a:lnTo>
                  <a:cubicBezTo>
                    <a:pt x="3235" y="5548"/>
                    <a:pt x="3250" y="5548"/>
                    <a:pt x="3265" y="5548"/>
                  </a:cubicBezTo>
                  <a:cubicBezTo>
                    <a:pt x="4053" y="5548"/>
                    <a:pt x="4846" y="5418"/>
                    <a:pt x="5599" y="5178"/>
                  </a:cubicBezTo>
                  <a:cubicBezTo>
                    <a:pt x="5959" y="5057"/>
                    <a:pt x="6366" y="4828"/>
                    <a:pt x="6366" y="4453"/>
                  </a:cubicBezTo>
                  <a:cubicBezTo>
                    <a:pt x="6366" y="4217"/>
                    <a:pt x="6194" y="4014"/>
                    <a:pt x="5980" y="3915"/>
                  </a:cubicBezTo>
                  <a:cubicBezTo>
                    <a:pt x="5793" y="3826"/>
                    <a:pt x="5581" y="3804"/>
                    <a:pt x="5371" y="3804"/>
                  </a:cubicBezTo>
                  <a:cubicBezTo>
                    <a:pt x="5346" y="3804"/>
                    <a:pt x="5321" y="3805"/>
                    <a:pt x="5296" y="3805"/>
                  </a:cubicBezTo>
                  <a:cubicBezTo>
                    <a:pt x="4398" y="3821"/>
                    <a:pt x="3502" y="4056"/>
                    <a:pt x="2713" y="4489"/>
                  </a:cubicBezTo>
                  <a:cubicBezTo>
                    <a:pt x="3480" y="3983"/>
                    <a:pt x="4169" y="3352"/>
                    <a:pt x="4733" y="2620"/>
                  </a:cubicBezTo>
                  <a:cubicBezTo>
                    <a:pt x="4899" y="2406"/>
                    <a:pt x="5061" y="2172"/>
                    <a:pt x="5098" y="1900"/>
                  </a:cubicBezTo>
                  <a:cubicBezTo>
                    <a:pt x="5135" y="1630"/>
                    <a:pt x="5004" y="1317"/>
                    <a:pt x="4743" y="1233"/>
                  </a:cubicBezTo>
                  <a:cubicBezTo>
                    <a:pt x="4694" y="1217"/>
                    <a:pt x="4645" y="1210"/>
                    <a:pt x="4595" y="1210"/>
                  </a:cubicBezTo>
                  <a:cubicBezTo>
                    <a:pt x="4401" y="1210"/>
                    <a:pt x="4203" y="1319"/>
                    <a:pt x="4034" y="1431"/>
                  </a:cubicBezTo>
                  <a:cubicBezTo>
                    <a:pt x="3235" y="1968"/>
                    <a:pt x="2604" y="2553"/>
                    <a:pt x="2118" y="3393"/>
                  </a:cubicBezTo>
                  <a:cubicBezTo>
                    <a:pt x="2312" y="2459"/>
                    <a:pt x="2301" y="1488"/>
                    <a:pt x="2082" y="565"/>
                  </a:cubicBezTo>
                  <a:cubicBezTo>
                    <a:pt x="2024" y="310"/>
                    <a:pt x="1863" y="1"/>
                    <a:pt x="1622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3926750" y="1278400"/>
              <a:ext cx="397075" cy="727650"/>
            </a:xfrm>
            <a:custGeom>
              <a:avLst/>
              <a:gdLst/>
              <a:ahLst/>
              <a:cxnLst/>
              <a:rect l="l" t="t" r="r" b="b"/>
              <a:pathLst>
                <a:path w="15883" h="29106" extrusionOk="0">
                  <a:moveTo>
                    <a:pt x="15675" y="1"/>
                  </a:moveTo>
                  <a:cubicBezTo>
                    <a:pt x="14454" y="544"/>
                    <a:pt x="13400" y="1410"/>
                    <a:pt x="12502" y="2187"/>
                  </a:cubicBezTo>
                  <a:cubicBezTo>
                    <a:pt x="9089" y="5135"/>
                    <a:pt x="6460" y="8078"/>
                    <a:pt x="4462" y="11172"/>
                  </a:cubicBezTo>
                  <a:cubicBezTo>
                    <a:pt x="2134" y="14778"/>
                    <a:pt x="679" y="18681"/>
                    <a:pt x="256" y="22448"/>
                  </a:cubicBezTo>
                  <a:cubicBezTo>
                    <a:pt x="0" y="24670"/>
                    <a:pt x="89" y="26925"/>
                    <a:pt x="173" y="29106"/>
                  </a:cubicBezTo>
                  <a:lnTo>
                    <a:pt x="689" y="29085"/>
                  </a:lnTo>
                  <a:cubicBezTo>
                    <a:pt x="605" y="26925"/>
                    <a:pt x="523" y="24687"/>
                    <a:pt x="768" y="22505"/>
                  </a:cubicBezTo>
                  <a:cubicBezTo>
                    <a:pt x="1185" y="18816"/>
                    <a:pt x="2609" y="14992"/>
                    <a:pt x="4894" y="11449"/>
                  </a:cubicBezTo>
                  <a:cubicBezTo>
                    <a:pt x="6867" y="8396"/>
                    <a:pt x="9465" y="5496"/>
                    <a:pt x="12841" y="2573"/>
                  </a:cubicBezTo>
                  <a:cubicBezTo>
                    <a:pt x="13708" y="1828"/>
                    <a:pt x="14731" y="982"/>
                    <a:pt x="15883" y="475"/>
                  </a:cubicBezTo>
                  <a:lnTo>
                    <a:pt x="15675" y="1"/>
                  </a:ln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4296475" y="1265175"/>
              <a:ext cx="36625" cy="35550"/>
            </a:xfrm>
            <a:custGeom>
              <a:avLst/>
              <a:gdLst/>
              <a:ahLst/>
              <a:cxnLst/>
              <a:rect l="l" t="t" r="r" b="b"/>
              <a:pathLst>
                <a:path w="1465" h="1422" extrusionOk="0">
                  <a:moveTo>
                    <a:pt x="487" y="0"/>
                  </a:moveTo>
                  <a:cubicBezTo>
                    <a:pt x="0" y="0"/>
                    <a:pt x="263" y="892"/>
                    <a:pt x="468" y="1141"/>
                  </a:cubicBezTo>
                  <a:cubicBezTo>
                    <a:pt x="525" y="1203"/>
                    <a:pt x="583" y="1261"/>
                    <a:pt x="656" y="1302"/>
                  </a:cubicBezTo>
                  <a:cubicBezTo>
                    <a:pt x="756" y="1360"/>
                    <a:pt x="870" y="1380"/>
                    <a:pt x="985" y="1401"/>
                  </a:cubicBezTo>
                  <a:cubicBezTo>
                    <a:pt x="1036" y="1413"/>
                    <a:pt x="1092" y="1422"/>
                    <a:pt x="1146" y="1422"/>
                  </a:cubicBezTo>
                  <a:cubicBezTo>
                    <a:pt x="1218" y="1422"/>
                    <a:pt x="1286" y="1405"/>
                    <a:pt x="1334" y="1355"/>
                  </a:cubicBezTo>
                  <a:cubicBezTo>
                    <a:pt x="1382" y="1307"/>
                    <a:pt x="1402" y="1235"/>
                    <a:pt x="1407" y="1167"/>
                  </a:cubicBezTo>
                  <a:cubicBezTo>
                    <a:pt x="1465" y="666"/>
                    <a:pt x="1120" y="154"/>
                    <a:pt x="641" y="24"/>
                  </a:cubicBezTo>
                  <a:cubicBezTo>
                    <a:pt x="583" y="8"/>
                    <a:pt x="532" y="0"/>
                    <a:pt x="48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2110825" y="1483225"/>
              <a:ext cx="657350" cy="550600"/>
            </a:xfrm>
            <a:custGeom>
              <a:avLst/>
              <a:gdLst/>
              <a:ahLst/>
              <a:cxnLst/>
              <a:rect l="l" t="t" r="r" b="b"/>
              <a:pathLst>
                <a:path w="26294" h="22024" extrusionOk="0">
                  <a:moveTo>
                    <a:pt x="37" y="0"/>
                  </a:moveTo>
                  <a:lnTo>
                    <a:pt x="1" y="354"/>
                  </a:lnTo>
                  <a:cubicBezTo>
                    <a:pt x="6643" y="1048"/>
                    <a:pt x="11975" y="4983"/>
                    <a:pt x="15284" y="8161"/>
                  </a:cubicBezTo>
                  <a:cubicBezTo>
                    <a:pt x="19515" y="12231"/>
                    <a:pt x="22814" y="17209"/>
                    <a:pt x="25996" y="22024"/>
                  </a:cubicBezTo>
                  <a:lnTo>
                    <a:pt x="26294" y="21826"/>
                  </a:lnTo>
                  <a:cubicBezTo>
                    <a:pt x="23095" y="17000"/>
                    <a:pt x="19792" y="12006"/>
                    <a:pt x="15529" y="7904"/>
                  </a:cubicBezTo>
                  <a:cubicBezTo>
                    <a:pt x="12184" y="4691"/>
                    <a:pt x="6778" y="710"/>
                    <a:pt x="3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2021875" y="1453500"/>
              <a:ext cx="108925" cy="48500"/>
            </a:xfrm>
            <a:custGeom>
              <a:avLst/>
              <a:gdLst/>
              <a:ahLst/>
              <a:cxnLst/>
              <a:rect l="l" t="t" r="r" b="b"/>
              <a:pathLst>
                <a:path w="4357" h="1940" extrusionOk="0">
                  <a:moveTo>
                    <a:pt x="1435" y="0"/>
                  </a:moveTo>
                  <a:cubicBezTo>
                    <a:pt x="1054" y="0"/>
                    <a:pt x="694" y="87"/>
                    <a:pt x="501" y="339"/>
                  </a:cubicBezTo>
                  <a:cubicBezTo>
                    <a:pt x="0" y="991"/>
                    <a:pt x="862" y="1763"/>
                    <a:pt x="1451" y="1893"/>
                  </a:cubicBezTo>
                  <a:cubicBezTo>
                    <a:pt x="1602" y="1926"/>
                    <a:pt x="1754" y="1939"/>
                    <a:pt x="1907" y="1939"/>
                  </a:cubicBezTo>
                  <a:cubicBezTo>
                    <a:pt x="2315" y="1939"/>
                    <a:pt x="2729" y="1841"/>
                    <a:pt x="3131" y="1743"/>
                  </a:cubicBezTo>
                  <a:cubicBezTo>
                    <a:pt x="3538" y="1642"/>
                    <a:pt x="3950" y="1538"/>
                    <a:pt x="4357" y="1440"/>
                  </a:cubicBezTo>
                  <a:cubicBezTo>
                    <a:pt x="3814" y="970"/>
                    <a:pt x="3261" y="495"/>
                    <a:pt x="2598" y="224"/>
                  </a:cubicBezTo>
                  <a:cubicBezTo>
                    <a:pt x="2327" y="112"/>
                    <a:pt x="1868" y="0"/>
                    <a:pt x="1435" y="0"/>
                  </a:cubicBezTo>
                  <a:close/>
                </a:path>
              </a:pathLst>
            </a:custGeom>
            <a:solidFill>
              <a:srgbClr val="3B4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2115000" y="1504900"/>
              <a:ext cx="83375" cy="93300"/>
            </a:xfrm>
            <a:custGeom>
              <a:avLst/>
              <a:gdLst/>
              <a:ahLst/>
              <a:cxnLst/>
              <a:rect l="l" t="t" r="r" b="b"/>
              <a:pathLst>
                <a:path w="3335" h="3732" extrusionOk="0">
                  <a:moveTo>
                    <a:pt x="2917" y="0"/>
                  </a:moveTo>
                  <a:cubicBezTo>
                    <a:pt x="2836" y="0"/>
                    <a:pt x="2739" y="12"/>
                    <a:pt x="2625" y="36"/>
                  </a:cubicBezTo>
                  <a:cubicBezTo>
                    <a:pt x="2119" y="140"/>
                    <a:pt x="1613" y="313"/>
                    <a:pt x="1175" y="594"/>
                  </a:cubicBezTo>
                  <a:cubicBezTo>
                    <a:pt x="575" y="985"/>
                    <a:pt x="99" y="1616"/>
                    <a:pt x="48" y="2331"/>
                  </a:cubicBezTo>
                  <a:cubicBezTo>
                    <a:pt x="0" y="2916"/>
                    <a:pt x="319" y="3569"/>
                    <a:pt x="888" y="3704"/>
                  </a:cubicBezTo>
                  <a:cubicBezTo>
                    <a:pt x="965" y="3723"/>
                    <a:pt x="1042" y="3731"/>
                    <a:pt x="1118" y="3731"/>
                  </a:cubicBezTo>
                  <a:cubicBezTo>
                    <a:pt x="1609" y="3731"/>
                    <a:pt x="2074" y="3365"/>
                    <a:pt x="2385" y="2963"/>
                  </a:cubicBezTo>
                  <a:cubicBezTo>
                    <a:pt x="2892" y="2316"/>
                    <a:pt x="3210" y="1522"/>
                    <a:pt x="3288" y="703"/>
                  </a:cubicBezTo>
                  <a:cubicBezTo>
                    <a:pt x="3334" y="208"/>
                    <a:pt x="3252" y="0"/>
                    <a:pt x="291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2213750" y="1404025"/>
              <a:ext cx="56775" cy="111025"/>
            </a:xfrm>
            <a:custGeom>
              <a:avLst/>
              <a:gdLst/>
              <a:ahLst/>
              <a:cxnLst/>
              <a:rect l="l" t="t" r="r" b="b"/>
              <a:pathLst>
                <a:path w="2271" h="4441" extrusionOk="0">
                  <a:moveTo>
                    <a:pt x="1141" y="0"/>
                  </a:moveTo>
                  <a:cubicBezTo>
                    <a:pt x="954" y="0"/>
                    <a:pt x="762" y="67"/>
                    <a:pt x="616" y="184"/>
                  </a:cubicBezTo>
                  <a:cubicBezTo>
                    <a:pt x="361" y="387"/>
                    <a:pt x="214" y="710"/>
                    <a:pt x="142" y="1029"/>
                  </a:cubicBezTo>
                  <a:cubicBezTo>
                    <a:pt x="0" y="1634"/>
                    <a:pt x="63" y="2275"/>
                    <a:pt x="257" y="2865"/>
                  </a:cubicBezTo>
                  <a:cubicBezTo>
                    <a:pt x="418" y="3361"/>
                    <a:pt x="669" y="3867"/>
                    <a:pt x="982" y="4290"/>
                  </a:cubicBezTo>
                  <a:cubicBezTo>
                    <a:pt x="1058" y="4395"/>
                    <a:pt x="1119" y="4440"/>
                    <a:pt x="1176" y="4440"/>
                  </a:cubicBezTo>
                  <a:cubicBezTo>
                    <a:pt x="1257" y="4440"/>
                    <a:pt x="1330" y="4351"/>
                    <a:pt x="1430" y="4211"/>
                  </a:cubicBezTo>
                  <a:cubicBezTo>
                    <a:pt x="1555" y="4040"/>
                    <a:pt x="1628" y="3831"/>
                    <a:pt x="1697" y="3638"/>
                  </a:cubicBezTo>
                  <a:cubicBezTo>
                    <a:pt x="2035" y="2615"/>
                    <a:pt x="2271" y="1461"/>
                    <a:pt x="1806" y="491"/>
                  </a:cubicBezTo>
                  <a:cubicBezTo>
                    <a:pt x="1738" y="350"/>
                    <a:pt x="1654" y="215"/>
                    <a:pt x="1529" y="121"/>
                  </a:cubicBezTo>
                  <a:cubicBezTo>
                    <a:pt x="1417" y="38"/>
                    <a:pt x="1281" y="0"/>
                    <a:pt x="1141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2602600" y="1730575"/>
              <a:ext cx="95250" cy="76275"/>
            </a:xfrm>
            <a:custGeom>
              <a:avLst/>
              <a:gdLst/>
              <a:ahLst/>
              <a:cxnLst/>
              <a:rect l="l" t="t" r="r" b="b"/>
              <a:pathLst>
                <a:path w="3810" h="3051" extrusionOk="0">
                  <a:moveTo>
                    <a:pt x="2916" y="0"/>
                  </a:moveTo>
                  <a:cubicBezTo>
                    <a:pt x="2690" y="0"/>
                    <a:pt x="2463" y="60"/>
                    <a:pt x="2255" y="146"/>
                  </a:cubicBezTo>
                  <a:cubicBezTo>
                    <a:pt x="1681" y="385"/>
                    <a:pt x="1201" y="813"/>
                    <a:pt x="831" y="1314"/>
                  </a:cubicBezTo>
                  <a:cubicBezTo>
                    <a:pt x="523" y="1736"/>
                    <a:pt x="256" y="2232"/>
                    <a:pt x="94" y="2733"/>
                  </a:cubicBezTo>
                  <a:cubicBezTo>
                    <a:pt x="1" y="3026"/>
                    <a:pt x="126" y="3051"/>
                    <a:pt x="424" y="3051"/>
                  </a:cubicBezTo>
                  <a:cubicBezTo>
                    <a:pt x="638" y="3051"/>
                    <a:pt x="846" y="2994"/>
                    <a:pt x="1045" y="2932"/>
                  </a:cubicBezTo>
                  <a:cubicBezTo>
                    <a:pt x="2072" y="2607"/>
                    <a:pt x="3148" y="2128"/>
                    <a:pt x="3663" y="1184"/>
                  </a:cubicBezTo>
                  <a:cubicBezTo>
                    <a:pt x="3737" y="1047"/>
                    <a:pt x="3800" y="902"/>
                    <a:pt x="3805" y="750"/>
                  </a:cubicBezTo>
                  <a:cubicBezTo>
                    <a:pt x="3810" y="416"/>
                    <a:pt x="3533" y="129"/>
                    <a:pt x="3220" y="40"/>
                  </a:cubicBezTo>
                  <a:cubicBezTo>
                    <a:pt x="3120" y="12"/>
                    <a:pt x="3018" y="0"/>
                    <a:pt x="2916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2553275" y="1666350"/>
              <a:ext cx="88900" cy="82575"/>
            </a:xfrm>
            <a:custGeom>
              <a:avLst/>
              <a:gdLst/>
              <a:ahLst/>
              <a:cxnLst/>
              <a:rect l="l" t="t" r="r" b="b"/>
              <a:pathLst>
                <a:path w="3556" h="3303" extrusionOk="0">
                  <a:moveTo>
                    <a:pt x="2704" y="0"/>
                  </a:moveTo>
                  <a:cubicBezTo>
                    <a:pt x="2440" y="0"/>
                    <a:pt x="2175" y="93"/>
                    <a:pt x="1942" y="220"/>
                  </a:cubicBezTo>
                  <a:cubicBezTo>
                    <a:pt x="1395" y="512"/>
                    <a:pt x="957" y="986"/>
                    <a:pt x="644" y="1519"/>
                  </a:cubicBezTo>
                  <a:cubicBezTo>
                    <a:pt x="377" y="1973"/>
                    <a:pt x="163" y="2495"/>
                    <a:pt x="54" y="3006"/>
                  </a:cubicBezTo>
                  <a:cubicBezTo>
                    <a:pt x="0" y="3246"/>
                    <a:pt x="68" y="3302"/>
                    <a:pt x="248" y="3302"/>
                  </a:cubicBezTo>
                  <a:cubicBezTo>
                    <a:pt x="295" y="3302"/>
                    <a:pt x="350" y="3299"/>
                    <a:pt x="413" y="3293"/>
                  </a:cubicBezTo>
                  <a:cubicBezTo>
                    <a:pt x="622" y="3272"/>
                    <a:pt x="826" y="3189"/>
                    <a:pt x="1019" y="3110"/>
                  </a:cubicBezTo>
                  <a:cubicBezTo>
                    <a:pt x="2005" y="2688"/>
                    <a:pt x="3028" y="2103"/>
                    <a:pt x="3445" y="1112"/>
                  </a:cubicBezTo>
                  <a:cubicBezTo>
                    <a:pt x="3508" y="966"/>
                    <a:pt x="3555" y="815"/>
                    <a:pt x="3539" y="658"/>
                  </a:cubicBezTo>
                  <a:cubicBezTo>
                    <a:pt x="3513" y="335"/>
                    <a:pt x="3211" y="73"/>
                    <a:pt x="2886" y="16"/>
                  </a:cubicBezTo>
                  <a:cubicBezTo>
                    <a:pt x="2826" y="5"/>
                    <a:pt x="2765" y="0"/>
                    <a:pt x="2704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2424025" y="1694350"/>
              <a:ext cx="87350" cy="84025"/>
            </a:xfrm>
            <a:custGeom>
              <a:avLst/>
              <a:gdLst/>
              <a:ahLst/>
              <a:cxnLst/>
              <a:rect l="l" t="t" r="r" b="b"/>
              <a:pathLst>
                <a:path w="3494" h="3361" extrusionOk="0">
                  <a:moveTo>
                    <a:pt x="3260" y="1"/>
                  </a:moveTo>
                  <a:cubicBezTo>
                    <a:pt x="3210" y="1"/>
                    <a:pt x="3152" y="6"/>
                    <a:pt x="3085" y="13"/>
                  </a:cubicBezTo>
                  <a:cubicBezTo>
                    <a:pt x="2876" y="39"/>
                    <a:pt x="2672" y="128"/>
                    <a:pt x="2484" y="211"/>
                  </a:cubicBezTo>
                  <a:cubicBezTo>
                    <a:pt x="1503" y="655"/>
                    <a:pt x="497" y="1265"/>
                    <a:pt x="100" y="2262"/>
                  </a:cubicBezTo>
                  <a:cubicBezTo>
                    <a:pt x="42" y="2409"/>
                    <a:pt x="1" y="2565"/>
                    <a:pt x="17" y="2715"/>
                  </a:cubicBezTo>
                  <a:cubicBezTo>
                    <a:pt x="48" y="3045"/>
                    <a:pt x="355" y="3295"/>
                    <a:pt x="684" y="3348"/>
                  </a:cubicBezTo>
                  <a:cubicBezTo>
                    <a:pt x="738" y="3356"/>
                    <a:pt x="791" y="3360"/>
                    <a:pt x="844" y="3360"/>
                  </a:cubicBezTo>
                  <a:cubicBezTo>
                    <a:pt x="1115" y="3360"/>
                    <a:pt x="1384" y="3258"/>
                    <a:pt x="1624" y="3122"/>
                  </a:cubicBezTo>
                  <a:cubicBezTo>
                    <a:pt x="2166" y="2815"/>
                    <a:pt x="2594" y="2335"/>
                    <a:pt x="2891" y="1792"/>
                  </a:cubicBezTo>
                  <a:cubicBezTo>
                    <a:pt x="3153" y="1333"/>
                    <a:pt x="3350" y="812"/>
                    <a:pt x="3449" y="290"/>
                  </a:cubicBezTo>
                  <a:cubicBezTo>
                    <a:pt x="3494" y="59"/>
                    <a:pt x="3429" y="1"/>
                    <a:pt x="3260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2505550" y="1596825"/>
              <a:ext cx="68775" cy="98675"/>
            </a:xfrm>
            <a:custGeom>
              <a:avLst/>
              <a:gdLst/>
              <a:ahLst/>
              <a:cxnLst/>
              <a:rect l="l" t="t" r="r" b="b"/>
              <a:pathLst>
                <a:path w="2751" h="3947" extrusionOk="0">
                  <a:moveTo>
                    <a:pt x="1974" y="0"/>
                  </a:moveTo>
                  <a:cubicBezTo>
                    <a:pt x="1942" y="0"/>
                    <a:pt x="1910" y="2"/>
                    <a:pt x="1879" y="6"/>
                  </a:cubicBezTo>
                  <a:cubicBezTo>
                    <a:pt x="1556" y="48"/>
                    <a:pt x="1269" y="246"/>
                    <a:pt x="1034" y="480"/>
                  </a:cubicBezTo>
                  <a:cubicBezTo>
                    <a:pt x="600" y="918"/>
                    <a:pt x="319" y="1503"/>
                    <a:pt x="178" y="2103"/>
                  </a:cubicBezTo>
                  <a:cubicBezTo>
                    <a:pt x="53" y="2615"/>
                    <a:pt x="1" y="3173"/>
                    <a:pt x="48" y="3700"/>
                  </a:cubicBezTo>
                  <a:cubicBezTo>
                    <a:pt x="64" y="3881"/>
                    <a:pt x="113" y="3947"/>
                    <a:pt x="208" y="3947"/>
                  </a:cubicBezTo>
                  <a:cubicBezTo>
                    <a:pt x="274" y="3947"/>
                    <a:pt x="362" y="3914"/>
                    <a:pt x="475" y="3868"/>
                  </a:cubicBezTo>
                  <a:cubicBezTo>
                    <a:pt x="669" y="3784"/>
                    <a:pt x="841" y="3648"/>
                    <a:pt x="997" y="3512"/>
                  </a:cubicBezTo>
                  <a:cubicBezTo>
                    <a:pt x="1821" y="2818"/>
                    <a:pt x="2625" y="1963"/>
                    <a:pt x="2735" y="887"/>
                  </a:cubicBezTo>
                  <a:cubicBezTo>
                    <a:pt x="2751" y="737"/>
                    <a:pt x="2751" y="574"/>
                    <a:pt x="2693" y="434"/>
                  </a:cubicBezTo>
                  <a:cubicBezTo>
                    <a:pt x="2584" y="155"/>
                    <a:pt x="2275" y="0"/>
                    <a:pt x="1974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2372775" y="1493200"/>
              <a:ext cx="56750" cy="110975"/>
            </a:xfrm>
            <a:custGeom>
              <a:avLst/>
              <a:gdLst/>
              <a:ahLst/>
              <a:cxnLst/>
              <a:rect l="l" t="t" r="r" b="b"/>
              <a:pathLst>
                <a:path w="2270" h="4439" extrusionOk="0">
                  <a:moveTo>
                    <a:pt x="1142" y="0"/>
                  </a:moveTo>
                  <a:cubicBezTo>
                    <a:pt x="955" y="0"/>
                    <a:pt x="762" y="69"/>
                    <a:pt x="616" y="186"/>
                  </a:cubicBezTo>
                  <a:cubicBezTo>
                    <a:pt x="360" y="389"/>
                    <a:pt x="214" y="707"/>
                    <a:pt x="141" y="1025"/>
                  </a:cubicBezTo>
                  <a:cubicBezTo>
                    <a:pt x="1" y="1631"/>
                    <a:pt x="63" y="2272"/>
                    <a:pt x="256" y="2862"/>
                  </a:cubicBezTo>
                  <a:cubicBezTo>
                    <a:pt x="418" y="3363"/>
                    <a:pt x="668" y="3864"/>
                    <a:pt x="981" y="4287"/>
                  </a:cubicBezTo>
                  <a:cubicBezTo>
                    <a:pt x="1058" y="4392"/>
                    <a:pt x="1118" y="4438"/>
                    <a:pt x="1175" y="4438"/>
                  </a:cubicBezTo>
                  <a:cubicBezTo>
                    <a:pt x="1254" y="4438"/>
                    <a:pt x="1327" y="4350"/>
                    <a:pt x="1430" y="4208"/>
                  </a:cubicBezTo>
                  <a:cubicBezTo>
                    <a:pt x="1555" y="4037"/>
                    <a:pt x="1629" y="3832"/>
                    <a:pt x="1696" y="3635"/>
                  </a:cubicBezTo>
                  <a:cubicBezTo>
                    <a:pt x="2036" y="2612"/>
                    <a:pt x="2270" y="1458"/>
                    <a:pt x="1805" y="488"/>
                  </a:cubicBezTo>
                  <a:cubicBezTo>
                    <a:pt x="1738" y="352"/>
                    <a:pt x="1654" y="211"/>
                    <a:pt x="1528" y="123"/>
                  </a:cubicBezTo>
                  <a:cubicBezTo>
                    <a:pt x="1417" y="38"/>
                    <a:pt x="1281" y="0"/>
                    <a:pt x="114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2658725" y="1795675"/>
              <a:ext cx="93400" cy="77875"/>
            </a:xfrm>
            <a:custGeom>
              <a:avLst/>
              <a:gdLst/>
              <a:ahLst/>
              <a:cxnLst/>
              <a:rect l="l" t="t" r="r" b="b"/>
              <a:pathLst>
                <a:path w="3736" h="3115" extrusionOk="0">
                  <a:moveTo>
                    <a:pt x="2861" y="1"/>
                  </a:moveTo>
                  <a:cubicBezTo>
                    <a:pt x="2628" y="1"/>
                    <a:pt x="2392" y="68"/>
                    <a:pt x="2175" y="165"/>
                  </a:cubicBezTo>
                  <a:cubicBezTo>
                    <a:pt x="1606" y="415"/>
                    <a:pt x="1137" y="854"/>
                    <a:pt x="782" y="1366"/>
                  </a:cubicBezTo>
                  <a:cubicBezTo>
                    <a:pt x="484" y="1799"/>
                    <a:pt x="229" y="2300"/>
                    <a:pt x="84" y="2806"/>
                  </a:cubicBezTo>
                  <a:cubicBezTo>
                    <a:pt x="1" y="3077"/>
                    <a:pt x="103" y="3115"/>
                    <a:pt x="360" y="3115"/>
                  </a:cubicBezTo>
                  <a:cubicBezTo>
                    <a:pt x="379" y="3115"/>
                    <a:pt x="400" y="3114"/>
                    <a:pt x="422" y="3114"/>
                  </a:cubicBezTo>
                  <a:cubicBezTo>
                    <a:pt x="631" y="3108"/>
                    <a:pt x="840" y="3045"/>
                    <a:pt x="1038" y="2978"/>
                  </a:cubicBezTo>
                  <a:cubicBezTo>
                    <a:pt x="2056" y="2628"/>
                    <a:pt x="3120" y="2122"/>
                    <a:pt x="3610" y="1167"/>
                  </a:cubicBezTo>
                  <a:cubicBezTo>
                    <a:pt x="3678" y="1027"/>
                    <a:pt x="3735" y="880"/>
                    <a:pt x="3735" y="724"/>
                  </a:cubicBezTo>
                  <a:cubicBezTo>
                    <a:pt x="3735" y="395"/>
                    <a:pt x="3453" y="114"/>
                    <a:pt x="3135" y="35"/>
                  </a:cubicBezTo>
                  <a:cubicBezTo>
                    <a:pt x="3045" y="11"/>
                    <a:pt x="2953" y="1"/>
                    <a:pt x="2861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2313800" y="1609300"/>
              <a:ext cx="97975" cy="71400"/>
            </a:xfrm>
            <a:custGeom>
              <a:avLst/>
              <a:gdLst/>
              <a:ahLst/>
              <a:cxnLst/>
              <a:rect l="l" t="t" r="r" b="b"/>
              <a:pathLst>
                <a:path w="3919" h="2856" extrusionOk="0">
                  <a:moveTo>
                    <a:pt x="3482" y="1"/>
                  </a:moveTo>
                  <a:cubicBezTo>
                    <a:pt x="2995" y="1"/>
                    <a:pt x="2490" y="77"/>
                    <a:pt x="2025" y="217"/>
                  </a:cubicBezTo>
                  <a:cubicBezTo>
                    <a:pt x="1430" y="388"/>
                    <a:pt x="867" y="701"/>
                    <a:pt x="450" y="1161"/>
                  </a:cubicBezTo>
                  <a:cubicBezTo>
                    <a:pt x="225" y="1401"/>
                    <a:pt x="43" y="1698"/>
                    <a:pt x="22" y="2027"/>
                  </a:cubicBezTo>
                  <a:cubicBezTo>
                    <a:pt x="0" y="2355"/>
                    <a:pt x="178" y="2711"/>
                    <a:pt x="491" y="2820"/>
                  </a:cubicBezTo>
                  <a:cubicBezTo>
                    <a:pt x="570" y="2846"/>
                    <a:pt x="651" y="2856"/>
                    <a:pt x="734" y="2856"/>
                  </a:cubicBezTo>
                  <a:cubicBezTo>
                    <a:pt x="805" y="2856"/>
                    <a:pt x="878" y="2848"/>
                    <a:pt x="951" y="2836"/>
                  </a:cubicBezTo>
                  <a:cubicBezTo>
                    <a:pt x="2009" y="2669"/>
                    <a:pt x="2829" y="1818"/>
                    <a:pt x="3475" y="963"/>
                  </a:cubicBezTo>
                  <a:cubicBezTo>
                    <a:pt x="3601" y="795"/>
                    <a:pt x="3731" y="619"/>
                    <a:pt x="3800" y="419"/>
                  </a:cubicBezTo>
                  <a:cubicBezTo>
                    <a:pt x="3899" y="138"/>
                    <a:pt x="3919" y="12"/>
                    <a:pt x="3612" y="2"/>
                  </a:cubicBezTo>
                  <a:cubicBezTo>
                    <a:pt x="3569" y="1"/>
                    <a:pt x="3526" y="1"/>
                    <a:pt x="348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2585925" y="1902425"/>
              <a:ext cx="97975" cy="71375"/>
            </a:xfrm>
            <a:custGeom>
              <a:avLst/>
              <a:gdLst/>
              <a:ahLst/>
              <a:cxnLst/>
              <a:rect l="l" t="t" r="r" b="b"/>
              <a:pathLst>
                <a:path w="3919" h="2855" extrusionOk="0">
                  <a:moveTo>
                    <a:pt x="3473" y="0"/>
                  </a:moveTo>
                  <a:cubicBezTo>
                    <a:pt x="2988" y="0"/>
                    <a:pt x="2487" y="78"/>
                    <a:pt x="2025" y="215"/>
                  </a:cubicBezTo>
                  <a:cubicBezTo>
                    <a:pt x="1430" y="388"/>
                    <a:pt x="867" y="701"/>
                    <a:pt x="448" y="1161"/>
                  </a:cubicBezTo>
                  <a:cubicBezTo>
                    <a:pt x="229" y="1400"/>
                    <a:pt x="46" y="1698"/>
                    <a:pt x="21" y="2026"/>
                  </a:cubicBezTo>
                  <a:cubicBezTo>
                    <a:pt x="0" y="2355"/>
                    <a:pt x="178" y="2710"/>
                    <a:pt x="491" y="2820"/>
                  </a:cubicBezTo>
                  <a:cubicBezTo>
                    <a:pt x="569" y="2845"/>
                    <a:pt x="651" y="2855"/>
                    <a:pt x="734" y="2855"/>
                  </a:cubicBezTo>
                  <a:cubicBezTo>
                    <a:pt x="806" y="2855"/>
                    <a:pt x="879" y="2847"/>
                    <a:pt x="949" y="2835"/>
                  </a:cubicBezTo>
                  <a:cubicBezTo>
                    <a:pt x="2014" y="2669"/>
                    <a:pt x="2828" y="1818"/>
                    <a:pt x="3475" y="962"/>
                  </a:cubicBezTo>
                  <a:cubicBezTo>
                    <a:pt x="3600" y="795"/>
                    <a:pt x="3731" y="617"/>
                    <a:pt x="3803" y="419"/>
                  </a:cubicBezTo>
                  <a:cubicBezTo>
                    <a:pt x="3903" y="138"/>
                    <a:pt x="3918" y="12"/>
                    <a:pt x="3610" y="2"/>
                  </a:cubicBezTo>
                  <a:cubicBezTo>
                    <a:pt x="3565" y="1"/>
                    <a:pt x="3519" y="0"/>
                    <a:pt x="3473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251850" y="1561500"/>
              <a:ext cx="89050" cy="82325"/>
            </a:xfrm>
            <a:custGeom>
              <a:avLst/>
              <a:gdLst/>
              <a:ahLst/>
              <a:cxnLst/>
              <a:rect l="l" t="t" r="r" b="b"/>
              <a:pathLst>
                <a:path w="3562" h="3293" extrusionOk="0">
                  <a:moveTo>
                    <a:pt x="3309" y="1"/>
                  </a:moveTo>
                  <a:cubicBezTo>
                    <a:pt x="3263" y="1"/>
                    <a:pt x="3211" y="5"/>
                    <a:pt x="3152" y="10"/>
                  </a:cubicBezTo>
                  <a:cubicBezTo>
                    <a:pt x="2943" y="31"/>
                    <a:pt x="2740" y="109"/>
                    <a:pt x="2546" y="193"/>
                  </a:cubicBezTo>
                  <a:cubicBezTo>
                    <a:pt x="1555" y="610"/>
                    <a:pt x="527" y="1189"/>
                    <a:pt x="104" y="2175"/>
                  </a:cubicBezTo>
                  <a:cubicBezTo>
                    <a:pt x="48" y="2321"/>
                    <a:pt x="0" y="2473"/>
                    <a:pt x="10" y="2630"/>
                  </a:cubicBezTo>
                  <a:cubicBezTo>
                    <a:pt x="36" y="2953"/>
                    <a:pt x="335" y="3214"/>
                    <a:pt x="658" y="3277"/>
                  </a:cubicBezTo>
                  <a:cubicBezTo>
                    <a:pt x="718" y="3288"/>
                    <a:pt x="780" y="3292"/>
                    <a:pt x="841" y="3292"/>
                  </a:cubicBezTo>
                  <a:cubicBezTo>
                    <a:pt x="1105" y="3292"/>
                    <a:pt x="1370" y="3201"/>
                    <a:pt x="1607" y="3078"/>
                  </a:cubicBezTo>
                  <a:cubicBezTo>
                    <a:pt x="2155" y="2786"/>
                    <a:pt x="2594" y="2316"/>
                    <a:pt x="2912" y="1784"/>
                  </a:cubicBezTo>
                  <a:cubicBezTo>
                    <a:pt x="3183" y="1330"/>
                    <a:pt x="3398" y="814"/>
                    <a:pt x="3512" y="297"/>
                  </a:cubicBezTo>
                  <a:cubicBezTo>
                    <a:pt x="3562" y="59"/>
                    <a:pt x="3491" y="1"/>
                    <a:pt x="330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2540900" y="1816000"/>
              <a:ext cx="76700" cy="70825"/>
            </a:xfrm>
            <a:custGeom>
              <a:avLst/>
              <a:gdLst/>
              <a:ahLst/>
              <a:cxnLst/>
              <a:rect l="l" t="t" r="r" b="b"/>
              <a:pathLst>
                <a:path w="3068" h="2833" extrusionOk="0">
                  <a:moveTo>
                    <a:pt x="2853" y="1"/>
                  </a:moveTo>
                  <a:cubicBezTo>
                    <a:pt x="2813" y="1"/>
                    <a:pt x="2767" y="4"/>
                    <a:pt x="2714" y="9"/>
                  </a:cubicBezTo>
                  <a:cubicBezTo>
                    <a:pt x="2531" y="26"/>
                    <a:pt x="2360" y="93"/>
                    <a:pt x="2192" y="166"/>
                  </a:cubicBezTo>
                  <a:cubicBezTo>
                    <a:pt x="1337" y="522"/>
                    <a:pt x="455" y="1023"/>
                    <a:pt x="94" y="1873"/>
                  </a:cubicBezTo>
                  <a:cubicBezTo>
                    <a:pt x="43" y="1998"/>
                    <a:pt x="0" y="2128"/>
                    <a:pt x="12" y="2259"/>
                  </a:cubicBezTo>
                  <a:cubicBezTo>
                    <a:pt x="32" y="2540"/>
                    <a:pt x="293" y="2764"/>
                    <a:pt x="570" y="2817"/>
                  </a:cubicBezTo>
                  <a:cubicBezTo>
                    <a:pt x="625" y="2828"/>
                    <a:pt x="680" y="2832"/>
                    <a:pt x="736" y="2832"/>
                  </a:cubicBezTo>
                  <a:cubicBezTo>
                    <a:pt x="959" y="2832"/>
                    <a:pt x="1184" y="2754"/>
                    <a:pt x="1384" y="2646"/>
                  </a:cubicBezTo>
                  <a:cubicBezTo>
                    <a:pt x="1859" y="2395"/>
                    <a:pt x="2234" y="1993"/>
                    <a:pt x="2505" y="1533"/>
                  </a:cubicBezTo>
                  <a:cubicBezTo>
                    <a:pt x="2740" y="1143"/>
                    <a:pt x="2923" y="698"/>
                    <a:pt x="3022" y="255"/>
                  </a:cubicBezTo>
                  <a:cubicBezTo>
                    <a:pt x="3068" y="52"/>
                    <a:pt x="3008" y="1"/>
                    <a:pt x="285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2196025" y="1526275"/>
              <a:ext cx="66450" cy="84700"/>
            </a:xfrm>
            <a:custGeom>
              <a:avLst/>
              <a:gdLst/>
              <a:ahLst/>
              <a:cxnLst/>
              <a:rect l="l" t="t" r="r" b="b"/>
              <a:pathLst>
                <a:path w="2658" h="3388" extrusionOk="0">
                  <a:moveTo>
                    <a:pt x="2115" y="1"/>
                  </a:moveTo>
                  <a:cubicBezTo>
                    <a:pt x="2044" y="1"/>
                    <a:pt x="1962" y="19"/>
                    <a:pt x="1867" y="58"/>
                  </a:cubicBezTo>
                  <a:cubicBezTo>
                    <a:pt x="1190" y="334"/>
                    <a:pt x="653" y="882"/>
                    <a:pt x="302" y="1518"/>
                  </a:cubicBezTo>
                  <a:cubicBezTo>
                    <a:pt x="141" y="1799"/>
                    <a:pt x="10" y="2113"/>
                    <a:pt x="5" y="2442"/>
                  </a:cubicBezTo>
                  <a:cubicBezTo>
                    <a:pt x="0" y="2765"/>
                    <a:pt x="146" y="3109"/>
                    <a:pt x="427" y="3277"/>
                  </a:cubicBezTo>
                  <a:cubicBezTo>
                    <a:pt x="557" y="3352"/>
                    <a:pt x="708" y="3388"/>
                    <a:pt x="861" y="3388"/>
                  </a:cubicBezTo>
                  <a:cubicBezTo>
                    <a:pt x="911" y="3388"/>
                    <a:pt x="962" y="3384"/>
                    <a:pt x="1012" y="3376"/>
                  </a:cubicBezTo>
                  <a:cubicBezTo>
                    <a:pt x="1424" y="3313"/>
                    <a:pt x="1780" y="3020"/>
                    <a:pt x="2004" y="2666"/>
                  </a:cubicBezTo>
                  <a:cubicBezTo>
                    <a:pt x="2223" y="2312"/>
                    <a:pt x="2337" y="1900"/>
                    <a:pt x="2426" y="1486"/>
                  </a:cubicBezTo>
                  <a:cubicBezTo>
                    <a:pt x="2524" y="1049"/>
                    <a:pt x="2657" y="1"/>
                    <a:pt x="211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2495125" y="1741525"/>
              <a:ext cx="66325" cy="84700"/>
            </a:xfrm>
            <a:custGeom>
              <a:avLst/>
              <a:gdLst/>
              <a:ahLst/>
              <a:cxnLst/>
              <a:rect l="l" t="t" r="r" b="b"/>
              <a:pathLst>
                <a:path w="2653" h="3388" extrusionOk="0">
                  <a:moveTo>
                    <a:pt x="2109" y="0"/>
                  </a:moveTo>
                  <a:cubicBezTo>
                    <a:pt x="2039" y="0"/>
                    <a:pt x="1957" y="18"/>
                    <a:pt x="1863" y="57"/>
                  </a:cubicBezTo>
                  <a:cubicBezTo>
                    <a:pt x="1185" y="334"/>
                    <a:pt x="653" y="886"/>
                    <a:pt x="297" y="1517"/>
                  </a:cubicBezTo>
                  <a:cubicBezTo>
                    <a:pt x="136" y="1805"/>
                    <a:pt x="6" y="2112"/>
                    <a:pt x="6" y="2441"/>
                  </a:cubicBezTo>
                  <a:cubicBezTo>
                    <a:pt x="1" y="2769"/>
                    <a:pt x="141" y="3109"/>
                    <a:pt x="423" y="3276"/>
                  </a:cubicBezTo>
                  <a:cubicBezTo>
                    <a:pt x="550" y="3353"/>
                    <a:pt x="701" y="3388"/>
                    <a:pt x="851" y="3388"/>
                  </a:cubicBezTo>
                  <a:cubicBezTo>
                    <a:pt x="903" y="3388"/>
                    <a:pt x="956" y="3384"/>
                    <a:pt x="1007" y="3375"/>
                  </a:cubicBezTo>
                  <a:cubicBezTo>
                    <a:pt x="1419" y="3313"/>
                    <a:pt x="1775" y="3020"/>
                    <a:pt x="1999" y="2665"/>
                  </a:cubicBezTo>
                  <a:cubicBezTo>
                    <a:pt x="2223" y="2311"/>
                    <a:pt x="2332" y="1899"/>
                    <a:pt x="2421" y="1492"/>
                  </a:cubicBezTo>
                  <a:cubicBezTo>
                    <a:pt x="2519" y="1053"/>
                    <a:pt x="2653" y="0"/>
                    <a:pt x="210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2292300" y="1464275"/>
              <a:ext cx="56075" cy="91950"/>
            </a:xfrm>
            <a:custGeom>
              <a:avLst/>
              <a:gdLst/>
              <a:ahLst/>
              <a:cxnLst/>
              <a:rect l="l" t="t" r="r" b="b"/>
              <a:pathLst>
                <a:path w="2243" h="3678" extrusionOk="0">
                  <a:moveTo>
                    <a:pt x="988" y="0"/>
                  </a:moveTo>
                  <a:cubicBezTo>
                    <a:pt x="946" y="0"/>
                    <a:pt x="903" y="4"/>
                    <a:pt x="860" y="12"/>
                  </a:cubicBezTo>
                  <a:cubicBezTo>
                    <a:pt x="663" y="48"/>
                    <a:pt x="485" y="163"/>
                    <a:pt x="349" y="315"/>
                  </a:cubicBezTo>
                  <a:cubicBezTo>
                    <a:pt x="78" y="628"/>
                    <a:pt x="0" y="1081"/>
                    <a:pt x="58" y="1499"/>
                  </a:cubicBezTo>
                  <a:cubicBezTo>
                    <a:pt x="120" y="1911"/>
                    <a:pt x="302" y="2297"/>
                    <a:pt x="501" y="2668"/>
                  </a:cubicBezTo>
                  <a:cubicBezTo>
                    <a:pt x="679" y="3001"/>
                    <a:pt x="1119" y="3677"/>
                    <a:pt x="1499" y="3677"/>
                  </a:cubicBezTo>
                  <a:cubicBezTo>
                    <a:pt x="1630" y="3677"/>
                    <a:pt x="1754" y="3596"/>
                    <a:pt x="1857" y="3393"/>
                  </a:cubicBezTo>
                  <a:cubicBezTo>
                    <a:pt x="2192" y="2740"/>
                    <a:pt x="2243" y="1974"/>
                    <a:pt x="2098" y="1264"/>
                  </a:cubicBezTo>
                  <a:cubicBezTo>
                    <a:pt x="2035" y="946"/>
                    <a:pt x="1930" y="623"/>
                    <a:pt x="1722" y="372"/>
                  </a:cubicBezTo>
                  <a:cubicBezTo>
                    <a:pt x="1541" y="155"/>
                    <a:pt x="1265" y="0"/>
                    <a:pt x="98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2685700" y="1868425"/>
              <a:ext cx="94875" cy="66325"/>
            </a:xfrm>
            <a:custGeom>
              <a:avLst/>
              <a:gdLst/>
              <a:ahLst/>
              <a:cxnLst/>
              <a:rect l="l" t="t" r="r" b="b"/>
              <a:pathLst>
                <a:path w="3795" h="2653" extrusionOk="0">
                  <a:moveTo>
                    <a:pt x="2773" y="0"/>
                  </a:moveTo>
                  <a:cubicBezTo>
                    <a:pt x="2483" y="0"/>
                    <a:pt x="2188" y="97"/>
                    <a:pt x="1936" y="250"/>
                  </a:cubicBezTo>
                  <a:cubicBezTo>
                    <a:pt x="1582" y="465"/>
                    <a:pt x="1295" y="788"/>
                    <a:pt x="1028" y="1112"/>
                  </a:cubicBezTo>
                  <a:cubicBezTo>
                    <a:pt x="710" y="1503"/>
                    <a:pt x="0" y="2577"/>
                    <a:pt x="888" y="2646"/>
                  </a:cubicBezTo>
                  <a:cubicBezTo>
                    <a:pt x="951" y="2651"/>
                    <a:pt x="1015" y="2653"/>
                    <a:pt x="1078" y="2653"/>
                  </a:cubicBezTo>
                  <a:cubicBezTo>
                    <a:pt x="1743" y="2653"/>
                    <a:pt x="2395" y="2412"/>
                    <a:pt x="2943" y="2040"/>
                  </a:cubicBezTo>
                  <a:cubicBezTo>
                    <a:pt x="3215" y="1857"/>
                    <a:pt x="3470" y="1633"/>
                    <a:pt x="3622" y="1346"/>
                  </a:cubicBezTo>
                  <a:cubicBezTo>
                    <a:pt x="3768" y="1054"/>
                    <a:pt x="3794" y="684"/>
                    <a:pt x="3617" y="407"/>
                  </a:cubicBezTo>
                  <a:cubicBezTo>
                    <a:pt x="3506" y="240"/>
                    <a:pt x="3335" y="120"/>
                    <a:pt x="3142" y="58"/>
                  </a:cubicBezTo>
                  <a:cubicBezTo>
                    <a:pt x="3022" y="18"/>
                    <a:pt x="2898" y="0"/>
                    <a:pt x="2773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2640950" y="1957475"/>
              <a:ext cx="87975" cy="71900"/>
            </a:xfrm>
            <a:custGeom>
              <a:avLst/>
              <a:gdLst/>
              <a:ahLst/>
              <a:cxnLst/>
              <a:rect l="l" t="t" r="r" b="b"/>
              <a:pathLst>
                <a:path w="3519" h="2876" extrusionOk="0">
                  <a:moveTo>
                    <a:pt x="2709" y="0"/>
                  </a:moveTo>
                  <a:cubicBezTo>
                    <a:pt x="2691" y="0"/>
                    <a:pt x="2671" y="1"/>
                    <a:pt x="2652" y="2"/>
                  </a:cubicBezTo>
                  <a:cubicBezTo>
                    <a:pt x="1922" y="38"/>
                    <a:pt x="1238" y="383"/>
                    <a:pt x="694" y="869"/>
                  </a:cubicBezTo>
                  <a:cubicBezTo>
                    <a:pt x="450" y="1081"/>
                    <a:pt x="225" y="1338"/>
                    <a:pt x="116" y="1645"/>
                  </a:cubicBezTo>
                  <a:cubicBezTo>
                    <a:pt x="1" y="1953"/>
                    <a:pt x="27" y="2324"/>
                    <a:pt x="236" y="2569"/>
                  </a:cubicBezTo>
                  <a:cubicBezTo>
                    <a:pt x="366" y="2726"/>
                    <a:pt x="559" y="2820"/>
                    <a:pt x="757" y="2856"/>
                  </a:cubicBezTo>
                  <a:cubicBezTo>
                    <a:pt x="828" y="2869"/>
                    <a:pt x="900" y="2876"/>
                    <a:pt x="971" y="2876"/>
                  </a:cubicBezTo>
                  <a:cubicBezTo>
                    <a:pt x="1314" y="2876"/>
                    <a:pt x="1654" y="2727"/>
                    <a:pt x="1927" y="2512"/>
                  </a:cubicBezTo>
                  <a:cubicBezTo>
                    <a:pt x="2250" y="2251"/>
                    <a:pt x="2490" y="1895"/>
                    <a:pt x="2709" y="1536"/>
                  </a:cubicBezTo>
                  <a:cubicBezTo>
                    <a:pt x="2969" y="1112"/>
                    <a:pt x="3518" y="0"/>
                    <a:pt x="270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2377975" y="1646650"/>
              <a:ext cx="89700" cy="70650"/>
            </a:xfrm>
            <a:custGeom>
              <a:avLst/>
              <a:gdLst/>
              <a:ahLst/>
              <a:cxnLst/>
              <a:rect l="l" t="t" r="r" b="b"/>
              <a:pathLst>
                <a:path w="3588" h="2826" extrusionOk="0">
                  <a:moveTo>
                    <a:pt x="2739" y="1"/>
                  </a:moveTo>
                  <a:cubicBezTo>
                    <a:pt x="2729" y="1"/>
                    <a:pt x="2719" y="1"/>
                    <a:pt x="2709" y="1"/>
                  </a:cubicBezTo>
                  <a:cubicBezTo>
                    <a:pt x="1973" y="16"/>
                    <a:pt x="1279" y="346"/>
                    <a:pt x="726" y="810"/>
                  </a:cubicBezTo>
                  <a:cubicBezTo>
                    <a:pt x="475" y="1018"/>
                    <a:pt x="241" y="1263"/>
                    <a:pt x="121" y="1567"/>
                  </a:cubicBezTo>
                  <a:cubicBezTo>
                    <a:pt x="1" y="1875"/>
                    <a:pt x="17" y="2244"/>
                    <a:pt x="220" y="2501"/>
                  </a:cubicBezTo>
                  <a:cubicBezTo>
                    <a:pt x="345" y="2657"/>
                    <a:pt x="533" y="2756"/>
                    <a:pt x="726" y="2797"/>
                  </a:cubicBezTo>
                  <a:cubicBezTo>
                    <a:pt x="810" y="2817"/>
                    <a:pt x="895" y="2826"/>
                    <a:pt x="980" y="2826"/>
                  </a:cubicBezTo>
                  <a:cubicBezTo>
                    <a:pt x="1311" y="2826"/>
                    <a:pt x="1639" y="2689"/>
                    <a:pt x="1905" y="2489"/>
                  </a:cubicBezTo>
                  <a:cubicBezTo>
                    <a:pt x="2240" y="2234"/>
                    <a:pt x="2490" y="1890"/>
                    <a:pt x="2719" y="1540"/>
                  </a:cubicBezTo>
                  <a:cubicBezTo>
                    <a:pt x="2998" y="1117"/>
                    <a:pt x="3587" y="1"/>
                    <a:pt x="273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2134975" y="1406175"/>
              <a:ext cx="54525" cy="93700"/>
            </a:xfrm>
            <a:custGeom>
              <a:avLst/>
              <a:gdLst/>
              <a:ahLst/>
              <a:cxnLst/>
              <a:rect l="l" t="t" r="r" b="b"/>
              <a:pathLst>
                <a:path w="2181" h="3748" extrusionOk="0">
                  <a:moveTo>
                    <a:pt x="647" y="1"/>
                  </a:moveTo>
                  <a:cubicBezTo>
                    <a:pt x="494" y="1"/>
                    <a:pt x="346" y="48"/>
                    <a:pt x="235" y="154"/>
                  </a:cubicBezTo>
                  <a:cubicBezTo>
                    <a:pt x="15" y="358"/>
                    <a:pt x="0" y="693"/>
                    <a:pt x="42" y="990"/>
                  </a:cubicBezTo>
                  <a:cubicBezTo>
                    <a:pt x="141" y="1642"/>
                    <a:pt x="459" y="2237"/>
                    <a:pt x="866" y="2753"/>
                  </a:cubicBezTo>
                  <a:cubicBezTo>
                    <a:pt x="996" y="2923"/>
                    <a:pt x="1630" y="3747"/>
                    <a:pt x="1968" y="3747"/>
                  </a:cubicBezTo>
                  <a:cubicBezTo>
                    <a:pt x="2036" y="3747"/>
                    <a:pt x="2092" y="3714"/>
                    <a:pt x="2129" y="3636"/>
                  </a:cubicBezTo>
                  <a:cubicBezTo>
                    <a:pt x="2181" y="3535"/>
                    <a:pt x="2171" y="3416"/>
                    <a:pt x="2166" y="3301"/>
                  </a:cubicBezTo>
                  <a:cubicBezTo>
                    <a:pt x="2103" y="2534"/>
                    <a:pt x="1946" y="1772"/>
                    <a:pt x="1691" y="1047"/>
                  </a:cubicBezTo>
                  <a:cubicBezTo>
                    <a:pt x="1581" y="729"/>
                    <a:pt x="1436" y="400"/>
                    <a:pt x="1169" y="186"/>
                  </a:cubicBezTo>
                  <a:cubicBezTo>
                    <a:pt x="1024" y="69"/>
                    <a:pt x="832" y="1"/>
                    <a:pt x="64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2445025" y="1508975"/>
              <a:ext cx="80400" cy="133150"/>
            </a:xfrm>
            <a:custGeom>
              <a:avLst/>
              <a:gdLst/>
              <a:ahLst/>
              <a:cxnLst/>
              <a:rect l="l" t="t" r="r" b="b"/>
              <a:pathLst>
                <a:path w="3216" h="5326" extrusionOk="0">
                  <a:moveTo>
                    <a:pt x="2208" y="0"/>
                  </a:moveTo>
                  <a:cubicBezTo>
                    <a:pt x="2004" y="0"/>
                    <a:pt x="1794" y="51"/>
                    <a:pt x="1608" y="133"/>
                  </a:cubicBezTo>
                  <a:cubicBezTo>
                    <a:pt x="1065" y="374"/>
                    <a:pt x="642" y="838"/>
                    <a:pt x="387" y="1376"/>
                  </a:cubicBezTo>
                  <a:cubicBezTo>
                    <a:pt x="131" y="1913"/>
                    <a:pt x="32" y="2508"/>
                    <a:pt x="11" y="3103"/>
                  </a:cubicBezTo>
                  <a:cubicBezTo>
                    <a:pt x="1" y="3473"/>
                    <a:pt x="22" y="3849"/>
                    <a:pt x="74" y="4213"/>
                  </a:cubicBezTo>
                  <a:cubicBezTo>
                    <a:pt x="105" y="4454"/>
                    <a:pt x="131" y="5096"/>
                    <a:pt x="304" y="5263"/>
                  </a:cubicBezTo>
                  <a:cubicBezTo>
                    <a:pt x="348" y="5306"/>
                    <a:pt x="406" y="5325"/>
                    <a:pt x="473" y="5325"/>
                  </a:cubicBezTo>
                  <a:cubicBezTo>
                    <a:pt x="839" y="5325"/>
                    <a:pt x="1479" y="4759"/>
                    <a:pt x="1713" y="4543"/>
                  </a:cubicBezTo>
                  <a:cubicBezTo>
                    <a:pt x="2583" y="3734"/>
                    <a:pt x="3153" y="2575"/>
                    <a:pt x="3194" y="1381"/>
                  </a:cubicBezTo>
                  <a:cubicBezTo>
                    <a:pt x="3215" y="937"/>
                    <a:pt x="3137" y="441"/>
                    <a:pt x="2782" y="175"/>
                  </a:cubicBezTo>
                  <a:cubicBezTo>
                    <a:pt x="2617" y="52"/>
                    <a:pt x="2415" y="0"/>
                    <a:pt x="220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4180075" y="2427400"/>
              <a:ext cx="833175" cy="229850"/>
            </a:xfrm>
            <a:custGeom>
              <a:avLst/>
              <a:gdLst/>
              <a:ahLst/>
              <a:cxnLst/>
              <a:rect l="l" t="t" r="r" b="b"/>
              <a:pathLst>
                <a:path w="33327" h="9194" extrusionOk="0">
                  <a:moveTo>
                    <a:pt x="25097" y="1"/>
                  </a:moveTo>
                  <a:cubicBezTo>
                    <a:pt x="21647" y="1"/>
                    <a:pt x="18445" y="670"/>
                    <a:pt x="15936" y="1424"/>
                  </a:cubicBezTo>
                  <a:cubicBezTo>
                    <a:pt x="10274" y="3120"/>
                    <a:pt x="5051" y="6053"/>
                    <a:pt x="1" y="8885"/>
                  </a:cubicBezTo>
                  <a:lnTo>
                    <a:pt x="172" y="9193"/>
                  </a:lnTo>
                  <a:cubicBezTo>
                    <a:pt x="5208" y="6371"/>
                    <a:pt x="10410" y="3448"/>
                    <a:pt x="16035" y="1764"/>
                  </a:cubicBezTo>
                  <a:cubicBezTo>
                    <a:pt x="18518" y="1017"/>
                    <a:pt x="21687" y="354"/>
                    <a:pt x="25098" y="354"/>
                  </a:cubicBezTo>
                  <a:cubicBezTo>
                    <a:pt x="27722" y="354"/>
                    <a:pt x="30489" y="747"/>
                    <a:pt x="33196" y="1795"/>
                  </a:cubicBezTo>
                  <a:lnTo>
                    <a:pt x="33326" y="1465"/>
                  </a:lnTo>
                  <a:cubicBezTo>
                    <a:pt x="30571" y="400"/>
                    <a:pt x="27760" y="1"/>
                    <a:pt x="2509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4993400" y="2453650"/>
              <a:ext cx="101400" cy="51525"/>
            </a:xfrm>
            <a:custGeom>
              <a:avLst/>
              <a:gdLst/>
              <a:ahLst/>
              <a:cxnLst/>
              <a:rect l="l" t="t" r="r" b="b"/>
              <a:pathLst>
                <a:path w="4056" h="2061" extrusionOk="0">
                  <a:moveTo>
                    <a:pt x="1814" y="0"/>
                  </a:moveTo>
                  <a:cubicBezTo>
                    <a:pt x="1206" y="0"/>
                    <a:pt x="599" y="148"/>
                    <a:pt x="0" y="290"/>
                  </a:cubicBezTo>
                  <a:cubicBezTo>
                    <a:pt x="319" y="567"/>
                    <a:pt x="637" y="844"/>
                    <a:pt x="955" y="1120"/>
                  </a:cubicBezTo>
                  <a:cubicBezTo>
                    <a:pt x="1383" y="1496"/>
                    <a:pt x="1831" y="1877"/>
                    <a:pt x="2385" y="2022"/>
                  </a:cubicBezTo>
                  <a:cubicBezTo>
                    <a:pt x="2482" y="2048"/>
                    <a:pt x="2595" y="2061"/>
                    <a:pt x="2715" y="2061"/>
                  </a:cubicBezTo>
                  <a:cubicBezTo>
                    <a:pt x="3305" y="2061"/>
                    <a:pt x="4056" y="1746"/>
                    <a:pt x="3935" y="1073"/>
                  </a:cubicBezTo>
                  <a:cubicBezTo>
                    <a:pt x="3810" y="410"/>
                    <a:pt x="2672" y="61"/>
                    <a:pt x="2119" y="13"/>
                  </a:cubicBezTo>
                  <a:cubicBezTo>
                    <a:pt x="2017" y="4"/>
                    <a:pt x="1915" y="0"/>
                    <a:pt x="1814" y="0"/>
                  </a:cubicBezTo>
                  <a:close/>
                </a:path>
              </a:pathLst>
            </a:custGeom>
            <a:solidFill>
              <a:srgbClr val="3B4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4909650" y="2447075"/>
              <a:ext cx="70050" cy="107650"/>
            </a:xfrm>
            <a:custGeom>
              <a:avLst/>
              <a:gdLst/>
              <a:ahLst/>
              <a:cxnLst/>
              <a:rect l="l" t="t" r="r" b="b"/>
              <a:pathLst>
                <a:path w="2802" h="4306" extrusionOk="0">
                  <a:moveTo>
                    <a:pt x="834" y="0"/>
                  </a:moveTo>
                  <a:cubicBezTo>
                    <a:pt x="654" y="0"/>
                    <a:pt x="525" y="172"/>
                    <a:pt x="386" y="517"/>
                  </a:cubicBezTo>
                  <a:cubicBezTo>
                    <a:pt x="85" y="1278"/>
                    <a:pt x="1" y="2129"/>
                    <a:pt x="157" y="2938"/>
                  </a:cubicBezTo>
                  <a:cubicBezTo>
                    <a:pt x="266" y="3517"/>
                    <a:pt x="574" y="4143"/>
                    <a:pt x="1149" y="4279"/>
                  </a:cubicBezTo>
                  <a:cubicBezTo>
                    <a:pt x="1222" y="4297"/>
                    <a:pt x="1296" y="4306"/>
                    <a:pt x="1369" y="4306"/>
                  </a:cubicBezTo>
                  <a:cubicBezTo>
                    <a:pt x="1861" y="4306"/>
                    <a:pt x="2326" y="3913"/>
                    <a:pt x="2526" y="3443"/>
                  </a:cubicBezTo>
                  <a:cubicBezTo>
                    <a:pt x="2802" y="2786"/>
                    <a:pt x="2672" y="2003"/>
                    <a:pt x="2317" y="1383"/>
                  </a:cubicBezTo>
                  <a:cubicBezTo>
                    <a:pt x="2057" y="934"/>
                    <a:pt x="1686" y="548"/>
                    <a:pt x="1279" y="225"/>
                  </a:cubicBezTo>
                  <a:cubicBezTo>
                    <a:pt x="1096" y="76"/>
                    <a:pt x="954" y="0"/>
                    <a:pt x="834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4877950" y="2332075"/>
              <a:ext cx="68400" cy="100625"/>
            </a:xfrm>
            <a:custGeom>
              <a:avLst/>
              <a:gdLst/>
              <a:ahLst/>
              <a:cxnLst/>
              <a:rect l="l" t="t" r="r" b="b"/>
              <a:pathLst>
                <a:path w="2736" h="4025" extrusionOk="0">
                  <a:moveTo>
                    <a:pt x="1912" y="0"/>
                  </a:moveTo>
                  <a:cubicBezTo>
                    <a:pt x="1879" y="0"/>
                    <a:pt x="1845" y="3"/>
                    <a:pt x="1811" y="9"/>
                  </a:cubicBezTo>
                  <a:cubicBezTo>
                    <a:pt x="1659" y="35"/>
                    <a:pt x="1524" y="118"/>
                    <a:pt x="1399" y="207"/>
                  </a:cubicBezTo>
                  <a:cubicBezTo>
                    <a:pt x="544" y="859"/>
                    <a:pt x="226" y="1996"/>
                    <a:pt x="63" y="3056"/>
                  </a:cubicBezTo>
                  <a:cubicBezTo>
                    <a:pt x="31" y="3265"/>
                    <a:pt x="0" y="3479"/>
                    <a:pt x="31" y="3687"/>
                  </a:cubicBezTo>
                  <a:cubicBezTo>
                    <a:pt x="66" y="3902"/>
                    <a:pt x="99" y="4025"/>
                    <a:pt x="218" y="4025"/>
                  </a:cubicBezTo>
                  <a:cubicBezTo>
                    <a:pt x="264" y="4025"/>
                    <a:pt x="322" y="4006"/>
                    <a:pt x="397" y="3969"/>
                  </a:cubicBezTo>
                  <a:cubicBezTo>
                    <a:pt x="872" y="3734"/>
                    <a:pt x="1321" y="3395"/>
                    <a:pt x="1697" y="3029"/>
                  </a:cubicBezTo>
                  <a:cubicBezTo>
                    <a:pt x="2135" y="2591"/>
                    <a:pt x="2485" y="2049"/>
                    <a:pt x="2636" y="1449"/>
                  </a:cubicBezTo>
                  <a:cubicBezTo>
                    <a:pt x="2714" y="1131"/>
                    <a:pt x="2735" y="780"/>
                    <a:pt x="2599" y="484"/>
                  </a:cubicBezTo>
                  <a:cubicBezTo>
                    <a:pt x="2477" y="212"/>
                    <a:pt x="2202" y="0"/>
                    <a:pt x="191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4368575" y="2423600"/>
              <a:ext cx="63800" cy="101775"/>
            </a:xfrm>
            <a:custGeom>
              <a:avLst/>
              <a:gdLst/>
              <a:ahLst/>
              <a:cxnLst/>
              <a:rect l="l" t="t" r="r" b="b"/>
              <a:pathLst>
                <a:path w="2552" h="4071" extrusionOk="0">
                  <a:moveTo>
                    <a:pt x="761" y="0"/>
                  </a:moveTo>
                  <a:cubicBezTo>
                    <a:pt x="483" y="0"/>
                    <a:pt x="201" y="131"/>
                    <a:pt x="78" y="375"/>
                  </a:cubicBezTo>
                  <a:cubicBezTo>
                    <a:pt x="11" y="517"/>
                    <a:pt x="1" y="673"/>
                    <a:pt x="1" y="830"/>
                  </a:cubicBezTo>
                  <a:cubicBezTo>
                    <a:pt x="26" y="1904"/>
                    <a:pt x="767" y="2823"/>
                    <a:pt x="1535" y="3580"/>
                  </a:cubicBezTo>
                  <a:cubicBezTo>
                    <a:pt x="1680" y="3725"/>
                    <a:pt x="1842" y="3872"/>
                    <a:pt x="2029" y="3970"/>
                  </a:cubicBezTo>
                  <a:cubicBezTo>
                    <a:pt x="2146" y="4030"/>
                    <a:pt x="2236" y="4070"/>
                    <a:pt x="2304" y="4070"/>
                  </a:cubicBezTo>
                  <a:cubicBezTo>
                    <a:pt x="2391" y="4070"/>
                    <a:pt x="2442" y="4005"/>
                    <a:pt x="2468" y="3835"/>
                  </a:cubicBezTo>
                  <a:cubicBezTo>
                    <a:pt x="2552" y="3318"/>
                    <a:pt x="2547" y="2755"/>
                    <a:pt x="2463" y="2234"/>
                  </a:cubicBezTo>
                  <a:cubicBezTo>
                    <a:pt x="2364" y="1622"/>
                    <a:pt x="2130" y="1023"/>
                    <a:pt x="1728" y="548"/>
                  </a:cubicBezTo>
                  <a:cubicBezTo>
                    <a:pt x="1513" y="298"/>
                    <a:pt x="1242" y="78"/>
                    <a:pt x="924" y="16"/>
                  </a:cubicBezTo>
                  <a:cubicBezTo>
                    <a:pt x="870" y="6"/>
                    <a:pt x="816" y="0"/>
                    <a:pt x="761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4445525" y="2391675"/>
              <a:ext cx="60425" cy="105275"/>
            </a:xfrm>
            <a:custGeom>
              <a:avLst/>
              <a:gdLst/>
              <a:ahLst/>
              <a:cxnLst/>
              <a:rect l="l" t="t" r="r" b="b"/>
              <a:pathLst>
                <a:path w="2417" h="4211" extrusionOk="0">
                  <a:moveTo>
                    <a:pt x="830" y="0"/>
                  </a:moveTo>
                  <a:cubicBezTo>
                    <a:pt x="582" y="0"/>
                    <a:pt x="332" y="105"/>
                    <a:pt x="199" y="312"/>
                  </a:cubicBezTo>
                  <a:cubicBezTo>
                    <a:pt x="121" y="443"/>
                    <a:pt x="90" y="599"/>
                    <a:pt x="78" y="756"/>
                  </a:cubicBezTo>
                  <a:cubicBezTo>
                    <a:pt x="1" y="1830"/>
                    <a:pt x="642" y="2817"/>
                    <a:pt x="1326" y="3641"/>
                  </a:cubicBezTo>
                  <a:cubicBezTo>
                    <a:pt x="1462" y="3802"/>
                    <a:pt x="1602" y="3969"/>
                    <a:pt x="1780" y="4084"/>
                  </a:cubicBezTo>
                  <a:cubicBezTo>
                    <a:pt x="1901" y="4161"/>
                    <a:pt x="1991" y="4211"/>
                    <a:pt x="2061" y="4211"/>
                  </a:cubicBezTo>
                  <a:cubicBezTo>
                    <a:pt x="2138" y="4211"/>
                    <a:pt x="2190" y="4149"/>
                    <a:pt x="2234" y="3995"/>
                  </a:cubicBezTo>
                  <a:cubicBezTo>
                    <a:pt x="2370" y="3484"/>
                    <a:pt x="2416" y="2926"/>
                    <a:pt x="2385" y="2399"/>
                  </a:cubicBezTo>
                  <a:cubicBezTo>
                    <a:pt x="2349" y="1784"/>
                    <a:pt x="2176" y="1163"/>
                    <a:pt x="1827" y="650"/>
                  </a:cubicBezTo>
                  <a:cubicBezTo>
                    <a:pt x="1639" y="380"/>
                    <a:pt x="1388" y="134"/>
                    <a:pt x="1075" y="36"/>
                  </a:cubicBezTo>
                  <a:cubicBezTo>
                    <a:pt x="997" y="12"/>
                    <a:pt x="914" y="0"/>
                    <a:pt x="830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4553675" y="2470950"/>
              <a:ext cx="59900" cy="105975"/>
            </a:xfrm>
            <a:custGeom>
              <a:avLst/>
              <a:gdLst/>
              <a:ahLst/>
              <a:cxnLst/>
              <a:rect l="l" t="t" r="r" b="b"/>
              <a:pathLst>
                <a:path w="2396" h="4239" extrusionOk="0">
                  <a:moveTo>
                    <a:pt x="381" y="1"/>
                  </a:moveTo>
                  <a:cubicBezTo>
                    <a:pt x="307" y="1"/>
                    <a:pt x="255" y="61"/>
                    <a:pt x="209" y="214"/>
                  </a:cubicBezTo>
                  <a:cubicBezTo>
                    <a:pt x="63" y="720"/>
                    <a:pt x="0" y="1279"/>
                    <a:pt x="21" y="1800"/>
                  </a:cubicBezTo>
                  <a:cubicBezTo>
                    <a:pt x="41" y="2421"/>
                    <a:pt x="204" y="3047"/>
                    <a:pt x="542" y="3564"/>
                  </a:cubicBezTo>
                  <a:cubicBezTo>
                    <a:pt x="720" y="3841"/>
                    <a:pt x="966" y="4091"/>
                    <a:pt x="1279" y="4195"/>
                  </a:cubicBezTo>
                  <a:cubicBezTo>
                    <a:pt x="1365" y="4224"/>
                    <a:pt x="1458" y="4239"/>
                    <a:pt x="1550" y="4239"/>
                  </a:cubicBezTo>
                  <a:cubicBezTo>
                    <a:pt x="1790" y="4239"/>
                    <a:pt x="2028" y="4140"/>
                    <a:pt x="2160" y="3940"/>
                  </a:cubicBezTo>
                  <a:cubicBezTo>
                    <a:pt x="2244" y="3810"/>
                    <a:pt x="2275" y="3653"/>
                    <a:pt x="2291" y="3502"/>
                  </a:cubicBezTo>
                  <a:cubicBezTo>
                    <a:pt x="2396" y="2426"/>
                    <a:pt x="1775" y="1424"/>
                    <a:pt x="1106" y="585"/>
                  </a:cubicBezTo>
                  <a:cubicBezTo>
                    <a:pt x="976" y="422"/>
                    <a:pt x="835" y="251"/>
                    <a:pt x="663" y="135"/>
                  </a:cubicBezTo>
                  <a:cubicBezTo>
                    <a:pt x="541" y="55"/>
                    <a:pt x="451" y="1"/>
                    <a:pt x="381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4530175" y="2360175"/>
              <a:ext cx="57050" cy="110825"/>
            </a:xfrm>
            <a:custGeom>
              <a:avLst/>
              <a:gdLst/>
              <a:ahLst/>
              <a:cxnLst/>
              <a:rect l="l" t="t" r="r" b="b"/>
              <a:pathLst>
                <a:path w="2282" h="4433" extrusionOk="0">
                  <a:moveTo>
                    <a:pt x="1077" y="1"/>
                  </a:moveTo>
                  <a:cubicBezTo>
                    <a:pt x="917" y="1"/>
                    <a:pt x="762" y="48"/>
                    <a:pt x="643" y="152"/>
                  </a:cubicBezTo>
                  <a:cubicBezTo>
                    <a:pt x="523" y="257"/>
                    <a:pt x="449" y="398"/>
                    <a:pt x="393" y="544"/>
                  </a:cubicBezTo>
                  <a:cubicBezTo>
                    <a:pt x="1" y="1546"/>
                    <a:pt x="324" y="2678"/>
                    <a:pt x="742" y="3670"/>
                  </a:cubicBezTo>
                  <a:cubicBezTo>
                    <a:pt x="820" y="3863"/>
                    <a:pt x="909" y="4061"/>
                    <a:pt x="1044" y="4222"/>
                  </a:cubicBezTo>
                  <a:cubicBezTo>
                    <a:pt x="1156" y="4352"/>
                    <a:pt x="1236" y="4433"/>
                    <a:pt x="1314" y="4433"/>
                  </a:cubicBezTo>
                  <a:cubicBezTo>
                    <a:pt x="1374" y="4433"/>
                    <a:pt x="1433" y="4384"/>
                    <a:pt x="1504" y="4270"/>
                  </a:cubicBezTo>
                  <a:cubicBezTo>
                    <a:pt x="1780" y="3826"/>
                    <a:pt x="1995" y="3304"/>
                    <a:pt x="2120" y="2793"/>
                  </a:cubicBezTo>
                  <a:cubicBezTo>
                    <a:pt x="2265" y="2187"/>
                    <a:pt x="2281" y="1546"/>
                    <a:pt x="2093" y="956"/>
                  </a:cubicBezTo>
                  <a:cubicBezTo>
                    <a:pt x="1995" y="643"/>
                    <a:pt x="1833" y="330"/>
                    <a:pt x="1561" y="147"/>
                  </a:cubicBezTo>
                  <a:cubicBezTo>
                    <a:pt x="1419" y="53"/>
                    <a:pt x="1245" y="1"/>
                    <a:pt x="107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4695850" y="2338700"/>
              <a:ext cx="68250" cy="100600"/>
            </a:xfrm>
            <a:custGeom>
              <a:avLst/>
              <a:gdLst/>
              <a:ahLst/>
              <a:cxnLst/>
              <a:rect l="l" t="t" r="r" b="b"/>
              <a:pathLst>
                <a:path w="2730" h="4024" extrusionOk="0">
                  <a:moveTo>
                    <a:pt x="1912" y="1"/>
                  </a:moveTo>
                  <a:cubicBezTo>
                    <a:pt x="1879" y="1"/>
                    <a:pt x="1845" y="3"/>
                    <a:pt x="1812" y="9"/>
                  </a:cubicBezTo>
                  <a:cubicBezTo>
                    <a:pt x="1655" y="36"/>
                    <a:pt x="1519" y="115"/>
                    <a:pt x="1398" y="209"/>
                  </a:cubicBezTo>
                  <a:cubicBezTo>
                    <a:pt x="538" y="860"/>
                    <a:pt x="225" y="1993"/>
                    <a:pt x="59" y="3057"/>
                  </a:cubicBezTo>
                  <a:cubicBezTo>
                    <a:pt x="27" y="3265"/>
                    <a:pt x="1" y="3479"/>
                    <a:pt x="32" y="3689"/>
                  </a:cubicBezTo>
                  <a:cubicBezTo>
                    <a:pt x="65" y="3902"/>
                    <a:pt x="97" y="4024"/>
                    <a:pt x="214" y="4024"/>
                  </a:cubicBezTo>
                  <a:cubicBezTo>
                    <a:pt x="260" y="4024"/>
                    <a:pt x="319" y="4005"/>
                    <a:pt x="397" y="3965"/>
                  </a:cubicBezTo>
                  <a:cubicBezTo>
                    <a:pt x="866" y="3735"/>
                    <a:pt x="1321" y="3396"/>
                    <a:pt x="1691" y="3031"/>
                  </a:cubicBezTo>
                  <a:cubicBezTo>
                    <a:pt x="2130" y="2593"/>
                    <a:pt x="2484" y="2049"/>
                    <a:pt x="2631" y="1450"/>
                  </a:cubicBezTo>
                  <a:cubicBezTo>
                    <a:pt x="2713" y="1131"/>
                    <a:pt x="2730" y="782"/>
                    <a:pt x="2594" y="479"/>
                  </a:cubicBezTo>
                  <a:cubicBezTo>
                    <a:pt x="2472" y="213"/>
                    <a:pt x="2200" y="1"/>
                    <a:pt x="191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4290325" y="2456525"/>
              <a:ext cx="62350" cy="102750"/>
            </a:xfrm>
            <a:custGeom>
              <a:avLst/>
              <a:gdLst/>
              <a:ahLst/>
              <a:cxnLst/>
              <a:rect l="l" t="t" r="r" b="b"/>
              <a:pathLst>
                <a:path w="2494" h="4110" extrusionOk="0">
                  <a:moveTo>
                    <a:pt x="764" y="0"/>
                  </a:moveTo>
                  <a:cubicBezTo>
                    <a:pt x="491" y="0"/>
                    <a:pt x="216" y="124"/>
                    <a:pt x="88" y="363"/>
                  </a:cubicBezTo>
                  <a:cubicBezTo>
                    <a:pt x="20" y="498"/>
                    <a:pt x="0" y="655"/>
                    <a:pt x="0" y="811"/>
                  </a:cubicBezTo>
                  <a:cubicBezTo>
                    <a:pt x="0" y="1887"/>
                    <a:pt x="714" y="2826"/>
                    <a:pt x="1465" y="3598"/>
                  </a:cubicBezTo>
                  <a:cubicBezTo>
                    <a:pt x="1607" y="3749"/>
                    <a:pt x="1763" y="3901"/>
                    <a:pt x="1951" y="4000"/>
                  </a:cubicBezTo>
                  <a:cubicBezTo>
                    <a:pt x="2069" y="4066"/>
                    <a:pt x="2158" y="4110"/>
                    <a:pt x="2226" y="4110"/>
                  </a:cubicBezTo>
                  <a:cubicBezTo>
                    <a:pt x="2307" y="4110"/>
                    <a:pt x="2358" y="4045"/>
                    <a:pt x="2389" y="3879"/>
                  </a:cubicBezTo>
                  <a:cubicBezTo>
                    <a:pt x="2488" y="3364"/>
                    <a:pt x="2493" y="2800"/>
                    <a:pt x="2426" y="2278"/>
                  </a:cubicBezTo>
                  <a:cubicBezTo>
                    <a:pt x="2342" y="1663"/>
                    <a:pt x="2123" y="1057"/>
                    <a:pt x="1737" y="577"/>
                  </a:cubicBezTo>
                  <a:cubicBezTo>
                    <a:pt x="1528" y="322"/>
                    <a:pt x="1262" y="91"/>
                    <a:pt x="944" y="19"/>
                  </a:cubicBezTo>
                  <a:cubicBezTo>
                    <a:pt x="885" y="6"/>
                    <a:pt x="825" y="0"/>
                    <a:pt x="764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4685925" y="2441325"/>
              <a:ext cx="69575" cy="99825"/>
            </a:xfrm>
            <a:custGeom>
              <a:avLst/>
              <a:gdLst/>
              <a:ahLst/>
              <a:cxnLst/>
              <a:rect l="l" t="t" r="r" b="b"/>
              <a:pathLst>
                <a:path w="2783" h="3993" extrusionOk="0">
                  <a:moveTo>
                    <a:pt x="209" y="1"/>
                  </a:moveTo>
                  <a:cubicBezTo>
                    <a:pt x="88" y="1"/>
                    <a:pt x="57" y="123"/>
                    <a:pt x="27" y="340"/>
                  </a:cubicBezTo>
                  <a:cubicBezTo>
                    <a:pt x="1" y="549"/>
                    <a:pt x="32" y="768"/>
                    <a:pt x="69" y="971"/>
                  </a:cubicBezTo>
                  <a:cubicBezTo>
                    <a:pt x="251" y="2030"/>
                    <a:pt x="591" y="3158"/>
                    <a:pt x="1462" y="3794"/>
                  </a:cubicBezTo>
                  <a:cubicBezTo>
                    <a:pt x="1588" y="3883"/>
                    <a:pt x="1723" y="3967"/>
                    <a:pt x="1879" y="3987"/>
                  </a:cubicBezTo>
                  <a:cubicBezTo>
                    <a:pt x="1907" y="3991"/>
                    <a:pt x="1936" y="3993"/>
                    <a:pt x="1963" y="3993"/>
                  </a:cubicBezTo>
                  <a:cubicBezTo>
                    <a:pt x="2257" y="3993"/>
                    <a:pt x="2533" y="3772"/>
                    <a:pt x="2652" y="3497"/>
                  </a:cubicBezTo>
                  <a:cubicBezTo>
                    <a:pt x="2782" y="3194"/>
                    <a:pt x="2756" y="2849"/>
                    <a:pt x="2672" y="2531"/>
                  </a:cubicBezTo>
                  <a:cubicBezTo>
                    <a:pt x="2510" y="1932"/>
                    <a:pt x="2151" y="1399"/>
                    <a:pt x="1702" y="971"/>
                  </a:cubicBezTo>
                  <a:cubicBezTo>
                    <a:pt x="1321" y="605"/>
                    <a:pt x="863" y="282"/>
                    <a:pt x="387" y="53"/>
                  </a:cubicBezTo>
                  <a:cubicBezTo>
                    <a:pt x="312" y="18"/>
                    <a:pt x="254" y="1"/>
                    <a:pt x="20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4309875" y="2577775"/>
              <a:ext cx="69675" cy="99750"/>
            </a:xfrm>
            <a:custGeom>
              <a:avLst/>
              <a:gdLst/>
              <a:ahLst/>
              <a:cxnLst/>
              <a:rect l="l" t="t" r="r" b="b"/>
              <a:pathLst>
                <a:path w="2787" h="3990" extrusionOk="0">
                  <a:moveTo>
                    <a:pt x="211" y="0"/>
                  </a:moveTo>
                  <a:cubicBezTo>
                    <a:pt x="88" y="0"/>
                    <a:pt x="58" y="123"/>
                    <a:pt x="32" y="339"/>
                  </a:cubicBezTo>
                  <a:cubicBezTo>
                    <a:pt x="1" y="548"/>
                    <a:pt x="37" y="763"/>
                    <a:pt x="68" y="965"/>
                  </a:cubicBezTo>
                  <a:cubicBezTo>
                    <a:pt x="256" y="2030"/>
                    <a:pt x="596" y="3157"/>
                    <a:pt x="1461" y="3788"/>
                  </a:cubicBezTo>
                  <a:cubicBezTo>
                    <a:pt x="1586" y="3882"/>
                    <a:pt x="1728" y="3961"/>
                    <a:pt x="1879" y="3982"/>
                  </a:cubicBezTo>
                  <a:cubicBezTo>
                    <a:pt x="1910" y="3987"/>
                    <a:pt x="1940" y="3989"/>
                    <a:pt x="1970" y="3989"/>
                  </a:cubicBezTo>
                  <a:cubicBezTo>
                    <a:pt x="2265" y="3989"/>
                    <a:pt x="2537" y="3771"/>
                    <a:pt x="2656" y="3496"/>
                  </a:cubicBezTo>
                  <a:cubicBezTo>
                    <a:pt x="2787" y="3193"/>
                    <a:pt x="2761" y="2844"/>
                    <a:pt x="2672" y="2526"/>
                  </a:cubicBezTo>
                  <a:cubicBezTo>
                    <a:pt x="2510" y="1926"/>
                    <a:pt x="2150" y="1394"/>
                    <a:pt x="1701" y="965"/>
                  </a:cubicBezTo>
                  <a:cubicBezTo>
                    <a:pt x="1321" y="606"/>
                    <a:pt x="866" y="277"/>
                    <a:pt x="391" y="53"/>
                  </a:cubicBezTo>
                  <a:cubicBezTo>
                    <a:pt x="315" y="17"/>
                    <a:pt x="256" y="0"/>
                    <a:pt x="211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4766950" y="2430750"/>
              <a:ext cx="60550" cy="105150"/>
            </a:xfrm>
            <a:custGeom>
              <a:avLst/>
              <a:gdLst/>
              <a:ahLst/>
              <a:cxnLst/>
              <a:rect l="l" t="t" r="r" b="b"/>
              <a:pathLst>
                <a:path w="2422" h="4206" extrusionOk="0">
                  <a:moveTo>
                    <a:pt x="350" y="0"/>
                  </a:moveTo>
                  <a:cubicBezTo>
                    <a:pt x="272" y="0"/>
                    <a:pt x="219" y="63"/>
                    <a:pt x="177" y="221"/>
                  </a:cubicBezTo>
                  <a:cubicBezTo>
                    <a:pt x="47" y="727"/>
                    <a:pt x="1" y="1290"/>
                    <a:pt x="32" y="1811"/>
                  </a:cubicBezTo>
                  <a:cubicBezTo>
                    <a:pt x="73" y="2432"/>
                    <a:pt x="245" y="3053"/>
                    <a:pt x="601" y="3559"/>
                  </a:cubicBezTo>
                  <a:cubicBezTo>
                    <a:pt x="788" y="3831"/>
                    <a:pt x="1039" y="4076"/>
                    <a:pt x="1352" y="4170"/>
                  </a:cubicBezTo>
                  <a:cubicBezTo>
                    <a:pt x="1432" y="4194"/>
                    <a:pt x="1515" y="4206"/>
                    <a:pt x="1599" y="4206"/>
                  </a:cubicBezTo>
                  <a:cubicBezTo>
                    <a:pt x="1850" y="4206"/>
                    <a:pt x="2099" y="4100"/>
                    <a:pt x="2229" y="3889"/>
                  </a:cubicBezTo>
                  <a:cubicBezTo>
                    <a:pt x="2311" y="3758"/>
                    <a:pt x="2338" y="3602"/>
                    <a:pt x="2349" y="3445"/>
                  </a:cubicBezTo>
                  <a:cubicBezTo>
                    <a:pt x="2421" y="2375"/>
                    <a:pt x="1774" y="1389"/>
                    <a:pt x="1085" y="565"/>
                  </a:cubicBezTo>
                  <a:cubicBezTo>
                    <a:pt x="950" y="402"/>
                    <a:pt x="804" y="241"/>
                    <a:pt x="627" y="127"/>
                  </a:cubicBezTo>
                  <a:cubicBezTo>
                    <a:pt x="509" y="50"/>
                    <a:pt x="420" y="0"/>
                    <a:pt x="350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4405500" y="2530475"/>
              <a:ext cx="52175" cy="90450"/>
            </a:xfrm>
            <a:custGeom>
              <a:avLst/>
              <a:gdLst/>
              <a:ahLst/>
              <a:cxnLst/>
              <a:rect l="l" t="t" r="r" b="b"/>
              <a:pathLst>
                <a:path w="2087" h="3618" extrusionOk="0">
                  <a:moveTo>
                    <a:pt x="302" y="0"/>
                  </a:moveTo>
                  <a:cubicBezTo>
                    <a:pt x="236" y="0"/>
                    <a:pt x="192" y="52"/>
                    <a:pt x="157" y="186"/>
                  </a:cubicBezTo>
                  <a:cubicBezTo>
                    <a:pt x="41" y="625"/>
                    <a:pt x="0" y="1109"/>
                    <a:pt x="31" y="1559"/>
                  </a:cubicBezTo>
                  <a:cubicBezTo>
                    <a:pt x="63" y="2091"/>
                    <a:pt x="214" y="2623"/>
                    <a:pt x="516" y="3062"/>
                  </a:cubicBezTo>
                  <a:cubicBezTo>
                    <a:pt x="678" y="3296"/>
                    <a:pt x="897" y="3505"/>
                    <a:pt x="1163" y="3589"/>
                  </a:cubicBezTo>
                  <a:cubicBezTo>
                    <a:pt x="1231" y="3608"/>
                    <a:pt x="1302" y="3618"/>
                    <a:pt x="1374" y="3618"/>
                  </a:cubicBezTo>
                  <a:cubicBezTo>
                    <a:pt x="1590" y="3618"/>
                    <a:pt x="1806" y="3529"/>
                    <a:pt x="1920" y="3348"/>
                  </a:cubicBezTo>
                  <a:cubicBezTo>
                    <a:pt x="1987" y="3233"/>
                    <a:pt x="2014" y="3098"/>
                    <a:pt x="2019" y="2968"/>
                  </a:cubicBezTo>
                  <a:cubicBezTo>
                    <a:pt x="2086" y="2043"/>
                    <a:pt x="1529" y="1193"/>
                    <a:pt x="934" y="483"/>
                  </a:cubicBezTo>
                  <a:cubicBezTo>
                    <a:pt x="819" y="348"/>
                    <a:pt x="694" y="208"/>
                    <a:pt x="542" y="107"/>
                  </a:cubicBezTo>
                  <a:cubicBezTo>
                    <a:pt x="438" y="43"/>
                    <a:pt x="361" y="0"/>
                    <a:pt x="30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4842725" y="2438750"/>
              <a:ext cx="52200" cy="93175"/>
            </a:xfrm>
            <a:custGeom>
              <a:avLst/>
              <a:gdLst/>
              <a:ahLst/>
              <a:cxnLst/>
              <a:rect l="l" t="t" r="r" b="b"/>
              <a:pathLst>
                <a:path w="2088" h="3727" extrusionOk="0">
                  <a:moveTo>
                    <a:pt x="1006" y="1"/>
                  </a:moveTo>
                  <a:cubicBezTo>
                    <a:pt x="600" y="1"/>
                    <a:pt x="302" y="833"/>
                    <a:pt x="199" y="1221"/>
                  </a:cubicBezTo>
                  <a:cubicBezTo>
                    <a:pt x="89" y="1628"/>
                    <a:pt x="0" y="2045"/>
                    <a:pt x="38" y="2462"/>
                  </a:cubicBezTo>
                  <a:cubicBezTo>
                    <a:pt x="74" y="2880"/>
                    <a:pt x="257" y="3302"/>
                    <a:pt x="595" y="3547"/>
                  </a:cubicBezTo>
                  <a:cubicBezTo>
                    <a:pt x="748" y="3655"/>
                    <a:pt x="936" y="3726"/>
                    <a:pt x="1122" y="3726"/>
                  </a:cubicBezTo>
                  <a:cubicBezTo>
                    <a:pt x="1134" y="3726"/>
                    <a:pt x="1146" y="3726"/>
                    <a:pt x="1159" y="3725"/>
                  </a:cubicBezTo>
                  <a:cubicBezTo>
                    <a:pt x="1488" y="3704"/>
                    <a:pt x="1770" y="3463"/>
                    <a:pt x="1916" y="3172"/>
                  </a:cubicBezTo>
                  <a:cubicBezTo>
                    <a:pt x="2062" y="2880"/>
                    <a:pt x="2088" y="2545"/>
                    <a:pt x="2078" y="2217"/>
                  </a:cubicBezTo>
                  <a:cubicBezTo>
                    <a:pt x="2052" y="1491"/>
                    <a:pt x="1827" y="761"/>
                    <a:pt x="1353" y="202"/>
                  </a:cubicBezTo>
                  <a:cubicBezTo>
                    <a:pt x="1231" y="60"/>
                    <a:pt x="1115" y="1"/>
                    <a:pt x="1006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4478400" y="2493550"/>
              <a:ext cx="52225" cy="93150"/>
            </a:xfrm>
            <a:custGeom>
              <a:avLst/>
              <a:gdLst/>
              <a:ahLst/>
              <a:cxnLst/>
              <a:rect l="l" t="t" r="r" b="b"/>
              <a:pathLst>
                <a:path w="2089" h="3726" extrusionOk="0">
                  <a:moveTo>
                    <a:pt x="1007" y="1"/>
                  </a:moveTo>
                  <a:cubicBezTo>
                    <a:pt x="601" y="1"/>
                    <a:pt x="301" y="837"/>
                    <a:pt x="199" y="1225"/>
                  </a:cubicBezTo>
                  <a:cubicBezTo>
                    <a:pt x="90" y="1627"/>
                    <a:pt x="1" y="2044"/>
                    <a:pt x="37" y="2461"/>
                  </a:cubicBezTo>
                  <a:cubicBezTo>
                    <a:pt x="73" y="2884"/>
                    <a:pt x="256" y="3306"/>
                    <a:pt x="595" y="3547"/>
                  </a:cubicBezTo>
                  <a:cubicBezTo>
                    <a:pt x="747" y="3659"/>
                    <a:pt x="935" y="3726"/>
                    <a:pt x="1120" y="3726"/>
                  </a:cubicBezTo>
                  <a:cubicBezTo>
                    <a:pt x="1133" y="3726"/>
                    <a:pt x="1146" y="3725"/>
                    <a:pt x="1159" y="3725"/>
                  </a:cubicBezTo>
                  <a:cubicBezTo>
                    <a:pt x="1482" y="3708"/>
                    <a:pt x="1769" y="3469"/>
                    <a:pt x="1915" y="3176"/>
                  </a:cubicBezTo>
                  <a:cubicBezTo>
                    <a:pt x="2062" y="2884"/>
                    <a:pt x="2088" y="2545"/>
                    <a:pt x="2077" y="2222"/>
                  </a:cubicBezTo>
                  <a:cubicBezTo>
                    <a:pt x="2051" y="1497"/>
                    <a:pt x="1826" y="760"/>
                    <a:pt x="1352" y="202"/>
                  </a:cubicBezTo>
                  <a:cubicBezTo>
                    <a:pt x="1230" y="60"/>
                    <a:pt x="1115" y="1"/>
                    <a:pt x="100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4781175" y="2351125"/>
              <a:ext cx="71250" cy="79325"/>
            </a:xfrm>
            <a:custGeom>
              <a:avLst/>
              <a:gdLst/>
              <a:ahLst/>
              <a:cxnLst/>
              <a:rect l="l" t="t" r="r" b="b"/>
              <a:pathLst>
                <a:path w="2850" h="3173" extrusionOk="0">
                  <a:moveTo>
                    <a:pt x="1929" y="1"/>
                  </a:moveTo>
                  <a:cubicBezTo>
                    <a:pt x="1784" y="1"/>
                    <a:pt x="1637" y="32"/>
                    <a:pt x="1503" y="87"/>
                  </a:cubicBezTo>
                  <a:cubicBezTo>
                    <a:pt x="1205" y="217"/>
                    <a:pt x="966" y="452"/>
                    <a:pt x="762" y="707"/>
                  </a:cubicBezTo>
                  <a:cubicBezTo>
                    <a:pt x="308" y="1277"/>
                    <a:pt x="5" y="1981"/>
                    <a:pt x="0" y="2711"/>
                  </a:cubicBezTo>
                  <a:cubicBezTo>
                    <a:pt x="0" y="3053"/>
                    <a:pt x="166" y="3172"/>
                    <a:pt x="393" y="3172"/>
                  </a:cubicBezTo>
                  <a:cubicBezTo>
                    <a:pt x="758" y="3172"/>
                    <a:pt x="1282" y="2865"/>
                    <a:pt x="1539" y="2686"/>
                  </a:cubicBezTo>
                  <a:cubicBezTo>
                    <a:pt x="1884" y="2450"/>
                    <a:pt x="2223" y="2190"/>
                    <a:pt x="2469" y="1850"/>
                  </a:cubicBezTo>
                  <a:cubicBezTo>
                    <a:pt x="2713" y="1506"/>
                    <a:pt x="2849" y="1068"/>
                    <a:pt x="2750" y="661"/>
                  </a:cubicBezTo>
                  <a:cubicBezTo>
                    <a:pt x="2703" y="468"/>
                    <a:pt x="2599" y="285"/>
                    <a:pt x="2437" y="160"/>
                  </a:cubicBezTo>
                  <a:cubicBezTo>
                    <a:pt x="2291" y="50"/>
                    <a:pt x="2112" y="1"/>
                    <a:pt x="192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4230825" y="2509625"/>
              <a:ext cx="65725" cy="85025"/>
            </a:xfrm>
            <a:custGeom>
              <a:avLst/>
              <a:gdLst/>
              <a:ahLst/>
              <a:cxnLst/>
              <a:rect l="l" t="t" r="r" b="b"/>
              <a:pathLst>
                <a:path w="2629" h="3401" extrusionOk="0">
                  <a:moveTo>
                    <a:pt x="845" y="0"/>
                  </a:moveTo>
                  <a:cubicBezTo>
                    <a:pt x="700" y="0"/>
                    <a:pt x="556" y="32"/>
                    <a:pt x="428" y="107"/>
                  </a:cubicBezTo>
                  <a:cubicBezTo>
                    <a:pt x="146" y="269"/>
                    <a:pt x="1" y="608"/>
                    <a:pt x="1" y="936"/>
                  </a:cubicBezTo>
                  <a:cubicBezTo>
                    <a:pt x="1" y="1261"/>
                    <a:pt x="131" y="1579"/>
                    <a:pt x="288" y="1861"/>
                  </a:cubicBezTo>
                  <a:cubicBezTo>
                    <a:pt x="637" y="2497"/>
                    <a:pt x="1164" y="3055"/>
                    <a:pt x="1837" y="3342"/>
                  </a:cubicBezTo>
                  <a:cubicBezTo>
                    <a:pt x="1932" y="3382"/>
                    <a:pt x="2015" y="3400"/>
                    <a:pt x="2086" y="3400"/>
                  </a:cubicBezTo>
                  <a:cubicBezTo>
                    <a:pt x="2628" y="3400"/>
                    <a:pt x="2503" y="2350"/>
                    <a:pt x="2411" y="1912"/>
                  </a:cubicBezTo>
                  <a:cubicBezTo>
                    <a:pt x="2327" y="1500"/>
                    <a:pt x="2217" y="1088"/>
                    <a:pt x="1998" y="729"/>
                  </a:cubicBezTo>
                  <a:cubicBezTo>
                    <a:pt x="1779" y="373"/>
                    <a:pt x="1430" y="76"/>
                    <a:pt x="1013" y="14"/>
                  </a:cubicBezTo>
                  <a:cubicBezTo>
                    <a:pt x="957" y="5"/>
                    <a:pt x="901" y="0"/>
                    <a:pt x="845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4247150" y="2611425"/>
              <a:ext cx="58425" cy="88625"/>
            </a:xfrm>
            <a:custGeom>
              <a:avLst/>
              <a:gdLst/>
              <a:ahLst/>
              <a:cxnLst/>
              <a:rect l="l" t="t" r="r" b="b"/>
              <a:pathLst>
                <a:path w="2337" h="3545" extrusionOk="0">
                  <a:moveTo>
                    <a:pt x="499" y="1"/>
                  </a:moveTo>
                  <a:cubicBezTo>
                    <a:pt x="14" y="1"/>
                    <a:pt x="0" y="1002"/>
                    <a:pt x="36" y="1435"/>
                  </a:cubicBezTo>
                  <a:cubicBezTo>
                    <a:pt x="68" y="1854"/>
                    <a:pt x="119" y="2281"/>
                    <a:pt x="287" y="2661"/>
                  </a:cubicBezTo>
                  <a:cubicBezTo>
                    <a:pt x="458" y="3043"/>
                    <a:pt x="767" y="3388"/>
                    <a:pt x="1174" y="3502"/>
                  </a:cubicBezTo>
                  <a:cubicBezTo>
                    <a:pt x="1266" y="3529"/>
                    <a:pt x="1363" y="3545"/>
                    <a:pt x="1459" y="3545"/>
                  </a:cubicBezTo>
                  <a:cubicBezTo>
                    <a:pt x="1563" y="3545"/>
                    <a:pt x="1666" y="3527"/>
                    <a:pt x="1763" y="3486"/>
                  </a:cubicBezTo>
                  <a:cubicBezTo>
                    <a:pt x="2065" y="3361"/>
                    <a:pt x="2253" y="3043"/>
                    <a:pt x="2296" y="2719"/>
                  </a:cubicBezTo>
                  <a:cubicBezTo>
                    <a:pt x="2337" y="2396"/>
                    <a:pt x="2253" y="2066"/>
                    <a:pt x="2134" y="1765"/>
                  </a:cubicBezTo>
                  <a:cubicBezTo>
                    <a:pt x="1872" y="1086"/>
                    <a:pt x="1419" y="465"/>
                    <a:pt x="788" y="94"/>
                  </a:cubicBezTo>
                  <a:cubicBezTo>
                    <a:pt x="677" y="29"/>
                    <a:pt x="581" y="1"/>
                    <a:pt x="49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4622150" y="2454700"/>
              <a:ext cx="59775" cy="87875"/>
            </a:xfrm>
            <a:custGeom>
              <a:avLst/>
              <a:gdLst/>
              <a:ahLst/>
              <a:cxnLst/>
              <a:rect l="l" t="t" r="r" b="b"/>
              <a:pathLst>
                <a:path w="2391" h="3515" extrusionOk="0">
                  <a:moveTo>
                    <a:pt x="495" y="1"/>
                  </a:moveTo>
                  <a:cubicBezTo>
                    <a:pt x="0" y="1"/>
                    <a:pt x="18" y="1012"/>
                    <a:pt x="64" y="1448"/>
                  </a:cubicBezTo>
                  <a:cubicBezTo>
                    <a:pt x="105" y="1866"/>
                    <a:pt x="168" y="2288"/>
                    <a:pt x="350" y="2664"/>
                  </a:cubicBezTo>
                  <a:cubicBezTo>
                    <a:pt x="533" y="3045"/>
                    <a:pt x="851" y="3374"/>
                    <a:pt x="1258" y="3483"/>
                  </a:cubicBezTo>
                  <a:cubicBezTo>
                    <a:pt x="1341" y="3503"/>
                    <a:pt x="1428" y="3515"/>
                    <a:pt x="1515" y="3515"/>
                  </a:cubicBezTo>
                  <a:cubicBezTo>
                    <a:pt x="1629" y="3515"/>
                    <a:pt x="1744" y="3494"/>
                    <a:pt x="1848" y="3447"/>
                  </a:cubicBezTo>
                  <a:cubicBezTo>
                    <a:pt x="2145" y="3311"/>
                    <a:pt x="2328" y="2988"/>
                    <a:pt x="2359" y="2664"/>
                  </a:cubicBezTo>
                  <a:cubicBezTo>
                    <a:pt x="2390" y="2341"/>
                    <a:pt x="2296" y="2011"/>
                    <a:pt x="2171" y="1715"/>
                  </a:cubicBezTo>
                  <a:cubicBezTo>
                    <a:pt x="1889" y="1047"/>
                    <a:pt x="1420" y="441"/>
                    <a:pt x="777" y="87"/>
                  </a:cubicBezTo>
                  <a:cubicBezTo>
                    <a:pt x="669" y="27"/>
                    <a:pt x="575" y="1"/>
                    <a:pt x="49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4938800" y="2375300"/>
              <a:ext cx="84500" cy="71325"/>
            </a:xfrm>
            <a:custGeom>
              <a:avLst/>
              <a:gdLst/>
              <a:ahLst/>
              <a:cxnLst/>
              <a:rect l="l" t="t" r="r" b="b"/>
              <a:pathLst>
                <a:path w="3380" h="2853" extrusionOk="0">
                  <a:moveTo>
                    <a:pt x="2599" y="1"/>
                  </a:moveTo>
                  <a:cubicBezTo>
                    <a:pt x="2544" y="1"/>
                    <a:pt x="2489" y="6"/>
                    <a:pt x="2435" y="17"/>
                  </a:cubicBezTo>
                  <a:cubicBezTo>
                    <a:pt x="2101" y="84"/>
                    <a:pt x="1824" y="310"/>
                    <a:pt x="1573" y="544"/>
                  </a:cubicBezTo>
                  <a:cubicBezTo>
                    <a:pt x="1016" y="1071"/>
                    <a:pt x="530" y="1676"/>
                    <a:pt x="128" y="2334"/>
                  </a:cubicBezTo>
                  <a:cubicBezTo>
                    <a:pt x="66" y="2432"/>
                    <a:pt x="8" y="2533"/>
                    <a:pt x="3" y="2647"/>
                  </a:cubicBezTo>
                  <a:cubicBezTo>
                    <a:pt x="0" y="2797"/>
                    <a:pt x="107" y="2853"/>
                    <a:pt x="266" y="2853"/>
                  </a:cubicBezTo>
                  <a:cubicBezTo>
                    <a:pt x="657" y="2853"/>
                    <a:pt x="1365" y="2516"/>
                    <a:pt x="1532" y="2439"/>
                  </a:cubicBezTo>
                  <a:cubicBezTo>
                    <a:pt x="2132" y="2167"/>
                    <a:pt x="2685" y="1781"/>
                    <a:pt x="3071" y="1243"/>
                  </a:cubicBezTo>
                  <a:cubicBezTo>
                    <a:pt x="3244" y="1004"/>
                    <a:pt x="3379" y="696"/>
                    <a:pt x="3280" y="414"/>
                  </a:cubicBezTo>
                  <a:cubicBezTo>
                    <a:pt x="3183" y="147"/>
                    <a:pt x="2889" y="1"/>
                    <a:pt x="259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4604950" y="2306525"/>
              <a:ext cx="76200" cy="141975"/>
            </a:xfrm>
            <a:custGeom>
              <a:avLst/>
              <a:gdLst/>
              <a:ahLst/>
              <a:cxnLst/>
              <a:rect l="l" t="t" r="r" b="b"/>
              <a:pathLst>
                <a:path w="3048" h="5679" extrusionOk="0">
                  <a:moveTo>
                    <a:pt x="1589" y="0"/>
                  </a:moveTo>
                  <a:cubicBezTo>
                    <a:pt x="1541" y="0"/>
                    <a:pt x="1493" y="4"/>
                    <a:pt x="1445" y="13"/>
                  </a:cubicBezTo>
                  <a:cubicBezTo>
                    <a:pt x="1012" y="87"/>
                    <a:pt x="714" y="494"/>
                    <a:pt x="533" y="894"/>
                  </a:cubicBezTo>
                  <a:cubicBezTo>
                    <a:pt x="25" y="1980"/>
                    <a:pt x="0" y="3264"/>
                    <a:pt x="407" y="4386"/>
                  </a:cubicBezTo>
                  <a:cubicBezTo>
                    <a:pt x="526" y="4721"/>
                    <a:pt x="901" y="5679"/>
                    <a:pt x="1264" y="5679"/>
                  </a:cubicBezTo>
                  <a:cubicBezTo>
                    <a:pt x="1284" y="5679"/>
                    <a:pt x="1305" y="5676"/>
                    <a:pt x="1325" y="5669"/>
                  </a:cubicBezTo>
                  <a:cubicBezTo>
                    <a:pt x="1559" y="5597"/>
                    <a:pt x="1872" y="5043"/>
                    <a:pt x="2014" y="4845"/>
                  </a:cubicBezTo>
                  <a:cubicBezTo>
                    <a:pt x="2228" y="4537"/>
                    <a:pt x="2416" y="4219"/>
                    <a:pt x="2577" y="3885"/>
                  </a:cubicBezTo>
                  <a:cubicBezTo>
                    <a:pt x="2833" y="3348"/>
                    <a:pt x="3016" y="2768"/>
                    <a:pt x="3031" y="2173"/>
                  </a:cubicBezTo>
                  <a:cubicBezTo>
                    <a:pt x="3047" y="1583"/>
                    <a:pt x="2886" y="973"/>
                    <a:pt x="2515" y="509"/>
                  </a:cubicBezTo>
                  <a:cubicBezTo>
                    <a:pt x="2285" y="228"/>
                    <a:pt x="1945" y="0"/>
                    <a:pt x="158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2524325" y="1288650"/>
              <a:ext cx="374675" cy="743625"/>
            </a:xfrm>
            <a:custGeom>
              <a:avLst/>
              <a:gdLst/>
              <a:ahLst/>
              <a:cxnLst/>
              <a:rect l="l" t="t" r="r" b="b"/>
              <a:pathLst>
                <a:path w="14987" h="29745" extrusionOk="0">
                  <a:moveTo>
                    <a:pt x="1895" y="0"/>
                  </a:moveTo>
                  <a:cubicBezTo>
                    <a:pt x="1275" y="0"/>
                    <a:pt x="696" y="243"/>
                    <a:pt x="340" y="917"/>
                  </a:cubicBezTo>
                  <a:cubicBezTo>
                    <a:pt x="53" y="1469"/>
                    <a:pt x="1" y="2789"/>
                    <a:pt x="157" y="3390"/>
                  </a:cubicBezTo>
                  <a:cubicBezTo>
                    <a:pt x="632" y="5242"/>
                    <a:pt x="1358" y="6369"/>
                    <a:pt x="2505" y="7585"/>
                  </a:cubicBezTo>
                  <a:cubicBezTo>
                    <a:pt x="2329" y="7501"/>
                    <a:pt x="2130" y="7439"/>
                    <a:pt x="1916" y="7397"/>
                  </a:cubicBezTo>
                  <a:cubicBezTo>
                    <a:pt x="1783" y="7372"/>
                    <a:pt x="1645" y="7358"/>
                    <a:pt x="1508" y="7358"/>
                  </a:cubicBezTo>
                  <a:cubicBezTo>
                    <a:pt x="1138" y="7358"/>
                    <a:pt x="768" y="7459"/>
                    <a:pt x="502" y="7710"/>
                  </a:cubicBezTo>
                  <a:cubicBezTo>
                    <a:pt x="157" y="8034"/>
                    <a:pt x="48" y="8544"/>
                    <a:pt x="80" y="9019"/>
                  </a:cubicBezTo>
                  <a:cubicBezTo>
                    <a:pt x="126" y="9823"/>
                    <a:pt x="528" y="10569"/>
                    <a:pt x="1070" y="11169"/>
                  </a:cubicBezTo>
                  <a:cubicBezTo>
                    <a:pt x="1566" y="11723"/>
                    <a:pt x="2177" y="12161"/>
                    <a:pt x="2803" y="12573"/>
                  </a:cubicBezTo>
                  <a:cubicBezTo>
                    <a:pt x="2725" y="12568"/>
                    <a:pt x="2652" y="12568"/>
                    <a:pt x="2573" y="12568"/>
                  </a:cubicBezTo>
                  <a:cubicBezTo>
                    <a:pt x="2490" y="12573"/>
                    <a:pt x="2401" y="12583"/>
                    <a:pt x="2313" y="12594"/>
                  </a:cubicBezTo>
                  <a:cubicBezTo>
                    <a:pt x="2302" y="12594"/>
                    <a:pt x="2292" y="12594"/>
                    <a:pt x="2282" y="12594"/>
                  </a:cubicBezTo>
                  <a:cubicBezTo>
                    <a:pt x="2012" y="12594"/>
                    <a:pt x="1759" y="12674"/>
                    <a:pt x="1588" y="12855"/>
                  </a:cubicBezTo>
                  <a:cubicBezTo>
                    <a:pt x="1395" y="12970"/>
                    <a:pt x="1222" y="13115"/>
                    <a:pt x="1087" y="13298"/>
                  </a:cubicBezTo>
                  <a:cubicBezTo>
                    <a:pt x="695" y="13804"/>
                    <a:pt x="627" y="14509"/>
                    <a:pt x="795" y="15130"/>
                  </a:cubicBezTo>
                  <a:cubicBezTo>
                    <a:pt x="961" y="15750"/>
                    <a:pt x="1332" y="16294"/>
                    <a:pt x="1754" y="16778"/>
                  </a:cubicBezTo>
                  <a:cubicBezTo>
                    <a:pt x="2813" y="17994"/>
                    <a:pt x="4207" y="18897"/>
                    <a:pt x="5694" y="19523"/>
                  </a:cubicBezTo>
                  <a:cubicBezTo>
                    <a:pt x="5992" y="19648"/>
                    <a:pt x="6294" y="19757"/>
                    <a:pt x="6597" y="19862"/>
                  </a:cubicBezTo>
                  <a:cubicBezTo>
                    <a:pt x="6393" y="19845"/>
                    <a:pt x="6186" y="19835"/>
                    <a:pt x="5978" y="19835"/>
                  </a:cubicBezTo>
                  <a:cubicBezTo>
                    <a:pt x="5936" y="19835"/>
                    <a:pt x="5893" y="19835"/>
                    <a:pt x="5850" y="19836"/>
                  </a:cubicBezTo>
                  <a:cubicBezTo>
                    <a:pt x="5453" y="19846"/>
                    <a:pt x="5036" y="19909"/>
                    <a:pt x="4718" y="20149"/>
                  </a:cubicBezTo>
                  <a:cubicBezTo>
                    <a:pt x="4275" y="20489"/>
                    <a:pt x="4133" y="21120"/>
                    <a:pt x="4249" y="21662"/>
                  </a:cubicBezTo>
                  <a:cubicBezTo>
                    <a:pt x="4369" y="22205"/>
                    <a:pt x="4723" y="22957"/>
                    <a:pt x="5073" y="23395"/>
                  </a:cubicBezTo>
                  <a:cubicBezTo>
                    <a:pt x="6597" y="25289"/>
                    <a:pt x="11146" y="28185"/>
                    <a:pt x="14987" y="29744"/>
                  </a:cubicBezTo>
                  <a:cubicBezTo>
                    <a:pt x="14460" y="21235"/>
                    <a:pt x="12398" y="12813"/>
                    <a:pt x="8923" y="5023"/>
                  </a:cubicBezTo>
                  <a:cubicBezTo>
                    <a:pt x="8816" y="5005"/>
                    <a:pt x="8712" y="4997"/>
                    <a:pt x="8614" y="4997"/>
                  </a:cubicBezTo>
                  <a:cubicBezTo>
                    <a:pt x="8481" y="4997"/>
                    <a:pt x="8358" y="5012"/>
                    <a:pt x="8251" y="5038"/>
                  </a:cubicBezTo>
                  <a:cubicBezTo>
                    <a:pt x="7823" y="5148"/>
                    <a:pt x="7567" y="5712"/>
                    <a:pt x="7504" y="6196"/>
                  </a:cubicBezTo>
                  <a:cubicBezTo>
                    <a:pt x="7238" y="3739"/>
                    <a:pt x="5641" y="1443"/>
                    <a:pt x="3403" y="385"/>
                  </a:cubicBezTo>
                  <a:cubicBezTo>
                    <a:pt x="2940" y="163"/>
                    <a:pt x="2404" y="0"/>
                    <a:pt x="18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2747400" y="1414225"/>
              <a:ext cx="223475" cy="625275"/>
            </a:xfrm>
            <a:custGeom>
              <a:avLst/>
              <a:gdLst/>
              <a:ahLst/>
              <a:cxnLst/>
              <a:rect l="l" t="t" r="r" b="b"/>
              <a:pathLst>
                <a:path w="8939" h="25011" extrusionOk="0">
                  <a:moveTo>
                    <a:pt x="0" y="0"/>
                  </a:moveTo>
                  <a:cubicBezTo>
                    <a:pt x="3475" y="7790"/>
                    <a:pt x="5537" y="16212"/>
                    <a:pt x="6064" y="24721"/>
                  </a:cubicBezTo>
                  <a:cubicBezTo>
                    <a:pt x="6273" y="24805"/>
                    <a:pt x="6476" y="24889"/>
                    <a:pt x="6680" y="24962"/>
                  </a:cubicBezTo>
                  <a:cubicBezTo>
                    <a:pt x="6768" y="24995"/>
                    <a:pt x="6857" y="25011"/>
                    <a:pt x="6943" y="25011"/>
                  </a:cubicBezTo>
                  <a:cubicBezTo>
                    <a:pt x="7227" y="25011"/>
                    <a:pt x="7480" y="24839"/>
                    <a:pt x="7535" y="24540"/>
                  </a:cubicBezTo>
                  <a:cubicBezTo>
                    <a:pt x="7937" y="22301"/>
                    <a:pt x="8939" y="15586"/>
                    <a:pt x="8062" y="12684"/>
                  </a:cubicBezTo>
                  <a:cubicBezTo>
                    <a:pt x="7817" y="11875"/>
                    <a:pt x="7352" y="11056"/>
                    <a:pt x="6637" y="10613"/>
                  </a:cubicBezTo>
                  <a:cubicBezTo>
                    <a:pt x="6401" y="10466"/>
                    <a:pt x="6115" y="10395"/>
                    <a:pt x="5832" y="10395"/>
                  </a:cubicBezTo>
                  <a:cubicBezTo>
                    <a:pt x="5260" y="10395"/>
                    <a:pt x="4698" y="10687"/>
                    <a:pt x="4576" y="11239"/>
                  </a:cubicBezTo>
                  <a:cubicBezTo>
                    <a:pt x="4624" y="9345"/>
                    <a:pt x="4525" y="7425"/>
                    <a:pt x="3961" y="5619"/>
                  </a:cubicBezTo>
                  <a:cubicBezTo>
                    <a:pt x="3393" y="3808"/>
                    <a:pt x="2625" y="1915"/>
                    <a:pt x="1238" y="621"/>
                  </a:cubicBezTo>
                  <a:cubicBezTo>
                    <a:pt x="836" y="251"/>
                    <a:pt x="397" y="6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2592550" y="1333725"/>
              <a:ext cx="331250" cy="708225"/>
            </a:xfrm>
            <a:custGeom>
              <a:avLst/>
              <a:gdLst/>
              <a:ahLst/>
              <a:cxnLst/>
              <a:rect l="l" t="t" r="r" b="b"/>
              <a:pathLst>
                <a:path w="13250" h="28329" extrusionOk="0">
                  <a:moveTo>
                    <a:pt x="88" y="0"/>
                  </a:moveTo>
                  <a:cubicBezTo>
                    <a:pt x="74" y="0"/>
                    <a:pt x="61" y="4"/>
                    <a:pt x="48" y="10"/>
                  </a:cubicBezTo>
                  <a:cubicBezTo>
                    <a:pt x="12" y="32"/>
                    <a:pt x="1" y="78"/>
                    <a:pt x="27" y="116"/>
                  </a:cubicBezTo>
                  <a:cubicBezTo>
                    <a:pt x="5542" y="8928"/>
                    <a:pt x="9383" y="18768"/>
                    <a:pt x="13098" y="28281"/>
                  </a:cubicBezTo>
                  <a:cubicBezTo>
                    <a:pt x="13108" y="28312"/>
                    <a:pt x="13134" y="28328"/>
                    <a:pt x="13166" y="28328"/>
                  </a:cubicBezTo>
                  <a:cubicBezTo>
                    <a:pt x="13176" y="28328"/>
                    <a:pt x="13187" y="28328"/>
                    <a:pt x="13192" y="28323"/>
                  </a:cubicBezTo>
                  <a:cubicBezTo>
                    <a:pt x="13233" y="28307"/>
                    <a:pt x="13250" y="28265"/>
                    <a:pt x="13238" y="28229"/>
                  </a:cubicBezTo>
                  <a:cubicBezTo>
                    <a:pt x="9518" y="18706"/>
                    <a:pt x="5678" y="8860"/>
                    <a:pt x="152" y="37"/>
                  </a:cubicBezTo>
                  <a:cubicBezTo>
                    <a:pt x="139" y="13"/>
                    <a:pt x="114" y="0"/>
                    <a:pt x="8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2752750" y="1460900"/>
              <a:ext cx="23375" cy="175875"/>
            </a:xfrm>
            <a:custGeom>
              <a:avLst/>
              <a:gdLst/>
              <a:ahLst/>
              <a:cxnLst/>
              <a:rect l="l" t="t" r="r" b="b"/>
              <a:pathLst>
                <a:path w="935" h="7035" extrusionOk="0">
                  <a:moveTo>
                    <a:pt x="91" y="1"/>
                  </a:moveTo>
                  <a:cubicBezTo>
                    <a:pt x="82" y="1"/>
                    <a:pt x="73" y="3"/>
                    <a:pt x="63" y="6"/>
                  </a:cubicBezTo>
                  <a:cubicBezTo>
                    <a:pt x="22" y="16"/>
                    <a:pt x="0" y="58"/>
                    <a:pt x="17" y="100"/>
                  </a:cubicBezTo>
                  <a:cubicBezTo>
                    <a:pt x="742" y="2292"/>
                    <a:pt x="783" y="4723"/>
                    <a:pt x="131" y="6940"/>
                  </a:cubicBezTo>
                  <a:cubicBezTo>
                    <a:pt x="116" y="6982"/>
                    <a:pt x="142" y="7024"/>
                    <a:pt x="178" y="7034"/>
                  </a:cubicBezTo>
                  <a:lnTo>
                    <a:pt x="205" y="7034"/>
                  </a:lnTo>
                  <a:cubicBezTo>
                    <a:pt x="236" y="7034"/>
                    <a:pt x="267" y="7013"/>
                    <a:pt x="272" y="6982"/>
                  </a:cubicBezTo>
                  <a:cubicBezTo>
                    <a:pt x="935" y="4734"/>
                    <a:pt x="893" y="2276"/>
                    <a:pt x="157" y="53"/>
                  </a:cubicBezTo>
                  <a:cubicBezTo>
                    <a:pt x="149" y="21"/>
                    <a:pt x="122" y="1"/>
                    <a:pt x="9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2589050" y="1507825"/>
              <a:ext cx="140250" cy="73500"/>
            </a:xfrm>
            <a:custGeom>
              <a:avLst/>
              <a:gdLst/>
              <a:ahLst/>
              <a:cxnLst/>
              <a:rect l="l" t="t" r="r" b="b"/>
              <a:pathLst>
                <a:path w="5610" h="2940" extrusionOk="0">
                  <a:moveTo>
                    <a:pt x="84" y="1"/>
                  </a:moveTo>
                  <a:cubicBezTo>
                    <a:pt x="63" y="1"/>
                    <a:pt x="41" y="10"/>
                    <a:pt x="27" y="28"/>
                  </a:cubicBezTo>
                  <a:cubicBezTo>
                    <a:pt x="0" y="64"/>
                    <a:pt x="5" y="112"/>
                    <a:pt x="37" y="138"/>
                  </a:cubicBezTo>
                  <a:cubicBezTo>
                    <a:pt x="1597" y="1348"/>
                    <a:pt x="3428" y="2256"/>
                    <a:pt x="5337" y="2763"/>
                  </a:cubicBezTo>
                  <a:cubicBezTo>
                    <a:pt x="5406" y="2778"/>
                    <a:pt x="5448" y="2814"/>
                    <a:pt x="5453" y="2830"/>
                  </a:cubicBezTo>
                  <a:cubicBezTo>
                    <a:pt x="5431" y="2872"/>
                    <a:pt x="5453" y="2913"/>
                    <a:pt x="5489" y="2929"/>
                  </a:cubicBezTo>
                  <a:cubicBezTo>
                    <a:pt x="5500" y="2934"/>
                    <a:pt x="5510" y="2939"/>
                    <a:pt x="5520" y="2939"/>
                  </a:cubicBezTo>
                  <a:cubicBezTo>
                    <a:pt x="5547" y="2939"/>
                    <a:pt x="5578" y="2919"/>
                    <a:pt x="5588" y="2893"/>
                  </a:cubicBezTo>
                  <a:cubicBezTo>
                    <a:pt x="5609" y="2851"/>
                    <a:pt x="5604" y="2804"/>
                    <a:pt x="5588" y="2763"/>
                  </a:cubicBezTo>
                  <a:cubicBezTo>
                    <a:pt x="5552" y="2689"/>
                    <a:pt x="5453" y="2638"/>
                    <a:pt x="5380" y="2616"/>
                  </a:cubicBezTo>
                  <a:cubicBezTo>
                    <a:pt x="3485" y="2115"/>
                    <a:pt x="1675" y="1218"/>
                    <a:pt x="131" y="18"/>
                  </a:cubicBezTo>
                  <a:cubicBezTo>
                    <a:pt x="117" y="6"/>
                    <a:pt x="100" y="1"/>
                    <a:pt x="84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2618525" y="1648850"/>
              <a:ext cx="184475" cy="94100"/>
            </a:xfrm>
            <a:custGeom>
              <a:avLst/>
              <a:gdLst/>
              <a:ahLst/>
              <a:cxnLst/>
              <a:rect l="l" t="t" r="r" b="b"/>
              <a:pathLst>
                <a:path w="7379" h="3764" extrusionOk="0">
                  <a:moveTo>
                    <a:pt x="84" y="0"/>
                  </a:moveTo>
                  <a:cubicBezTo>
                    <a:pt x="63" y="0"/>
                    <a:pt x="41" y="9"/>
                    <a:pt x="26" y="27"/>
                  </a:cubicBezTo>
                  <a:cubicBezTo>
                    <a:pt x="1" y="65"/>
                    <a:pt x="6" y="111"/>
                    <a:pt x="42" y="137"/>
                  </a:cubicBezTo>
                  <a:cubicBezTo>
                    <a:pt x="2171" y="1792"/>
                    <a:pt x="4671" y="3049"/>
                    <a:pt x="7274" y="3759"/>
                  </a:cubicBezTo>
                  <a:cubicBezTo>
                    <a:pt x="7284" y="3764"/>
                    <a:pt x="7289" y="3764"/>
                    <a:pt x="7295" y="3764"/>
                  </a:cubicBezTo>
                  <a:cubicBezTo>
                    <a:pt x="7332" y="3764"/>
                    <a:pt x="7358" y="3743"/>
                    <a:pt x="7368" y="3706"/>
                  </a:cubicBezTo>
                  <a:cubicBezTo>
                    <a:pt x="7378" y="3670"/>
                    <a:pt x="7358" y="3627"/>
                    <a:pt x="7315" y="3617"/>
                  </a:cubicBezTo>
                  <a:cubicBezTo>
                    <a:pt x="4733" y="2907"/>
                    <a:pt x="2249" y="1661"/>
                    <a:pt x="131" y="17"/>
                  </a:cubicBezTo>
                  <a:cubicBezTo>
                    <a:pt x="118" y="6"/>
                    <a:pt x="101" y="0"/>
                    <a:pt x="84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2875625" y="1716425"/>
              <a:ext cx="32775" cy="210050"/>
            </a:xfrm>
            <a:custGeom>
              <a:avLst/>
              <a:gdLst/>
              <a:ahLst/>
              <a:cxnLst/>
              <a:rect l="l" t="t" r="r" b="b"/>
              <a:pathLst>
                <a:path w="1311" h="8402" extrusionOk="0">
                  <a:moveTo>
                    <a:pt x="948" y="1"/>
                  </a:moveTo>
                  <a:cubicBezTo>
                    <a:pt x="946" y="1"/>
                    <a:pt x="943" y="1"/>
                    <a:pt x="940" y="1"/>
                  </a:cubicBezTo>
                  <a:cubicBezTo>
                    <a:pt x="898" y="6"/>
                    <a:pt x="867" y="43"/>
                    <a:pt x="872" y="85"/>
                  </a:cubicBezTo>
                  <a:cubicBezTo>
                    <a:pt x="1012" y="1457"/>
                    <a:pt x="1159" y="2882"/>
                    <a:pt x="1086" y="4280"/>
                  </a:cubicBezTo>
                  <a:cubicBezTo>
                    <a:pt x="1002" y="5846"/>
                    <a:pt x="643" y="7197"/>
                    <a:pt x="22" y="8288"/>
                  </a:cubicBezTo>
                  <a:cubicBezTo>
                    <a:pt x="1" y="8324"/>
                    <a:pt x="11" y="8370"/>
                    <a:pt x="48" y="8392"/>
                  </a:cubicBezTo>
                  <a:cubicBezTo>
                    <a:pt x="63" y="8397"/>
                    <a:pt x="73" y="8402"/>
                    <a:pt x="89" y="8402"/>
                  </a:cubicBezTo>
                  <a:cubicBezTo>
                    <a:pt x="116" y="8402"/>
                    <a:pt x="136" y="8387"/>
                    <a:pt x="152" y="8360"/>
                  </a:cubicBezTo>
                  <a:cubicBezTo>
                    <a:pt x="788" y="7248"/>
                    <a:pt x="1154" y="5877"/>
                    <a:pt x="1238" y="4291"/>
                  </a:cubicBezTo>
                  <a:cubicBezTo>
                    <a:pt x="1310" y="2877"/>
                    <a:pt x="1164" y="1447"/>
                    <a:pt x="1024" y="69"/>
                  </a:cubicBezTo>
                  <a:cubicBezTo>
                    <a:pt x="1019" y="31"/>
                    <a:pt x="986" y="1"/>
                    <a:pt x="948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2673450" y="1821175"/>
              <a:ext cx="196075" cy="81700"/>
            </a:xfrm>
            <a:custGeom>
              <a:avLst/>
              <a:gdLst/>
              <a:ahLst/>
              <a:cxnLst/>
              <a:rect l="l" t="t" r="r" b="b"/>
              <a:pathLst>
                <a:path w="7843" h="3268" extrusionOk="0">
                  <a:moveTo>
                    <a:pt x="86" y="1"/>
                  </a:moveTo>
                  <a:cubicBezTo>
                    <a:pt x="60" y="1"/>
                    <a:pt x="35" y="14"/>
                    <a:pt x="20" y="38"/>
                  </a:cubicBezTo>
                  <a:cubicBezTo>
                    <a:pt x="0" y="74"/>
                    <a:pt x="10" y="122"/>
                    <a:pt x="47" y="142"/>
                  </a:cubicBezTo>
                  <a:cubicBezTo>
                    <a:pt x="2447" y="1556"/>
                    <a:pt x="5036" y="2610"/>
                    <a:pt x="7738" y="3268"/>
                  </a:cubicBezTo>
                  <a:lnTo>
                    <a:pt x="7759" y="3268"/>
                  </a:lnTo>
                  <a:cubicBezTo>
                    <a:pt x="7791" y="3268"/>
                    <a:pt x="7822" y="3246"/>
                    <a:pt x="7832" y="3210"/>
                  </a:cubicBezTo>
                  <a:cubicBezTo>
                    <a:pt x="7842" y="3174"/>
                    <a:pt x="7816" y="3132"/>
                    <a:pt x="7775" y="3121"/>
                  </a:cubicBezTo>
                  <a:cubicBezTo>
                    <a:pt x="5082" y="2470"/>
                    <a:pt x="2510" y="1420"/>
                    <a:pt x="126" y="12"/>
                  </a:cubicBezTo>
                  <a:cubicBezTo>
                    <a:pt x="113" y="4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2603375" y="1555925"/>
              <a:ext cx="34100" cy="28800"/>
            </a:xfrm>
            <a:custGeom>
              <a:avLst/>
              <a:gdLst/>
              <a:ahLst/>
              <a:cxnLst/>
              <a:rect l="l" t="t" r="r" b="b"/>
              <a:pathLst>
                <a:path w="1364" h="1152" extrusionOk="0">
                  <a:moveTo>
                    <a:pt x="537" y="1"/>
                  </a:moveTo>
                  <a:cubicBezTo>
                    <a:pt x="334" y="1"/>
                    <a:pt x="143" y="85"/>
                    <a:pt x="68" y="285"/>
                  </a:cubicBezTo>
                  <a:cubicBezTo>
                    <a:pt x="1" y="468"/>
                    <a:pt x="95" y="676"/>
                    <a:pt x="220" y="828"/>
                  </a:cubicBezTo>
                  <a:cubicBezTo>
                    <a:pt x="367" y="1005"/>
                    <a:pt x="581" y="1152"/>
                    <a:pt x="815" y="1152"/>
                  </a:cubicBezTo>
                  <a:cubicBezTo>
                    <a:pt x="1363" y="1146"/>
                    <a:pt x="1352" y="562"/>
                    <a:pt x="1087" y="233"/>
                  </a:cubicBezTo>
                  <a:cubicBezTo>
                    <a:pt x="967" y="90"/>
                    <a:pt x="746" y="1"/>
                    <a:pt x="53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2603675" y="1449300"/>
              <a:ext cx="20200" cy="17100"/>
            </a:xfrm>
            <a:custGeom>
              <a:avLst/>
              <a:gdLst/>
              <a:ahLst/>
              <a:cxnLst/>
              <a:rect l="l" t="t" r="r" b="b"/>
              <a:pathLst>
                <a:path w="808" h="684" extrusionOk="0">
                  <a:moveTo>
                    <a:pt x="319" y="0"/>
                  </a:moveTo>
                  <a:cubicBezTo>
                    <a:pt x="199" y="0"/>
                    <a:pt x="85" y="51"/>
                    <a:pt x="41" y="172"/>
                  </a:cubicBezTo>
                  <a:cubicBezTo>
                    <a:pt x="0" y="283"/>
                    <a:pt x="51" y="402"/>
                    <a:pt x="130" y="490"/>
                  </a:cubicBezTo>
                  <a:cubicBezTo>
                    <a:pt x="219" y="601"/>
                    <a:pt x="345" y="683"/>
                    <a:pt x="485" y="683"/>
                  </a:cubicBezTo>
                  <a:cubicBezTo>
                    <a:pt x="808" y="683"/>
                    <a:pt x="798" y="334"/>
                    <a:pt x="641" y="141"/>
                  </a:cubicBezTo>
                  <a:cubicBezTo>
                    <a:pt x="573" y="54"/>
                    <a:pt x="442" y="0"/>
                    <a:pt x="31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2546525" y="1379275"/>
              <a:ext cx="35950" cy="23950"/>
            </a:xfrm>
            <a:custGeom>
              <a:avLst/>
              <a:gdLst/>
              <a:ahLst/>
              <a:cxnLst/>
              <a:rect l="l" t="t" r="r" b="b"/>
              <a:pathLst>
                <a:path w="1438" h="958" extrusionOk="0">
                  <a:moveTo>
                    <a:pt x="779" y="0"/>
                  </a:moveTo>
                  <a:cubicBezTo>
                    <a:pt x="729" y="0"/>
                    <a:pt x="680" y="5"/>
                    <a:pt x="632" y="16"/>
                  </a:cubicBezTo>
                  <a:cubicBezTo>
                    <a:pt x="314" y="83"/>
                    <a:pt x="1" y="553"/>
                    <a:pt x="261" y="840"/>
                  </a:cubicBezTo>
                  <a:cubicBezTo>
                    <a:pt x="342" y="927"/>
                    <a:pt x="457" y="958"/>
                    <a:pt x="577" y="958"/>
                  </a:cubicBezTo>
                  <a:cubicBezTo>
                    <a:pt x="636" y="958"/>
                    <a:pt x="695" y="950"/>
                    <a:pt x="752" y="938"/>
                  </a:cubicBezTo>
                  <a:cubicBezTo>
                    <a:pt x="950" y="897"/>
                    <a:pt x="1153" y="782"/>
                    <a:pt x="1247" y="599"/>
                  </a:cubicBezTo>
                  <a:cubicBezTo>
                    <a:pt x="1437" y="223"/>
                    <a:pt x="1107" y="0"/>
                    <a:pt x="77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2657675" y="1396675"/>
              <a:ext cx="32750" cy="21875"/>
            </a:xfrm>
            <a:custGeom>
              <a:avLst/>
              <a:gdLst/>
              <a:ahLst/>
              <a:cxnLst/>
              <a:rect l="l" t="t" r="r" b="b"/>
              <a:pathLst>
                <a:path w="1310" h="875" extrusionOk="0">
                  <a:moveTo>
                    <a:pt x="703" y="1"/>
                  </a:moveTo>
                  <a:cubicBezTo>
                    <a:pt x="659" y="1"/>
                    <a:pt x="616" y="5"/>
                    <a:pt x="574" y="13"/>
                  </a:cubicBezTo>
                  <a:cubicBezTo>
                    <a:pt x="282" y="76"/>
                    <a:pt x="0" y="503"/>
                    <a:pt x="234" y="765"/>
                  </a:cubicBezTo>
                  <a:cubicBezTo>
                    <a:pt x="309" y="846"/>
                    <a:pt x="417" y="875"/>
                    <a:pt x="526" y="875"/>
                  </a:cubicBezTo>
                  <a:cubicBezTo>
                    <a:pt x="578" y="875"/>
                    <a:pt x="629" y="869"/>
                    <a:pt x="678" y="859"/>
                  </a:cubicBezTo>
                  <a:cubicBezTo>
                    <a:pt x="866" y="816"/>
                    <a:pt x="1048" y="712"/>
                    <a:pt x="1132" y="546"/>
                  </a:cubicBezTo>
                  <a:cubicBezTo>
                    <a:pt x="1310" y="203"/>
                    <a:pt x="1005" y="1"/>
                    <a:pt x="703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2604450" y="1695600"/>
              <a:ext cx="24425" cy="16300"/>
            </a:xfrm>
            <a:custGeom>
              <a:avLst/>
              <a:gdLst/>
              <a:ahLst/>
              <a:cxnLst/>
              <a:rect l="l" t="t" r="r" b="b"/>
              <a:pathLst>
                <a:path w="977" h="652" extrusionOk="0">
                  <a:moveTo>
                    <a:pt x="530" y="0"/>
                  </a:moveTo>
                  <a:cubicBezTo>
                    <a:pt x="497" y="0"/>
                    <a:pt x="464" y="4"/>
                    <a:pt x="432" y="10"/>
                  </a:cubicBezTo>
                  <a:cubicBezTo>
                    <a:pt x="213" y="57"/>
                    <a:pt x="0" y="375"/>
                    <a:pt x="177" y="568"/>
                  </a:cubicBezTo>
                  <a:cubicBezTo>
                    <a:pt x="233" y="630"/>
                    <a:pt x="316" y="651"/>
                    <a:pt x="402" y="651"/>
                  </a:cubicBezTo>
                  <a:cubicBezTo>
                    <a:pt x="439" y="651"/>
                    <a:pt x="476" y="648"/>
                    <a:pt x="511" y="642"/>
                  </a:cubicBezTo>
                  <a:cubicBezTo>
                    <a:pt x="647" y="610"/>
                    <a:pt x="783" y="531"/>
                    <a:pt x="846" y="406"/>
                  </a:cubicBezTo>
                  <a:cubicBezTo>
                    <a:pt x="977" y="152"/>
                    <a:pt x="752" y="0"/>
                    <a:pt x="530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2659350" y="1621950"/>
              <a:ext cx="22725" cy="16125"/>
            </a:xfrm>
            <a:custGeom>
              <a:avLst/>
              <a:gdLst/>
              <a:ahLst/>
              <a:cxnLst/>
              <a:rect l="l" t="t" r="r" b="b"/>
              <a:pathLst>
                <a:path w="909" h="645" extrusionOk="0">
                  <a:moveTo>
                    <a:pt x="369" y="1"/>
                  </a:moveTo>
                  <a:cubicBezTo>
                    <a:pt x="191" y="1"/>
                    <a:pt x="1" y="100"/>
                    <a:pt x="1" y="289"/>
                  </a:cubicBezTo>
                  <a:cubicBezTo>
                    <a:pt x="1" y="404"/>
                    <a:pt x="95" y="503"/>
                    <a:pt x="194" y="561"/>
                  </a:cubicBezTo>
                  <a:cubicBezTo>
                    <a:pt x="281" y="611"/>
                    <a:pt x="380" y="645"/>
                    <a:pt x="476" y="645"/>
                  </a:cubicBezTo>
                  <a:cubicBezTo>
                    <a:pt x="519" y="645"/>
                    <a:pt x="561" y="638"/>
                    <a:pt x="601" y="624"/>
                  </a:cubicBezTo>
                  <a:cubicBezTo>
                    <a:pt x="909" y="508"/>
                    <a:pt x="784" y="180"/>
                    <a:pt x="564" y="50"/>
                  </a:cubicBezTo>
                  <a:cubicBezTo>
                    <a:pt x="510" y="17"/>
                    <a:pt x="441" y="1"/>
                    <a:pt x="369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2568300" y="1639075"/>
              <a:ext cx="23325" cy="16775"/>
            </a:xfrm>
            <a:custGeom>
              <a:avLst/>
              <a:gdLst/>
              <a:ahLst/>
              <a:cxnLst/>
              <a:rect l="l" t="t" r="r" b="b"/>
              <a:pathLst>
                <a:path w="933" h="671" extrusionOk="0">
                  <a:moveTo>
                    <a:pt x="541" y="1"/>
                  </a:moveTo>
                  <a:cubicBezTo>
                    <a:pt x="487" y="1"/>
                    <a:pt x="433" y="10"/>
                    <a:pt x="382" y="27"/>
                  </a:cubicBezTo>
                  <a:cubicBezTo>
                    <a:pt x="173" y="100"/>
                    <a:pt x="0" y="444"/>
                    <a:pt x="199" y="612"/>
                  </a:cubicBezTo>
                  <a:cubicBezTo>
                    <a:pt x="249" y="654"/>
                    <a:pt x="311" y="670"/>
                    <a:pt x="374" y="670"/>
                  </a:cubicBezTo>
                  <a:cubicBezTo>
                    <a:pt x="430" y="670"/>
                    <a:pt x="487" y="657"/>
                    <a:pt x="539" y="637"/>
                  </a:cubicBezTo>
                  <a:cubicBezTo>
                    <a:pt x="669" y="591"/>
                    <a:pt x="794" y="502"/>
                    <a:pt x="845" y="367"/>
                  </a:cubicBezTo>
                  <a:cubicBezTo>
                    <a:pt x="932" y="124"/>
                    <a:pt x="743" y="1"/>
                    <a:pt x="541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1864825" y="1613000"/>
              <a:ext cx="644000" cy="536425"/>
            </a:xfrm>
            <a:custGeom>
              <a:avLst/>
              <a:gdLst/>
              <a:ahLst/>
              <a:cxnLst/>
              <a:rect l="l" t="t" r="r" b="b"/>
              <a:pathLst>
                <a:path w="25760" h="21457" extrusionOk="0">
                  <a:moveTo>
                    <a:pt x="2590" y="1"/>
                  </a:moveTo>
                  <a:cubicBezTo>
                    <a:pt x="2576" y="1"/>
                    <a:pt x="2561" y="1"/>
                    <a:pt x="2546" y="1"/>
                  </a:cubicBezTo>
                  <a:cubicBezTo>
                    <a:pt x="1403" y="11"/>
                    <a:pt x="68" y="434"/>
                    <a:pt x="21" y="1817"/>
                  </a:cubicBezTo>
                  <a:cubicBezTo>
                    <a:pt x="1" y="2443"/>
                    <a:pt x="527" y="3648"/>
                    <a:pt x="934" y="4128"/>
                  </a:cubicBezTo>
                  <a:cubicBezTo>
                    <a:pt x="2166" y="5584"/>
                    <a:pt x="3313" y="6282"/>
                    <a:pt x="4873" y="6877"/>
                  </a:cubicBezTo>
                  <a:cubicBezTo>
                    <a:pt x="4675" y="6883"/>
                    <a:pt x="4471" y="6909"/>
                    <a:pt x="4263" y="6966"/>
                  </a:cubicBezTo>
                  <a:cubicBezTo>
                    <a:pt x="3777" y="7096"/>
                    <a:pt x="3303" y="7394"/>
                    <a:pt x="3125" y="7864"/>
                  </a:cubicBezTo>
                  <a:cubicBezTo>
                    <a:pt x="2953" y="8307"/>
                    <a:pt x="3079" y="8813"/>
                    <a:pt x="3308" y="9225"/>
                  </a:cubicBezTo>
                  <a:cubicBezTo>
                    <a:pt x="3705" y="9925"/>
                    <a:pt x="4394" y="10426"/>
                    <a:pt x="5140" y="10734"/>
                  </a:cubicBezTo>
                  <a:cubicBezTo>
                    <a:pt x="5829" y="11016"/>
                    <a:pt x="6569" y="11141"/>
                    <a:pt x="7310" y="11240"/>
                  </a:cubicBezTo>
                  <a:cubicBezTo>
                    <a:pt x="7242" y="11266"/>
                    <a:pt x="7170" y="11298"/>
                    <a:pt x="7107" y="11334"/>
                  </a:cubicBezTo>
                  <a:cubicBezTo>
                    <a:pt x="7028" y="11375"/>
                    <a:pt x="6956" y="11423"/>
                    <a:pt x="6882" y="11474"/>
                  </a:cubicBezTo>
                  <a:cubicBezTo>
                    <a:pt x="6626" y="11589"/>
                    <a:pt x="6419" y="11777"/>
                    <a:pt x="6340" y="12023"/>
                  </a:cubicBezTo>
                  <a:cubicBezTo>
                    <a:pt x="6219" y="12211"/>
                    <a:pt x="6125" y="12419"/>
                    <a:pt x="6079" y="12638"/>
                  </a:cubicBezTo>
                  <a:cubicBezTo>
                    <a:pt x="5954" y="13264"/>
                    <a:pt x="6199" y="13932"/>
                    <a:pt x="6616" y="14417"/>
                  </a:cubicBezTo>
                  <a:cubicBezTo>
                    <a:pt x="7038" y="14903"/>
                    <a:pt x="7608" y="15231"/>
                    <a:pt x="8203" y="15482"/>
                  </a:cubicBezTo>
                  <a:cubicBezTo>
                    <a:pt x="9481" y="16032"/>
                    <a:pt x="10880" y="16254"/>
                    <a:pt x="12276" y="16254"/>
                  </a:cubicBezTo>
                  <a:cubicBezTo>
                    <a:pt x="12498" y="16254"/>
                    <a:pt x="12719" y="16249"/>
                    <a:pt x="12940" y="16238"/>
                  </a:cubicBezTo>
                  <a:cubicBezTo>
                    <a:pt x="13263" y="16218"/>
                    <a:pt x="13581" y="16192"/>
                    <a:pt x="13901" y="16155"/>
                  </a:cubicBezTo>
                  <a:lnTo>
                    <a:pt x="13901" y="16155"/>
                  </a:lnTo>
                  <a:cubicBezTo>
                    <a:pt x="13665" y="16238"/>
                    <a:pt x="13441" y="16338"/>
                    <a:pt x="13222" y="16452"/>
                  </a:cubicBezTo>
                  <a:cubicBezTo>
                    <a:pt x="12868" y="16635"/>
                    <a:pt x="12517" y="16870"/>
                    <a:pt x="12335" y="17230"/>
                  </a:cubicBezTo>
                  <a:cubicBezTo>
                    <a:pt x="12085" y="17726"/>
                    <a:pt x="12230" y="18352"/>
                    <a:pt x="12570" y="18795"/>
                  </a:cubicBezTo>
                  <a:cubicBezTo>
                    <a:pt x="12914" y="19233"/>
                    <a:pt x="13561" y="19756"/>
                    <a:pt x="14062" y="19990"/>
                  </a:cubicBezTo>
                  <a:cubicBezTo>
                    <a:pt x="15918" y="20870"/>
                    <a:pt x="20012" y="21457"/>
                    <a:pt x="23734" y="21457"/>
                  </a:cubicBezTo>
                  <a:cubicBezTo>
                    <a:pt x="24428" y="21457"/>
                    <a:pt x="25109" y="21436"/>
                    <a:pt x="25760" y="21394"/>
                  </a:cubicBezTo>
                  <a:cubicBezTo>
                    <a:pt x="21576" y="13959"/>
                    <a:pt x="16055" y="7279"/>
                    <a:pt x="9538" y="1774"/>
                  </a:cubicBezTo>
                  <a:cubicBezTo>
                    <a:pt x="9287" y="1853"/>
                    <a:pt x="9085" y="1962"/>
                    <a:pt x="8938" y="2087"/>
                  </a:cubicBezTo>
                  <a:cubicBezTo>
                    <a:pt x="8599" y="2369"/>
                    <a:pt x="8615" y="2985"/>
                    <a:pt x="8772" y="3450"/>
                  </a:cubicBezTo>
                  <a:cubicBezTo>
                    <a:pt x="7469" y="1365"/>
                    <a:pt x="5053" y="1"/>
                    <a:pt x="2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2103250" y="1655125"/>
              <a:ext cx="439225" cy="492725"/>
            </a:xfrm>
            <a:custGeom>
              <a:avLst/>
              <a:gdLst/>
              <a:ahLst/>
              <a:cxnLst/>
              <a:rect l="l" t="t" r="r" b="b"/>
              <a:pathLst>
                <a:path w="17569" h="19709" extrusionOk="0">
                  <a:moveTo>
                    <a:pt x="640" y="1"/>
                  </a:moveTo>
                  <a:cubicBezTo>
                    <a:pt x="407" y="1"/>
                    <a:pt x="191" y="35"/>
                    <a:pt x="1" y="89"/>
                  </a:cubicBezTo>
                  <a:cubicBezTo>
                    <a:pt x="6518" y="5594"/>
                    <a:pt x="12039" y="12274"/>
                    <a:pt x="16223" y="19709"/>
                  </a:cubicBezTo>
                  <a:lnTo>
                    <a:pt x="16880" y="19662"/>
                  </a:lnTo>
                  <a:cubicBezTo>
                    <a:pt x="17277" y="19625"/>
                    <a:pt x="17569" y="19287"/>
                    <a:pt x="17465" y="18905"/>
                  </a:cubicBezTo>
                  <a:cubicBezTo>
                    <a:pt x="16855" y="16713"/>
                    <a:pt x="14830" y="10233"/>
                    <a:pt x="12774" y="8000"/>
                  </a:cubicBezTo>
                  <a:cubicBezTo>
                    <a:pt x="12205" y="7384"/>
                    <a:pt x="11428" y="6841"/>
                    <a:pt x="10594" y="6758"/>
                  </a:cubicBezTo>
                  <a:cubicBezTo>
                    <a:pt x="10548" y="6753"/>
                    <a:pt x="10502" y="6750"/>
                    <a:pt x="10455" y="6750"/>
                  </a:cubicBezTo>
                  <a:cubicBezTo>
                    <a:pt x="9658" y="6750"/>
                    <a:pt x="8825" y="7445"/>
                    <a:pt x="9012" y="8214"/>
                  </a:cubicBezTo>
                  <a:cubicBezTo>
                    <a:pt x="8225" y="6492"/>
                    <a:pt x="7300" y="4807"/>
                    <a:pt x="6007" y="3429"/>
                  </a:cubicBezTo>
                  <a:cubicBezTo>
                    <a:pt x="4713" y="2046"/>
                    <a:pt x="3189" y="674"/>
                    <a:pt x="1383" y="115"/>
                  </a:cubicBezTo>
                  <a:cubicBezTo>
                    <a:pt x="1123" y="35"/>
                    <a:pt x="872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929375" y="1651225"/>
              <a:ext cx="605275" cy="495725"/>
            </a:xfrm>
            <a:custGeom>
              <a:avLst/>
              <a:gdLst/>
              <a:ahLst/>
              <a:cxnLst/>
              <a:rect l="l" t="t" r="r" b="b"/>
              <a:pathLst>
                <a:path w="24211" h="19829" extrusionOk="0">
                  <a:moveTo>
                    <a:pt x="88" y="0"/>
                  </a:moveTo>
                  <a:cubicBezTo>
                    <a:pt x="63" y="0"/>
                    <a:pt x="39" y="13"/>
                    <a:pt x="22" y="37"/>
                  </a:cubicBezTo>
                  <a:cubicBezTo>
                    <a:pt x="1" y="74"/>
                    <a:pt x="11" y="115"/>
                    <a:pt x="48" y="141"/>
                  </a:cubicBezTo>
                  <a:cubicBezTo>
                    <a:pt x="8851" y="5673"/>
                    <a:pt x="16593" y="12857"/>
                    <a:pt x="24076" y="19807"/>
                  </a:cubicBezTo>
                  <a:cubicBezTo>
                    <a:pt x="24092" y="19818"/>
                    <a:pt x="24107" y="19828"/>
                    <a:pt x="24128" y="19828"/>
                  </a:cubicBezTo>
                  <a:cubicBezTo>
                    <a:pt x="24148" y="19828"/>
                    <a:pt x="24170" y="19818"/>
                    <a:pt x="24186" y="19802"/>
                  </a:cubicBezTo>
                  <a:cubicBezTo>
                    <a:pt x="24211" y="19771"/>
                    <a:pt x="24211" y="19724"/>
                    <a:pt x="24180" y="19698"/>
                  </a:cubicBezTo>
                  <a:cubicBezTo>
                    <a:pt x="16687" y="12743"/>
                    <a:pt x="8945" y="5552"/>
                    <a:pt x="126" y="11"/>
                  </a:cubicBezTo>
                  <a:cubicBezTo>
                    <a:pt x="114" y="4"/>
                    <a:pt x="101" y="0"/>
                    <a:pt x="8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2128975" y="1696025"/>
              <a:ext cx="81650" cy="157550"/>
            </a:xfrm>
            <a:custGeom>
              <a:avLst/>
              <a:gdLst/>
              <a:ahLst/>
              <a:cxnLst/>
              <a:rect l="l" t="t" r="r" b="b"/>
              <a:pathLst>
                <a:path w="3266" h="6302" extrusionOk="0">
                  <a:moveTo>
                    <a:pt x="83" y="0"/>
                  </a:moveTo>
                  <a:cubicBezTo>
                    <a:pt x="65" y="0"/>
                    <a:pt x="46" y="7"/>
                    <a:pt x="31" y="19"/>
                  </a:cubicBezTo>
                  <a:cubicBezTo>
                    <a:pt x="0" y="50"/>
                    <a:pt x="0" y="97"/>
                    <a:pt x="31" y="129"/>
                  </a:cubicBezTo>
                  <a:cubicBezTo>
                    <a:pt x="1638" y="1788"/>
                    <a:pt x="2734" y="3953"/>
                    <a:pt x="3109" y="6234"/>
                  </a:cubicBezTo>
                  <a:cubicBezTo>
                    <a:pt x="3116" y="6275"/>
                    <a:pt x="3152" y="6301"/>
                    <a:pt x="3188" y="6301"/>
                  </a:cubicBezTo>
                  <a:cubicBezTo>
                    <a:pt x="3188" y="6301"/>
                    <a:pt x="3193" y="6301"/>
                    <a:pt x="3198" y="6296"/>
                  </a:cubicBezTo>
                  <a:cubicBezTo>
                    <a:pt x="3241" y="6291"/>
                    <a:pt x="3266" y="6255"/>
                    <a:pt x="3261" y="6212"/>
                  </a:cubicBezTo>
                  <a:cubicBezTo>
                    <a:pt x="2880" y="3901"/>
                    <a:pt x="1769" y="1704"/>
                    <a:pt x="142" y="25"/>
                  </a:cubicBezTo>
                  <a:cubicBezTo>
                    <a:pt x="125" y="8"/>
                    <a:pt x="104" y="0"/>
                    <a:pt x="83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2002050" y="1809525"/>
              <a:ext cx="156675" cy="11950"/>
            </a:xfrm>
            <a:custGeom>
              <a:avLst/>
              <a:gdLst/>
              <a:ahLst/>
              <a:cxnLst/>
              <a:rect l="l" t="t" r="r" b="b"/>
              <a:pathLst>
                <a:path w="6267" h="478" extrusionOk="0">
                  <a:moveTo>
                    <a:pt x="81" y="1"/>
                  </a:moveTo>
                  <a:cubicBezTo>
                    <a:pt x="46" y="1"/>
                    <a:pt x="15" y="24"/>
                    <a:pt x="10" y="61"/>
                  </a:cubicBezTo>
                  <a:cubicBezTo>
                    <a:pt x="0" y="102"/>
                    <a:pt x="27" y="143"/>
                    <a:pt x="68" y="150"/>
                  </a:cubicBezTo>
                  <a:cubicBezTo>
                    <a:pt x="1080" y="369"/>
                    <a:pt x="2124" y="478"/>
                    <a:pt x="3172" y="478"/>
                  </a:cubicBezTo>
                  <a:cubicBezTo>
                    <a:pt x="4117" y="478"/>
                    <a:pt x="5062" y="389"/>
                    <a:pt x="5985" y="206"/>
                  </a:cubicBezTo>
                  <a:cubicBezTo>
                    <a:pt x="5999" y="204"/>
                    <a:pt x="6012" y="203"/>
                    <a:pt x="6025" y="203"/>
                  </a:cubicBezTo>
                  <a:cubicBezTo>
                    <a:pt x="6070" y="203"/>
                    <a:pt x="6106" y="214"/>
                    <a:pt x="6110" y="222"/>
                  </a:cubicBezTo>
                  <a:cubicBezTo>
                    <a:pt x="6115" y="263"/>
                    <a:pt x="6146" y="295"/>
                    <a:pt x="6189" y="295"/>
                  </a:cubicBezTo>
                  <a:cubicBezTo>
                    <a:pt x="6230" y="295"/>
                    <a:pt x="6267" y="258"/>
                    <a:pt x="6262" y="217"/>
                  </a:cubicBezTo>
                  <a:cubicBezTo>
                    <a:pt x="6262" y="170"/>
                    <a:pt x="6240" y="128"/>
                    <a:pt x="6204" y="102"/>
                  </a:cubicBezTo>
                  <a:cubicBezTo>
                    <a:pt x="6161" y="66"/>
                    <a:pt x="6097" y="52"/>
                    <a:pt x="6036" y="52"/>
                  </a:cubicBezTo>
                  <a:cubicBezTo>
                    <a:pt x="6007" y="52"/>
                    <a:pt x="5979" y="55"/>
                    <a:pt x="5954" y="61"/>
                  </a:cubicBezTo>
                  <a:cubicBezTo>
                    <a:pt x="5042" y="237"/>
                    <a:pt x="4108" y="324"/>
                    <a:pt x="3173" y="324"/>
                  </a:cubicBezTo>
                  <a:cubicBezTo>
                    <a:pt x="2138" y="324"/>
                    <a:pt x="1103" y="217"/>
                    <a:pt x="99" y="3"/>
                  </a:cubicBezTo>
                  <a:cubicBezTo>
                    <a:pt x="93" y="2"/>
                    <a:pt x="87" y="1"/>
                    <a:pt x="8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2089950" y="1923675"/>
              <a:ext cx="205750" cy="15075"/>
            </a:xfrm>
            <a:custGeom>
              <a:avLst/>
              <a:gdLst/>
              <a:ahLst/>
              <a:cxnLst/>
              <a:rect l="l" t="t" r="r" b="b"/>
              <a:pathLst>
                <a:path w="8230" h="603" extrusionOk="0">
                  <a:moveTo>
                    <a:pt x="82" y="0"/>
                  </a:moveTo>
                  <a:cubicBezTo>
                    <a:pt x="51" y="0"/>
                    <a:pt x="20" y="24"/>
                    <a:pt x="12" y="60"/>
                  </a:cubicBezTo>
                  <a:cubicBezTo>
                    <a:pt x="1" y="102"/>
                    <a:pt x="27" y="138"/>
                    <a:pt x="68" y="148"/>
                  </a:cubicBezTo>
                  <a:cubicBezTo>
                    <a:pt x="1483" y="451"/>
                    <a:pt x="2944" y="603"/>
                    <a:pt x="4405" y="603"/>
                  </a:cubicBezTo>
                  <a:cubicBezTo>
                    <a:pt x="5667" y="603"/>
                    <a:pt x="6931" y="487"/>
                    <a:pt x="8162" y="263"/>
                  </a:cubicBezTo>
                  <a:cubicBezTo>
                    <a:pt x="8203" y="253"/>
                    <a:pt x="8229" y="217"/>
                    <a:pt x="8224" y="174"/>
                  </a:cubicBezTo>
                  <a:cubicBezTo>
                    <a:pt x="8215" y="136"/>
                    <a:pt x="8183" y="111"/>
                    <a:pt x="8145" y="111"/>
                  </a:cubicBezTo>
                  <a:cubicBezTo>
                    <a:pt x="8142" y="111"/>
                    <a:pt x="8139" y="111"/>
                    <a:pt x="8135" y="112"/>
                  </a:cubicBezTo>
                  <a:cubicBezTo>
                    <a:pt x="6912" y="340"/>
                    <a:pt x="5658" y="453"/>
                    <a:pt x="4402" y="453"/>
                  </a:cubicBezTo>
                  <a:cubicBezTo>
                    <a:pt x="2953" y="453"/>
                    <a:pt x="1503" y="302"/>
                    <a:pt x="100" y="3"/>
                  </a:cubicBezTo>
                  <a:cubicBezTo>
                    <a:pt x="94" y="1"/>
                    <a:pt x="88" y="0"/>
                    <a:pt x="82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2370150" y="1863200"/>
              <a:ext cx="76725" cy="198800"/>
            </a:xfrm>
            <a:custGeom>
              <a:avLst/>
              <a:gdLst/>
              <a:ahLst/>
              <a:cxnLst/>
              <a:rect l="l" t="t" r="r" b="b"/>
              <a:pathLst>
                <a:path w="3069" h="7952" extrusionOk="0">
                  <a:moveTo>
                    <a:pt x="88" y="0"/>
                  </a:moveTo>
                  <a:cubicBezTo>
                    <a:pt x="74" y="0"/>
                    <a:pt x="61" y="4"/>
                    <a:pt x="48" y="11"/>
                  </a:cubicBezTo>
                  <a:cubicBezTo>
                    <a:pt x="12" y="31"/>
                    <a:pt x="0" y="79"/>
                    <a:pt x="22" y="115"/>
                  </a:cubicBezTo>
                  <a:cubicBezTo>
                    <a:pt x="747" y="1290"/>
                    <a:pt x="1498" y="2504"/>
                    <a:pt x="2040" y="3799"/>
                  </a:cubicBezTo>
                  <a:cubicBezTo>
                    <a:pt x="2652" y="5249"/>
                    <a:pt x="2912" y="6617"/>
                    <a:pt x="2829" y="7869"/>
                  </a:cubicBezTo>
                  <a:cubicBezTo>
                    <a:pt x="2823" y="7910"/>
                    <a:pt x="2854" y="7947"/>
                    <a:pt x="2897" y="7952"/>
                  </a:cubicBezTo>
                  <a:lnTo>
                    <a:pt x="2902" y="7952"/>
                  </a:lnTo>
                  <a:cubicBezTo>
                    <a:pt x="2943" y="7952"/>
                    <a:pt x="2975" y="7920"/>
                    <a:pt x="2980" y="7879"/>
                  </a:cubicBezTo>
                  <a:cubicBezTo>
                    <a:pt x="3069" y="6601"/>
                    <a:pt x="2798" y="5213"/>
                    <a:pt x="2182" y="3742"/>
                  </a:cubicBezTo>
                  <a:cubicBezTo>
                    <a:pt x="1633" y="2437"/>
                    <a:pt x="882" y="1216"/>
                    <a:pt x="152" y="37"/>
                  </a:cubicBezTo>
                  <a:cubicBezTo>
                    <a:pt x="138" y="13"/>
                    <a:pt x="114" y="0"/>
                    <a:pt x="8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2214525" y="2041575"/>
              <a:ext cx="210725" cy="19525"/>
            </a:xfrm>
            <a:custGeom>
              <a:avLst/>
              <a:gdLst/>
              <a:ahLst/>
              <a:cxnLst/>
              <a:rect l="l" t="t" r="r" b="b"/>
              <a:pathLst>
                <a:path w="8429" h="781" extrusionOk="0">
                  <a:moveTo>
                    <a:pt x="8346" y="1"/>
                  </a:moveTo>
                  <a:cubicBezTo>
                    <a:pt x="8340" y="1"/>
                    <a:pt x="8334" y="1"/>
                    <a:pt x="8328" y="3"/>
                  </a:cubicBezTo>
                  <a:cubicBezTo>
                    <a:pt x="6394" y="421"/>
                    <a:pt x="4426" y="631"/>
                    <a:pt x="2454" y="631"/>
                  </a:cubicBezTo>
                  <a:cubicBezTo>
                    <a:pt x="1666" y="631"/>
                    <a:pt x="877" y="597"/>
                    <a:pt x="89" y="530"/>
                  </a:cubicBezTo>
                  <a:cubicBezTo>
                    <a:pt x="48" y="530"/>
                    <a:pt x="12" y="561"/>
                    <a:pt x="7" y="604"/>
                  </a:cubicBezTo>
                  <a:cubicBezTo>
                    <a:pt x="0" y="645"/>
                    <a:pt x="32" y="682"/>
                    <a:pt x="74" y="682"/>
                  </a:cubicBezTo>
                  <a:cubicBezTo>
                    <a:pt x="862" y="749"/>
                    <a:pt x="1650" y="780"/>
                    <a:pt x="2437" y="780"/>
                  </a:cubicBezTo>
                  <a:cubicBezTo>
                    <a:pt x="4426" y="780"/>
                    <a:pt x="6408" y="573"/>
                    <a:pt x="8359" y="149"/>
                  </a:cubicBezTo>
                  <a:cubicBezTo>
                    <a:pt x="8402" y="139"/>
                    <a:pt x="8428" y="103"/>
                    <a:pt x="8417" y="60"/>
                  </a:cubicBezTo>
                  <a:cubicBezTo>
                    <a:pt x="8413" y="25"/>
                    <a:pt x="8382" y="1"/>
                    <a:pt x="834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2039050" y="1839875"/>
              <a:ext cx="39325" cy="26375"/>
            </a:xfrm>
            <a:custGeom>
              <a:avLst/>
              <a:gdLst/>
              <a:ahLst/>
              <a:cxnLst/>
              <a:rect l="l" t="t" r="r" b="b"/>
              <a:pathLst>
                <a:path w="1573" h="1055" extrusionOk="0">
                  <a:moveTo>
                    <a:pt x="675" y="0"/>
                  </a:moveTo>
                  <a:cubicBezTo>
                    <a:pt x="358" y="0"/>
                    <a:pt x="1" y="205"/>
                    <a:pt x="33" y="542"/>
                  </a:cubicBezTo>
                  <a:cubicBezTo>
                    <a:pt x="54" y="735"/>
                    <a:pt x="226" y="882"/>
                    <a:pt x="404" y="964"/>
                  </a:cubicBezTo>
                  <a:cubicBezTo>
                    <a:pt x="529" y="1019"/>
                    <a:pt x="669" y="1055"/>
                    <a:pt x="805" y="1055"/>
                  </a:cubicBezTo>
                  <a:cubicBezTo>
                    <a:pt x="901" y="1055"/>
                    <a:pt x="996" y="1037"/>
                    <a:pt x="1082" y="995"/>
                  </a:cubicBezTo>
                  <a:cubicBezTo>
                    <a:pt x="1572" y="756"/>
                    <a:pt x="1307" y="229"/>
                    <a:pt x="926" y="51"/>
                  </a:cubicBezTo>
                  <a:cubicBezTo>
                    <a:pt x="852" y="17"/>
                    <a:pt x="765" y="0"/>
                    <a:pt x="675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1991350" y="1746975"/>
              <a:ext cx="23375" cy="15675"/>
            </a:xfrm>
            <a:custGeom>
              <a:avLst/>
              <a:gdLst/>
              <a:ahLst/>
              <a:cxnLst/>
              <a:rect l="l" t="t" r="r" b="b"/>
              <a:pathLst>
                <a:path w="935" h="627" extrusionOk="0">
                  <a:moveTo>
                    <a:pt x="397" y="1"/>
                  </a:moveTo>
                  <a:cubicBezTo>
                    <a:pt x="210" y="1"/>
                    <a:pt x="1" y="121"/>
                    <a:pt x="21" y="324"/>
                  </a:cubicBezTo>
                  <a:cubicBezTo>
                    <a:pt x="31" y="439"/>
                    <a:pt x="130" y="523"/>
                    <a:pt x="240" y="569"/>
                  </a:cubicBezTo>
                  <a:cubicBezTo>
                    <a:pt x="315" y="603"/>
                    <a:pt x="399" y="626"/>
                    <a:pt x="481" y="626"/>
                  </a:cubicBezTo>
                  <a:cubicBezTo>
                    <a:pt x="537" y="626"/>
                    <a:pt x="592" y="616"/>
                    <a:pt x="642" y="590"/>
                  </a:cubicBezTo>
                  <a:cubicBezTo>
                    <a:pt x="934" y="449"/>
                    <a:pt x="773" y="136"/>
                    <a:pt x="549" y="32"/>
                  </a:cubicBezTo>
                  <a:cubicBezTo>
                    <a:pt x="504" y="11"/>
                    <a:pt x="452" y="1"/>
                    <a:pt x="39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1913200" y="1703200"/>
              <a:ext cx="28750" cy="26875"/>
            </a:xfrm>
            <a:custGeom>
              <a:avLst/>
              <a:gdLst/>
              <a:ahLst/>
              <a:cxnLst/>
              <a:rect l="l" t="t" r="r" b="b"/>
              <a:pathLst>
                <a:path w="1150" h="1075" extrusionOk="0">
                  <a:moveTo>
                    <a:pt x="759" y="0"/>
                  </a:moveTo>
                  <a:cubicBezTo>
                    <a:pt x="615" y="0"/>
                    <a:pt x="456" y="56"/>
                    <a:pt x="335" y="150"/>
                  </a:cubicBezTo>
                  <a:cubicBezTo>
                    <a:pt x="79" y="348"/>
                    <a:pt x="0" y="906"/>
                    <a:pt x="361" y="1053"/>
                  </a:cubicBezTo>
                  <a:cubicBezTo>
                    <a:pt x="401" y="1068"/>
                    <a:pt x="442" y="1075"/>
                    <a:pt x="483" y="1075"/>
                  </a:cubicBezTo>
                  <a:cubicBezTo>
                    <a:pt x="610" y="1075"/>
                    <a:pt x="739" y="1011"/>
                    <a:pt x="841" y="932"/>
                  </a:cubicBezTo>
                  <a:cubicBezTo>
                    <a:pt x="1002" y="802"/>
                    <a:pt x="1139" y="614"/>
                    <a:pt x="1144" y="405"/>
                  </a:cubicBezTo>
                  <a:cubicBezTo>
                    <a:pt x="1150" y="118"/>
                    <a:pt x="969" y="0"/>
                    <a:pt x="75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2020175" y="1671450"/>
              <a:ext cx="26150" cy="24475"/>
            </a:xfrm>
            <a:custGeom>
              <a:avLst/>
              <a:gdLst/>
              <a:ahLst/>
              <a:cxnLst/>
              <a:rect l="l" t="t" r="r" b="b"/>
              <a:pathLst>
                <a:path w="1046" h="979" extrusionOk="0">
                  <a:moveTo>
                    <a:pt x="690" y="1"/>
                  </a:moveTo>
                  <a:cubicBezTo>
                    <a:pt x="560" y="1"/>
                    <a:pt x="417" y="51"/>
                    <a:pt x="308" y="136"/>
                  </a:cubicBezTo>
                  <a:cubicBezTo>
                    <a:pt x="73" y="319"/>
                    <a:pt x="0" y="825"/>
                    <a:pt x="330" y="955"/>
                  </a:cubicBezTo>
                  <a:cubicBezTo>
                    <a:pt x="367" y="971"/>
                    <a:pt x="406" y="979"/>
                    <a:pt x="446" y="979"/>
                  </a:cubicBezTo>
                  <a:cubicBezTo>
                    <a:pt x="559" y="979"/>
                    <a:pt x="675" y="919"/>
                    <a:pt x="768" y="845"/>
                  </a:cubicBezTo>
                  <a:cubicBezTo>
                    <a:pt x="918" y="731"/>
                    <a:pt x="1039" y="558"/>
                    <a:pt x="1039" y="370"/>
                  </a:cubicBezTo>
                  <a:cubicBezTo>
                    <a:pt x="1045" y="108"/>
                    <a:pt x="881" y="1"/>
                    <a:pt x="69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2101025" y="1966050"/>
              <a:ext cx="19550" cy="18275"/>
            </a:xfrm>
            <a:custGeom>
              <a:avLst/>
              <a:gdLst/>
              <a:ahLst/>
              <a:cxnLst/>
              <a:rect l="l" t="t" r="r" b="b"/>
              <a:pathLst>
                <a:path w="782" h="731" extrusionOk="0">
                  <a:moveTo>
                    <a:pt x="517" y="1"/>
                  </a:moveTo>
                  <a:cubicBezTo>
                    <a:pt x="419" y="1"/>
                    <a:pt x="312" y="38"/>
                    <a:pt x="231" y="102"/>
                  </a:cubicBezTo>
                  <a:cubicBezTo>
                    <a:pt x="54" y="238"/>
                    <a:pt x="1" y="613"/>
                    <a:pt x="246" y="713"/>
                  </a:cubicBezTo>
                  <a:cubicBezTo>
                    <a:pt x="274" y="725"/>
                    <a:pt x="302" y="730"/>
                    <a:pt x="331" y="730"/>
                  </a:cubicBezTo>
                  <a:cubicBezTo>
                    <a:pt x="417" y="730"/>
                    <a:pt x="505" y="684"/>
                    <a:pt x="576" y="629"/>
                  </a:cubicBezTo>
                  <a:cubicBezTo>
                    <a:pt x="685" y="546"/>
                    <a:pt x="774" y="415"/>
                    <a:pt x="779" y="275"/>
                  </a:cubicBezTo>
                  <a:cubicBezTo>
                    <a:pt x="782" y="80"/>
                    <a:pt x="659" y="1"/>
                    <a:pt x="51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2114725" y="1877650"/>
              <a:ext cx="25625" cy="15750"/>
            </a:xfrm>
            <a:custGeom>
              <a:avLst/>
              <a:gdLst/>
              <a:ahLst/>
              <a:cxnLst/>
              <a:rect l="l" t="t" r="r" b="b"/>
              <a:pathLst>
                <a:path w="1025" h="630" extrusionOk="0">
                  <a:moveTo>
                    <a:pt x="491" y="1"/>
                  </a:moveTo>
                  <a:cubicBezTo>
                    <a:pt x="275" y="1"/>
                    <a:pt x="0" y="234"/>
                    <a:pt x="110" y="466"/>
                  </a:cubicBezTo>
                  <a:cubicBezTo>
                    <a:pt x="158" y="570"/>
                    <a:pt x="288" y="618"/>
                    <a:pt x="403" y="628"/>
                  </a:cubicBezTo>
                  <a:cubicBezTo>
                    <a:pt x="420" y="629"/>
                    <a:pt x="436" y="630"/>
                    <a:pt x="453" y="630"/>
                  </a:cubicBezTo>
                  <a:cubicBezTo>
                    <a:pt x="579" y="630"/>
                    <a:pt x="712" y="594"/>
                    <a:pt x="799" y="503"/>
                  </a:cubicBezTo>
                  <a:cubicBezTo>
                    <a:pt x="1025" y="267"/>
                    <a:pt x="768" y="28"/>
                    <a:pt x="512" y="2"/>
                  </a:cubicBezTo>
                  <a:cubicBezTo>
                    <a:pt x="505" y="1"/>
                    <a:pt x="498" y="1"/>
                    <a:pt x="491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2044675" y="1930850"/>
              <a:ext cx="18575" cy="18800"/>
            </a:xfrm>
            <a:custGeom>
              <a:avLst/>
              <a:gdLst/>
              <a:ahLst/>
              <a:cxnLst/>
              <a:rect l="l" t="t" r="r" b="b"/>
              <a:pathLst>
                <a:path w="743" h="752" extrusionOk="0">
                  <a:moveTo>
                    <a:pt x="477" y="0"/>
                  </a:moveTo>
                  <a:cubicBezTo>
                    <a:pt x="367" y="0"/>
                    <a:pt x="244" y="55"/>
                    <a:pt x="157" y="138"/>
                  </a:cubicBezTo>
                  <a:cubicBezTo>
                    <a:pt x="1" y="294"/>
                    <a:pt x="1" y="681"/>
                    <a:pt x="258" y="744"/>
                  </a:cubicBezTo>
                  <a:cubicBezTo>
                    <a:pt x="276" y="749"/>
                    <a:pt x="295" y="752"/>
                    <a:pt x="313" y="752"/>
                  </a:cubicBezTo>
                  <a:cubicBezTo>
                    <a:pt x="406" y="752"/>
                    <a:pt x="501" y="692"/>
                    <a:pt x="571" y="624"/>
                  </a:cubicBezTo>
                  <a:cubicBezTo>
                    <a:pt x="670" y="518"/>
                    <a:pt x="742" y="383"/>
                    <a:pt x="727" y="243"/>
                  </a:cubicBezTo>
                  <a:cubicBezTo>
                    <a:pt x="707" y="69"/>
                    <a:pt x="600" y="0"/>
                    <a:pt x="477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3963000" y="1488525"/>
              <a:ext cx="532900" cy="644850"/>
            </a:xfrm>
            <a:custGeom>
              <a:avLst/>
              <a:gdLst/>
              <a:ahLst/>
              <a:cxnLst/>
              <a:rect l="l" t="t" r="r" b="b"/>
              <a:pathLst>
                <a:path w="21316" h="25794" extrusionOk="0">
                  <a:moveTo>
                    <a:pt x="7875" y="18280"/>
                  </a:moveTo>
                  <a:cubicBezTo>
                    <a:pt x="7849" y="18285"/>
                    <a:pt x="7827" y="18290"/>
                    <a:pt x="7802" y="18295"/>
                  </a:cubicBezTo>
                  <a:cubicBezTo>
                    <a:pt x="7822" y="18290"/>
                    <a:pt x="7844" y="18285"/>
                    <a:pt x="7865" y="18280"/>
                  </a:cubicBezTo>
                  <a:close/>
                  <a:moveTo>
                    <a:pt x="19171" y="1"/>
                  </a:moveTo>
                  <a:cubicBezTo>
                    <a:pt x="18886" y="1"/>
                    <a:pt x="18598" y="35"/>
                    <a:pt x="18326" y="91"/>
                  </a:cubicBezTo>
                  <a:cubicBezTo>
                    <a:pt x="15894" y="581"/>
                    <a:pt x="13792" y="2418"/>
                    <a:pt x="12942" y="4740"/>
                  </a:cubicBezTo>
                  <a:cubicBezTo>
                    <a:pt x="12999" y="4255"/>
                    <a:pt x="12884" y="3649"/>
                    <a:pt x="12498" y="3441"/>
                  </a:cubicBezTo>
                  <a:cubicBezTo>
                    <a:pt x="12325" y="3347"/>
                    <a:pt x="12101" y="3284"/>
                    <a:pt x="11846" y="3263"/>
                  </a:cubicBezTo>
                  <a:cubicBezTo>
                    <a:pt x="6596" y="9984"/>
                    <a:pt x="2568" y="17659"/>
                    <a:pt x="1" y="25794"/>
                  </a:cubicBezTo>
                  <a:cubicBezTo>
                    <a:pt x="4108" y="25204"/>
                    <a:pt x="9216" y="23487"/>
                    <a:pt x="11157" y="22016"/>
                  </a:cubicBezTo>
                  <a:cubicBezTo>
                    <a:pt x="11600" y="21682"/>
                    <a:pt x="12128" y="21035"/>
                    <a:pt x="12373" y="20539"/>
                  </a:cubicBezTo>
                  <a:cubicBezTo>
                    <a:pt x="12617" y="20039"/>
                    <a:pt x="12628" y="19391"/>
                    <a:pt x="12284" y="18958"/>
                  </a:cubicBezTo>
                  <a:cubicBezTo>
                    <a:pt x="12034" y="18645"/>
                    <a:pt x="11642" y="18483"/>
                    <a:pt x="11256" y="18379"/>
                  </a:cubicBezTo>
                  <a:cubicBezTo>
                    <a:pt x="11016" y="18312"/>
                    <a:pt x="10776" y="18259"/>
                    <a:pt x="10531" y="18228"/>
                  </a:cubicBezTo>
                  <a:cubicBezTo>
                    <a:pt x="10849" y="18196"/>
                    <a:pt x="11167" y="18160"/>
                    <a:pt x="11485" y="18113"/>
                  </a:cubicBezTo>
                  <a:cubicBezTo>
                    <a:pt x="13082" y="17862"/>
                    <a:pt x="14647" y="17325"/>
                    <a:pt x="15967" y="16402"/>
                  </a:cubicBezTo>
                  <a:cubicBezTo>
                    <a:pt x="16494" y="16031"/>
                    <a:pt x="16990" y="15593"/>
                    <a:pt x="17298" y="15029"/>
                  </a:cubicBezTo>
                  <a:cubicBezTo>
                    <a:pt x="17611" y="14471"/>
                    <a:pt x="17715" y="13766"/>
                    <a:pt x="17460" y="13182"/>
                  </a:cubicBezTo>
                  <a:cubicBezTo>
                    <a:pt x="17371" y="12973"/>
                    <a:pt x="17241" y="12790"/>
                    <a:pt x="17079" y="12634"/>
                  </a:cubicBezTo>
                  <a:cubicBezTo>
                    <a:pt x="16954" y="12405"/>
                    <a:pt x="16708" y="12269"/>
                    <a:pt x="16437" y="12207"/>
                  </a:cubicBezTo>
                  <a:cubicBezTo>
                    <a:pt x="16354" y="12169"/>
                    <a:pt x="16275" y="12138"/>
                    <a:pt x="16192" y="12113"/>
                  </a:cubicBezTo>
                  <a:cubicBezTo>
                    <a:pt x="16119" y="12092"/>
                    <a:pt x="16046" y="12075"/>
                    <a:pt x="15967" y="12065"/>
                  </a:cubicBezTo>
                  <a:cubicBezTo>
                    <a:pt x="16672" y="11815"/>
                    <a:pt x="17371" y="11538"/>
                    <a:pt x="17987" y="11121"/>
                  </a:cubicBezTo>
                  <a:cubicBezTo>
                    <a:pt x="18654" y="10673"/>
                    <a:pt x="19229" y="10040"/>
                    <a:pt x="19468" y="9274"/>
                  </a:cubicBezTo>
                  <a:cubicBezTo>
                    <a:pt x="19615" y="8819"/>
                    <a:pt x="19630" y="8299"/>
                    <a:pt x="19369" y="7902"/>
                  </a:cubicBezTo>
                  <a:cubicBezTo>
                    <a:pt x="19098" y="7480"/>
                    <a:pt x="18577" y="7280"/>
                    <a:pt x="18076" y="7254"/>
                  </a:cubicBezTo>
                  <a:cubicBezTo>
                    <a:pt x="18033" y="7252"/>
                    <a:pt x="17991" y="7251"/>
                    <a:pt x="17949" y="7251"/>
                  </a:cubicBezTo>
                  <a:cubicBezTo>
                    <a:pt x="17777" y="7251"/>
                    <a:pt x="17615" y="7267"/>
                    <a:pt x="17460" y="7297"/>
                  </a:cubicBezTo>
                  <a:cubicBezTo>
                    <a:pt x="18863" y="6394"/>
                    <a:pt x="19844" y="5476"/>
                    <a:pt x="20752" y="3790"/>
                  </a:cubicBezTo>
                  <a:cubicBezTo>
                    <a:pt x="21045" y="3242"/>
                    <a:pt x="21315" y="1953"/>
                    <a:pt x="21170" y="1348"/>
                  </a:cubicBezTo>
                  <a:cubicBezTo>
                    <a:pt x="20917" y="330"/>
                    <a:pt x="20058" y="1"/>
                    <a:pt x="19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3927825" y="1569875"/>
              <a:ext cx="331325" cy="565725"/>
            </a:xfrm>
            <a:custGeom>
              <a:avLst/>
              <a:gdLst/>
              <a:ahLst/>
              <a:cxnLst/>
              <a:rect l="l" t="t" r="r" b="b"/>
              <a:pathLst>
                <a:path w="13253" h="22629" extrusionOk="0">
                  <a:moveTo>
                    <a:pt x="13060" y="0"/>
                  </a:moveTo>
                  <a:cubicBezTo>
                    <a:pt x="12707" y="0"/>
                    <a:pt x="12307" y="87"/>
                    <a:pt x="11907" y="312"/>
                  </a:cubicBezTo>
                  <a:cubicBezTo>
                    <a:pt x="10247" y="1230"/>
                    <a:pt x="9041" y="2889"/>
                    <a:pt x="8061" y="4507"/>
                  </a:cubicBezTo>
                  <a:cubicBezTo>
                    <a:pt x="7074" y="6119"/>
                    <a:pt x="6517" y="7961"/>
                    <a:pt x="6104" y="9808"/>
                  </a:cubicBezTo>
                  <a:cubicBezTo>
                    <a:pt x="6121" y="9114"/>
                    <a:pt x="5394" y="8637"/>
                    <a:pt x="4687" y="8637"/>
                  </a:cubicBezTo>
                  <a:cubicBezTo>
                    <a:pt x="4539" y="8637"/>
                    <a:pt x="4391" y="8658"/>
                    <a:pt x="4251" y="8702"/>
                  </a:cubicBezTo>
                  <a:cubicBezTo>
                    <a:pt x="3454" y="8963"/>
                    <a:pt x="2806" y="9652"/>
                    <a:pt x="2373" y="10372"/>
                  </a:cubicBezTo>
                  <a:cubicBezTo>
                    <a:pt x="824" y="12975"/>
                    <a:pt x="172" y="19737"/>
                    <a:pt x="25" y="22002"/>
                  </a:cubicBezTo>
                  <a:cubicBezTo>
                    <a:pt x="1" y="22372"/>
                    <a:pt x="302" y="22628"/>
                    <a:pt x="659" y="22628"/>
                  </a:cubicBezTo>
                  <a:cubicBezTo>
                    <a:pt x="689" y="22628"/>
                    <a:pt x="720" y="22626"/>
                    <a:pt x="750" y="22623"/>
                  </a:cubicBezTo>
                  <a:cubicBezTo>
                    <a:pt x="969" y="22596"/>
                    <a:pt x="1183" y="22571"/>
                    <a:pt x="1408" y="22540"/>
                  </a:cubicBezTo>
                  <a:cubicBezTo>
                    <a:pt x="3975" y="14405"/>
                    <a:pt x="8003" y="6730"/>
                    <a:pt x="13253" y="9"/>
                  </a:cubicBezTo>
                  <a:cubicBezTo>
                    <a:pt x="13190" y="3"/>
                    <a:pt x="13126" y="0"/>
                    <a:pt x="1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936925" y="1528675"/>
              <a:ext cx="491425" cy="608625"/>
            </a:xfrm>
            <a:custGeom>
              <a:avLst/>
              <a:gdLst/>
              <a:ahLst/>
              <a:cxnLst/>
              <a:rect l="l" t="t" r="r" b="b"/>
              <a:pathLst>
                <a:path w="19657" h="24345" extrusionOk="0">
                  <a:moveTo>
                    <a:pt x="19575" y="1"/>
                  </a:moveTo>
                  <a:cubicBezTo>
                    <a:pt x="19556" y="1"/>
                    <a:pt x="19536" y="9"/>
                    <a:pt x="19521" y="24"/>
                  </a:cubicBezTo>
                  <a:cubicBezTo>
                    <a:pt x="12032" y="7256"/>
                    <a:pt x="5927" y="15880"/>
                    <a:pt x="27" y="24224"/>
                  </a:cubicBezTo>
                  <a:cubicBezTo>
                    <a:pt x="0" y="24261"/>
                    <a:pt x="10" y="24307"/>
                    <a:pt x="42" y="24328"/>
                  </a:cubicBezTo>
                  <a:cubicBezTo>
                    <a:pt x="58" y="24338"/>
                    <a:pt x="73" y="24345"/>
                    <a:pt x="89" y="24345"/>
                  </a:cubicBezTo>
                  <a:cubicBezTo>
                    <a:pt x="111" y="24345"/>
                    <a:pt x="136" y="24333"/>
                    <a:pt x="152" y="24313"/>
                  </a:cubicBezTo>
                  <a:cubicBezTo>
                    <a:pt x="6048" y="15974"/>
                    <a:pt x="12147" y="7355"/>
                    <a:pt x="19625" y="128"/>
                  </a:cubicBezTo>
                  <a:cubicBezTo>
                    <a:pt x="19656" y="102"/>
                    <a:pt x="19656" y="55"/>
                    <a:pt x="19630" y="24"/>
                  </a:cubicBezTo>
                  <a:cubicBezTo>
                    <a:pt x="19614" y="9"/>
                    <a:pt x="19595" y="1"/>
                    <a:pt x="19575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4191550" y="1613525"/>
              <a:ext cx="50775" cy="170125"/>
            </a:xfrm>
            <a:custGeom>
              <a:avLst/>
              <a:gdLst/>
              <a:ahLst/>
              <a:cxnLst/>
              <a:rect l="l" t="t" r="r" b="b"/>
              <a:pathLst>
                <a:path w="2031" h="6805" extrusionOk="0">
                  <a:moveTo>
                    <a:pt x="1947" y="0"/>
                  </a:moveTo>
                  <a:cubicBezTo>
                    <a:pt x="1922" y="0"/>
                    <a:pt x="1898" y="11"/>
                    <a:pt x="1885" y="31"/>
                  </a:cubicBezTo>
                  <a:cubicBezTo>
                    <a:pt x="633" y="2015"/>
                    <a:pt x="0" y="4394"/>
                    <a:pt x="100" y="6731"/>
                  </a:cubicBezTo>
                  <a:cubicBezTo>
                    <a:pt x="100" y="6774"/>
                    <a:pt x="137" y="6805"/>
                    <a:pt x="173" y="6805"/>
                  </a:cubicBezTo>
                  <a:lnTo>
                    <a:pt x="178" y="6805"/>
                  </a:lnTo>
                  <a:cubicBezTo>
                    <a:pt x="219" y="6800"/>
                    <a:pt x="251" y="6769"/>
                    <a:pt x="251" y="6726"/>
                  </a:cubicBezTo>
                  <a:cubicBezTo>
                    <a:pt x="152" y="4414"/>
                    <a:pt x="773" y="2066"/>
                    <a:pt x="2010" y="115"/>
                  </a:cubicBezTo>
                  <a:cubicBezTo>
                    <a:pt x="2030" y="79"/>
                    <a:pt x="2020" y="31"/>
                    <a:pt x="1989" y="11"/>
                  </a:cubicBezTo>
                  <a:cubicBezTo>
                    <a:pt x="1976" y="4"/>
                    <a:pt x="1961" y="0"/>
                    <a:pt x="1947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4237100" y="1698550"/>
              <a:ext cx="152875" cy="38525"/>
            </a:xfrm>
            <a:custGeom>
              <a:avLst/>
              <a:gdLst/>
              <a:ahLst/>
              <a:cxnLst/>
              <a:rect l="l" t="t" r="r" b="b"/>
              <a:pathLst>
                <a:path w="6115" h="1541" extrusionOk="0">
                  <a:moveTo>
                    <a:pt x="6027" y="1"/>
                  </a:moveTo>
                  <a:cubicBezTo>
                    <a:pt x="6016" y="1"/>
                    <a:pt x="6006" y="3"/>
                    <a:pt x="5995" y="6"/>
                  </a:cubicBezTo>
                  <a:cubicBezTo>
                    <a:pt x="4210" y="800"/>
                    <a:pt x="2233" y="1232"/>
                    <a:pt x="282" y="1264"/>
                  </a:cubicBezTo>
                  <a:cubicBezTo>
                    <a:pt x="198" y="1264"/>
                    <a:pt x="94" y="1290"/>
                    <a:pt x="42" y="1358"/>
                  </a:cubicBezTo>
                  <a:cubicBezTo>
                    <a:pt x="10" y="1389"/>
                    <a:pt x="0" y="1437"/>
                    <a:pt x="10" y="1483"/>
                  </a:cubicBezTo>
                  <a:cubicBezTo>
                    <a:pt x="15" y="1520"/>
                    <a:pt x="47" y="1540"/>
                    <a:pt x="83" y="1540"/>
                  </a:cubicBezTo>
                  <a:lnTo>
                    <a:pt x="94" y="1540"/>
                  </a:lnTo>
                  <a:cubicBezTo>
                    <a:pt x="135" y="1535"/>
                    <a:pt x="162" y="1494"/>
                    <a:pt x="157" y="1452"/>
                  </a:cubicBezTo>
                  <a:cubicBezTo>
                    <a:pt x="162" y="1442"/>
                    <a:pt x="213" y="1415"/>
                    <a:pt x="282" y="1415"/>
                  </a:cubicBezTo>
                  <a:cubicBezTo>
                    <a:pt x="2254" y="1384"/>
                    <a:pt x="4252" y="946"/>
                    <a:pt x="6057" y="143"/>
                  </a:cubicBezTo>
                  <a:cubicBezTo>
                    <a:pt x="6099" y="127"/>
                    <a:pt x="6115" y="80"/>
                    <a:pt x="6099" y="43"/>
                  </a:cubicBezTo>
                  <a:cubicBezTo>
                    <a:pt x="6084" y="16"/>
                    <a:pt x="6057" y="1"/>
                    <a:pt x="602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4126575" y="1828225"/>
              <a:ext cx="200800" cy="48050"/>
            </a:xfrm>
            <a:custGeom>
              <a:avLst/>
              <a:gdLst/>
              <a:ahLst/>
              <a:cxnLst/>
              <a:rect l="l" t="t" r="r" b="b"/>
              <a:pathLst>
                <a:path w="8032" h="1922" extrusionOk="0">
                  <a:moveTo>
                    <a:pt x="7941" y="0"/>
                  </a:moveTo>
                  <a:cubicBezTo>
                    <a:pt x="7931" y="0"/>
                    <a:pt x="7921" y="2"/>
                    <a:pt x="7911" y="6"/>
                  </a:cubicBezTo>
                  <a:cubicBezTo>
                    <a:pt x="5464" y="1097"/>
                    <a:pt x="2751" y="1707"/>
                    <a:pt x="75" y="1770"/>
                  </a:cubicBezTo>
                  <a:cubicBezTo>
                    <a:pt x="32" y="1770"/>
                    <a:pt x="1" y="1806"/>
                    <a:pt x="1" y="1848"/>
                  </a:cubicBezTo>
                  <a:cubicBezTo>
                    <a:pt x="1" y="1885"/>
                    <a:pt x="32" y="1921"/>
                    <a:pt x="75" y="1921"/>
                  </a:cubicBezTo>
                  <a:lnTo>
                    <a:pt x="80" y="1921"/>
                  </a:lnTo>
                  <a:cubicBezTo>
                    <a:pt x="2777" y="1853"/>
                    <a:pt x="5506" y="1242"/>
                    <a:pt x="7974" y="147"/>
                  </a:cubicBezTo>
                  <a:cubicBezTo>
                    <a:pt x="8010" y="132"/>
                    <a:pt x="8031" y="84"/>
                    <a:pt x="8010" y="48"/>
                  </a:cubicBezTo>
                  <a:cubicBezTo>
                    <a:pt x="7999" y="17"/>
                    <a:pt x="7970" y="0"/>
                    <a:pt x="7941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3998500" y="1826675"/>
              <a:ext cx="42175" cy="209125"/>
            </a:xfrm>
            <a:custGeom>
              <a:avLst/>
              <a:gdLst/>
              <a:ahLst/>
              <a:cxnLst/>
              <a:rect l="l" t="t" r="r" b="b"/>
              <a:pathLst>
                <a:path w="1687" h="8365" extrusionOk="0">
                  <a:moveTo>
                    <a:pt x="1596" y="0"/>
                  </a:moveTo>
                  <a:cubicBezTo>
                    <a:pt x="1566" y="0"/>
                    <a:pt x="1537" y="19"/>
                    <a:pt x="1530" y="47"/>
                  </a:cubicBezTo>
                  <a:cubicBezTo>
                    <a:pt x="1054" y="1357"/>
                    <a:pt x="569" y="2703"/>
                    <a:pt x="302" y="4091"/>
                  </a:cubicBezTo>
                  <a:cubicBezTo>
                    <a:pt x="1" y="5656"/>
                    <a:pt x="21" y="7076"/>
                    <a:pt x="371" y="8307"/>
                  </a:cubicBezTo>
                  <a:cubicBezTo>
                    <a:pt x="381" y="8338"/>
                    <a:pt x="413" y="8365"/>
                    <a:pt x="444" y="8365"/>
                  </a:cubicBezTo>
                  <a:cubicBezTo>
                    <a:pt x="449" y="8365"/>
                    <a:pt x="459" y="8360"/>
                    <a:pt x="465" y="8360"/>
                  </a:cubicBezTo>
                  <a:cubicBezTo>
                    <a:pt x="507" y="8348"/>
                    <a:pt x="528" y="8307"/>
                    <a:pt x="517" y="8266"/>
                  </a:cubicBezTo>
                  <a:cubicBezTo>
                    <a:pt x="177" y="7060"/>
                    <a:pt x="152" y="5662"/>
                    <a:pt x="449" y="4122"/>
                  </a:cubicBezTo>
                  <a:cubicBezTo>
                    <a:pt x="716" y="2744"/>
                    <a:pt x="1200" y="1398"/>
                    <a:pt x="1670" y="100"/>
                  </a:cubicBezTo>
                  <a:cubicBezTo>
                    <a:pt x="1686" y="63"/>
                    <a:pt x="1665" y="16"/>
                    <a:pt x="1624" y="6"/>
                  </a:cubicBezTo>
                  <a:cubicBezTo>
                    <a:pt x="1615" y="2"/>
                    <a:pt x="1606" y="0"/>
                    <a:pt x="1596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4023425" y="1982225"/>
              <a:ext cx="209000" cy="33225"/>
            </a:xfrm>
            <a:custGeom>
              <a:avLst/>
              <a:gdLst/>
              <a:ahLst/>
              <a:cxnLst/>
              <a:rect l="l" t="t" r="r" b="b"/>
              <a:pathLst>
                <a:path w="8360" h="1329" extrusionOk="0">
                  <a:moveTo>
                    <a:pt x="8274" y="1"/>
                  </a:moveTo>
                  <a:cubicBezTo>
                    <a:pt x="8267" y="1"/>
                    <a:pt x="8261" y="2"/>
                    <a:pt x="8254" y="4"/>
                  </a:cubicBezTo>
                  <a:cubicBezTo>
                    <a:pt x="5650" y="781"/>
                    <a:pt x="2958" y="1178"/>
                    <a:pt x="242" y="1178"/>
                  </a:cubicBezTo>
                  <a:cubicBezTo>
                    <a:pt x="187" y="1178"/>
                    <a:pt x="133" y="1177"/>
                    <a:pt x="78" y="1177"/>
                  </a:cubicBezTo>
                  <a:cubicBezTo>
                    <a:pt x="37" y="1177"/>
                    <a:pt x="5" y="1213"/>
                    <a:pt x="0" y="1250"/>
                  </a:cubicBezTo>
                  <a:cubicBezTo>
                    <a:pt x="0" y="1292"/>
                    <a:pt x="37" y="1329"/>
                    <a:pt x="78" y="1329"/>
                  </a:cubicBezTo>
                  <a:lnTo>
                    <a:pt x="235" y="1329"/>
                  </a:lnTo>
                  <a:cubicBezTo>
                    <a:pt x="2968" y="1329"/>
                    <a:pt x="5677" y="932"/>
                    <a:pt x="8297" y="149"/>
                  </a:cubicBezTo>
                  <a:cubicBezTo>
                    <a:pt x="8338" y="139"/>
                    <a:pt x="8359" y="98"/>
                    <a:pt x="8348" y="55"/>
                  </a:cubicBezTo>
                  <a:cubicBezTo>
                    <a:pt x="8336" y="21"/>
                    <a:pt x="8305" y="1"/>
                    <a:pt x="8274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4324875" y="1738475"/>
              <a:ext cx="37050" cy="27225"/>
            </a:xfrm>
            <a:custGeom>
              <a:avLst/>
              <a:gdLst/>
              <a:ahLst/>
              <a:cxnLst/>
              <a:rect l="l" t="t" r="r" b="b"/>
              <a:pathLst>
                <a:path w="1482" h="1089" extrusionOk="0">
                  <a:moveTo>
                    <a:pt x="890" y="1"/>
                  </a:moveTo>
                  <a:cubicBezTo>
                    <a:pt x="742" y="1"/>
                    <a:pt x="595" y="41"/>
                    <a:pt x="490" y="121"/>
                  </a:cubicBezTo>
                  <a:cubicBezTo>
                    <a:pt x="152" y="372"/>
                    <a:pt x="1" y="940"/>
                    <a:pt x="528" y="1071"/>
                  </a:cubicBezTo>
                  <a:cubicBezTo>
                    <a:pt x="576" y="1083"/>
                    <a:pt x="625" y="1088"/>
                    <a:pt x="674" y="1088"/>
                  </a:cubicBezTo>
                  <a:cubicBezTo>
                    <a:pt x="856" y="1088"/>
                    <a:pt x="1037" y="1011"/>
                    <a:pt x="1185" y="904"/>
                  </a:cubicBezTo>
                  <a:cubicBezTo>
                    <a:pt x="1347" y="789"/>
                    <a:pt x="1482" y="612"/>
                    <a:pt x="1461" y="413"/>
                  </a:cubicBezTo>
                  <a:cubicBezTo>
                    <a:pt x="1431" y="134"/>
                    <a:pt x="1159" y="1"/>
                    <a:pt x="89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4366600" y="1636550"/>
              <a:ext cx="21950" cy="16175"/>
            </a:xfrm>
            <a:custGeom>
              <a:avLst/>
              <a:gdLst/>
              <a:ahLst/>
              <a:cxnLst/>
              <a:rect l="l" t="t" r="r" b="b"/>
              <a:pathLst>
                <a:path w="878" h="647" extrusionOk="0">
                  <a:moveTo>
                    <a:pt x="526" y="1"/>
                  </a:moveTo>
                  <a:cubicBezTo>
                    <a:pt x="438" y="1"/>
                    <a:pt x="351" y="25"/>
                    <a:pt x="288" y="71"/>
                  </a:cubicBezTo>
                  <a:cubicBezTo>
                    <a:pt x="90" y="217"/>
                    <a:pt x="1" y="557"/>
                    <a:pt x="314" y="634"/>
                  </a:cubicBezTo>
                  <a:cubicBezTo>
                    <a:pt x="343" y="642"/>
                    <a:pt x="373" y="646"/>
                    <a:pt x="403" y="646"/>
                  </a:cubicBezTo>
                  <a:cubicBezTo>
                    <a:pt x="508" y="646"/>
                    <a:pt x="616" y="601"/>
                    <a:pt x="706" y="535"/>
                  </a:cubicBezTo>
                  <a:cubicBezTo>
                    <a:pt x="794" y="468"/>
                    <a:pt x="877" y="363"/>
                    <a:pt x="867" y="249"/>
                  </a:cubicBezTo>
                  <a:cubicBezTo>
                    <a:pt x="847" y="80"/>
                    <a:pt x="686" y="1"/>
                    <a:pt x="52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4426750" y="1579375"/>
              <a:ext cx="32500" cy="25400"/>
            </a:xfrm>
            <a:custGeom>
              <a:avLst/>
              <a:gdLst/>
              <a:ahLst/>
              <a:cxnLst/>
              <a:rect l="l" t="t" r="r" b="b"/>
              <a:pathLst>
                <a:path w="1300" h="1016" extrusionOk="0">
                  <a:moveTo>
                    <a:pt x="503" y="0"/>
                  </a:moveTo>
                  <a:cubicBezTo>
                    <a:pt x="239" y="0"/>
                    <a:pt x="0" y="154"/>
                    <a:pt x="78" y="489"/>
                  </a:cubicBezTo>
                  <a:cubicBezTo>
                    <a:pt x="126" y="694"/>
                    <a:pt x="292" y="845"/>
                    <a:pt x="480" y="939"/>
                  </a:cubicBezTo>
                  <a:cubicBezTo>
                    <a:pt x="571" y="984"/>
                    <a:pt x="673" y="1015"/>
                    <a:pt x="772" y="1015"/>
                  </a:cubicBezTo>
                  <a:cubicBezTo>
                    <a:pt x="844" y="1015"/>
                    <a:pt x="914" y="999"/>
                    <a:pt x="976" y="959"/>
                  </a:cubicBezTo>
                  <a:cubicBezTo>
                    <a:pt x="1299" y="746"/>
                    <a:pt x="1106" y="214"/>
                    <a:pt x="814" y="72"/>
                  </a:cubicBezTo>
                  <a:cubicBezTo>
                    <a:pt x="719" y="25"/>
                    <a:pt x="609" y="0"/>
                    <a:pt x="50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4318000" y="1569950"/>
              <a:ext cx="29600" cy="23125"/>
            </a:xfrm>
            <a:custGeom>
              <a:avLst/>
              <a:gdLst/>
              <a:ahLst/>
              <a:cxnLst/>
              <a:rect l="l" t="t" r="r" b="b"/>
              <a:pathLst>
                <a:path w="1184" h="925" extrusionOk="0">
                  <a:moveTo>
                    <a:pt x="459" y="0"/>
                  </a:moveTo>
                  <a:cubicBezTo>
                    <a:pt x="218" y="0"/>
                    <a:pt x="1" y="138"/>
                    <a:pt x="71" y="444"/>
                  </a:cubicBezTo>
                  <a:cubicBezTo>
                    <a:pt x="114" y="632"/>
                    <a:pt x="264" y="773"/>
                    <a:pt x="437" y="856"/>
                  </a:cubicBezTo>
                  <a:cubicBezTo>
                    <a:pt x="519" y="896"/>
                    <a:pt x="613" y="924"/>
                    <a:pt x="703" y="924"/>
                  </a:cubicBezTo>
                  <a:cubicBezTo>
                    <a:pt x="768" y="924"/>
                    <a:pt x="831" y="909"/>
                    <a:pt x="885" y="873"/>
                  </a:cubicBezTo>
                  <a:cubicBezTo>
                    <a:pt x="1183" y="679"/>
                    <a:pt x="1006" y="194"/>
                    <a:pt x="740" y="64"/>
                  </a:cubicBezTo>
                  <a:cubicBezTo>
                    <a:pt x="654" y="22"/>
                    <a:pt x="555" y="0"/>
                    <a:pt x="45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4305750" y="1874075"/>
              <a:ext cx="22000" cy="17300"/>
            </a:xfrm>
            <a:custGeom>
              <a:avLst/>
              <a:gdLst/>
              <a:ahLst/>
              <a:cxnLst/>
              <a:rect l="l" t="t" r="r" b="b"/>
              <a:pathLst>
                <a:path w="880" h="692" extrusionOk="0">
                  <a:moveTo>
                    <a:pt x="340" y="1"/>
                  </a:moveTo>
                  <a:cubicBezTo>
                    <a:pt x="162" y="1"/>
                    <a:pt x="0" y="106"/>
                    <a:pt x="56" y="333"/>
                  </a:cubicBezTo>
                  <a:cubicBezTo>
                    <a:pt x="87" y="468"/>
                    <a:pt x="202" y="578"/>
                    <a:pt x="327" y="641"/>
                  </a:cubicBezTo>
                  <a:cubicBezTo>
                    <a:pt x="387" y="670"/>
                    <a:pt x="457" y="691"/>
                    <a:pt x="523" y="691"/>
                  </a:cubicBezTo>
                  <a:cubicBezTo>
                    <a:pt x="573" y="691"/>
                    <a:pt x="620" y="679"/>
                    <a:pt x="660" y="651"/>
                  </a:cubicBezTo>
                  <a:cubicBezTo>
                    <a:pt x="880" y="504"/>
                    <a:pt x="754" y="145"/>
                    <a:pt x="551" y="51"/>
                  </a:cubicBezTo>
                  <a:cubicBezTo>
                    <a:pt x="487" y="18"/>
                    <a:pt x="412" y="1"/>
                    <a:pt x="34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4269425" y="1790325"/>
              <a:ext cx="24750" cy="15675"/>
            </a:xfrm>
            <a:custGeom>
              <a:avLst/>
              <a:gdLst/>
              <a:ahLst/>
              <a:cxnLst/>
              <a:rect l="l" t="t" r="r" b="b"/>
              <a:pathLst>
                <a:path w="990" h="627" extrusionOk="0">
                  <a:moveTo>
                    <a:pt x="544" y="0"/>
                  </a:moveTo>
                  <a:cubicBezTo>
                    <a:pt x="509" y="0"/>
                    <a:pt x="475" y="5"/>
                    <a:pt x="444" y="15"/>
                  </a:cubicBezTo>
                  <a:cubicBezTo>
                    <a:pt x="204" y="87"/>
                    <a:pt x="1" y="379"/>
                    <a:pt x="273" y="562"/>
                  </a:cubicBezTo>
                  <a:cubicBezTo>
                    <a:pt x="341" y="607"/>
                    <a:pt x="421" y="627"/>
                    <a:pt x="502" y="627"/>
                  </a:cubicBezTo>
                  <a:cubicBezTo>
                    <a:pt x="561" y="627"/>
                    <a:pt x="622" y="616"/>
                    <a:pt x="680" y="598"/>
                  </a:cubicBezTo>
                  <a:cubicBezTo>
                    <a:pt x="793" y="567"/>
                    <a:pt x="909" y="494"/>
                    <a:pt x="940" y="379"/>
                  </a:cubicBezTo>
                  <a:cubicBezTo>
                    <a:pt x="989" y="161"/>
                    <a:pt x="749" y="0"/>
                    <a:pt x="544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4355600" y="1827825"/>
              <a:ext cx="20550" cy="17925"/>
            </a:xfrm>
            <a:custGeom>
              <a:avLst/>
              <a:gdLst/>
              <a:ahLst/>
              <a:cxnLst/>
              <a:rect l="l" t="t" r="r" b="b"/>
              <a:pathLst>
                <a:path w="822" h="717" extrusionOk="0">
                  <a:moveTo>
                    <a:pt x="292" y="0"/>
                  </a:moveTo>
                  <a:cubicBezTo>
                    <a:pt x="137" y="0"/>
                    <a:pt x="1" y="89"/>
                    <a:pt x="24" y="299"/>
                  </a:cubicBezTo>
                  <a:cubicBezTo>
                    <a:pt x="34" y="439"/>
                    <a:pt x="133" y="560"/>
                    <a:pt x="253" y="638"/>
                  </a:cubicBezTo>
                  <a:cubicBezTo>
                    <a:pt x="320" y="681"/>
                    <a:pt x="400" y="716"/>
                    <a:pt x="478" y="716"/>
                  </a:cubicBezTo>
                  <a:cubicBezTo>
                    <a:pt x="515" y="716"/>
                    <a:pt x="552" y="708"/>
                    <a:pt x="587" y="690"/>
                  </a:cubicBezTo>
                  <a:cubicBezTo>
                    <a:pt x="822" y="576"/>
                    <a:pt x="739" y="200"/>
                    <a:pt x="551" y="80"/>
                  </a:cubicBezTo>
                  <a:cubicBezTo>
                    <a:pt x="475" y="29"/>
                    <a:pt x="381" y="0"/>
                    <a:pt x="292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3616150" y="1208725"/>
              <a:ext cx="357200" cy="831075"/>
            </a:xfrm>
            <a:custGeom>
              <a:avLst/>
              <a:gdLst/>
              <a:ahLst/>
              <a:cxnLst/>
              <a:rect l="l" t="t" r="r" b="b"/>
              <a:pathLst>
                <a:path w="14288" h="33243" extrusionOk="0">
                  <a:moveTo>
                    <a:pt x="5898" y="21932"/>
                  </a:moveTo>
                  <a:lnTo>
                    <a:pt x="5903" y="21937"/>
                  </a:lnTo>
                  <a:cubicBezTo>
                    <a:pt x="5918" y="21952"/>
                    <a:pt x="5934" y="21969"/>
                    <a:pt x="5944" y="21984"/>
                  </a:cubicBezTo>
                  <a:cubicBezTo>
                    <a:pt x="5929" y="21969"/>
                    <a:pt x="5913" y="21948"/>
                    <a:pt x="5898" y="21932"/>
                  </a:cubicBezTo>
                  <a:close/>
                  <a:moveTo>
                    <a:pt x="5893" y="0"/>
                  </a:moveTo>
                  <a:cubicBezTo>
                    <a:pt x="5527" y="0"/>
                    <a:pt x="5157" y="125"/>
                    <a:pt x="4807" y="430"/>
                  </a:cubicBezTo>
                  <a:cubicBezTo>
                    <a:pt x="4337" y="837"/>
                    <a:pt x="3810" y="2048"/>
                    <a:pt x="3737" y="2667"/>
                  </a:cubicBezTo>
                  <a:cubicBezTo>
                    <a:pt x="3507" y="4567"/>
                    <a:pt x="3779" y="5882"/>
                    <a:pt x="4405" y="7426"/>
                  </a:cubicBezTo>
                  <a:cubicBezTo>
                    <a:pt x="4263" y="7286"/>
                    <a:pt x="4107" y="7156"/>
                    <a:pt x="3925" y="7040"/>
                  </a:cubicBezTo>
                  <a:cubicBezTo>
                    <a:pt x="3636" y="6859"/>
                    <a:pt x="3291" y="6735"/>
                    <a:pt x="2952" y="6735"/>
                  </a:cubicBezTo>
                  <a:cubicBezTo>
                    <a:pt x="2795" y="6735"/>
                    <a:pt x="2639" y="6762"/>
                    <a:pt x="2490" y="6821"/>
                  </a:cubicBezTo>
                  <a:cubicBezTo>
                    <a:pt x="2052" y="6994"/>
                    <a:pt x="1765" y="7432"/>
                    <a:pt x="1619" y="7881"/>
                  </a:cubicBezTo>
                  <a:cubicBezTo>
                    <a:pt x="1378" y="8647"/>
                    <a:pt x="1477" y="9492"/>
                    <a:pt x="1765" y="10250"/>
                  </a:cubicBezTo>
                  <a:cubicBezTo>
                    <a:pt x="2026" y="10944"/>
                    <a:pt x="2438" y="11575"/>
                    <a:pt x="2871" y="12185"/>
                  </a:cubicBezTo>
                  <a:cubicBezTo>
                    <a:pt x="2803" y="12148"/>
                    <a:pt x="2729" y="12122"/>
                    <a:pt x="2657" y="12097"/>
                  </a:cubicBezTo>
                  <a:cubicBezTo>
                    <a:pt x="2579" y="12071"/>
                    <a:pt x="2495" y="12050"/>
                    <a:pt x="2406" y="12028"/>
                  </a:cubicBezTo>
                  <a:cubicBezTo>
                    <a:pt x="2262" y="11971"/>
                    <a:pt x="2113" y="11937"/>
                    <a:pt x="1969" y="11937"/>
                  </a:cubicBezTo>
                  <a:cubicBezTo>
                    <a:pt x="1852" y="11937"/>
                    <a:pt x="1739" y="11959"/>
                    <a:pt x="1634" y="12008"/>
                  </a:cubicBezTo>
                  <a:cubicBezTo>
                    <a:pt x="1415" y="12044"/>
                    <a:pt x="1202" y="12117"/>
                    <a:pt x="1008" y="12237"/>
                  </a:cubicBezTo>
                  <a:cubicBezTo>
                    <a:pt x="460" y="12567"/>
                    <a:pt x="142" y="13203"/>
                    <a:pt x="68" y="13839"/>
                  </a:cubicBezTo>
                  <a:cubicBezTo>
                    <a:pt x="1" y="14476"/>
                    <a:pt x="152" y="15118"/>
                    <a:pt x="366" y="15722"/>
                  </a:cubicBezTo>
                  <a:cubicBezTo>
                    <a:pt x="914" y="17241"/>
                    <a:pt x="1884" y="18588"/>
                    <a:pt x="3042" y="19710"/>
                  </a:cubicBezTo>
                  <a:cubicBezTo>
                    <a:pt x="3273" y="19934"/>
                    <a:pt x="3512" y="20148"/>
                    <a:pt x="3758" y="20356"/>
                  </a:cubicBezTo>
                  <a:cubicBezTo>
                    <a:pt x="3538" y="20242"/>
                    <a:pt x="3309" y="20143"/>
                    <a:pt x="3074" y="20059"/>
                  </a:cubicBezTo>
                  <a:cubicBezTo>
                    <a:pt x="2811" y="19968"/>
                    <a:pt x="2530" y="19892"/>
                    <a:pt x="2255" y="19892"/>
                  </a:cubicBezTo>
                  <a:cubicBezTo>
                    <a:pt x="2137" y="19892"/>
                    <a:pt x="2020" y="19906"/>
                    <a:pt x="1905" y="19939"/>
                  </a:cubicBezTo>
                  <a:cubicBezTo>
                    <a:pt x="1368" y="20095"/>
                    <a:pt x="1008" y="20628"/>
                    <a:pt x="920" y="21181"/>
                  </a:cubicBezTo>
                  <a:cubicBezTo>
                    <a:pt x="831" y="21728"/>
                    <a:pt x="889" y="22559"/>
                    <a:pt x="1060" y="23091"/>
                  </a:cubicBezTo>
                  <a:cubicBezTo>
                    <a:pt x="1833" y="25538"/>
                    <a:pt x="5328" y="30234"/>
                    <a:pt x="8480" y="33056"/>
                  </a:cubicBezTo>
                  <a:cubicBezTo>
                    <a:pt x="8617" y="33179"/>
                    <a:pt x="8784" y="33243"/>
                    <a:pt x="8945" y="33243"/>
                  </a:cubicBezTo>
                  <a:cubicBezTo>
                    <a:pt x="9135" y="33243"/>
                    <a:pt x="9317" y="33154"/>
                    <a:pt x="9429" y="32967"/>
                  </a:cubicBezTo>
                  <a:cubicBezTo>
                    <a:pt x="10619" y="31031"/>
                    <a:pt x="13985" y="25136"/>
                    <a:pt x="14219" y="22115"/>
                  </a:cubicBezTo>
                  <a:cubicBezTo>
                    <a:pt x="14288" y="21275"/>
                    <a:pt x="14151" y="20341"/>
                    <a:pt x="13650" y="19667"/>
                  </a:cubicBezTo>
                  <a:cubicBezTo>
                    <a:pt x="13365" y="19288"/>
                    <a:pt x="12865" y="19061"/>
                    <a:pt x="12400" y="19061"/>
                  </a:cubicBezTo>
                  <a:cubicBezTo>
                    <a:pt x="12041" y="19061"/>
                    <a:pt x="11703" y="19196"/>
                    <a:pt x="11502" y="19501"/>
                  </a:cubicBezTo>
                  <a:cubicBezTo>
                    <a:pt x="12227" y="17752"/>
                    <a:pt x="12836" y="15932"/>
                    <a:pt x="12962" y="14043"/>
                  </a:cubicBezTo>
                  <a:cubicBezTo>
                    <a:pt x="13092" y="12153"/>
                    <a:pt x="13061" y="10103"/>
                    <a:pt x="12242" y="8397"/>
                  </a:cubicBezTo>
                  <a:cubicBezTo>
                    <a:pt x="11851" y="7589"/>
                    <a:pt x="11167" y="7202"/>
                    <a:pt x="10681" y="7139"/>
                  </a:cubicBezTo>
                  <a:cubicBezTo>
                    <a:pt x="10657" y="7137"/>
                    <a:pt x="10633" y="7135"/>
                    <a:pt x="10609" y="7135"/>
                  </a:cubicBezTo>
                  <a:cubicBezTo>
                    <a:pt x="10195" y="7135"/>
                    <a:pt x="9787" y="7543"/>
                    <a:pt x="9566" y="7948"/>
                  </a:cubicBezTo>
                  <a:cubicBezTo>
                    <a:pt x="10212" y="5559"/>
                    <a:pt x="9554" y="2845"/>
                    <a:pt x="7854" y="1046"/>
                  </a:cubicBezTo>
                  <a:cubicBezTo>
                    <a:pt x="7334" y="491"/>
                    <a:pt x="6620" y="0"/>
                    <a:pt x="5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3783275" y="1262475"/>
              <a:ext cx="52825" cy="778800"/>
            </a:xfrm>
            <a:custGeom>
              <a:avLst/>
              <a:gdLst/>
              <a:ahLst/>
              <a:cxnLst/>
              <a:rect l="l" t="t" r="r" b="b"/>
              <a:pathLst>
                <a:path w="2113" h="31152" extrusionOk="0">
                  <a:moveTo>
                    <a:pt x="78" y="1"/>
                  </a:moveTo>
                  <a:cubicBezTo>
                    <a:pt x="75" y="1"/>
                    <a:pt x="71" y="1"/>
                    <a:pt x="68" y="2"/>
                  </a:cubicBezTo>
                  <a:cubicBezTo>
                    <a:pt x="27" y="7"/>
                    <a:pt x="0" y="48"/>
                    <a:pt x="5" y="90"/>
                  </a:cubicBezTo>
                  <a:cubicBezTo>
                    <a:pt x="1951" y="10306"/>
                    <a:pt x="1956" y="20867"/>
                    <a:pt x="1961" y="31079"/>
                  </a:cubicBezTo>
                  <a:cubicBezTo>
                    <a:pt x="1961" y="31120"/>
                    <a:pt x="1999" y="31152"/>
                    <a:pt x="2040" y="31152"/>
                  </a:cubicBezTo>
                  <a:cubicBezTo>
                    <a:pt x="2082" y="31152"/>
                    <a:pt x="2113" y="31120"/>
                    <a:pt x="2113" y="31079"/>
                  </a:cubicBezTo>
                  <a:cubicBezTo>
                    <a:pt x="2108" y="20857"/>
                    <a:pt x="2098" y="10291"/>
                    <a:pt x="157" y="59"/>
                  </a:cubicBezTo>
                  <a:cubicBezTo>
                    <a:pt x="147" y="26"/>
                    <a:pt x="115" y="1"/>
                    <a:pt x="78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3826450" y="1439125"/>
              <a:ext cx="63800" cy="165175"/>
            </a:xfrm>
            <a:custGeom>
              <a:avLst/>
              <a:gdLst/>
              <a:ahLst/>
              <a:cxnLst/>
              <a:rect l="l" t="t" r="r" b="b"/>
              <a:pathLst>
                <a:path w="2552" h="6607" extrusionOk="0">
                  <a:moveTo>
                    <a:pt x="2478" y="1"/>
                  </a:moveTo>
                  <a:cubicBezTo>
                    <a:pt x="2442" y="1"/>
                    <a:pt x="2406" y="26"/>
                    <a:pt x="2401" y="68"/>
                  </a:cubicBezTo>
                  <a:cubicBezTo>
                    <a:pt x="2281" y="2380"/>
                    <a:pt x="1440" y="4654"/>
                    <a:pt x="26" y="6486"/>
                  </a:cubicBezTo>
                  <a:cubicBezTo>
                    <a:pt x="0" y="6518"/>
                    <a:pt x="5" y="6564"/>
                    <a:pt x="37" y="6590"/>
                  </a:cubicBezTo>
                  <a:cubicBezTo>
                    <a:pt x="53" y="6600"/>
                    <a:pt x="68" y="6607"/>
                    <a:pt x="84" y="6607"/>
                  </a:cubicBezTo>
                  <a:cubicBezTo>
                    <a:pt x="109" y="6607"/>
                    <a:pt x="130" y="6595"/>
                    <a:pt x="147" y="6580"/>
                  </a:cubicBezTo>
                  <a:cubicBezTo>
                    <a:pt x="1576" y="4722"/>
                    <a:pt x="2432" y="2417"/>
                    <a:pt x="2551" y="79"/>
                  </a:cubicBezTo>
                  <a:cubicBezTo>
                    <a:pt x="2551" y="37"/>
                    <a:pt x="2520" y="1"/>
                    <a:pt x="2478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3716625" y="1423325"/>
              <a:ext cx="106050" cy="118075"/>
            </a:xfrm>
            <a:custGeom>
              <a:avLst/>
              <a:gdLst/>
              <a:ahLst/>
              <a:cxnLst/>
              <a:rect l="l" t="t" r="r" b="b"/>
              <a:pathLst>
                <a:path w="4242" h="4723" extrusionOk="0">
                  <a:moveTo>
                    <a:pt x="87" y="1"/>
                  </a:moveTo>
                  <a:cubicBezTo>
                    <a:pt x="73" y="1"/>
                    <a:pt x="59" y="4"/>
                    <a:pt x="47" y="12"/>
                  </a:cubicBezTo>
                  <a:cubicBezTo>
                    <a:pt x="10" y="32"/>
                    <a:pt x="0" y="79"/>
                    <a:pt x="20" y="116"/>
                  </a:cubicBezTo>
                  <a:cubicBezTo>
                    <a:pt x="1033" y="1811"/>
                    <a:pt x="2411" y="3325"/>
                    <a:pt x="4008" y="4489"/>
                  </a:cubicBezTo>
                  <a:cubicBezTo>
                    <a:pt x="4059" y="4530"/>
                    <a:pt x="4090" y="4578"/>
                    <a:pt x="4085" y="4593"/>
                  </a:cubicBezTo>
                  <a:cubicBezTo>
                    <a:pt x="4054" y="4624"/>
                    <a:pt x="4054" y="4671"/>
                    <a:pt x="4085" y="4703"/>
                  </a:cubicBezTo>
                  <a:cubicBezTo>
                    <a:pt x="4101" y="4713"/>
                    <a:pt x="4116" y="4723"/>
                    <a:pt x="4138" y="4723"/>
                  </a:cubicBezTo>
                  <a:cubicBezTo>
                    <a:pt x="4158" y="4723"/>
                    <a:pt x="4174" y="4713"/>
                    <a:pt x="4189" y="4703"/>
                  </a:cubicBezTo>
                  <a:cubicBezTo>
                    <a:pt x="4220" y="4665"/>
                    <a:pt x="4242" y="4624"/>
                    <a:pt x="4237" y="4578"/>
                  </a:cubicBezTo>
                  <a:cubicBezTo>
                    <a:pt x="4232" y="4494"/>
                    <a:pt x="4158" y="4415"/>
                    <a:pt x="4095" y="4368"/>
                  </a:cubicBezTo>
                  <a:cubicBezTo>
                    <a:pt x="2515" y="3215"/>
                    <a:pt x="1152" y="1717"/>
                    <a:pt x="151" y="38"/>
                  </a:cubicBezTo>
                  <a:cubicBezTo>
                    <a:pt x="137" y="14"/>
                    <a:pt x="113" y="1"/>
                    <a:pt x="8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3692850" y="1565525"/>
              <a:ext cx="139475" cy="153300"/>
            </a:xfrm>
            <a:custGeom>
              <a:avLst/>
              <a:gdLst/>
              <a:ahLst/>
              <a:cxnLst/>
              <a:rect l="l" t="t" r="r" b="b"/>
              <a:pathLst>
                <a:path w="5579" h="6132" extrusionOk="0">
                  <a:moveTo>
                    <a:pt x="88" y="0"/>
                  </a:moveTo>
                  <a:cubicBezTo>
                    <a:pt x="74" y="0"/>
                    <a:pt x="61" y="3"/>
                    <a:pt x="48" y="10"/>
                  </a:cubicBezTo>
                  <a:cubicBezTo>
                    <a:pt x="17" y="32"/>
                    <a:pt x="1" y="79"/>
                    <a:pt x="22" y="115"/>
                  </a:cubicBezTo>
                  <a:cubicBezTo>
                    <a:pt x="1405" y="2432"/>
                    <a:pt x="3283" y="4508"/>
                    <a:pt x="5448" y="6115"/>
                  </a:cubicBezTo>
                  <a:cubicBezTo>
                    <a:pt x="5464" y="6126"/>
                    <a:pt x="5479" y="6131"/>
                    <a:pt x="5496" y="6131"/>
                  </a:cubicBezTo>
                  <a:cubicBezTo>
                    <a:pt x="5522" y="6131"/>
                    <a:pt x="5542" y="6121"/>
                    <a:pt x="5558" y="6100"/>
                  </a:cubicBezTo>
                  <a:cubicBezTo>
                    <a:pt x="5578" y="6069"/>
                    <a:pt x="5573" y="6021"/>
                    <a:pt x="5542" y="5996"/>
                  </a:cubicBezTo>
                  <a:cubicBezTo>
                    <a:pt x="3387" y="4400"/>
                    <a:pt x="1525" y="2338"/>
                    <a:pt x="152" y="37"/>
                  </a:cubicBezTo>
                  <a:cubicBezTo>
                    <a:pt x="138" y="13"/>
                    <a:pt x="113" y="0"/>
                    <a:pt x="8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3833225" y="1729575"/>
              <a:ext cx="99025" cy="188175"/>
            </a:xfrm>
            <a:custGeom>
              <a:avLst/>
              <a:gdLst/>
              <a:ahLst/>
              <a:cxnLst/>
              <a:rect l="l" t="t" r="r" b="b"/>
              <a:pathLst>
                <a:path w="3961" h="7527" extrusionOk="0">
                  <a:moveTo>
                    <a:pt x="3878" y="0"/>
                  </a:moveTo>
                  <a:cubicBezTo>
                    <a:pt x="3844" y="0"/>
                    <a:pt x="3813" y="24"/>
                    <a:pt x="3804" y="54"/>
                  </a:cubicBezTo>
                  <a:cubicBezTo>
                    <a:pt x="3438" y="1385"/>
                    <a:pt x="3058" y="2763"/>
                    <a:pt x="2479" y="4046"/>
                  </a:cubicBezTo>
                  <a:cubicBezTo>
                    <a:pt x="1837" y="5476"/>
                    <a:pt x="1013" y="6603"/>
                    <a:pt x="37" y="7391"/>
                  </a:cubicBezTo>
                  <a:cubicBezTo>
                    <a:pt x="1" y="7417"/>
                    <a:pt x="1" y="7464"/>
                    <a:pt x="26" y="7495"/>
                  </a:cubicBezTo>
                  <a:cubicBezTo>
                    <a:pt x="37" y="7516"/>
                    <a:pt x="64" y="7526"/>
                    <a:pt x="84" y="7526"/>
                  </a:cubicBezTo>
                  <a:cubicBezTo>
                    <a:pt x="100" y="7526"/>
                    <a:pt x="115" y="7521"/>
                    <a:pt x="131" y="7511"/>
                  </a:cubicBezTo>
                  <a:cubicBezTo>
                    <a:pt x="1128" y="6702"/>
                    <a:pt x="1962" y="5559"/>
                    <a:pt x="2619" y="4109"/>
                  </a:cubicBezTo>
                  <a:cubicBezTo>
                    <a:pt x="3199" y="2815"/>
                    <a:pt x="3580" y="1432"/>
                    <a:pt x="3951" y="97"/>
                  </a:cubicBezTo>
                  <a:cubicBezTo>
                    <a:pt x="3961" y="54"/>
                    <a:pt x="3939" y="13"/>
                    <a:pt x="3898" y="3"/>
                  </a:cubicBezTo>
                  <a:cubicBezTo>
                    <a:pt x="3891" y="1"/>
                    <a:pt x="3885" y="0"/>
                    <a:pt x="387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3681525" y="1746025"/>
              <a:ext cx="154700" cy="146025"/>
            </a:xfrm>
            <a:custGeom>
              <a:avLst/>
              <a:gdLst/>
              <a:ahLst/>
              <a:cxnLst/>
              <a:rect l="l" t="t" r="r" b="b"/>
              <a:pathLst>
                <a:path w="6188" h="5841" extrusionOk="0">
                  <a:moveTo>
                    <a:pt x="87" y="1"/>
                  </a:moveTo>
                  <a:cubicBezTo>
                    <a:pt x="71" y="1"/>
                    <a:pt x="55" y="6"/>
                    <a:pt x="42" y="17"/>
                  </a:cubicBezTo>
                  <a:cubicBezTo>
                    <a:pt x="10" y="43"/>
                    <a:pt x="0" y="91"/>
                    <a:pt x="27" y="122"/>
                  </a:cubicBezTo>
                  <a:cubicBezTo>
                    <a:pt x="1749" y="2314"/>
                    <a:pt x="3777" y="4234"/>
                    <a:pt x="6063" y="5825"/>
                  </a:cubicBezTo>
                  <a:cubicBezTo>
                    <a:pt x="6074" y="5835"/>
                    <a:pt x="6089" y="5840"/>
                    <a:pt x="6105" y="5840"/>
                  </a:cubicBezTo>
                  <a:cubicBezTo>
                    <a:pt x="6125" y="5840"/>
                    <a:pt x="6152" y="5830"/>
                    <a:pt x="6168" y="5809"/>
                  </a:cubicBezTo>
                  <a:cubicBezTo>
                    <a:pt x="6188" y="5773"/>
                    <a:pt x="6183" y="5726"/>
                    <a:pt x="6147" y="5705"/>
                  </a:cubicBezTo>
                  <a:cubicBezTo>
                    <a:pt x="3877" y="4118"/>
                    <a:pt x="1858" y="2209"/>
                    <a:pt x="146" y="28"/>
                  </a:cubicBezTo>
                  <a:cubicBezTo>
                    <a:pt x="131" y="10"/>
                    <a:pt x="109" y="1"/>
                    <a:pt x="8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3709050" y="1476525"/>
              <a:ext cx="30200" cy="31500"/>
            </a:xfrm>
            <a:custGeom>
              <a:avLst/>
              <a:gdLst/>
              <a:ahLst/>
              <a:cxnLst/>
              <a:rect l="l" t="t" r="r" b="b"/>
              <a:pathLst>
                <a:path w="1208" h="1260" extrusionOk="0">
                  <a:moveTo>
                    <a:pt x="453" y="0"/>
                  </a:moveTo>
                  <a:cubicBezTo>
                    <a:pt x="334" y="0"/>
                    <a:pt x="219" y="42"/>
                    <a:pt x="130" y="143"/>
                  </a:cubicBezTo>
                  <a:cubicBezTo>
                    <a:pt x="0" y="289"/>
                    <a:pt x="15" y="514"/>
                    <a:pt x="73" y="696"/>
                  </a:cubicBezTo>
                  <a:cubicBezTo>
                    <a:pt x="152" y="921"/>
                    <a:pt x="297" y="1135"/>
                    <a:pt x="516" y="1217"/>
                  </a:cubicBezTo>
                  <a:cubicBezTo>
                    <a:pt x="590" y="1246"/>
                    <a:pt x="657" y="1259"/>
                    <a:pt x="717" y="1259"/>
                  </a:cubicBezTo>
                  <a:cubicBezTo>
                    <a:pt x="1075" y="1259"/>
                    <a:pt x="1207" y="805"/>
                    <a:pt x="1096" y="461"/>
                  </a:cubicBezTo>
                  <a:cubicBezTo>
                    <a:pt x="1019" y="218"/>
                    <a:pt x="724" y="0"/>
                    <a:pt x="45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3749750" y="1375725"/>
              <a:ext cx="17875" cy="18750"/>
            </a:xfrm>
            <a:custGeom>
              <a:avLst/>
              <a:gdLst/>
              <a:ahLst/>
              <a:cxnLst/>
              <a:rect l="l" t="t" r="r" b="b"/>
              <a:pathLst>
                <a:path w="715" h="750" extrusionOk="0">
                  <a:moveTo>
                    <a:pt x="267" y="1"/>
                  </a:moveTo>
                  <a:cubicBezTo>
                    <a:pt x="197" y="1"/>
                    <a:pt x="130" y="25"/>
                    <a:pt x="78" y="84"/>
                  </a:cubicBezTo>
                  <a:cubicBezTo>
                    <a:pt x="0" y="173"/>
                    <a:pt x="5" y="308"/>
                    <a:pt x="41" y="418"/>
                  </a:cubicBezTo>
                  <a:cubicBezTo>
                    <a:pt x="89" y="548"/>
                    <a:pt x="178" y="673"/>
                    <a:pt x="303" y="726"/>
                  </a:cubicBezTo>
                  <a:cubicBezTo>
                    <a:pt x="346" y="742"/>
                    <a:pt x="385" y="749"/>
                    <a:pt x="420" y="749"/>
                  </a:cubicBezTo>
                  <a:cubicBezTo>
                    <a:pt x="635" y="749"/>
                    <a:pt x="715" y="479"/>
                    <a:pt x="653" y="277"/>
                  </a:cubicBezTo>
                  <a:cubicBezTo>
                    <a:pt x="605" y="131"/>
                    <a:pt x="428" y="1"/>
                    <a:pt x="26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3719725" y="1293550"/>
              <a:ext cx="37450" cy="23000"/>
            </a:xfrm>
            <a:custGeom>
              <a:avLst/>
              <a:gdLst/>
              <a:ahLst/>
              <a:cxnLst/>
              <a:rect l="l" t="t" r="r" b="b"/>
              <a:pathLst>
                <a:path w="1498" h="920" extrusionOk="0">
                  <a:moveTo>
                    <a:pt x="702" y="0"/>
                  </a:moveTo>
                  <a:cubicBezTo>
                    <a:pt x="391" y="0"/>
                    <a:pt x="0" y="302"/>
                    <a:pt x="132" y="637"/>
                  </a:cubicBezTo>
                  <a:cubicBezTo>
                    <a:pt x="194" y="799"/>
                    <a:pt x="377" y="882"/>
                    <a:pt x="549" y="909"/>
                  </a:cubicBezTo>
                  <a:cubicBezTo>
                    <a:pt x="596" y="916"/>
                    <a:pt x="644" y="920"/>
                    <a:pt x="692" y="920"/>
                  </a:cubicBezTo>
                  <a:cubicBezTo>
                    <a:pt x="854" y="920"/>
                    <a:pt x="1017" y="876"/>
                    <a:pt x="1134" y="767"/>
                  </a:cubicBezTo>
                  <a:cubicBezTo>
                    <a:pt x="1498" y="449"/>
                    <a:pt x="1144" y="63"/>
                    <a:pt x="773" y="6"/>
                  </a:cubicBezTo>
                  <a:cubicBezTo>
                    <a:pt x="750" y="2"/>
                    <a:pt x="726" y="0"/>
                    <a:pt x="702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3817400" y="1349500"/>
              <a:ext cx="33975" cy="20925"/>
            </a:xfrm>
            <a:custGeom>
              <a:avLst/>
              <a:gdLst/>
              <a:ahLst/>
              <a:cxnLst/>
              <a:rect l="l" t="t" r="r" b="b"/>
              <a:pathLst>
                <a:path w="1359" h="837" extrusionOk="0">
                  <a:moveTo>
                    <a:pt x="638" y="1"/>
                  </a:moveTo>
                  <a:cubicBezTo>
                    <a:pt x="352" y="1"/>
                    <a:pt x="0" y="274"/>
                    <a:pt x="117" y="580"/>
                  </a:cubicBezTo>
                  <a:cubicBezTo>
                    <a:pt x="174" y="731"/>
                    <a:pt x="341" y="805"/>
                    <a:pt x="497" y="825"/>
                  </a:cubicBezTo>
                  <a:cubicBezTo>
                    <a:pt x="544" y="833"/>
                    <a:pt x="592" y="837"/>
                    <a:pt x="640" y="837"/>
                  </a:cubicBezTo>
                  <a:cubicBezTo>
                    <a:pt x="782" y="837"/>
                    <a:pt x="925" y="799"/>
                    <a:pt x="1030" y="706"/>
                  </a:cubicBezTo>
                  <a:cubicBezTo>
                    <a:pt x="1359" y="408"/>
                    <a:pt x="1041" y="58"/>
                    <a:pt x="702" y="6"/>
                  </a:cubicBezTo>
                  <a:cubicBezTo>
                    <a:pt x="681" y="2"/>
                    <a:pt x="659" y="1"/>
                    <a:pt x="63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3660425" y="1607325"/>
              <a:ext cx="25425" cy="15675"/>
            </a:xfrm>
            <a:custGeom>
              <a:avLst/>
              <a:gdLst/>
              <a:ahLst/>
              <a:cxnLst/>
              <a:rect l="l" t="t" r="r" b="b"/>
              <a:pathLst>
                <a:path w="1017" h="627" extrusionOk="0">
                  <a:moveTo>
                    <a:pt x="483" y="1"/>
                  </a:moveTo>
                  <a:cubicBezTo>
                    <a:pt x="269" y="1"/>
                    <a:pt x="0" y="207"/>
                    <a:pt x="88" y="436"/>
                  </a:cubicBezTo>
                  <a:cubicBezTo>
                    <a:pt x="129" y="546"/>
                    <a:pt x="255" y="604"/>
                    <a:pt x="370" y="619"/>
                  </a:cubicBezTo>
                  <a:cubicBezTo>
                    <a:pt x="402" y="624"/>
                    <a:pt x="436" y="626"/>
                    <a:pt x="469" y="626"/>
                  </a:cubicBezTo>
                  <a:cubicBezTo>
                    <a:pt x="580" y="626"/>
                    <a:pt x="691" y="597"/>
                    <a:pt x="771" y="525"/>
                  </a:cubicBezTo>
                  <a:cubicBezTo>
                    <a:pt x="1016" y="306"/>
                    <a:pt x="777" y="45"/>
                    <a:pt x="526" y="4"/>
                  </a:cubicBezTo>
                  <a:cubicBezTo>
                    <a:pt x="512" y="2"/>
                    <a:pt x="498" y="1"/>
                    <a:pt x="483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3737875" y="1557150"/>
              <a:ext cx="20250" cy="17400"/>
            </a:xfrm>
            <a:custGeom>
              <a:avLst/>
              <a:gdLst/>
              <a:ahLst/>
              <a:cxnLst/>
              <a:rect l="l" t="t" r="r" b="b"/>
              <a:pathLst>
                <a:path w="810" h="696" extrusionOk="0">
                  <a:moveTo>
                    <a:pt x="318" y="1"/>
                  </a:moveTo>
                  <a:cubicBezTo>
                    <a:pt x="200" y="1"/>
                    <a:pt x="89" y="49"/>
                    <a:pt x="42" y="164"/>
                  </a:cubicBezTo>
                  <a:cubicBezTo>
                    <a:pt x="1" y="273"/>
                    <a:pt x="52" y="398"/>
                    <a:pt x="126" y="492"/>
                  </a:cubicBezTo>
                  <a:cubicBezTo>
                    <a:pt x="215" y="602"/>
                    <a:pt x="340" y="696"/>
                    <a:pt x="480" y="696"/>
                  </a:cubicBezTo>
                  <a:cubicBezTo>
                    <a:pt x="482" y="696"/>
                    <a:pt x="485" y="696"/>
                    <a:pt x="487" y="696"/>
                  </a:cubicBezTo>
                  <a:cubicBezTo>
                    <a:pt x="809" y="696"/>
                    <a:pt x="808" y="344"/>
                    <a:pt x="658" y="147"/>
                  </a:cubicBezTo>
                  <a:cubicBezTo>
                    <a:pt x="584" y="58"/>
                    <a:pt x="447" y="1"/>
                    <a:pt x="31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3646450" y="1541500"/>
              <a:ext cx="25825" cy="15850"/>
            </a:xfrm>
            <a:custGeom>
              <a:avLst/>
              <a:gdLst/>
              <a:ahLst/>
              <a:cxnLst/>
              <a:rect l="l" t="t" r="r" b="b"/>
              <a:pathLst>
                <a:path w="1033" h="634" extrusionOk="0">
                  <a:moveTo>
                    <a:pt x="499" y="1"/>
                  </a:moveTo>
                  <a:cubicBezTo>
                    <a:pt x="281" y="1"/>
                    <a:pt x="1" y="254"/>
                    <a:pt x="125" y="487"/>
                  </a:cubicBezTo>
                  <a:cubicBezTo>
                    <a:pt x="182" y="591"/>
                    <a:pt x="313" y="627"/>
                    <a:pt x="428" y="633"/>
                  </a:cubicBezTo>
                  <a:cubicBezTo>
                    <a:pt x="573" y="633"/>
                    <a:pt x="720" y="596"/>
                    <a:pt x="814" y="487"/>
                  </a:cubicBezTo>
                  <a:cubicBezTo>
                    <a:pt x="1033" y="241"/>
                    <a:pt x="761" y="12"/>
                    <a:pt x="506" y="1"/>
                  </a:cubicBezTo>
                  <a:cubicBezTo>
                    <a:pt x="503" y="1"/>
                    <a:pt x="501" y="1"/>
                    <a:pt x="499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2946725" y="1551825"/>
              <a:ext cx="172450" cy="106150"/>
            </a:xfrm>
            <a:custGeom>
              <a:avLst/>
              <a:gdLst/>
              <a:ahLst/>
              <a:cxnLst/>
              <a:rect l="l" t="t" r="r" b="b"/>
              <a:pathLst>
                <a:path w="6898" h="4246" extrusionOk="0">
                  <a:moveTo>
                    <a:pt x="1927" y="0"/>
                  </a:moveTo>
                  <a:cubicBezTo>
                    <a:pt x="1672" y="0"/>
                    <a:pt x="1418" y="46"/>
                    <a:pt x="1180" y="141"/>
                  </a:cubicBezTo>
                  <a:cubicBezTo>
                    <a:pt x="622" y="365"/>
                    <a:pt x="193" y="856"/>
                    <a:pt x="0" y="1425"/>
                  </a:cubicBezTo>
                  <a:cubicBezTo>
                    <a:pt x="590" y="2015"/>
                    <a:pt x="1248" y="2537"/>
                    <a:pt x="1968" y="2969"/>
                  </a:cubicBezTo>
                  <a:cubicBezTo>
                    <a:pt x="3344" y="3794"/>
                    <a:pt x="4967" y="4246"/>
                    <a:pt x="6565" y="4246"/>
                  </a:cubicBezTo>
                  <a:cubicBezTo>
                    <a:pt x="6645" y="4246"/>
                    <a:pt x="6724" y="4245"/>
                    <a:pt x="6804" y="4242"/>
                  </a:cubicBezTo>
                  <a:cubicBezTo>
                    <a:pt x="6809" y="4180"/>
                    <a:pt x="6820" y="4122"/>
                    <a:pt x="6825" y="4065"/>
                  </a:cubicBezTo>
                  <a:cubicBezTo>
                    <a:pt x="6898" y="3288"/>
                    <a:pt x="6721" y="2380"/>
                    <a:pt x="6038" y="2005"/>
                  </a:cubicBezTo>
                  <a:cubicBezTo>
                    <a:pt x="5849" y="1900"/>
                    <a:pt x="5647" y="1853"/>
                    <a:pt x="5444" y="1853"/>
                  </a:cubicBezTo>
                  <a:cubicBezTo>
                    <a:pt x="4818" y="1853"/>
                    <a:pt x="4176" y="2298"/>
                    <a:pt x="3843" y="2882"/>
                  </a:cubicBezTo>
                  <a:lnTo>
                    <a:pt x="3843" y="2882"/>
                  </a:lnTo>
                  <a:cubicBezTo>
                    <a:pt x="4143" y="2171"/>
                    <a:pt x="4020" y="1289"/>
                    <a:pt x="3512" y="700"/>
                  </a:cubicBezTo>
                  <a:cubicBezTo>
                    <a:pt x="3121" y="250"/>
                    <a:pt x="2523" y="0"/>
                    <a:pt x="1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2791100" y="1551550"/>
              <a:ext cx="325750" cy="257575"/>
            </a:xfrm>
            <a:custGeom>
              <a:avLst/>
              <a:gdLst/>
              <a:ahLst/>
              <a:cxnLst/>
              <a:rect l="l" t="t" r="r" b="b"/>
              <a:pathLst>
                <a:path w="13030" h="10303" extrusionOk="0">
                  <a:moveTo>
                    <a:pt x="2763" y="1"/>
                  </a:moveTo>
                  <a:cubicBezTo>
                    <a:pt x="2430" y="1"/>
                    <a:pt x="2106" y="79"/>
                    <a:pt x="1838" y="273"/>
                  </a:cubicBezTo>
                  <a:cubicBezTo>
                    <a:pt x="1185" y="747"/>
                    <a:pt x="1128" y="1728"/>
                    <a:pt x="1414" y="2485"/>
                  </a:cubicBezTo>
                  <a:cubicBezTo>
                    <a:pt x="1701" y="3237"/>
                    <a:pt x="2245" y="3863"/>
                    <a:pt x="2640" y="4567"/>
                  </a:cubicBezTo>
                  <a:cubicBezTo>
                    <a:pt x="2372" y="4303"/>
                    <a:pt x="2003" y="4178"/>
                    <a:pt x="1632" y="4178"/>
                  </a:cubicBezTo>
                  <a:cubicBezTo>
                    <a:pt x="1107" y="4178"/>
                    <a:pt x="576" y="4427"/>
                    <a:pt x="314" y="4885"/>
                  </a:cubicBezTo>
                  <a:cubicBezTo>
                    <a:pt x="0" y="5428"/>
                    <a:pt x="68" y="6127"/>
                    <a:pt x="355" y="6685"/>
                  </a:cubicBezTo>
                  <a:cubicBezTo>
                    <a:pt x="643" y="7244"/>
                    <a:pt x="1117" y="7682"/>
                    <a:pt x="1618" y="8058"/>
                  </a:cubicBezTo>
                  <a:cubicBezTo>
                    <a:pt x="3037" y="9142"/>
                    <a:pt x="4487" y="9983"/>
                    <a:pt x="6471" y="10259"/>
                  </a:cubicBezTo>
                  <a:cubicBezTo>
                    <a:pt x="6670" y="10288"/>
                    <a:pt x="6873" y="10303"/>
                    <a:pt x="7077" y="10303"/>
                  </a:cubicBezTo>
                  <a:cubicBezTo>
                    <a:pt x="7659" y="10303"/>
                    <a:pt x="8241" y="10176"/>
                    <a:pt x="8725" y="9862"/>
                  </a:cubicBezTo>
                  <a:cubicBezTo>
                    <a:pt x="9847" y="9137"/>
                    <a:pt x="10603" y="8720"/>
                    <a:pt x="11454" y="7692"/>
                  </a:cubicBezTo>
                  <a:cubicBezTo>
                    <a:pt x="12273" y="6705"/>
                    <a:pt x="12873" y="5516"/>
                    <a:pt x="13029" y="4253"/>
                  </a:cubicBezTo>
                  <a:lnTo>
                    <a:pt x="13029" y="4253"/>
                  </a:lnTo>
                  <a:cubicBezTo>
                    <a:pt x="12949" y="4256"/>
                    <a:pt x="12870" y="4257"/>
                    <a:pt x="12790" y="4257"/>
                  </a:cubicBezTo>
                  <a:cubicBezTo>
                    <a:pt x="11192" y="4257"/>
                    <a:pt x="9569" y="3805"/>
                    <a:pt x="8193" y="2980"/>
                  </a:cubicBezTo>
                  <a:cubicBezTo>
                    <a:pt x="7473" y="2548"/>
                    <a:pt x="6815" y="2026"/>
                    <a:pt x="6225" y="1436"/>
                  </a:cubicBezTo>
                  <a:cubicBezTo>
                    <a:pt x="6142" y="1671"/>
                    <a:pt x="6100" y="1922"/>
                    <a:pt x="6115" y="2172"/>
                  </a:cubicBezTo>
                  <a:cubicBezTo>
                    <a:pt x="5604" y="1217"/>
                    <a:pt x="4670" y="497"/>
                    <a:pt x="3642" y="157"/>
                  </a:cubicBezTo>
                  <a:cubicBezTo>
                    <a:pt x="3363" y="62"/>
                    <a:pt x="3059" y="1"/>
                    <a:pt x="2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2885025" y="1682975"/>
              <a:ext cx="187725" cy="132325"/>
            </a:xfrm>
            <a:custGeom>
              <a:avLst/>
              <a:gdLst/>
              <a:ahLst/>
              <a:cxnLst/>
              <a:rect l="l" t="t" r="r" b="b"/>
              <a:pathLst>
                <a:path w="7509" h="5293" extrusionOk="0">
                  <a:moveTo>
                    <a:pt x="3714" y="1"/>
                  </a:moveTo>
                  <a:cubicBezTo>
                    <a:pt x="3487" y="1"/>
                    <a:pt x="3271" y="174"/>
                    <a:pt x="3172" y="384"/>
                  </a:cubicBezTo>
                  <a:cubicBezTo>
                    <a:pt x="3058" y="634"/>
                    <a:pt x="3068" y="916"/>
                    <a:pt x="3095" y="1188"/>
                  </a:cubicBezTo>
                  <a:cubicBezTo>
                    <a:pt x="3179" y="2106"/>
                    <a:pt x="3418" y="3009"/>
                    <a:pt x="3798" y="3849"/>
                  </a:cubicBezTo>
                  <a:cubicBezTo>
                    <a:pt x="3360" y="3061"/>
                    <a:pt x="2734" y="2383"/>
                    <a:pt x="1978" y="1887"/>
                  </a:cubicBezTo>
                  <a:cubicBezTo>
                    <a:pt x="1785" y="1762"/>
                    <a:pt x="1576" y="1643"/>
                    <a:pt x="1346" y="1616"/>
                  </a:cubicBezTo>
                  <a:cubicBezTo>
                    <a:pt x="1313" y="1612"/>
                    <a:pt x="1279" y="1610"/>
                    <a:pt x="1245" y="1610"/>
                  </a:cubicBezTo>
                  <a:cubicBezTo>
                    <a:pt x="1042" y="1610"/>
                    <a:pt x="838" y="1691"/>
                    <a:pt x="730" y="1862"/>
                  </a:cubicBezTo>
                  <a:cubicBezTo>
                    <a:pt x="527" y="2180"/>
                    <a:pt x="752" y="2592"/>
                    <a:pt x="992" y="2884"/>
                  </a:cubicBezTo>
                  <a:cubicBezTo>
                    <a:pt x="1508" y="3505"/>
                    <a:pt x="2119" y="4042"/>
                    <a:pt x="2803" y="4475"/>
                  </a:cubicBezTo>
                  <a:cubicBezTo>
                    <a:pt x="2134" y="4078"/>
                    <a:pt x="1388" y="3828"/>
                    <a:pt x="621" y="3740"/>
                  </a:cubicBezTo>
                  <a:cubicBezTo>
                    <a:pt x="579" y="3735"/>
                    <a:pt x="534" y="3733"/>
                    <a:pt x="489" y="3733"/>
                  </a:cubicBezTo>
                  <a:cubicBezTo>
                    <a:pt x="277" y="3733"/>
                    <a:pt x="52" y="3791"/>
                    <a:pt x="0" y="3984"/>
                  </a:cubicBezTo>
                  <a:cubicBezTo>
                    <a:pt x="663" y="4846"/>
                    <a:pt x="1847" y="5080"/>
                    <a:pt x="2922" y="5258"/>
                  </a:cubicBezTo>
                  <a:cubicBezTo>
                    <a:pt x="3074" y="5282"/>
                    <a:pt x="3220" y="5293"/>
                    <a:pt x="3362" y="5293"/>
                  </a:cubicBezTo>
                  <a:cubicBezTo>
                    <a:pt x="3749" y="5293"/>
                    <a:pt x="4108" y="5210"/>
                    <a:pt x="4508" y="5080"/>
                  </a:cubicBezTo>
                  <a:cubicBezTo>
                    <a:pt x="5520" y="4752"/>
                    <a:pt x="6449" y="4183"/>
                    <a:pt x="7196" y="3437"/>
                  </a:cubicBezTo>
                  <a:cubicBezTo>
                    <a:pt x="7311" y="3322"/>
                    <a:pt x="7430" y="3192"/>
                    <a:pt x="7468" y="3035"/>
                  </a:cubicBezTo>
                  <a:cubicBezTo>
                    <a:pt x="7509" y="2879"/>
                    <a:pt x="7446" y="2681"/>
                    <a:pt x="7295" y="2623"/>
                  </a:cubicBezTo>
                  <a:cubicBezTo>
                    <a:pt x="7264" y="2613"/>
                    <a:pt x="7232" y="2608"/>
                    <a:pt x="7200" y="2608"/>
                  </a:cubicBezTo>
                  <a:cubicBezTo>
                    <a:pt x="7107" y="2608"/>
                    <a:pt x="7010" y="2646"/>
                    <a:pt x="6924" y="2686"/>
                  </a:cubicBezTo>
                  <a:cubicBezTo>
                    <a:pt x="6585" y="2847"/>
                    <a:pt x="6261" y="3044"/>
                    <a:pt x="5960" y="3270"/>
                  </a:cubicBezTo>
                  <a:lnTo>
                    <a:pt x="5960" y="3270"/>
                  </a:lnTo>
                  <a:cubicBezTo>
                    <a:pt x="6540" y="2720"/>
                    <a:pt x="6979" y="2024"/>
                    <a:pt x="7222" y="1261"/>
                  </a:cubicBezTo>
                  <a:cubicBezTo>
                    <a:pt x="7285" y="1063"/>
                    <a:pt x="7321" y="817"/>
                    <a:pt x="7175" y="677"/>
                  </a:cubicBezTo>
                  <a:cubicBezTo>
                    <a:pt x="7113" y="620"/>
                    <a:pt x="7040" y="596"/>
                    <a:pt x="6963" y="596"/>
                  </a:cubicBezTo>
                  <a:cubicBezTo>
                    <a:pt x="6780" y="596"/>
                    <a:pt x="6572" y="731"/>
                    <a:pt x="6428" y="870"/>
                  </a:cubicBezTo>
                  <a:cubicBezTo>
                    <a:pt x="5751" y="1537"/>
                    <a:pt x="5223" y="2351"/>
                    <a:pt x="4889" y="3239"/>
                  </a:cubicBezTo>
                  <a:cubicBezTo>
                    <a:pt x="4925" y="2274"/>
                    <a:pt x="4706" y="1443"/>
                    <a:pt x="4321" y="557"/>
                  </a:cubicBezTo>
                  <a:cubicBezTo>
                    <a:pt x="4217" y="328"/>
                    <a:pt x="4070" y="77"/>
                    <a:pt x="3825" y="15"/>
                  </a:cubicBezTo>
                  <a:cubicBezTo>
                    <a:pt x="3788" y="5"/>
                    <a:pt x="3751" y="1"/>
                    <a:pt x="3714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2931850" y="1800850"/>
              <a:ext cx="161000" cy="822075"/>
            </a:xfrm>
            <a:custGeom>
              <a:avLst/>
              <a:gdLst/>
              <a:ahLst/>
              <a:cxnLst/>
              <a:rect l="l" t="t" r="r" b="b"/>
              <a:pathLst>
                <a:path w="6440" h="32883" extrusionOk="0">
                  <a:moveTo>
                    <a:pt x="2922" y="1"/>
                  </a:moveTo>
                  <a:lnTo>
                    <a:pt x="2489" y="287"/>
                  </a:lnTo>
                  <a:cubicBezTo>
                    <a:pt x="3194" y="1336"/>
                    <a:pt x="3606" y="2594"/>
                    <a:pt x="3935" y="3690"/>
                  </a:cubicBezTo>
                  <a:cubicBezTo>
                    <a:pt x="5224" y="7963"/>
                    <a:pt x="5865" y="11808"/>
                    <a:pt x="5891" y="15440"/>
                  </a:cubicBezTo>
                  <a:cubicBezTo>
                    <a:pt x="5923" y="19656"/>
                    <a:pt x="5082" y="23652"/>
                    <a:pt x="3459" y="26992"/>
                  </a:cubicBezTo>
                  <a:cubicBezTo>
                    <a:pt x="2500" y="28964"/>
                    <a:pt x="1227" y="30806"/>
                    <a:pt x="1" y="32591"/>
                  </a:cubicBezTo>
                  <a:lnTo>
                    <a:pt x="423" y="32883"/>
                  </a:lnTo>
                  <a:cubicBezTo>
                    <a:pt x="1665" y="31083"/>
                    <a:pt x="2948" y="29225"/>
                    <a:pt x="3924" y="27216"/>
                  </a:cubicBezTo>
                  <a:cubicBezTo>
                    <a:pt x="5583" y="23804"/>
                    <a:pt x="6440" y="19734"/>
                    <a:pt x="6409" y="15440"/>
                  </a:cubicBezTo>
                  <a:cubicBezTo>
                    <a:pt x="6377" y="11756"/>
                    <a:pt x="5730" y="7864"/>
                    <a:pt x="4430" y="3543"/>
                  </a:cubicBezTo>
                  <a:cubicBezTo>
                    <a:pt x="4086" y="2411"/>
                    <a:pt x="3664" y="1106"/>
                    <a:pt x="292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2983875" y="1792375"/>
              <a:ext cx="50000" cy="27825"/>
            </a:xfrm>
            <a:custGeom>
              <a:avLst/>
              <a:gdLst/>
              <a:ahLst/>
              <a:cxnLst/>
              <a:rect l="l" t="t" r="r" b="b"/>
              <a:pathLst>
                <a:path w="2000" h="1113" extrusionOk="0">
                  <a:moveTo>
                    <a:pt x="1038" y="0"/>
                  </a:moveTo>
                  <a:cubicBezTo>
                    <a:pt x="637" y="0"/>
                    <a:pt x="235" y="233"/>
                    <a:pt x="59" y="595"/>
                  </a:cubicBezTo>
                  <a:cubicBezTo>
                    <a:pt x="27" y="658"/>
                    <a:pt x="1" y="725"/>
                    <a:pt x="17" y="793"/>
                  </a:cubicBezTo>
                  <a:cubicBezTo>
                    <a:pt x="44" y="918"/>
                    <a:pt x="174" y="981"/>
                    <a:pt x="289" y="1023"/>
                  </a:cubicBezTo>
                  <a:cubicBezTo>
                    <a:pt x="398" y="1065"/>
                    <a:pt x="508" y="1106"/>
                    <a:pt x="622" y="1111"/>
                  </a:cubicBezTo>
                  <a:cubicBezTo>
                    <a:pt x="634" y="1112"/>
                    <a:pt x="646" y="1112"/>
                    <a:pt x="658" y="1112"/>
                  </a:cubicBezTo>
                  <a:cubicBezTo>
                    <a:pt x="728" y="1112"/>
                    <a:pt x="795" y="1097"/>
                    <a:pt x="862" y="1075"/>
                  </a:cubicBezTo>
                  <a:cubicBezTo>
                    <a:pt x="1202" y="966"/>
                    <a:pt x="2000" y="251"/>
                    <a:pt x="1322" y="42"/>
                  </a:cubicBezTo>
                  <a:cubicBezTo>
                    <a:pt x="1229" y="14"/>
                    <a:pt x="1134" y="0"/>
                    <a:pt x="103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3107050" y="1700100"/>
              <a:ext cx="363050" cy="1119025"/>
            </a:xfrm>
            <a:custGeom>
              <a:avLst/>
              <a:gdLst/>
              <a:ahLst/>
              <a:cxnLst/>
              <a:rect l="l" t="t" r="r" b="b"/>
              <a:pathLst>
                <a:path w="14522" h="44761" extrusionOk="0">
                  <a:moveTo>
                    <a:pt x="4700" y="1"/>
                  </a:moveTo>
                  <a:cubicBezTo>
                    <a:pt x="3936" y="1"/>
                    <a:pt x="3185" y="178"/>
                    <a:pt x="2515" y="576"/>
                  </a:cubicBezTo>
                  <a:cubicBezTo>
                    <a:pt x="735" y="1630"/>
                    <a:pt x="0" y="3905"/>
                    <a:pt x="167" y="5967"/>
                  </a:cubicBezTo>
                  <a:cubicBezTo>
                    <a:pt x="333" y="8022"/>
                    <a:pt x="1236" y="9943"/>
                    <a:pt x="2077" y="11831"/>
                  </a:cubicBezTo>
                  <a:cubicBezTo>
                    <a:pt x="6382" y="21526"/>
                    <a:pt x="10681" y="34257"/>
                    <a:pt x="12167" y="44761"/>
                  </a:cubicBezTo>
                  <a:cubicBezTo>
                    <a:pt x="11886" y="42783"/>
                    <a:pt x="14522" y="37211"/>
                    <a:pt x="14365" y="32493"/>
                  </a:cubicBezTo>
                  <a:cubicBezTo>
                    <a:pt x="14291" y="30323"/>
                    <a:pt x="14156" y="28689"/>
                    <a:pt x="14214" y="26519"/>
                  </a:cubicBezTo>
                  <a:cubicBezTo>
                    <a:pt x="14365" y="20263"/>
                    <a:pt x="13759" y="14006"/>
                    <a:pt x="12048" y="7975"/>
                  </a:cubicBezTo>
                  <a:cubicBezTo>
                    <a:pt x="11411" y="5726"/>
                    <a:pt x="10582" y="3436"/>
                    <a:pt x="8911" y="1797"/>
                  </a:cubicBezTo>
                  <a:cubicBezTo>
                    <a:pt x="7803" y="709"/>
                    <a:pt x="6224" y="1"/>
                    <a:pt x="4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3223925" y="1783325"/>
              <a:ext cx="214600" cy="1018450"/>
            </a:xfrm>
            <a:custGeom>
              <a:avLst/>
              <a:gdLst/>
              <a:ahLst/>
              <a:cxnLst/>
              <a:rect l="l" t="t" r="r" b="b"/>
              <a:pathLst>
                <a:path w="8584" h="40738" extrusionOk="0">
                  <a:moveTo>
                    <a:pt x="97" y="0"/>
                  </a:moveTo>
                  <a:cubicBezTo>
                    <a:pt x="86" y="0"/>
                    <a:pt x="74" y="3"/>
                    <a:pt x="63" y="8"/>
                  </a:cubicBezTo>
                  <a:cubicBezTo>
                    <a:pt x="21" y="28"/>
                    <a:pt x="0" y="75"/>
                    <a:pt x="16" y="122"/>
                  </a:cubicBezTo>
                  <a:cubicBezTo>
                    <a:pt x="5578" y="13345"/>
                    <a:pt x="8407" y="28491"/>
                    <a:pt x="7586" y="40644"/>
                  </a:cubicBezTo>
                  <a:cubicBezTo>
                    <a:pt x="7586" y="40690"/>
                    <a:pt x="7624" y="40732"/>
                    <a:pt x="7670" y="40738"/>
                  </a:cubicBezTo>
                  <a:lnTo>
                    <a:pt x="7675" y="40738"/>
                  </a:lnTo>
                  <a:cubicBezTo>
                    <a:pt x="7718" y="40738"/>
                    <a:pt x="7759" y="40700"/>
                    <a:pt x="7759" y="40654"/>
                  </a:cubicBezTo>
                  <a:cubicBezTo>
                    <a:pt x="8583" y="28481"/>
                    <a:pt x="5745" y="13302"/>
                    <a:pt x="178" y="54"/>
                  </a:cubicBezTo>
                  <a:cubicBezTo>
                    <a:pt x="162" y="23"/>
                    <a:pt x="131" y="0"/>
                    <a:pt x="97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6" name="Google Shape;866;p36"/>
            <p:cNvGrpSpPr/>
            <p:nvPr/>
          </p:nvGrpSpPr>
          <p:grpSpPr>
            <a:xfrm>
              <a:off x="2102450" y="1872250"/>
              <a:ext cx="2478400" cy="1314650"/>
              <a:chOff x="2213275" y="4162175"/>
              <a:chExt cx="2478400" cy="131465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3338725" y="4408950"/>
                <a:ext cx="227500" cy="1046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4187" extrusionOk="0">
                    <a:moveTo>
                      <a:pt x="4675" y="1"/>
                    </a:moveTo>
                    <a:lnTo>
                      <a:pt x="4143" y="283"/>
                    </a:lnTo>
                    <a:lnTo>
                      <a:pt x="0" y="3235"/>
                    </a:lnTo>
                    <a:cubicBezTo>
                      <a:pt x="1154" y="4074"/>
                      <a:pt x="3091" y="4186"/>
                      <a:pt x="4024" y="4186"/>
                    </a:cubicBezTo>
                    <a:cubicBezTo>
                      <a:pt x="4263" y="4186"/>
                      <a:pt x="4437" y="4179"/>
                      <a:pt x="4513" y="4175"/>
                    </a:cubicBezTo>
                    <a:lnTo>
                      <a:pt x="4513" y="4170"/>
                    </a:lnTo>
                    <a:cubicBezTo>
                      <a:pt x="4513" y="4170"/>
                      <a:pt x="4523" y="4175"/>
                      <a:pt x="4535" y="4175"/>
                    </a:cubicBezTo>
                    <a:cubicBezTo>
                      <a:pt x="4550" y="4175"/>
                      <a:pt x="4560" y="4170"/>
                      <a:pt x="4560" y="4170"/>
                    </a:cubicBezTo>
                    <a:lnTo>
                      <a:pt x="4560" y="4175"/>
                    </a:lnTo>
                    <a:cubicBezTo>
                      <a:pt x="4636" y="4179"/>
                      <a:pt x="4808" y="4186"/>
                      <a:pt x="5046" y="4186"/>
                    </a:cubicBezTo>
                    <a:cubicBezTo>
                      <a:pt x="5984" y="4186"/>
                      <a:pt x="7946" y="4073"/>
                      <a:pt x="9094" y="3220"/>
                    </a:cubicBezTo>
                    <a:lnTo>
                      <a:pt x="9099" y="3215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rgbClr val="C3B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6"/>
              <p:cNvSpPr/>
              <p:nvPr/>
            </p:nvSpPr>
            <p:spPr>
              <a:xfrm>
                <a:off x="2301925" y="4162175"/>
                <a:ext cx="1150300" cy="329525"/>
              </a:xfrm>
              <a:custGeom>
                <a:avLst/>
                <a:gdLst/>
                <a:ahLst/>
                <a:cxnLst/>
                <a:rect l="l" t="t" r="r" b="b"/>
                <a:pathLst>
                  <a:path w="46012" h="13181" extrusionOk="0">
                    <a:moveTo>
                      <a:pt x="5928" y="0"/>
                    </a:moveTo>
                    <a:lnTo>
                      <a:pt x="1" y="4070"/>
                    </a:lnTo>
                    <a:lnTo>
                      <a:pt x="38910" y="10320"/>
                    </a:lnTo>
                    <a:lnTo>
                      <a:pt x="38946" y="13180"/>
                    </a:lnTo>
                    <a:lnTo>
                      <a:pt x="38946" y="13175"/>
                    </a:lnTo>
                    <a:lnTo>
                      <a:pt x="38910" y="10320"/>
                    </a:lnTo>
                    <a:lnTo>
                      <a:pt x="38910" y="10320"/>
                    </a:lnTo>
                    <a:cubicBezTo>
                      <a:pt x="38910" y="10320"/>
                      <a:pt x="38915" y="10326"/>
                      <a:pt x="38920" y="10336"/>
                    </a:cubicBezTo>
                    <a:cubicBezTo>
                      <a:pt x="38925" y="10341"/>
                      <a:pt x="38931" y="10346"/>
                      <a:pt x="38931" y="10351"/>
                    </a:cubicBezTo>
                    <a:cubicBezTo>
                      <a:pt x="38941" y="10363"/>
                      <a:pt x="38951" y="10373"/>
                      <a:pt x="38963" y="10389"/>
                    </a:cubicBezTo>
                    <a:cubicBezTo>
                      <a:pt x="38968" y="10399"/>
                      <a:pt x="38978" y="10409"/>
                      <a:pt x="38983" y="10420"/>
                    </a:cubicBezTo>
                    <a:cubicBezTo>
                      <a:pt x="38999" y="10435"/>
                      <a:pt x="39014" y="10457"/>
                      <a:pt x="39030" y="10477"/>
                    </a:cubicBezTo>
                    <a:cubicBezTo>
                      <a:pt x="39040" y="10493"/>
                      <a:pt x="39050" y="10503"/>
                      <a:pt x="39062" y="10519"/>
                    </a:cubicBezTo>
                    <a:cubicBezTo>
                      <a:pt x="39082" y="10546"/>
                      <a:pt x="39103" y="10577"/>
                      <a:pt x="39129" y="10608"/>
                    </a:cubicBezTo>
                    <a:cubicBezTo>
                      <a:pt x="39139" y="10618"/>
                      <a:pt x="39144" y="10628"/>
                      <a:pt x="39155" y="10644"/>
                    </a:cubicBezTo>
                    <a:cubicBezTo>
                      <a:pt x="39192" y="10686"/>
                      <a:pt x="39228" y="10733"/>
                      <a:pt x="39269" y="10785"/>
                    </a:cubicBezTo>
                    <a:cubicBezTo>
                      <a:pt x="39281" y="10801"/>
                      <a:pt x="39291" y="10816"/>
                      <a:pt x="39307" y="10832"/>
                    </a:cubicBezTo>
                    <a:cubicBezTo>
                      <a:pt x="39338" y="10869"/>
                      <a:pt x="39370" y="10910"/>
                      <a:pt x="39401" y="10953"/>
                    </a:cubicBezTo>
                    <a:cubicBezTo>
                      <a:pt x="39416" y="10973"/>
                      <a:pt x="39437" y="10994"/>
                      <a:pt x="39452" y="11020"/>
                    </a:cubicBezTo>
                    <a:cubicBezTo>
                      <a:pt x="39484" y="11056"/>
                      <a:pt x="39515" y="11098"/>
                      <a:pt x="39551" y="11134"/>
                    </a:cubicBezTo>
                    <a:cubicBezTo>
                      <a:pt x="39572" y="11160"/>
                      <a:pt x="39594" y="11187"/>
                      <a:pt x="39614" y="11213"/>
                    </a:cubicBezTo>
                    <a:cubicBezTo>
                      <a:pt x="39651" y="11254"/>
                      <a:pt x="39688" y="11302"/>
                      <a:pt x="39724" y="11343"/>
                    </a:cubicBezTo>
                    <a:cubicBezTo>
                      <a:pt x="39739" y="11365"/>
                      <a:pt x="39760" y="11391"/>
                      <a:pt x="39782" y="11411"/>
                    </a:cubicBezTo>
                    <a:cubicBezTo>
                      <a:pt x="39833" y="11478"/>
                      <a:pt x="39891" y="11547"/>
                      <a:pt x="39953" y="11615"/>
                    </a:cubicBezTo>
                    <a:cubicBezTo>
                      <a:pt x="39969" y="11635"/>
                      <a:pt x="39984" y="11651"/>
                      <a:pt x="40006" y="11673"/>
                    </a:cubicBezTo>
                    <a:cubicBezTo>
                      <a:pt x="40047" y="11724"/>
                      <a:pt x="40095" y="11776"/>
                      <a:pt x="40136" y="11823"/>
                    </a:cubicBezTo>
                    <a:cubicBezTo>
                      <a:pt x="40162" y="11849"/>
                      <a:pt x="40184" y="11880"/>
                      <a:pt x="40209" y="11907"/>
                    </a:cubicBezTo>
                    <a:cubicBezTo>
                      <a:pt x="40251" y="11948"/>
                      <a:pt x="40292" y="11996"/>
                      <a:pt x="40329" y="12037"/>
                    </a:cubicBezTo>
                    <a:cubicBezTo>
                      <a:pt x="40355" y="12068"/>
                      <a:pt x="40381" y="12095"/>
                      <a:pt x="40408" y="12121"/>
                    </a:cubicBezTo>
                    <a:cubicBezTo>
                      <a:pt x="40449" y="12167"/>
                      <a:pt x="40497" y="12215"/>
                      <a:pt x="40538" y="12256"/>
                    </a:cubicBezTo>
                    <a:cubicBezTo>
                      <a:pt x="40559" y="12282"/>
                      <a:pt x="40584" y="12309"/>
                      <a:pt x="40606" y="12330"/>
                    </a:cubicBezTo>
                    <a:cubicBezTo>
                      <a:pt x="40892" y="12622"/>
                      <a:pt x="41179" y="12887"/>
                      <a:pt x="41446" y="13091"/>
                    </a:cubicBezTo>
                    <a:cubicBezTo>
                      <a:pt x="41456" y="13096"/>
                      <a:pt x="41467" y="13101"/>
                      <a:pt x="41472" y="13106"/>
                    </a:cubicBezTo>
                    <a:lnTo>
                      <a:pt x="45615" y="10154"/>
                    </a:lnTo>
                    <a:lnTo>
                      <a:pt x="46012" y="9872"/>
                    </a:lnTo>
                    <a:cubicBezTo>
                      <a:pt x="46012" y="9872"/>
                      <a:pt x="46012" y="7591"/>
                      <a:pt x="42380" y="6580"/>
                    </a:cubicBezTo>
                    <a:cubicBezTo>
                      <a:pt x="38753" y="5568"/>
                      <a:pt x="5928" y="0"/>
                      <a:pt x="59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6"/>
              <p:cNvSpPr/>
              <p:nvPr/>
            </p:nvSpPr>
            <p:spPr>
              <a:xfrm>
                <a:off x="3455575" y="4162175"/>
                <a:ext cx="1149775" cy="327950"/>
              </a:xfrm>
              <a:custGeom>
                <a:avLst/>
                <a:gdLst/>
                <a:ahLst/>
                <a:cxnLst/>
                <a:rect l="l" t="t" r="r" b="b"/>
                <a:pathLst>
                  <a:path w="45991" h="13118" extrusionOk="0">
                    <a:moveTo>
                      <a:pt x="40078" y="0"/>
                    </a:moveTo>
                    <a:cubicBezTo>
                      <a:pt x="40078" y="0"/>
                      <a:pt x="7259" y="5568"/>
                      <a:pt x="3627" y="6580"/>
                    </a:cubicBezTo>
                    <a:cubicBezTo>
                      <a:pt x="1" y="7591"/>
                      <a:pt x="1" y="9872"/>
                      <a:pt x="1" y="9872"/>
                    </a:cubicBezTo>
                    <a:lnTo>
                      <a:pt x="4425" y="13086"/>
                    </a:lnTo>
                    <a:cubicBezTo>
                      <a:pt x="4598" y="12956"/>
                      <a:pt x="4776" y="12805"/>
                      <a:pt x="4952" y="12632"/>
                    </a:cubicBezTo>
                    <a:cubicBezTo>
                      <a:pt x="5746" y="11885"/>
                      <a:pt x="6570" y="10827"/>
                      <a:pt x="6857" y="10457"/>
                    </a:cubicBezTo>
                    <a:cubicBezTo>
                      <a:pt x="6857" y="10452"/>
                      <a:pt x="6862" y="10452"/>
                      <a:pt x="6862" y="10445"/>
                    </a:cubicBezTo>
                    <a:cubicBezTo>
                      <a:pt x="6883" y="10425"/>
                      <a:pt x="6898" y="10399"/>
                      <a:pt x="6915" y="10383"/>
                    </a:cubicBezTo>
                    <a:cubicBezTo>
                      <a:pt x="6915" y="10378"/>
                      <a:pt x="6915" y="10378"/>
                      <a:pt x="6920" y="10373"/>
                    </a:cubicBezTo>
                    <a:cubicBezTo>
                      <a:pt x="6946" y="10336"/>
                      <a:pt x="6961" y="10320"/>
                      <a:pt x="6961" y="10320"/>
                    </a:cubicBezTo>
                    <a:lnTo>
                      <a:pt x="6961" y="10320"/>
                    </a:lnTo>
                    <a:lnTo>
                      <a:pt x="6920" y="13118"/>
                    </a:lnTo>
                    <a:lnTo>
                      <a:pt x="6951" y="13113"/>
                    </a:lnTo>
                    <a:lnTo>
                      <a:pt x="6987" y="10320"/>
                    </a:lnTo>
                    <a:lnTo>
                      <a:pt x="21800" y="7941"/>
                    </a:lnTo>
                    <a:lnTo>
                      <a:pt x="21817" y="7331"/>
                    </a:lnTo>
                    <a:cubicBezTo>
                      <a:pt x="21817" y="6903"/>
                      <a:pt x="21612" y="6945"/>
                      <a:pt x="21665" y="6919"/>
                    </a:cubicBezTo>
                    <a:lnTo>
                      <a:pt x="25349" y="6199"/>
                    </a:lnTo>
                    <a:cubicBezTo>
                      <a:pt x="25366" y="6191"/>
                      <a:pt x="25384" y="6187"/>
                      <a:pt x="25402" y="6187"/>
                    </a:cubicBezTo>
                    <a:cubicBezTo>
                      <a:pt x="25502" y="6187"/>
                      <a:pt x="25618" y="6296"/>
                      <a:pt x="25610" y="6423"/>
                    </a:cubicBezTo>
                    <a:cubicBezTo>
                      <a:pt x="25610" y="6496"/>
                      <a:pt x="25600" y="6814"/>
                      <a:pt x="25583" y="7331"/>
                    </a:cubicBezTo>
                    <a:lnTo>
                      <a:pt x="45990" y="4054"/>
                    </a:lnTo>
                    <a:lnTo>
                      <a:pt x="400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6"/>
              <p:cNvSpPr/>
              <p:nvPr/>
            </p:nvSpPr>
            <p:spPr>
              <a:xfrm>
                <a:off x="2213275" y="4253475"/>
                <a:ext cx="1074300" cy="1162800"/>
              </a:xfrm>
              <a:custGeom>
                <a:avLst/>
                <a:gdLst/>
                <a:ahLst/>
                <a:cxnLst/>
                <a:rect l="l" t="t" r="r" b="b"/>
                <a:pathLst>
                  <a:path w="42972" h="46512" extrusionOk="0">
                    <a:moveTo>
                      <a:pt x="867" y="0"/>
                    </a:moveTo>
                    <a:cubicBezTo>
                      <a:pt x="384" y="0"/>
                      <a:pt x="1" y="432"/>
                      <a:pt x="77" y="929"/>
                    </a:cubicBezTo>
                    <a:lnTo>
                      <a:pt x="6198" y="39744"/>
                    </a:lnTo>
                    <a:cubicBezTo>
                      <a:pt x="6292" y="40318"/>
                      <a:pt x="6740" y="40767"/>
                      <a:pt x="7314" y="40861"/>
                    </a:cubicBezTo>
                    <a:lnTo>
                      <a:pt x="42972" y="46512"/>
                    </a:lnTo>
                    <a:lnTo>
                      <a:pt x="42972" y="46512"/>
                    </a:lnTo>
                    <a:lnTo>
                      <a:pt x="42492" y="9523"/>
                    </a:lnTo>
                    <a:lnTo>
                      <a:pt x="42456" y="6668"/>
                    </a:lnTo>
                    <a:lnTo>
                      <a:pt x="3547" y="418"/>
                    </a:lnTo>
                    <a:lnTo>
                      <a:pt x="1001" y="11"/>
                    </a:lnTo>
                    <a:cubicBezTo>
                      <a:pt x="956" y="4"/>
                      <a:pt x="911" y="0"/>
                      <a:pt x="8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6"/>
              <p:cNvSpPr/>
              <p:nvPr/>
            </p:nvSpPr>
            <p:spPr>
              <a:xfrm>
                <a:off x="3617350" y="4253475"/>
                <a:ext cx="1074325" cy="1162800"/>
              </a:xfrm>
              <a:custGeom>
                <a:avLst/>
                <a:gdLst/>
                <a:ahLst/>
                <a:cxnLst/>
                <a:rect l="l" t="t" r="r" b="b"/>
                <a:pathLst>
                  <a:path w="42973" h="46512" extrusionOk="0">
                    <a:moveTo>
                      <a:pt x="42105" y="0"/>
                    </a:moveTo>
                    <a:cubicBezTo>
                      <a:pt x="42061" y="0"/>
                      <a:pt x="42017" y="4"/>
                      <a:pt x="41971" y="11"/>
                    </a:cubicBezTo>
                    <a:lnTo>
                      <a:pt x="39519" y="402"/>
                    </a:lnTo>
                    <a:lnTo>
                      <a:pt x="19112" y="3679"/>
                    </a:lnTo>
                    <a:cubicBezTo>
                      <a:pt x="18982" y="8146"/>
                      <a:pt x="18466" y="27378"/>
                      <a:pt x="18466" y="27378"/>
                    </a:cubicBezTo>
                    <a:lnTo>
                      <a:pt x="16655" y="24785"/>
                    </a:lnTo>
                    <a:lnTo>
                      <a:pt x="14616" y="27759"/>
                    </a:lnTo>
                    <a:lnTo>
                      <a:pt x="15329" y="4289"/>
                    </a:lnTo>
                    <a:lnTo>
                      <a:pt x="516" y="6668"/>
                    </a:lnTo>
                    <a:lnTo>
                      <a:pt x="480" y="9461"/>
                    </a:lnTo>
                    <a:lnTo>
                      <a:pt x="0" y="46512"/>
                    </a:lnTo>
                    <a:lnTo>
                      <a:pt x="35659" y="40861"/>
                    </a:lnTo>
                    <a:cubicBezTo>
                      <a:pt x="36232" y="40767"/>
                      <a:pt x="36680" y="40318"/>
                      <a:pt x="36769" y="39744"/>
                    </a:cubicBezTo>
                    <a:lnTo>
                      <a:pt x="42895" y="929"/>
                    </a:lnTo>
                    <a:cubicBezTo>
                      <a:pt x="42972" y="432"/>
                      <a:pt x="42588" y="0"/>
                      <a:pt x="42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6"/>
              <p:cNvSpPr/>
              <p:nvPr/>
            </p:nvSpPr>
            <p:spPr>
              <a:xfrm>
                <a:off x="3317050" y="4470425"/>
                <a:ext cx="262350" cy="1006400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40256" extrusionOk="0">
                    <a:moveTo>
                      <a:pt x="1" y="0"/>
                    </a:moveTo>
                    <a:cubicBezTo>
                      <a:pt x="15" y="15"/>
                      <a:pt x="30" y="29"/>
                      <a:pt x="44" y="44"/>
                    </a:cubicBezTo>
                    <a:lnTo>
                      <a:pt x="44" y="44"/>
                    </a:lnTo>
                    <a:cubicBezTo>
                      <a:pt x="30" y="29"/>
                      <a:pt x="15" y="15"/>
                      <a:pt x="1" y="0"/>
                    </a:cubicBezTo>
                    <a:close/>
                    <a:moveTo>
                      <a:pt x="44" y="44"/>
                    </a:moveTo>
                    <a:cubicBezTo>
                      <a:pt x="96" y="97"/>
                      <a:pt x="146" y="149"/>
                      <a:pt x="198" y="198"/>
                    </a:cubicBezTo>
                    <a:lnTo>
                      <a:pt x="658" y="39509"/>
                    </a:lnTo>
                    <a:cubicBezTo>
                      <a:pt x="1930" y="40143"/>
                      <a:pt x="3542" y="40255"/>
                      <a:pt x="4527" y="40255"/>
                    </a:cubicBezTo>
                    <a:cubicBezTo>
                      <a:pt x="4992" y="40255"/>
                      <a:pt x="5318" y="40230"/>
                      <a:pt x="5402" y="40223"/>
                    </a:cubicBezTo>
                    <a:cubicBezTo>
                      <a:pt x="5484" y="40230"/>
                      <a:pt x="5811" y="40255"/>
                      <a:pt x="6278" y="40255"/>
                    </a:cubicBezTo>
                    <a:cubicBezTo>
                      <a:pt x="7187" y="40255"/>
                      <a:pt x="8628" y="40160"/>
                      <a:pt x="9841" y="39649"/>
                    </a:cubicBezTo>
                    <a:lnTo>
                      <a:pt x="10493" y="302"/>
                    </a:lnTo>
                    <a:lnTo>
                      <a:pt x="10493" y="302"/>
                    </a:lnTo>
                    <a:cubicBezTo>
                      <a:pt x="10317" y="475"/>
                      <a:pt x="10139" y="626"/>
                      <a:pt x="9966" y="756"/>
                    </a:cubicBezTo>
                    <a:lnTo>
                      <a:pt x="9961" y="761"/>
                    </a:lnTo>
                    <a:cubicBezTo>
                      <a:pt x="8813" y="1614"/>
                      <a:pt x="6851" y="1727"/>
                      <a:pt x="5913" y="1727"/>
                    </a:cubicBezTo>
                    <a:cubicBezTo>
                      <a:pt x="5675" y="1727"/>
                      <a:pt x="5503" y="1720"/>
                      <a:pt x="5427" y="1716"/>
                    </a:cubicBezTo>
                    <a:lnTo>
                      <a:pt x="5427" y="1711"/>
                    </a:lnTo>
                    <a:cubicBezTo>
                      <a:pt x="5427" y="1711"/>
                      <a:pt x="5417" y="1716"/>
                      <a:pt x="5402" y="1716"/>
                    </a:cubicBezTo>
                    <a:cubicBezTo>
                      <a:pt x="5390" y="1716"/>
                      <a:pt x="5380" y="1711"/>
                      <a:pt x="5380" y="1711"/>
                    </a:cubicBezTo>
                    <a:lnTo>
                      <a:pt x="5380" y="1716"/>
                    </a:lnTo>
                    <a:cubicBezTo>
                      <a:pt x="5304" y="1720"/>
                      <a:pt x="5130" y="1727"/>
                      <a:pt x="4891" y="1727"/>
                    </a:cubicBezTo>
                    <a:cubicBezTo>
                      <a:pt x="3958" y="1727"/>
                      <a:pt x="2021" y="1615"/>
                      <a:pt x="867" y="776"/>
                    </a:cubicBezTo>
                    <a:cubicBezTo>
                      <a:pt x="862" y="771"/>
                      <a:pt x="851" y="766"/>
                      <a:pt x="841" y="761"/>
                    </a:cubicBezTo>
                    <a:cubicBezTo>
                      <a:pt x="588" y="568"/>
                      <a:pt x="316" y="318"/>
                      <a:pt x="44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6"/>
              <p:cNvSpPr/>
              <p:nvPr/>
            </p:nvSpPr>
            <p:spPr>
              <a:xfrm>
                <a:off x="3292250" y="4442475"/>
                <a:ext cx="27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32" extrusionOk="0">
                    <a:moveTo>
                      <a:pt x="111" y="131"/>
                    </a:moveTo>
                    <a:cubicBezTo>
                      <a:pt x="75" y="90"/>
                      <a:pt x="38" y="42"/>
                      <a:pt x="1" y="1"/>
                    </a:cubicBezTo>
                    <a:cubicBezTo>
                      <a:pt x="38" y="42"/>
                      <a:pt x="75" y="90"/>
                      <a:pt x="111" y="13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6"/>
              <p:cNvSpPr/>
              <p:nvPr/>
            </p:nvSpPr>
            <p:spPr>
              <a:xfrm>
                <a:off x="3288225" y="4437675"/>
                <a:ext cx="25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" y="37"/>
                      <a:pt x="63" y="78"/>
                      <a:pt x="99" y="114"/>
                    </a:cubicBezTo>
                    <a:cubicBezTo>
                      <a:pt x="63" y="73"/>
                      <a:pt x="32" y="37"/>
                      <a:pt x="0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6"/>
              <p:cNvSpPr/>
              <p:nvPr/>
            </p:nvSpPr>
            <p:spPr>
              <a:xfrm>
                <a:off x="3284575" y="4432975"/>
                <a:ext cx="23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1" extrusionOk="0">
                    <a:moveTo>
                      <a:pt x="95" y="121"/>
                    </a:moveTo>
                    <a:cubicBezTo>
                      <a:pt x="64" y="78"/>
                      <a:pt x="32" y="37"/>
                      <a:pt x="1" y="0"/>
                    </a:cubicBezTo>
                    <a:cubicBezTo>
                      <a:pt x="32" y="37"/>
                      <a:pt x="64" y="78"/>
                      <a:pt x="95" y="12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296450" y="4447425"/>
                <a:ext cx="432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05" extrusionOk="0">
                    <a:moveTo>
                      <a:pt x="172" y="205"/>
                    </a:moveTo>
                    <a:cubicBezTo>
                      <a:pt x="110" y="137"/>
                      <a:pt x="52" y="68"/>
                      <a:pt x="1" y="1"/>
                    </a:cubicBezTo>
                    <a:cubicBezTo>
                      <a:pt x="52" y="68"/>
                      <a:pt x="110" y="137"/>
                      <a:pt x="172" y="205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3278450" y="4425150"/>
                <a:ext cx="1725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0" extrusionOk="0">
                    <a:moveTo>
                      <a:pt x="68" y="89"/>
                    </a:moveTo>
                    <a:cubicBezTo>
                      <a:pt x="42" y="58"/>
                      <a:pt x="21" y="27"/>
                      <a:pt x="1" y="0"/>
                    </a:cubicBezTo>
                    <a:cubicBezTo>
                      <a:pt x="21" y="27"/>
                      <a:pt x="42" y="58"/>
                      <a:pt x="68" y="89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3274650" y="4420175"/>
                <a:ext cx="27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7" extrusionOk="0">
                    <a:moveTo>
                      <a:pt x="11" y="16"/>
                    </a:moveTo>
                    <a:cubicBezTo>
                      <a:pt x="6" y="6"/>
                      <a:pt x="1" y="0"/>
                      <a:pt x="1" y="0"/>
                    </a:cubicBezTo>
                    <a:cubicBezTo>
                      <a:pt x="1" y="0"/>
                      <a:pt x="6" y="6"/>
                      <a:pt x="11" y="16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3280800" y="4428275"/>
                <a:ext cx="287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41" extrusionOk="0">
                    <a:moveTo>
                      <a:pt x="114" y="141"/>
                    </a:moveTo>
                    <a:cubicBezTo>
                      <a:pt x="73" y="89"/>
                      <a:pt x="37" y="42"/>
                      <a:pt x="0" y="0"/>
                    </a:cubicBezTo>
                    <a:cubicBezTo>
                      <a:pt x="37" y="42"/>
                      <a:pt x="73" y="89"/>
                      <a:pt x="114" y="14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3276475" y="4422675"/>
                <a:ext cx="12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57" extrusionOk="0">
                    <a:moveTo>
                      <a:pt x="48" y="57"/>
                    </a:moveTo>
                    <a:cubicBezTo>
                      <a:pt x="32" y="37"/>
                      <a:pt x="17" y="15"/>
                      <a:pt x="1" y="0"/>
                    </a:cubicBezTo>
                    <a:cubicBezTo>
                      <a:pt x="17" y="15"/>
                      <a:pt x="32" y="37"/>
                      <a:pt x="48" y="57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3275200" y="4420950"/>
                <a:ext cx="800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8" extrusionOk="0">
                    <a:moveTo>
                      <a:pt x="32" y="38"/>
                    </a:moveTo>
                    <a:cubicBezTo>
                      <a:pt x="20" y="22"/>
                      <a:pt x="10" y="12"/>
                      <a:pt x="0" y="0"/>
                    </a:cubicBezTo>
                    <a:cubicBezTo>
                      <a:pt x="10" y="12"/>
                      <a:pt x="20" y="22"/>
                      <a:pt x="32" y="38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3307125" y="4459825"/>
                <a:ext cx="3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31" extrusionOk="0">
                    <a:moveTo>
                      <a:pt x="121" y="131"/>
                    </a:moveTo>
                    <a:cubicBezTo>
                      <a:pt x="84" y="90"/>
                      <a:pt x="43" y="42"/>
                      <a:pt x="1" y="1"/>
                    </a:cubicBezTo>
                    <a:cubicBezTo>
                      <a:pt x="43" y="42"/>
                      <a:pt x="84" y="90"/>
                      <a:pt x="121" y="13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3302050" y="4453975"/>
                <a:ext cx="3275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51" extrusionOk="0">
                    <a:moveTo>
                      <a:pt x="131" y="151"/>
                    </a:moveTo>
                    <a:cubicBezTo>
                      <a:pt x="90" y="104"/>
                      <a:pt x="42" y="52"/>
                      <a:pt x="1" y="1"/>
                    </a:cubicBezTo>
                    <a:cubicBezTo>
                      <a:pt x="42" y="52"/>
                      <a:pt x="90" y="104"/>
                      <a:pt x="131" y="15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3312100" y="4465175"/>
                <a:ext cx="327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37" extrusionOk="0">
                    <a:moveTo>
                      <a:pt x="131" y="136"/>
                    </a:moveTo>
                    <a:cubicBezTo>
                      <a:pt x="90" y="95"/>
                      <a:pt x="42" y="47"/>
                      <a:pt x="1" y="1"/>
                    </a:cubicBezTo>
                    <a:cubicBezTo>
                      <a:pt x="42" y="47"/>
                      <a:pt x="90" y="95"/>
                      <a:pt x="131" y="136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3628425" y="4421475"/>
                <a:ext cx="1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1" y="11"/>
                    </a:moveTo>
                    <a:cubicBezTo>
                      <a:pt x="1" y="6"/>
                      <a:pt x="1" y="6"/>
                      <a:pt x="6" y="1"/>
                    </a:cubicBezTo>
                    <a:cubicBezTo>
                      <a:pt x="1" y="6"/>
                      <a:pt x="1" y="6"/>
                      <a:pt x="1" y="1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3627000" y="4423300"/>
                <a:ext cx="1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0" y="12"/>
                    </a:moveTo>
                    <a:cubicBezTo>
                      <a:pt x="0" y="7"/>
                      <a:pt x="5" y="7"/>
                      <a:pt x="5" y="0"/>
                    </a:cubicBezTo>
                    <a:cubicBezTo>
                      <a:pt x="5" y="7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3982725" y="4316825"/>
                <a:ext cx="113325" cy="63062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25225" extrusionOk="0">
                    <a:moveTo>
                      <a:pt x="4316" y="1"/>
                    </a:moveTo>
                    <a:cubicBezTo>
                      <a:pt x="4298" y="1"/>
                      <a:pt x="4280" y="5"/>
                      <a:pt x="4263" y="13"/>
                    </a:cubicBezTo>
                    <a:lnTo>
                      <a:pt x="579" y="733"/>
                    </a:lnTo>
                    <a:cubicBezTo>
                      <a:pt x="526" y="759"/>
                      <a:pt x="731" y="717"/>
                      <a:pt x="731" y="1145"/>
                    </a:cubicBezTo>
                    <a:lnTo>
                      <a:pt x="714" y="1755"/>
                    </a:lnTo>
                    <a:lnTo>
                      <a:pt x="1" y="25225"/>
                    </a:lnTo>
                    <a:lnTo>
                      <a:pt x="2040" y="22251"/>
                    </a:lnTo>
                    <a:lnTo>
                      <a:pt x="3851" y="24844"/>
                    </a:lnTo>
                    <a:cubicBezTo>
                      <a:pt x="3851" y="24844"/>
                      <a:pt x="4367" y="5612"/>
                      <a:pt x="4497" y="1145"/>
                    </a:cubicBezTo>
                    <a:cubicBezTo>
                      <a:pt x="4514" y="628"/>
                      <a:pt x="4524" y="310"/>
                      <a:pt x="4524" y="237"/>
                    </a:cubicBezTo>
                    <a:cubicBezTo>
                      <a:pt x="4532" y="110"/>
                      <a:pt x="4416" y="1"/>
                      <a:pt x="43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3274650" y="4420175"/>
                <a:ext cx="58850" cy="103800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41520" extrusionOk="0">
                    <a:moveTo>
                      <a:pt x="1" y="0"/>
                    </a:moveTo>
                    <a:lnTo>
                      <a:pt x="37" y="2860"/>
                    </a:lnTo>
                    <a:lnTo>
                      <a:pt x="533" y="39844"/>
                    </a:lnTo>
                    <a:cubicBezTo>
                      <a:pt x="533" y="39844"/>
                      <a:pt x="1159" y="40887"/>
                      <a:pt x="2229" y="41457"/>
                    </a:cubicBezTo>
                    <a:cubicBezTo>
                      <a:pt x="2270" y="41477"/>
                      <a:pt x="2313" y="41498"/>
                      <a:pt x="2354" y="41519"/>
                    </a:cubicBezTo>
                    <a:lnTo>
                      <a:pt x="1894" y="2208"/>
                    </a:lnTo>
                    <a:cubicBezTo>
                      <a:pt x="1827" y="2145"/>
                      <a:pt x="1764" y="2078"/>
                      <a:pt x="1697" y="2010"/>
                    </a:cubicBezTo>
                    <a:cubicBezTo>
                      <a:pt x="1675" y="1989"/>
                      <a:pt x="1650" y="1962"/>
                      <a:pt x="1629" y="1936"/>
                    </a:cubicBezTo>
                    <a:cubicBezTo>
                      <a:pt x="1588" y="1895"/>
                      <a:pt x="1540" y="1847"/>
                      <a:pt x="1499" y="1801"/>
                    </a:cubicBezTo>
                    <a:cubicBezTo>
                      <a:pt x="1472" y="1775"/>
                      <a:pt x="1446" y="1748"/>
                      <a:pt x="1420" y="1717"/>
                    </a:cubicBezTo>
                    <a:cubicBezTo>
                      <a:pt x="1383" y="1676"/>
                      <a:pt x="1342" y="1628"/>
                      <a:pt x="1300" y="1587"/>
                    </a:cubicBezTo>
                    <a:cubicBezTo>
                      <a:pt x="1275" y="1560"/>
                      <a:pt x="1253" y="1529"/>
                      <a:pt x="1227" y="1503"/>
                    </a:cubicBezTo>
                    <a:cubicBezTo>
                      <a:pt x="1186" y="1456"/>
                      <a:pt x="1138" y="1404"/>
                      <a:pt x="1097" y="1353"/>
                    </a:cubicBezTo>
                    <a:cubicBezTo>
                      <a:pt x="1075" y="1331"/>
                      <a:pt x="1060" y="1315"/>
                      <a:pt x="1044" y="1295"/>
                    </a:cubicBezTo>
                    <a:cubicBezTo>
                      <a:pt x="982" y="1227"/>
                      <a:pt x="924" y="1158"/>
                      <a:pt x="873" y="1091"/>
                    </a:cubicBezTo>
                    <a:cubicBezTo>
                      <a:pt x="851" y="1071"/>
                      <a:pt x="830" y="1045"/>
                      <a:pt x="815" y="1023"/>
                    </a:cubicBezTo>
                    <a:cubicBezTo>
                      <a:pt x="779" y="982"/>
                      <a:pt x="742" y="934"/>
                      <a:pt x="705" y="893"/>
                    </a:cubicBezTo>
                    <a:cubicBezTo>
                      <a:pt x="685" y="867"/>
                      <a:pt x="663" y="840"/>
                      <a:pt x="642" y="814"/>
                    </a:cubicBezTo>
                    <a:cubicBezTo>
                      <a:pt x="606" y="773"/>
                      <a:pt x="575" y="736"/>
                      <a:pt x="543" y="700"/>
                    </a:cubicBezTo>
                    <a:cubicBezTo>
                      <a:pt x="528" y="674"/>
                      <a:pt x="507" y="653"/>
                      <a:pt x="492" y="633"/>
                    </a:cubicBezTo>
                    <a:cubicBezTo>
                      <a:pt x="461" y="590"/>
                      <a:pt x="429" y="549"/>
                      <a:pt x="398" y="512"/>
                    </a:cubicBezTo>
                    <a:cubicBezTo>
                      <a:pt x="382" y="496"/>
                      <a:pt x="372" y="481"/>
                      <a:pt x="360" y="465"/>
                    </a:cubicBezTo>
                    <a:cubicBezTo>
                      <a:pt x="319" y="413"/>
                      <a:pt x="283" y="366"/>
                      <a:pt x="246" y="324"/>
                    </a:cubicBezTo>
                    <a:cubicBezTo>
                      <a:pt x="235" y="308"/>
                      <a:pt x="230" y="298"/>
                      <a:pt x="220" y="288"/>
                    </a:cubicBezTo>
                    <a:cubicBezTo>
                      <a:pt x="194" y="257"/>
                      <a:pt x="173" y="226"/>
                      <a:pt x="153" y="199"/>
                    </a:cubicBezTo>
                    <a:cubicBezTo>
                      <a:pt x="141" y="183"/>
                      <a:pt x="131" y="173"/>
                      <a:pt x="121" y="157"/>
                    </a:cubicBezTo>
                    <a:cubicBezTo>
                      <a:pt x="105" y="137"/>
                      <a:pt x="90" y="115"/>
                      <a:pt x="74" y="100"/>
                    </a:cubicBezTo>
                    <a:cubicBezTo>
                      <a:pt x="69" y="89"/>
                      <a:pt x="59" y="79"/>
                      <a:pt x="54" y="69"/>
                    </a:cubicBezTo>
                    <a:cubicBezTo>
                      <a:pt x="42" y="53"/>
                      <a:pt x="32" y="43"/>
                      <a:pt x="22" y="31"/>
                    </a:cubicBezTo>
                    <a:cubicBezTo>
                      <a:pt x="22" y="26"/>
                      <a:pt x="16" y="21"/>
                      <a:pt x="11" y="16"/>
                    </a:cubicBezTo>
                    <a:cubicBezTo>
                      <a:pt x="6" y="6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3563050" y="4420175"/>
                <a:ext cx="66550" cy="1041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41660" extrusionOk="0">
                    <a:moveTo>
                      <a:pt x="2662" y="0"/>
                    </a:moveTo>
                    <a:cubicBezTo>
                      <a:pt x="2662" y="0"/>
                      <a:pt x="2647" y="16"/>
                      <a:pt x="2621" y="53"/>
                    </a:cubicBezTo>
                    <a:cubicBezTo>
                      <a:pt x="2616" y="58"/>
                      <a:pt x="2616" y="58"/>
                      <a:pt x="2616" y="63"/>
                    </a:cubicBezTo>
                    <a:cubicBezTo>
                      <a:pt x="2599" y="79"/>
                      <a:pt x="2584" y="105"/>
                      <a:pt x="2563" y="125"/>
                    </a:cubicBezTo>
                    <a:cubicBezTo>
                      <a:pt x="2563" y="132"/>
                      <a:pt x="2558" y="132"/>
                      <a:pt x="2558" y="137"/>
                    </a:cubicBezTo>
                    <a:cubicBezTo>
                      <a:pt x="2271" y="507"/>
                      <a:pt x="1447" y="1565"/>
                      <a:pt x="653" y="2312"/>
                    </a:cubicBezTo>
                    <a:lnTo>
                      <a:pt x="1" y="41659"/>
                    </a:lnTo>
                    <a:cubicBezTo>
                      <a:pt x="147" y="41597"/>
                      <a:pt x="294" y="41529"/>
                      <a:pt x="434" y="41457"/>
                    </a:cubicBezTo>
                    <a:cubicBezTo>
                      <a:pt x="836" y="41242"/>
                      <a:pt x="1170" y="40961"/>
                      <a:pt x="1436" y="40694"/>
                    </a:cubicBezTo>
                    <a:cubicBezTo>
                      <a:pt x="1879" y="40251"/>
                      <a:pt x="2125" y="39844"/>
                      <a:pt x="2125" y="39844"/>
                    </a:cubicBezTo>
                    <a:lnTo>
                      <a:pt x="2621" y="2798"/>
                    </a:lnTo>
                    <a:lnTo>
                      <a:pt x="26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  <a:p>
            <a:pPr algn="ctr"/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52"/>
          <p:cNvSpPr txBox="1">
            <a:spLocks noGrp="1"/>
          </p:cNvSpPr>
          <p:nvPr>
            <p:ph type="title" idx="9"/>
          </p:nvPr>
        </p:nvSpPr>
        <p:spPr>
          <a:xfrm>
            <a:off x="292100" y="0"/>
            <a:ext cx="8597900" cy="9781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đầu dê đen có gì?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64" y="882503"/>
            <a:ext cx="7275333" cy="426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1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p57"/>
          <p:cNvSpPr/>
          <p:nvPr/>
        </p:nvSpPr>
        <p:spPr>
          <a:xfrm>
            <a:off x="519939" y="1626773"/>
            <a:ext cx="3329047" cy="32199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Kim cương là một kim loại cứng và sắc có thể đâm thủng bụng sói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75" name="Google Shape;2475;p57"/>
          <p:cNvSpPr/>
          <p:nvPr/>
        </p:nvSpPr>
        <p:spPr>
          <a:xfrm>
            <a:off x="3021813" y="2422876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57"/>
          <p:cNvSpPr/>
          <p:nvPr/>
        </p:nvSpPr>
        <p:spPr>
          <a:xfrm>
            <a:off x="2074063" y="3007238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57"/>
          <p:cNvSpPr/>
          <p:nvPr/>
        </p:nvSpPr>
        <p:spPr>
          <a:xfrm>
            <a:off x="2455063" y="3440863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57"/>
          <p:cNvSpPr/>
          <p:nvPr/>
        </p:nvSpPr>
        <p:spPr>
          <a:xfrm>
            <a:off x="5388763" y="3678988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57"/>
          <p:cNvSpPr/>
          <p:nvPr/>
        </p:nvSpPr>
        <p:spPr>
          <a:xfrm>
            <a:off x="4893463" y="3094213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57"/>
          <p:cNvSpPr/>
          <p:nvPr/>
        </p:nvSpPr>
        <p:spPr>
          <a:xfrm>
            <a:off x="4864888" y="2379838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3" y="1671422"/>
            <a:ext cx="3197058" cy="3141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Google Shape;2446;p57"/>
          <p:cNvSpPr/>
          <p:nvPr/>
        </p:nvSpPr>
        <p:spPr>
          <a:xfrm>
            <a:off x="5122247" y="1626773"/>
            <a:ext cx="3329047" cy="32199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r="15814"/>
          <a:stretch/>
        </p:blipFill>
        <p:spPr>
          <a:xfrm>
            <a:off x="5167058" y="1682056"/>
            <a:ext cx="3252337" cy="3143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56"/>
          <p:cNvSpPr txBox="1">
            <a:spLocks noGrp="1"/>
          </p:cNvSpPr>
          <p:nvPr>
            <p:ph type="title" idx="6"/>
          </p:nvPr>
        </p:nvSpPr>
        <p:spPr>
          <a:xfrm>
            <a:off x="719998" y="1260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 con thích con vật nào?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1" name="Google Shape;2411;p56"/>
          <p:cNvSpPr txBox="1">
            <a:spLocks noGrp="1"/>
          </p:cNvSpPr>
          <p:nvPr>
            <p:ph type="title"/>
          </p:nvPr>
        </p:nvSpPr>
        <p:spPr>
          <a:xfrm>
            <a:off x="0" y="4149581"/>
            <a:ext cx="2833310" cy="432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Nhóm 1</a:t>
            </a:r>
            <a:endParaRPr dirty="0"/>
          </a:p>
        </p:txBody>
      </p:sp>
      <p:sp>
        <p:nvSpPr>
          <p:cNvPr id="2413" name="Google Shape;2413;p56"/>
          <p:cNvSpPr txBox="1">
            <a:spLocks noGrp="1"/>
          </p:cNvSpPr>
          <p:nvPr>
            <p:ph type="title" idx="2"/>
          </p:nvPr>
        </p:nvSpPr>
        <p:spPr>
          <a:xfrm>
            <a:off x="3101285" y="3278257"/>
            <a:ext cx="2833310" cy="432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Nhóm 2</a:t>
            </a:r>
            <a:endParaRPr dirty="0"/>
          </a:p>
        </p:txBody>
      </p:sp>
      <p:sp>
        <p:nvSpPr>
          <p:cNvPr id="2415" name="Google Shape;2415;p56"/>
          <p:cNvSpPr txBox="1">
            <a:spLocks noGrp="1"/>
          </p:cNvSpPr>
          <p:nvPr>
            <p:ph type="title" idx="4"/>
          </p:nvPr>
        </p:nvSpPr>
        <p:spPr>
          <a:xfrm>
            <a:off x="6084088" y="4063804"/>
            <a:ext cx="2833310" cy="432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Nhóm 3</a:t>
            </a:r>
            <a:endParaRPr dirty="0"/>
          </a:p>
        </p:txBody>
      </p:sp>
      <p:sp>
        <p:nvSpPr>
          <p:cNvPr id="2420" name="Google Shape;2420;p56"/>
          <p:cNvSpPr/>
          <p:nvPr/>
        </p:nvSpPr>
        <p:spPr>
          <a:xfrm rot="2019153">
            <a:off x="42680" y="1602855"/>
            <a:ext cx="767232" cy="715321"/>
          </a:xfrm>
          <a:custGeom>
            <a:avLst/>
            <a:gdLst/>
            <a:ahLst/>
            <a:cxnLst/>
            <a:rect l="l" t="t" r="r" b="b"/>
            <a:pathLst>
              <a:path w="28452" h="25861" extrusionOk="0">
                <a:moveTo>
                  <a:pt x="10871" y="0"/>
                </a:moveTo>
                <a:cubicBezTo>
                  <a:pt x="10310" y="0"/>
                  <a:pt x="9732" y="310"/>
                  <a:pt x="9558" y="838"/>
                </a:cubicBezTo>
                <a:cubicBezTo>
                  <a:pt x="9475" y="1104"/>
                  <a:pt x="9495" y="1386"/>
                  <a:pt x="9533" y="1662"/>
                </a:cubicBezTo>
                <a:cubicBezTo>
                  <a:pt x="10059" y="5471"/>
                  <a:pt x="13607" y="8190"/>
                  <a:pt x="14703" y="11879"/>
                </a:cubicBezTo>
                <a:cubicBezTo>
                  <a:pt x="13393" y="10157"/>
                  <a:pt x="11614" y="8086"/>
                  <a:pt x="9846" y="6593"/>
                </a:cubicBezTo>
                <a:cubicBezTo>
                  <a:pt x="9078" y="5946"/>
                  <a:pt x="7701" y="5074"/>
                  <a:pt x="6824" y="4585"/>
                </a:cubicBezTo>
                <a:cubicBezTo>
                  <a:pt x="5244" y="3692"/>
                  <a:pt x="4184" y="3128"/>
                  <a:pt x="2431" y="2967"/>
                </a:cubicBezTo>
                <a:cubicBezTo>
                  <a:pt x="2375" y="2961"/>
                  <a:pt x="2319" y="2959"/>
                  <a:pt x="2264" y="2959"/>
                </a:cubicBezTo>
                <a:cubicBezTo>
                  <a:pt x="1056" y="2959"/>
                  <a:pt x="1" y="4182"/>
                  <a:pt x="938" y="5414"/>
                </a:cubicBezTo>
                <a:cubicBezTo>
                  <a:pt x="3949" y="9353"/>
                  <a:pt x="9960" y="9661"/>
                  <a:pt x="13466" y="13173"/>
                </a:cubicBezTo>
                <a:cubicBezTo>
                  <a:pt x="11296" y="12041"/>
                  <a:pt x="8989" y="11169"/>
                  <a:pt x="6615" y="10590"/>
                </a:cubicBezTo>
                <a:cubicBezTo>
                  <a:pt x="5919" y="10418"/>
                  <a:pt x="5203" y="10272"/>
                  <a:pt x="4491" y="10272"/>
                </a:cubicBezTo>
                <a:cubicBezTo>
                  <a:pt x="4189" y="10272"/>
                  <a:pt x="3888" y="10298"/>
                  <a:pt x="3589" y="10360"/>
                </a:cubicBezTo>
                <a:cubicBezTo>
                  <a:pt x="2593" y="10564"/>
                  <a:pt x="1632" y="11258"/>
                  <a:pt x="1393" y="12250"/>
                </a:cubicBezTo>
                <a:cubicBezTo>
                  <a:pt x="1121" y="13370"/>
                  <a:pt x="1851" y="14545"/>
                  <a:pt x="2848" y="15130"/>
                </a:cubicBezTo>
                <a:cubicBezTo>
                  <a:pt x="3840" y="15713"/>
                  <a:pt x="5039" y="15829"/>
                  <a:pt x="6188" y="15865"/>
                </a:cubicBezTo>
                <a:cubicBezTo>
                  <a:pt x="6616" y="15879"/>
                  <a:pt x="7045" y="15884"/>
                  <a:pt x="7473" y="15884"/>
                </a:cubicBezTo>
                <a:cubicBezTo>
                  <a:pt x="8357" y="15884"/>
                  <a:pt x="9241" y="15864"/>
                  <a:pt x="10124" y="15864"/>
                </a:cubicBezTo>
                <a:cubicBezTo>
                  <a:pt x="10905" y="15864"/>
                  <a:pt x="11685" y="15879"/>
                  <a:pt x="12464" y="15938"/>
                </a:cubicBezTo>
                <a:cubicBezTo>
                  <a:pt x="14552" y="16094"/>
                  <a:pt x="16676" y="16575"/>
                  <a:pt x="18392" y="17770"/>
                </a:cubicBezTo>
                <a:cubicBezTo>
                  <a:pt x="16469" y="17309"/>
                  <a:pt x="14491" y="17077"/>
                  <a:pt x="12514" y="17077"/>
                </a:cubicBezTo>
                <a:cubicBezTo>
                  <a:pt x="11537" y="17077"/>
                  <a:pt x="10559" y="17134"/>
                  <a:pt x="9589" y="17248"/>
                </a:cubicBezTo>
                <a:cubicBezTo>
                  <a:pt x="8750" y="17346"/>
                  <a:pt x="7883" y="17503"/>
                  <a:pt x="7190" y="17994"/>
                </a:cubicBezTo>
                <a:cubicBezTo>
                  <a:pt x="6501" y="18480"/>
                  <a:pt x="6036" y="19393"/>
                  <a:pt x="6318" y="20190"/>
                </a:cubicBezTo>
                <a:cubicBezTo>
                  <a:pt x="6485" y="20681"/>
                  <a:pt x="6908" y="21057"/>
                  <a:pt x="7366" y="21297"/>
                </a:cubicBezTo>
                <a:cubicBezTo>
                  <a:pt x="7970" y="21616"/>
                  <a:pt x="8614" y="21737"/>
                  <a:pt x="9277" y="21737"/>
                </a:cubicBezTo>
                <a:cubicBezTo>
                  <a:pt x="10675" y="21737"/>
                  <a:pt x="12162" y="21200"/>
                  <a:pt x="13560" y="20853"/>
                </a:cubicBezTo>
                <a:cubicBezTo>
                  <a:pt x="14756" y="20555"/>
                  <a:pt x="15988" y="20406"/>
                  <a:pt x="17220" y="20406"/>
                </a:cubicBezTo>
                <a:cubicBezTo>
                  <a:pt x="18875" y="20406"/>
                  <a:pt x="20530" y="20674"/>
                  <a:pt x="22097" y="21203"/>
                </a:cubicBezTo>
                <a:cubicBezTo>
                  <a:pt x="20452" y="21349"/>
                  <a:pt x="18804" y="21490"/>
                  <a:pt x="17160" y="21630"/>
                </a:cubicBezTo>
                <a:cubicBezTo>
                  <a:pt x="15814" y="21746"/>
                  <a:pt x="14421" y="21876"/>
                  <a:pt x="13268" y="22575"/>
                </a:cubicBezTo>
                <a:cubicBezTo>
                  <a:pt x="12517" y="23034"/>
                  <a:pt x="11869" y="23932"/>
                  <a:pt x="12199" y="24751"/>
                </a:cubicBezTo>
                <a:cubicBezTo>
                  <a:pt x="12413" y="25288"/>
                  <a:pt x="12991" y="25596"/>
                  <a:pt x="13555" y="25732"/>
                </a:cubicBezTo>
                <a:cubicBezTo>
                  <a:pt x="13919" y="25822"/>
                  <a:pt x="14286" y="25860"/>
                  <a:pt x="14654" y="25860"/>
                </a:cubicBezTo>
                <a:cubicBezTo>
                  <a:pt x="15924" y="25860"/>
                  <a:pt x="17206" y="25402"/>
                  <a:pt x="18444" y="25038"/>
                </a:cubicBezTo>
                <a:cubicBezTo>
                  <a:pt x="20739" y="24365"/>
                  <a:pt x="22724" y="23855"/>
                  <a:pt x="25236" y="23855"/>
                </a:cubicBezTo>
                <a:cubicBezTo>
                  <a:pt x="25996" y="23855"/>
                  <a:pt x="26804" y="23902"/>
                  <a:pt x="27684" y="24005"/>
                </a:cubicBezTo>
                <a:cubicBezTo>
                  <a:pt x="28081" y="23927"/>
                  <a:pt x="28452" y="23191"/>
                  <a:pt x="28055" y="22716"/>
                </a:cubicBezTo>
                <a:cubicBezTo>
                  <a:pt x="27653" y="22247"/>
                  <a:pt x="26897" y="21620"/>
                  <a:pt x="26475" y="21166"/>
                </a:cubicBezTo>
                <a:cubicBezTo>
                  <a:pt x="25102" y="19694"/>
                  <a:pt x="24262" y="16705"/>
                  <a:pt x="24440" y="14404"/>
                </a:cubicBezTo>
                <a:cubicBezTo>
                  <a:pt x="24622" y="12103"/>
                  <a:pt x="24998" y="10699"/>
                  <a:pt x="25456" y="8440"/>
                </a:cubicBezTo>
                <a:cubicBezTo>
                  <a:pt x="25572" y="7855"/>
                  <a:pt x="25666" y="7241"/>
                  <a:pt x="25478" y="6677"/>
                </a:cubicBezTo>
                <a:cubicBezTo>
                  <a:pt x="25306" y="6168"/>
                  <a:pt x="24823" y="5719"/>
                  <a:pt x="24295" y="5719"/>
                </a:cubicBezTo>
                <a:cubicBezTo>
                  <a:pt x="24244" y="5719"/>
                  <a:pt x="24193" y="5723"/>
                  <a:pt x="24142" y="5732"/>
                </a:cubicBezTo>
                <a:cubicBezTo>
                  <a:pt x="23756" y="5801"/>
                  <a:pt x="23448" y="6092"/>
                  <a:pt x="23214" y="6405"/>
                </a:cubicBezTo>
                <a:cubicBezTo>
                  <a:pt x="22410" y="7491"/>
                  <a:pt x="22232" y="8905"/>
                  <a:pt x="22080" y="10246"/>
                </a:cubicBezTo>
                <a:cubicBezTo>
                  <a:pt x="21914" y="11749"/>
                  <a:pt x="21747" y="13257"/>
                  <a:pt x="21579" y="14759"/>
                </a:cubicBezTo>
                <a:cubicBezTo>
                  <a:pt x="21543" y="15104"/>
                  <a:pt x="21429" y="15537"/>
                  <a:pt x="21078" y="15583"/>
                </a:cubicBezTo>
                <a:cubicBezTo>
                  <a:pt x="20040" y="11722"/>
                  <a:pt x="21574" y="7527"/>
                  <a:pt x="20620" y="3640"/>
                </a:cubicBezTo>
                <a:cubicBezTo>
                  <a:pt x="20469" y="3039"/>
                  <a:pt x="20218" y="2393"/>
                  <a:pt x="19670" y="2095"/>
                </a:cubicBezTo>
                <a:cubicBezTo>
                  <a:pt x="19485" y="1996"/>
                  <a:pt x="19291" y="1951"/>
                  <a:pt x="19097" y="1951"/>
                </a:cubicBezTo>
                <a:cubicBezTo>
                  <a:pt x="18285" y="1951"/>
                  <a:pt x="17469" y="2739"/>
                  <a:pt x="17297" y="3603"/>
                </a:cubicBezTo>
                <a:cubicBezTo>
                  <a:pt x="17088" y="4673"/>
                  <a:pt x="17505" y="5753"/>
                  <a:pt x="17781" y="6807"/>
                </a:cubicBezTo>
                <a:cubicBezTo>
                  <a:pt x="18340" y="8925"/>
                  <a:pt x="18345" y="11190"/>
                  <a:pt x="17786" y="13308"/>
                </a:cubicBezTo>
                <a:cubicBezTo>
                  <a:pt x="17730" y="13331"/>
                  <a:pt x="17676" y="13342"/>
                  <a:pt x="17624" y="13342"/>
                </a:cubicBezTo>
                <a:cubicBezTo>
                  <a:pt x="17255" y="13342"/>
                  <a:pt x="16994" y="12805"/>
                  <a:pt x="16926" y="12385"/>
                </a:cubicBezTo>
                <a:cubicBezTo>
                  <a:pt x="16582" y="10271"/>
                  <a:pt x="16404" y="8122"/>
                  <a:pt x="15830" y="6061"/>
                </a:cubicBezTo>
                <a:cubicBezTo>
                  <a:pt x="15255" y="4000"/>
                  <a:pt x="14234" y="1986"/>
                  <a:pt x="12527" y="686"/>
                </a:cubicBezTo>
                <a:cubicBezTo>
                  <a:pt x="12062" y="332"/>
                  <a:pt x="11530" y="29"/>
                  <a:pt x="10951" y="2"/>
                </a:cubicBezTo>
                <a:cubicBezTo>
                  <a:pt x="10925" y="1"/>
                  <a:pt x="10898" y="0"/>
                  <a:pt x="10871" y="0"/>
                </a:cubicBezTo>
                <a:close/>
              </a:path>
            </a:pathLst>
          </a:custGeom>
          <a:solidFill>
            <a:srgbClr val="3B49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1" name="Google Shape;2421;p56"/>
          <p:cNvGrpSpPr/>
          <p:nvPr/>
        </p:nvGrpSpPr>
        <p:grpSpPr>
          <a:xfrm rot="14444264">
            <a:off x="3181145" y="2230848"/>
            <a:ext cx="774534" cy="1064039"/>
            <a:chOff x="3728750" y="1868438"/>
            <a:chExt cx="670900" cy="945400"/>
          </a:xfrm>
        </p:grpSpPr>
        <p:sp>
          <p:nvSpPr>
            <p:cNvPr id="2422" name="Google Shape;2422;p56"/>
            <p:cNvSpPr/>
            <p:nvPr/>
          </p:nvSpPr>
          <p:spPr>
            <a:xfrm>
              <a:off x="4085650" y="1904488"/>
              <a:ext cx="314000" cy="235825"/>
            </a:xfrm>
            <a:custGeom>
              <a:avLst/>
              <a:gdLst/>
              <a:ahLst/>
              <a:cxnLst/>
              <a:rect l="l" t="t" r="r" b="b"/>
              <a:pathLst>
                <a:path w="12560" h="9433" extrusionOk="0">
                  <a:moveTo>
                    <a:pt x="699" y="1"/>
                  </a:moveTo>
                  <a:cubicBezTo>
                    <a:pt x="136" y="1164"/>
                    <a:pt x="0" y="2505"/>
                    <a:pt x="167" y="3784"/>
                  </a:cubicBezTo>
                  <a:cubicBezTo>
                    <a:pt x="335" y="5114"/>
                    <a:pt x="747" y="5871"/>
                    <a:pt x="1310" y="7081"/>
                  </a:cubicBezTo>
                  <a:cubicBezTo>
                    <a:pt x="1633" y="7791"/>
                    <a:pt x="2291" y="8302"/>
                    <a:pt x="3001" y="8626"/>
                  </a:cubicBezTo>
                  <a:cubicBezTo>
                    <a:pt x="4343" y="9234"/>
                    <a:pt x="5609" y="9433"/>
                    <a:pt x="6895" y="9433"/>
                  </a:cubicBezTo>
                  <a:cubicBezTo>
                    <a:pt x="7353" y="9433"/>
                    <a:pt x="7814" y="9407"/>
                    <a:pt x="8282" y="9366"/>
                  </a:cubicBezTo>
                  <a:cubicBezTo>
                    <a:pt x="8901" y="9315"/>
                    <a:pt x="9539" y="9200"/>
                    <a:pt x="10076" y="8882"/>
                  </a:cubicBezTo>
                  <a:cubicBezTo>
                    <a:pt x="10618" y="8564"/>
                    <a:pt x="11052" y="8010"/>
                    <a:pt x="11078" y="7384"/>
                  </a:cubicBezTo>
                  <a:cubicBezTo>
                    <a:pt x="11115" y="6573"/>
                    <a:pt x="10353" y="5842"/>
                    <a:pt x="9559" y="5842"/>
                  </a:cubicBezTo>
                  <a:cubicBezTo>
                    <a:pt x="9469" y="5842"/>
                    <a:pt x="9378" y="5851"/>
                    <a:pt x="9288" y="5871"/>
                  </a:cubicBezTo>
                  <a:cubicBezTo>
                    <a:pt x="9997" y="5484"/>
                    <a:pt x="10791" y="5250"/>
                    <a:pt x="11437" y="4769"/>
                  </a:cubicBezTo>
                  <a:cubicBezTo>
                    <a:pt x="12080" y="4285"/>
                    <a:pt x="12559" y="3423"/>
                    <a:pt x="12263" y="2678"/>
                  </a:cubicBezTo>
                  <a:cubicBezTo>
                    <a:pt x="12032" y="2093"/>
                    <a:pt x="11412" y="1759"/>
                    <a:pt x="10801" y="1607"/>
                  </a:cubicBezTo>
                  <a:cubicBezTo>
                    <a:pt x="10436" y="1517"/>
                    <a:pt x="10058" y="1471"/>
                    <a:pt x="9680" y="1471"/>
                  </a:cubicBezTo>
                  <a:cubicBezTo>
                    <a:pt x="8965" y="1471"/>
                    <a:pt x="8252" y="1637"/>
                    <a:pt x="7634" y="1989"/>
                  </a:cubicBezTo>
                  <a:cubicBezTo>
                    <a:pt x="7707" y="1884"/>
                    <a:pt x="7764" y="1775"/>
                    <a:pt x="7812" y="1665"/>
                  </a:cubicBezTo>
                  <a:lnTo>
                    <a:pt x="7812" y="1665"/>
                  </a:lnTo>
                  <a:cubicBezTo>
                    <a:pt x="7222" y="1816"/>
                    <a:pt x="6616" y="1915"/>
                    <a:pt x="6001" y="1947"/>
                  </a:cubicBezTo>
                  <a:cubicBezTo>
                    <a:pt x="5891" y="1952"/>
                    <a:pt x="5780" y="1954"/>
                    <a:pt x="5669" y="1954"/>
                  </a:cubicBezTo>
                  <a:cubicBezTo>
                    <a:pt x="3837" y="1954"/>
                    <a:pt x="1968" y="1265"/>
                    <a:pt x="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6"/>
            <p:cNvSpPr/>
            <p:nvPr/>
          </p:nvSpPr>
          <p:spPr>
            <a:xfrm>
              <a:off x="4103125" y="1868438"/>
              <a:ext cx="185375" cy="84925"/>
            </a:xfrm>
            <a:custGeom>
              <a:avLst/>
              <a:gdLst/>
              <a:ahLst/>
              <a:cxnLst/>
              <a:rect l="l" t="t" r="r" b="b"/>
              <a:pathLst>
                <a:path w="7415" h="3397" extrusionOk="0">
                  <a:moveTo>
                    <a:pt x="1751" y="0"/>
                  </a:moveTo>
                  <a:cubicBezTo>
                    <a:pt x="1008" y="0"/>
                    <a:pt x="402" y="651"/>
                    <a:pt x="53" y="1322"/>
                  </a:cubicBezTo>
                  <a:cubicBezTo>
                    <a:pt x="31" y="1359"/>
                    <a:pt x="16" y="1401"/>
                    <a:pt x="0" y="1443"/>
                  </a:cubicBezTo>
                  <a:cubicBezTo>
                    <a:pt x="1269" y="2707"/>
                    <a:pt x="3138" y="3396"/>
                    <a:pt x="4970" y="3396"/>
                  </a:cubicBezTo>
                  <a:cubicBezTo>
                    <a:pt x="5081" y="3396"/>
                    <a:pt x="5192" y="3394"/>
                    <a:pt x="5302" y="3389"/>
                  </a:cubicBezTo>
                  <a:cubicBezTo>
                    <a:pt x="5917" y="3357"/>
                    <a:pt x="6523" y="3258"/>
                    <a:pt x="7113" y="3107"/>
                  </a:cubicBezTo>
                  <a:cubicBezTo>
                    <a:pt x="7415" y="2444"/>
                    <a:pt x="7352" y="1625"/>
                    <a:pt x="6925" y="1031"/>
                  </a:cubicBezTo>
                  <a:cubicBezTo>
                    <a:pt x="6540" y="492"/>
                    <a:pt x="5879" y="176"/>
                    <a:pt x="5220" y="176"/>
                  </a:cubicBezTo>
                  <a:cubicBezTo>
                    <a:pt x="5029" y="176"/>
                    <a:pt x="4838" y="203"/>
                    <a:pt x="4655" y="258"/>
                  </a:cubicBezTo>
                  <a:cubicBezTo>
                    <a:pt x="3917" y="480"/>
                    <a:pt x="3338" y="1152"/>
                    <a:pt x="3209" y="1909"/>
                  </a:cubicBezTo>
                  <a:lnTo>
                    <a:pt x="3209" y="1909"/>
                  </a:lnTo>
                  <a:cubicBezTo>
                    <a:pt x="3248" y="1024"/>
                    <a:pt x="2702" y="55"/>
                    <a:pt x="1827" y="2"/>
                  </a:cubicBezTo>
                  <a:cubicBezTo>
                    <a:pt x="1802" y="1"/>
                    <a:pt x="1776" y="0"/>
                    <a:pt x="1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6"/>
            <p:cNvSpPr/>
            <p:nvPr/>
          </p:nvSpPr>
          <p:spPr>
            <a:xfrm>
              <a:off x="4085400" y="1969038"/>
              <a:ext cx="159150" cy="169425"/>
            </a:xfrm>
            <a:custGeom>
              <a:avLst/>
              <a:gdLst/>
              <a:ahLst/>
              <a:cxnLst/>
              <a:rect l="l" t="t" r="r" b="b"/>
              <a:pathLst>
                <a:path w="6366" h="6777" extrusionOk="0">
                  <a:moveTo>
                    <a:pt x="1622" y="1"/>
                  </a:moveTo>
                  <a:cubicBezTo>
                    <a:pt x="1602" y="1"/>
                    <a:pt x="1582" y="3"/>
                    <a:pt x="1561" y="7"/>
                  </a:cubicBezTo>
                  <a:cubicBezTo>
                    <a:pt x="1356" y="43"/>
                    <a:pt x="1263" y="267"/>
                    <a:pt x="1205" y="465"/>
                  </a:cubicBezTo>
                  <a:cubicBezTo>
                    <a:pt x="1004" y="1240"/>
                    <a:pt x="1001" y="2065"/>
                    <a:pt x="1197" y="2840"/>
                  </a:cubicBezTo>
                  <a:lnTo>
                    <a:pt x="1197" y="2840"/>
                  </a:lnTo>
                  <a:cubicBezTo>
                    <a:pt x="1064" y="2489"/>
                    <a:pt x="896" y="2151"/>
                    <a:pt x="694" y="1833"/>
                  </a:cubicBezTo>
                  <a:cubicBezTo>
                    <a:pt x="626" y="1724"/>
                    <a:pt x="543" y="1609"/>
                    <a:pt x="417" y="1582"/>
                  </a:cubicBezTo>
                  <a:cubicBezTo>
                    <a:pt x="401" y="1579"/>
                    <a:pt x="385" y="1578"/>
                    <a:pt x="369" y="1578"/>
                  </a:cubicBezTo>
                  <a:cubicBezTo>
                    <a:pt x="225" y="1578"/>
                    <a:pt x="94" y="1697"/>
                    <a:pt x="47" y="1838"/>
                  </a:cubicBezTo>
                  <a:cubicBezTo>
                    <a:pt x="0" y="1989"/>
                    <a:pt x="27" y="2162"/>
                    <a:pt x="63" y="2319"/>
                  </a:cubicBezTo>
                  <a:cubicBezTo>
                    <a:pt x="297" y="3352"/>
                    <a:pt x="778" y="4332"/>
                    <a:pt x="1450" y="5146"/>
                  </a:cubicBezTo>
                  <a:cubicBezTo>
                    <a:pt x="1821" y="5590"/>
                    <a:pt x="2170" y="5919"/>
                    <a:pt x="2703" y="6148"/>
                  </a:cubicBezTo>
                  <a:cubicBezTo>
                    <a:pt x="3431" y="6461"/>
                    <a:pt x="4230" y="6776"/>
                    <a:pt x="5006" y="6776"/>
                  </a:cubicBezTo>
                  <a:cubicBezTo>
                    <a:pt x="5292" y="6776"/>
                    <a:pt x="5575" y="6734"/>
                    <a:pt x="5850" y="6633"/>
                  </a:cubicBezTo>
                  <a:cubicBezTo>
                    <a:pt x="5917" y="6404"/>
                    <a:pt x="5672" y="6206"/>
                    <a:pt x="5458" y="6101"/>
                  </a:cubicBezTo>
                  <a:cubicBezTo>
                    <a:pt x="4759" y="5762"/>
                    <a:pt x="3991" y="5575"/>
                    <a:pt x="3220" y="5548"/>
                  </a:cubicBezTo>
                  <a:lnTo>
                    <a:pt x="3220" y="5548"/>
                  </a:lnTo>
                  <a:cubicBezTo>
                    <a:pt x="3235" y="5548"/>
                    <a:pt x="3250" y="5548"/>
                    <a:pt x="3265" y="5548"/>
                  </a:cubicBezTo>
                  <a:cubicBezTo>
                    <a:pt x="4053" y="5548"/>
                    <a:pt x="4846" y="5418"/>
                    <a:pt x="5599" y="5178"/>
                  </a:cubicBezTo>
                  <a:cubicBezTo>
                    <a:pt x="5959" y="5057"/>
                    <a:pt x="6366" y="4828"/>
                    <a:pt x="6366" y="4453"/>
                  </a:cubicBezTo>
                  <a:cubicBezTo>
                    <a:pt x="6366" y="4217"/>
                    <a:pt x="6194" y="4014"/>
                    <a:pt x="5980" y="3915"/>
                  </a:cubicBezTo>
                  <a:cubicBezTo>
                    <a:pt x="5793" y="3826"/>
                    <a:pt x="5581" y="3804"/>
                    <a:pt x="5371" y="3804"/>
                  </a:cubicBezTo>
                  <a:cubicBezTo>
                    <a:pt x="5346" y="3804"/>
                    <a:pt x="5321" y="3805"/>
                    <a:pt x="5296" y="3805"/>
                  </a:cubicBezTo>
                  <a:cubicBezTo>
                    <a:pt x="4398" y="3821"/>
                    <a:pt x="3502" y="4056"/>
                    <a:pt x="2713" y="4489"/>
                  </a:cubicBezTo>
                  <a:cubicBezTo>
                    <a:pt x="3480" y="3983"/>
                    <a:pt x="4169" y="3352"/>
                    <a:pt x="4733" y="2620"/>
                  </a:cubicBezTo>
                  <a:cubicBezTo>
                    <a:pt x="4899" y="2406"/>
                    <a:pt x="5061" y="2172"/>
                    <a:pt x="5098" y="1900"/>
                  </a:cubicBezTo>
                  <a:cubicBezTo>
                    <a:pt x="5135" y="1630"/>
                    <a:pt x="5004" y="1317"/>
                    <a:pt x="4743" y="1233"/>
                  </a:cubicBezTo>
                  <a:cubicBezTo>
                    <a:pt x="4694" y="1217"/>
                    <a:pt x="4645" y="1210"/>
                    <a:pt x="4595" y="1210"/>
                  </a:cubicBezTo>
                  <a:cubicBezTo>
                    <a:pt x="4401" y="1210"/>
                    <a:pt x="4203" y="1319"/>
                    <a:pt x="4034" y="1431"/>
                  </a:cubicBezTo>
                  <a:cubicBezTo>
                    <a:pt x="3235" y="1968"/>
                    <a:pt x="2604" y="2553"/>
                    <a:pt x="2118" y="3393"/>
                  </a:cubicBezTo>
                  <a:cubicBezTo>
                    <a:pt x="2312" y="2459"/>
                    <a:pt x="2301" y="1488"/>
                    <a:pt x="2082" y="565"/>
                  </a:cubicBezTo>
                  <a:cubicBezTo>
                    <a:pt x="2024" y="310"/>
                    <a:pt x="1863" y="1"/>
                    <a:pt x="1622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6"/>
            <p:cNvSpPr/>
            <p:nvPr/>
          </p:nvSpPr>
          <p:spPr>
            <a:xfrm>
              <a:off x="3728750" y="2086188"/>
              <a:ext cx="397075" cy="727650"/>
            </a:xfrm>
            <a:custGeom>
              <a:avLst/>
              <a:gdLst/>
              <a:ahLst/>
              <a:cxnLst/>
              <a:rect l="l" t="t" r="r" b="b"/>
              <a:pathLst>
                <a:path w="15883" h="29106" extrusionOk="0">
                  <a:moveTo>
                    <a:pt x="15675" y="1"/>
                  </a:moveTo>
                  <a:cubicBezTo>
                    <a:pt x="14454" y="544"/>
                    <a:pt x="13400" y="1410"/>
                    <a:pt x="12502" y="2187"/>
                  </a:cubicBezTo>
                  <a:cubicBezTo>
                    <a:pt x="9089" y="5135"/>
                    <a:pt x="6460" y="8078"/>
                    <a:pt x="4462" y="11172"/>
                  </a:cubicBezTo>
                  <a:cubicBezTo>
                    <a:pt x="2134" y="14778"/>
                    <a:pt x="679" y="18681"/>
                    <a:pt x="256" y="22448"/>
                  </a:cubicBezTo>
                  <a:cubicBezTo>
                    <a:pt x="0" y="24670"/>
                    <a:pt x="89" y="26925"/>
                    <a:pt x="173" y="29106"/>
                  </a:cubicBezTo>
                  <a:lnTo>
                    <a:pt x="689" y="29085"/>
                  </a:lnTo>
                  <a:cubicBezTo>
                    <a:pt x="605" y="26925"/>
                    <a:pt x="523" y="24687"/>
                    <a:pt x="768" y="22505"/>
                  </a:cubicBezTo>
                  <a:cubicBezTo>
                    <a:pt x="1185" y="18816"/>
                    <a:pt x="2609" y="14992"/>
                    <a:pt x="4894" y="11449"/>
                  </a:cubicBezTo>
                  <a:cubicBezTo>
                    <a:pt x="6867" y="8396"/>
                    <a:pt x="9465" y="5496"/>
                    <a:pt x="12841" y="2573"/>
                  </a:cubicBezTo>
                  <a:cubicBezTo>
                    <a:pt x="13708" y="1828"/>
                    <a:pt x="14731" y="982"/>
                    <a:pt x="15883" y="475"/>
                  </a:cubicBezTo>
                  <a:lnTo>
                    <a:pt x="15675" y="1"/>
                  </a:ln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56"/>
          <p:cNvGrpSpPr/>
          <p:nvPr/>
        </p:nvGrpSpPr>
        <p:grpSpPr>
          <a:xfrm rot="1317723">
            <a:off x="8287335" y="2810311"/>
            <a:ext cx="720783" cy="911323"/>
            <a:chOff x="3729825" y="2296313"/>
            <a:chExt cx="568075" cy="648775"/>
          </a:xfrm>
        </p:grpSpPr>
        <p:sp>
          <p:nvSpPr>
            <p:cNvPr id="2427" name="Google Shape;2427;p56"/>
            <p:cNvSpPr/>
            <p:nvPr/>
          </p:nvSpPr>
          <p:spPr>
            <a:xfrm>
              <a:off x="3765000" y="2296313"/>
              <a:ext cx="532900" cy="644850"/>
            </a:xfrm>
            <a:custGeom>
              <a:avLst/>
              <a:gdLst/>
              <a:ahLst/>
              <a:cxnLst/>
              <a:rect l="l" t="t" r="r" b="b"/>
              <a:pathLst>
                <a:path w="21316" h="25794" extrusionOk="0">
                  <a:moveTo>
                    <a:pt x="7875" y="18280"/>
                  </a:moveTo>
                  <a:cubicBezTo>
                    <a:pt x="7849" y="18285"/>
                    <a:pt x="7827" y="18290"/>
                    <a:pt x="7802" y="18295"/>
                  </a:cubicBezTo>
                  <a:cubicBezTo>
                    <a:pt x="7822" y="18290"/>
                    <a:pt x="7844" y="18285"/>
                    <a:pt x="7865" y="18280"/>
                  </a:cubicBezTo>
                  <a:close/>
                  <a:moveTo>
                    <a:pt x="19171" y="1"/>
                  </a:moveTo>
                  <a:cubicBezTo>
                    <a:pt x="18886" y="1"/>
                    <a:pt x="18598" y="35"/>
                    <a:pt x="18326" y="91"/>
                  </a:cubicBezTo>
                  <a:cubicBezTo>
                    <a:pt x="15894" y="581"/>
                    <a:pt x="13792" y="2418"/>
                    <a:pt x="12942" y="4740"/>
                  </a:cubicBezTo>
                  <a:cubicBezTo>
                    <a:pt x="12999" y="4255"/>
                    <a:pt x="12884" y="3649"/>
                    <a:pt x="12498" y="3441"/>
                  </a:cubicBezTo>
                  <a:cubicBezTo>
                    <a:pt x="12325" y="3347"/>
                    <a:pt x="12101" y="3284"/>
                    <a:pt x="11846" y="3263"/>
                  </a:cubicBezTo>
                  <a:cubicBezTo>
                    <a:pt x="6596" y="9984"/>
                    <a:pt x="2568" y="17659"/>
                    <a:pt x="1" y="25794"/>
                  </a:cubicBezTo>
                  <a:cubicBezTo>
                    <a:pt x="4108" y="25204"/>
                    <a:pt x="9216" y="23487"/>
                    <a:pt x="11157" y="22016"/>
                  </a:cubicBezTo>
                  <a:cubicBezTo>
                    <a:pt x="11600" y="21682"/>
                    <a:pt x="12128" y="21035"/>
                    <a:pt x="12373" y="20539"/>
                  </a:cubicBezTo>
                  <a:cubicBezTo>
                    <a:pt x="12617" y="20039"/>
                    <a:pt x="12628" y="19391"/>
                    <a:pt x="12284" y="18958"/>
                  </a:cubicBezTo>
                  <a:cubicBezTo>
                    <a:pt x="12034" y="18645"/>
                    <a:pt x="11642" y="18483"/>
                    <a:pt x="11256" y="18379"/>
                  </a:cubicBezTo>
                  <a:cubicBezTo>
                    <a:pt x="11016" y="18312"/>
                    <a:pt x="10776" y="18259"/>
                    <a:pt x="10531" y="18228"/>
                  </a:cubicBezTo>
                  <a:cubicBezTo>
                    <a:pt x="10849" y="18196"/>
                    <a:pt x="11167" y="18160"/>
                    <a:pt x="11485" y="18113"/>
                  </a:cubicBezTo>
                  <a:cubicBezTo>
                    <a:pt x="13082" y="17862"/>
                    <a:pt x="14647" y="17325"/>
                    <a:pt x="15967" y="16402"/>
                  </a:cubicBezTo>
                  <a:cubicBezTo>
                    <a:pt x="16494" y="16031"/>
                    <a:pt x="16990" y="15593"/>
                    <a:pt x="17298" y="15029"/>
                  </a:cubicBezTo>
                  <a:cubicBezTo>
                    <a:pt x="17611" y="14471"/>
                    <a:pt x="17715" y="13766"/>
                    <a:pt x="17460" y="13182"/>
                  </a:cubicBezTo>
                  <a:cubicBezTo>
                    <a:pt x="17371" y="12973"/>
                    <a:pt x="17241" y="12790"/>
                    <a:pt x="17079" y="12634"/>
                  </a:cubicBezTo>
                  <a:cubicBezTo>
                    <a:pt x="16954" y="12405"/>
                    <a:pt x="16708" y="12269"/>
                    <a:pt x="16437" y="12207"/>
                  </a:cubicBezTo>
                  <a:cubicBezTo>
                    <a:pt x="16354" y="12169"/>
                    <a:pt x="16275" y="12138"/>
                    <a:pt x="16192" y="12113"/>
                  </a:cubicBezTo>
                  <a:cubicBezTo>
                    <a:pt x="16119" y="12092"/>
                    <a:pt x="16046" y="12075"/>
                    <a:pt x="15967" y="12065"/>
                  </a:cubicBezTo>
                  <a:cubicBezTo>
                    <a:pt x="16672" y="11815"/>
                    <a:pt x="17371" y="11538"/>
                    <a:pt x="17987" y="11121"/>
                  </a:cubicBezTo>
                  <a:cubicBezTo>
                    <a:pt x="18654" y="10673"/>
                    <a:pt x="19229" y="10040"/>
                    <a:pt x="19468" y="9274"/>
                  </a:cubicBezTo>
                  <a:cubicBezTo>
                    <a:pt x="19615" y="8819"/>
                    <a:pt x="19630" y="8299"/>
                    <a:pt x="19369" y="7902"/>
                  </a:cubicBezTo>
                  <a:cubicBezTo>
                    <a:pt x="19098" y="7480"/>
                    <a:pt x="18577" y="7280"/>
                    <a:pt x="18076" y="7254"/>
                  </a:cubicBezTo>
                  <a:cubicBezTo>
                    <a:pt x="18033" y="7252"/>
                    <a:pt x="17991" y="7251"/>
                    <a:pt x="17949" y="7251"/>
                  </a:cubicBezTo>
                  <a:cubicBezTo>
                    <a:pt x="17777" y="7251"/>
                    <a:pt x="17615" y="7267"/>
                    <a:pt x="17460" y="7297"/>
                  </a:cubicBezTo>
                  <a:cubicBezTo>
                    <a:pt x="18863" y="6394"/>
                    <a:pt x="19844" y="5476"/>
                    <a:pt x="20752" y="3790"/>
                  </a:cubicBezTo>
                  <a:cubicBezTo>
                    <a:pt x="21045" y="3242"/>
                    <a:pt x="21315" y="1953"/>
                    <a:pt x="21170" y="1348"/>
                  </a:cubicBezTo>
                  <a:cubicBezTo>
                    <a:pt x="20917" y="330"/>
                    <a:pt x="20058" y="1"/>
                    <a:pt x="19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6"/>
            <p:cNvSpPr/>
            <p:nvPr/>
          </p:nvSpPr>
          <p:spPr>
            <a:xfrm>
              <a:off x="3729825" y="2377663"/>
              <a:ext cx="331325" cy="565725"/>
            </a:xfrm>
            <a:custGeom>
              <a:avLst/>
              <a:gdLst/>
              <a:ahLst/>
              <a:cxnLst/>
              <a:rect l="l" t="t" r="r" b="b"/>
              <a:pathLst>
                <a:path w="13253" h="22629" extrusionOk="0">
                  <a:moveTo>
                    <a:pt x="13060" y="0"/>
                  </a:moveTo>
                  <a:cubicBezTo>
                    <a:pt x="12707" y="0"/>
                    <a:pt x="12307" y="87"/>
                    <a:pt x="11907" y="312"/>
                  </a:cubicBezTo>
                  <a:cubicBezTo>
                    <a:pt x="10247" y="1230"/>
                    <a:pt x="9041" y="2889"/>
                    <a:pt x="8061" y="4507"/>
                  </a:cubicBezTo>
                  <a:cubicBezTo>
                    <a:pt x="7074" y="6119"/>
                    <a:pt x="6517" y="7961"/>
                    <a:pt x="6104" y="9808"/>
                  </a:cubicBezTo>
                  <a:cubicBezTo>
                    <a:pt x="6121" y="9114"/>
                    <a:pt x="5394" y="8637"/>
                    <a:pt x="4687" y="8637"/>
                  </a:cubicBezTo>
                  <a:cubicBezTo>
                    <a:pt x="4539" y="8637"/>
                    <a:pt x="4391" y="8658"/>
                    <a:pt x="4251" y="8702"/>
                  </a:cubicBezTo>
                  <a:cubicBezTo>
                    <a:pt x="3454" y="8963"/>
                    <a:pt x="2806" y="9652"/>
                    <a:pt x="2373" y="10372"/>
                  </a:cubicBezTo>
                  <a:cubicBezTo>
                    <a:pt x="824" y="12975"/>
                    <a:pt x="172" y="19737"/>
                    <a:pt x="25" y="22002"/>
                  </a:cubicBezTo>
                  <a:cubicBezTo>
                    <a:pt x="1" y="22372"/>
                    <a:pt x="302" y="22628"/>
                    <a:pt x="659" y="22628"/>
                  </a:cubicBezTo>
                  <a:cubicBezTo>
                    <a:pt x="689" y="22628"/>
                    <a:pt x="720" y="22626"/>
                    <a:pt x="750" y="22623"/>
                  </a:cubicBezTo>
                  <a:cubicBezTo>
                    <a:pt x="969" y="22596"/>
                    <a:pt x="1183" y="22571"/>
                    <a:pt x="1408" y="22540"/>
                  </a:cubicBezTo>
                  <a:cubicBezTo>
                    <a:pt x="3975" y="14405"/>
                    <a:pt x="8003" y="6730"/>
                    <a:pt x="13253" y="9"/>
                  </a:cubicBezTo>
                  <a:cubicBezTo>
                    <a:pt x="13190" y="3"/>
                    <a:pt x="13126" y="0"/>
                    <a:pt x="1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6"/>
            <p:cNvSpPr/>
            <p:nvPr/>
          </p:nvSpPr>
          <p:spPr>
            <a:xfrm>
              <a:off x="3738925" y="2336463"/>
              <a:ext cx="491425" cy="608625"/>
            </a:xfrm>
            <a:custGeom>
              <a:avLst/>
              <a:gdLst/>
              <a:ahLst/>
              <a:cxnLst/>
              <a:rect l="l" t="t" r="r" b="b"/>
              <a:pathLst>
                <a:path w="19657" h="24345" extrusionOk="0">
                  <a:moveTo>
                    <a:pt x="19575" y="1"/>
                  </a:moveTo>
                  <a:cubicBezTo>
                    <a:pt x="19556" y="1"/>
                    <a:pt x="19536" y="9"/>
                    <a:pt x="19521" y="24"/>
                  </a:cubicBezTo>
                  <a:cubicBezTo>
                    <a:pt x="12032" y="7256"/>
                    <a:pt x="5927" y="15880"/>
                    <a:pt x="27" y="24224"/>
                  </a:cubicBezTo>
                  <a:cubicBezTo>
                    <a:pt x="0" y="24261"/>
                    <a:pt x="10" y="24307"/>
                    <a:pt x="42" y="24328"/>
                  </a:cubicBezTo>
                  <a:cubicBezTo>
                    <a:pt x="58" y="24338"/>
                    <a:pt x="73" y="24345"/>
                    <a:pt x="89" y="24345"/>
                  </a:cubicBezTo>
                  <a:cubicBezTo>
                    <a:pt x="111" y="24345"/>
                    <a:pt x="136" y="24333"/>
                    <a:pt x="152" y="24313"/>
                  </a:cubicBezTo>
                  <a:cubicBezTo>
                    <a:pt x="6048" y="15974"/>
                    <a:pt x="12147" y="7355"/>
                    <a:pt x="19625" y="128"/>
                  </a:cubicBezTo>
                  <a:cubicBezTo>
                    <a:pt x="19656" y="102"/>
                    <a:pt x="19656" y="55"/>
                    <a:pt x="19630" y="24"/>
                  </a:cubicBezTo>
                  <a:cubicBezTo>
                    <a:pt x="19614" y="9"/>
                    <a:pt x="19595" y="1"/>
                    <a:pt x="19575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6"/>
            <p:cNvSpPr/>
            <p:nvPr/>
          </p:nvSpPr>
          <p:spPr>
            <a:xfrm>
              <a:off x="3993550" y="2421313"/>
              <a:ext cx="50775" cy="170125"/>
            </a:xfrm>
            <a:custGeom>
              <a:avLst/>
              <a:gdLst/>
              <a:ahLst/>
              <a:cxnLst/>
              <a:rect l="l" t="t" r="r" b="b"/>
              <a:pathLst>
                <a:path w="2031" h="6805" extrusionOk="0">
                  <a:moveTo>
                    <a:pt x="1947" y="0"/>
                  </a:moveTo>
                  <a:cubicBezTo>
                    <a:pt x="1922" y="0"/>
                    <a:pt x="1898" y="11"/>
                    <a:pt x="1885" y="31"/>
                  </a:cubicBezTo>
                  <a:cubicBezTo>
                    <a:pt x="633" y="2015"/>
                    <a:pt x="0" y="4394"/>
                    <a:pt x="100" y="6731"/>
                  </a:cubicBezTo>
                  <a:cubicBezTo>
                    <a:pt x="100" y="6774"/>
                    <a:pt x="137" y="6805"/>
                    <a:pt x="173" y="6805"/>
                  </a:cubicBezTo>
                  <a:lnTo>
                    <a:pt x="178" y="6805"/>
                  </a:lnTo>
                  <a:cubicBezTo>
                    <a:pt x="219" y="6800"/>
                    <a:pt x="251" y="6769"/>
                    <a:pt x="251" y="6726"/>
                  </a:cubicBezTo>
                  <a:cubicBezTo>
                    <a:pt x="152" y="4414"/>
                    <a:pt x="773" y="2066"/>
                    <a:pt x="2010" y="115"/>
                  </a:cubicBezTo>
                  <a:cubicBezTo>
                    <a:pt x="2030" y="79"/>
                    <a:pt x="2020" y="31"/>
                    <a:pt x="1989" y="11"/>
                  </a:cubicBezTo>
                  <a:cubicBezTo>
                    <a:pt x="1976" y="4"/>
                    <a:pt x="1961" y="0"/>
                    <a:pt x="1947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6"/>
            <p:cNvSpPr/>
            <p:nvPr/>
          </p:nvSpPr>
          <p:spPr>
            <a:xfrm>
              <a:off x="4039100" y="2506338"/>
              <a:ext cx="152875" cy="38525"/>
            </a:xfrm>
            <a:custGeom>
              <a:avLst/>
              <a:gdLst/>
              <a:ahLst/>
              <a:cxnLst/>
              <a:rect l="l" t="t" r="r" b="b"/>
              <a:pathLst>
                <a:path w="6115" h="1541" extrusionOk="0">
                  <a:moveTo>
                    <a:pt x="6027" y="1"/>
                  </a:moveTo>
                  <a:cubicBezTo>
                    <a:pt x="6016" y="1"/>
                    <a:pt x="6006" y="3"/>
                    <a:pt x="5995" y="6"/>
                  </a:cubicBezTo>
                  <a:cubicBezTo>
                    <a:pt x="4210" y="800"/>
                    <a:pt x="2233" y="1232"/>
                    <a:pt x="282" y="1264"/>
                  </a:cubicBezTo>
                  <a:cubicBezTo>
                    <a:pt x="198" y="1264"/>
                    <a:pt x="94" y="1290"/>
                    <a:pt x="42" y="1358"/>
                  </a:cubicBezTo>
                  <a:cubicBezTo>
                    <a:pt x="10" y="1389"/>
                    <a:pt x="0" y="1437"/>
                    <a:pt x="10" y="1483"/>
                  </a:cubicBezTo>
                  <a:cubicBezTo>
                    <a:pt x="15" y="1520"/>
                    <a:pt x="47" y="1540"/>
                    <a:pt x="83" y="1540"/>
                  </a:cubicBezTo>
                  <a:lnTo>
                    <a:pt x="94" y="1540"/>
                  </a:lnTo>
                  <a:cubicBezTo>
                    <a:pt x="135" y="1535"/>
                    <a:pt x="162" y="1494"/>
                    <a:pt x="157" y="1452"/>
                  </a:cubicBezTo>
                  <a:cubicBezTo>
                    <a:pt x="162" y="1442"/>
                    <a:pt x="213" y="1415"/>
                    <a:pt x="282" y="1415"/>
                  </a:cubicBezTo>
                  <a:cubicBezTo>
                    <a:pt x="2254" y="1384"/>
                    <a:pt x="4252" y="946"/>
                    <a:pt x="6057" y="143"/>
                  </a:cubicBezTo>
                  <a:cubicBezTo>
                    <a:pt x="6099" y="127"/>
                    <a:pt x="6115" y="80"/>
                    <a:pt x="6099" y="43"/>
                  </a:cubicBezTo>
                  <a:cubicBezTo>
                    <a:pt x="6084" y="16"/>
                    <a:pt x="6057" y="1"/>
                    <a:pt x="602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6"/>
            <p:cNvSpPr/>
            <p:nvPr/>
          </p:nvSpPr>
          <p:spPr>
            <a:xfrm>
              <a:off x="3928575" y="2636013"/>
              <a:ext cx="200800" cy="48050"/>
            </a:xfrm>
            <a:custGeom>
              <a:avLst/>
              <a:gdLst/>
              <a:ahLst/>
              <a:cxnLst/>
              <a:rect l="l" t="t" r="r" b="b"/>
              <a:pathLst>
                <a:path w="8032" h="1922" extrusionOk="0">
                  <a:moveTo>
                    <a:pt x="7941" y="0"/>
                  </a:moveTo>
                  <a:cubicBezTo>
                    <a:pt x="7931" y="0"/>
                    <a:pt x="7921" y="2"/>
                    <a:pt x="7911" y="6"/>
                  </a:cubicBezTo>
                  <a:cubicBezTo>
                    <a:pt x="5464" y="1097"/>
                    <a:pt x="2751" y="1707"/>
                    <a:pt x="75" y="1770"/>
                  </a:cubicBezTo>
                  <a:cubicBezTo>
                    <a:pt x="32" y="1770"/>
                    <a:pt x="1" y="1806"/>
                    <a:pt x="1" y="1848"/>
                  </a:cubicBezTo>
                  <a:cubicBezTo>
                    <a:pt x="1" y="1885"/>
                    <a:pt x="32" y="1921"/>
                    <a:pt x="75" y="1921"/>
                  </a:cubicBezTo>
                  <a:lnTo>
                    <a:pt x="80" y="1921"/>
                  </a:lnTo>
                  <a:cubicBezTo>
                    <a:pt x="2777" y="1853"/>
                    <a:pt x="5506" y="1242"/>
                    <a:pt x="7974" y="147"/>
                  </a:cubicBezTo>
                  <a:cubicBezTo>
                    <a:pt x="8010" y="132"/>
                    <a:pt x="8031" y="84"/>
                    <a:pt x="8010" y="48"/>
                  </a:cubicBezTo>
                  <a:cubicBezTo>
                    <a:pt x="7999" y="17"/>
                    <a:pt x="7970" y="0"/>
                    <a:pt x="7941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6"/>
            <p:cNvSpPr/>
            <p:nvPr/>
          </p:nvSpPr>
          <p:spPr>
            <a:xfrm>
              <a:off x="3800500" y="2634463"/>
              <a:ext cx="42175" cy="209125"/>
            </a:xfrm>
            <a:custGeom>
              <a:avLst/>
              <a:gdLst/>
              <a:ahLst/>
              <a:cxnLst/>
              <a:rect l="l" t="t" r="r" b="b"/>
              <a:pathLst>
                <a:path w="1687" h="8365" extrusionOk="0">
                  <a:moveTo>
                    <a:pt x="1596" y="0"/>
                  </a:moveTo>
                  <a:cubicBezTo>
                    <a:pt x="1566" y="0"/>
                    <a:pt x="1537" y="19"/>
                    <a:pt x="1530" y="47"/>
                  </a:cubicBezTo>
                  <a:cubicBezTo>
                    <a:pt x="1054" y="1357"/>
                    <a:pt x="569" y="2703"/>
                    <a:pt x="302" y="4091"/>
                  </a:cubicBezTo>
                  <a:cubicBezTo>
                    <a:pt x="1" y="5656"/>
                    <a:pt x="21" y="7076"/>
                    <a:pt x="371" y="8307"/>
                  </a:cubicBezTo>
                  <a:cubicBezTo>
                    <a:pt x="381" y="8338"/>
                    <a:pt x="413" y="8365"/>
                    <a:pt x="444" y="8365"/>
                  </a:cubicBezTo>
                  <a:cubicBezTo>
                    <a:pt x="449" y="8365"/>
                    <a:pt x="459" y="8360"/>
                    <a:pt x="465" y="8360"/>
                  </a:cubicBezTo>
                  <a:cubicBezTo>
                    <a:pt x="507" y="8348"/>
                    <a:pt x="528" y="8307"/>
                    <a:pt x="517" y="8266"/>
                  </a:cubicBezTo>
                  <a:cubicBezTo>
                    <a:pt x="177" y="7060"/>
                    <a:pt x="152" y="5662"/>
                    <a:pt x="449" y="4122"/>
                  </a:cubicBezTo>
                  <a:cubicBezTo>
                    <a:pt x="716" y="2744"/>
                    <a:pt x="1200" y="1398"/>
                    <a:pt x="1670" y="100"/>
                  </a:cubicBezTo>
                  <a:cubicBezTo>
                    <a:pt x="1686" y="63"/>
                    <a:pt x="1665" y="16"/>
                    <a:pt x="1624" y="6"/>
                  </a:cubicBezTo>
                  <a:cubicBezTo>
                    <a:pt x="1615" y="2"/>
                    <a:pt x="1606" y="0"/>
                    <a:pt x="1596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6"/>
            <p:cNvSpPr/>
            <p:nvPr/>
          </p:nvSpPr>
          <p:spPr>
            <a:xfrm>
              <a:off x="3825425" y="2790013"/>
              <a:ext cx="209000" cy="33225"/>
            </a:xfrm>
            <a:custGeom>
              <a:avLst/>
              <a:gdLst/>
              <a:ahLst/>
              <a:cxnLst/>
              <a:rect l="l" t="t" r="r" b="b"/>
              <a:pathLst>
                <a:path w="8360" h="1329" extrusionOk="0">
                  <a:moveTo>
                    <a:pt x="8274" y="1"/>
                  </a:moveTo>
                  <a:cubicBezTo>
                    <a:pt x="8267" y="1"/>
                    <a:pt x="8261" y="2"/>
                    <a:pt x="8254" y="4"/>
                  </a:cubicBezTo>
                  <a:cubicBezTo>
                    <a:pt x="5650" y="781"/>
                    <a:pt x="2958" y="1178"/>
                    <a:pt x="242" y="1178"/>
                  </a:cubicBezTo>
                  <a:cubicBezTo>
                    <a:pt x="187" y="1178"/>
                    <a:pt x="133" y="1177"/>
                    <a:pt x="78" y="1177"/>
                  </a:cubicBezTo>
                  <a:cubicBezTo>
                    <a:pt x="37" y="1177"/>
                    <a:pt x="5" y="1213"/>
                    <a:pt x="0" y="1250"/>
                  </a:cubicBezTo>
                  <a:cubicBezTo>
                    <a:pt x="0" y="1292"/>
                    <a:pt x="37" y="1329"/>
                    <a:pt x="78" y="1329"/>
                  </a:cubicBezTo>
                  <a:lnTo>
                    <a:pt x="235" y="1329"/>
                  </a:lnTo>
                  <a:cubicBezTo>
                    <a:pt x="2968" y="1329"/>
                    <a:pt x="5677" y="932"/>
                    <a:pt x="8297" y="149"/>
                  </a:cubicBezTo>
                  <a:cubicBezTo>
                    <a:pt x="8338" y="139"/>
                    <a:pt x="8359" y="98"/>
                    <a:pt x="8348" y="55"/>
                  </a:cubicBezTo>
                  <a:cubicBezTo>
                    <a:pt x="8336" y="21"/>
                    <a:pt x="8305" y="1"/>
                    <a:pt x="8274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6"/>
            <p:cNvSpPr/>
            <p:nvPr/>
          </p:nvSpPr>
          <p:spPr>
            <a:xfrm>
              <a:off x="4126875" y="2546263"/>
              <a:ext cx="37050" cy="27225"/>
            </a:xfrm>
            <a:custGeom>
              <a:avLst/>
              <a:gdLst/>
              <a:ahLst/>
              <a:cxnLst/>
              <a:rect l="l" t="t" r="r" b="b"/>
              <a:pathLst>
                <a:path w="1482" h="1089" extrusionOk="0">
                  <a:moveTo>
                    <a:pt x="890" y="1"/>
                  </a:moveTo>
                  <a:cubicBezTo>
                    <a:pt x="742" y="1"/>
                    <a:pt x="595" y="41"/>
                    <a:pt x="490" y="121"/>
                  </a:cubicBezTo>
                  <a:cubicBezTo>
                    <a:pt x="152" y="372"/>
                    <a:pt x="1" y="940"/>
                    <a:pt x="528" y="1071"/>
                  </a:cubicBezTo>
                  <a:cubicBezTo>
                    <a:pt x="576" y="1083"/>
                    <a:pt x="625" y="1088"/>
                    <a:pt x="674" y="1088"/>
                  </a:cubicBezTo>
                  <a:cubicBezTo>
                    <a:pt x="856" y="1088"/>
                    <a:pt x="1037" y="1011"/>
                    <a:pt x="1185" y="904"/>
                  </a:cubicBezTo>
                  <a:cubicBezTo>
                    <a:pt x="1347" y="789"/>
                    <a:pt x="1482" y="612"/>
                    <a:pt x="1461" y="413"/>
                  </a:cubicBezTo>
                  <a:cubicBezTo>
                    <a:pt x="1431" y="134"/>
                    <a:pt x="1159" y="1"/>
                    <a:pt x="89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6"/>
            <p:cNvSpPr/>
            <p:nvPr/>
          </p:nvSpPr>
          <p:spPr>
            <a:xfrm>
              <a:off x="4168600" y="2444338"/>
              <a:ext cx="21950" cy="16175"/>
            </a:xfrm>
            <a:custGeom>
              <a:avLst/>
              <a:gdLst/>
              <a:ahLst/>
              <a:cxnLst/>
              <a:rect l="l" t="t" r="r" b="b"/>
              <a:pathLst>
                <a:path w="878" h="647" extrusionOk="0">
                  <a:moveTo>
                    <a:pt x="526" y="1"/>
                  </a:moveTo>
                  <a:cubicBezTo>
                    <a:pt x="438" y="1"/>
                    <a:pt x="351" y="25"/>
                    <a:pt x="288" y="71"/>
                  </a:cubicBezTo>
                  <a:cubicBezTo>
                    <a:pt x="90" y="217"/>
                    <a:pt x="1" y="557"/>
                    <a:pt x="314" y="634"/>
                  </a:cubicBezTo>
                  <a:cubicBezTo>
                    <a:pt x="343" y="642"/>
                    <a:pt x="373" y="646"/>
                    <a:pt x="403" y="646"/>
                  </a:cubicBezTo>
                  <a:cubicBezTo>
                    <a:pt x="508" y="646"/>
                    <a:pt x="616" y="601"/>
                    <a:pt x="706" y="535"/>
                  </a:cubicBezTo>
                  <a:cubicBezTo>
                    <a:pt x="794" y="468"/>
                    <a:pt x="877" y="363"/>
                    <a:pt x="867" y="249"/>
                  </a:cubicBezTo>
                  <a:cubicBezTo>
                    <a:pt x="847" y="80"/>
                    <a:pt x="686" y="1"/>
                    <a:pt x="52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6"/>
            <p:cNvSpPr/>
            <p:nvPr/>
          </p:nvSpPr>
          <p:spPr>
            <a:xfrm>
              <a:off x="4228750" y="2387163"/>
              <a:ext cx="32500" cy="25400"/>
            </a:xfrm>
            <a:custGeom>
              <a:avLst/>
              <a:gdLst/>
              <a:ahLst/>
              <a:cxnLst/>
              <a:rect l="l" t="t" r="r" b="b"/>
              <a:pathLst>
                <a:path w="1300" h="1016" extrusionOk="0">
                  <a:moveTo>
                    <a:pt x="503" y="0"/>
                  </a:moveTo>
                  <a:cubicBezTo>
                    <a:pt x="239" y="0"/>
                    <a:pt x="0" y="154"/>
                    <a:pt x="78" y="489"/>
                  </a:cubicBezTo>
                  <a:cubicBezTo>
                    <a:pt x="126" y="694"/>
                    <a:pt x="292" y="845"/>
                    <a:pt x="480" y="939"/>
                  </a:cubicBezTo>
                  <a:cubicBezTo>
                    <a:pt x="571" y="984"/>
                    <a:pt x="673" y="1015"/>
                    <a:pt x="772" y="1015"/>
                  </a:cubicBezTo>
                  <a:cubicBezTo>
                    <a:pt x="844" y="1015"/>
                    <a:pt x="914" y="999"/>
                    <a:pt x="976" y="959"/>
                  </a:cubicBezTo>
                  <a:cubicBezTo>
                    <a:pt x="1299" y="746"/>
                    <a:pt x="1106" y="214"/>
                    <a:pt x="814" y="72"/>
                  </a:cubicBezTo>
                  <a:cubicBezTo>
                    <a:pt x="719" y="25"/>
                    <a:pt x="609" y="0"/>
                    <a:pt x="50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6"/>
            <p:cNvSpPr/>
            <p:nvPr/>
          </p:nvSpPr>
          <p:spPr>
            <a:xfrm>
              <a:off x="4120000" y="2377738"/>
              <a:ext cx="29600" cy="23125"/>
            </a:xfrm>
            <a:custGeom>
              <a:avLst/>
              <a:gdLst/>
              <a:ahLst/>
              <a:cxnLst/>
              <a:rect l="l" t="t" r="r" b="b"/>
              <a:pathLst>
                <a:path w="1184" h="925" extrusionOk="0">
                  <a:moveTo>
                    <a:pt x="459" y="0"/>
                  </a:moveTo>
                  <a:cubicBezTo>
                    <a:pt x="218" y="0"/>
                    <a:pt x="1" y="138"/>
                    <a:pt x="71" y="444"/>
                  </a:cubicBezTo>
                  <a:cubicBezTo>
                    <a:pt x="114" y="632"/>
                    <a:pt x="264" y="773"/>
                    <a:pt x="437" y="856"/>
                  </a:cubicBezTo>
                  <a:cubicBezTo>
                    <a:pt x="519" y="896"/>
                    <a:pt x="613" y="924"/>
                    <a:pt x="703" y="924"/>
                  </a:cubicBezTo>
                  <a:cubicBezTo>
                    <a:pt x="768" y="924"/>
                    <a:pt x="831" y="909"/>
                    <a:pt x="885" y="873"/>
                  </a:cubicBezTo>
                  <a:cubicBezTo>
                    <a:pt x="1183" y="679"/>
                    <a:pt x="1006" y="194"/>
                    <a:pt x="740" y="64"/>
                  </a:cubicBezTo>
                  <a:cubicBezTo>
                    <a:pt x="654" y="22"/>
                    <a:pt x="555" y="0"/>
                    <a:pt x="45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6"/>
            <p:cNvSpPr/>
            <p:nvPr/>
          </p:nvSpPr>
          <p:spPr>
            <a:xfrm>
              <a:off x="4107750" y="2681863"/>
              <a:ext cx="22000" cy="17300"/>
            </a:xfrm>
            <a:custGeom>
              <a:avLst/>
              <a:gdLst/>
              <a:ahLst/>
              <a:cxnLst/>
              <a:rect l="l" t="t" r="r" b="b"/>
              <a:pathLst>
                <a:path w="880" h="692" extrusionOk="0">
                  <a:moveTo>
                    <a:pt x="340" y="1"/>
                  </a:moveTo>
                  <a:cubicBezTo>
                    <a:pt x="162" y="1"/>
                    <a:pt x="0" y="106"/>
                    <a:pt x="56" y="333"/>
                  </a:cubicBezTo>
                  <a:cubicBezTo>
                    <a:pt x="87" y="468"/>
                    <a:pt x="202" y="578"/>
                    <a:pt x="327" y="641"/>
                  </a:cubicBezTo>
                  <a:cubicBezTo>
                    <a:pt x="387" y="670"/>
                    <a:pt x="457" y="691"/>
                    <a:pt x="523" y="691"/>
                  </a:cubicBezTo>
                  <a:cubicBezTo>
                    <a:pt x="573" y="691"/>
                    <a:pt x="620" y="679"/>
                    <a:pt x="660" y="651"/>
                  </a:cubicBezTo>
                  <a:cubicBezTo>
                    <a:pt x="880" y="504"/>
                    <a:pt x="754" y="145"/>
                    <a:pt x="551" y="51"/>
                  </a:cubicBezTo>
                  <a:cubicBezTo>
                    <a:pt x="487" y="18"/>
                    <a:pt x="412" y="1"/>
                    <a:pt x="34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6"/>
            <p:cNvSpPr/>
            <p:nvPr/>
          </p:nvSpPr>
          <p:spPr>
            <a:xfrm>
              <a:off x="4071425" y="2598113"/>
              <a:ext cx="24750" cy="15675"/>
            </a:xfrm>
            <a:custGeom>
              <a:avLst/>
              <a:gdLst/>
              <a:ahLst/>
              <a:cxnLst/>
              <a:rect l="l" t="t" r="r" b="b"/>
              <a:pathLst>
                <a:path w="990" h="627" extrusionOk="0">
                  <a:moveTo>
                    <a:pt x="544" y="0"/>
                  </a:moveTo>
                  <a:cubicBezTo>
                    <a:pt x="509" y="0"/>
                    <a:pt x="475" y="5"/>
                    <a:pt x="444" y="15"/>
                  </a:cubicBezTo>
                  <a:cubicBezTo>
                    <a:pt x="204" y="87"/>
                    <a:pt x="1" y="379"/>
                    <a:pt x="273" y="562"/>
                  </a:cubicBezTo>
                  <a:cubicBezTo>
                    <a:pt x="341" y="607"/>
                    <a:pt x="421" y="627"/>
                    <a:pt x="502" y="627"/>
                  </a:cubicBezTo>
                  <a:cubicBezTo>
                    <a:pt x="561" y="627"/>
                    <a:pt x="622" y="616"/>
                    <a:pt x="680" y="598"/>
                  </a:cubicBezTo>
                  <a:cubicBezTo>
                    <a:pt x="793" y="567"/>
                    <a:pt x="909" y="494"/>
                    <a:pt x="940" y="379"/>
                  </a:cubicBezTo>
                  <a:cubicBezTo>
                    <a:pt x="989" y="161"/>
                    <a:pt x="749" y="0"/>
                    <a:pt x="544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6"/>
            <p:cNvSpPr/>
            <p:nvPr/>
          </p:nvSpPr>
          <p:spPr>
            <a:xfrm>
              <a:off x="4157600" y="2635613"/>
              <a:ext cx="20550" cy="17925"/>
            </a:xfrm>
            <a:custGeom>
              <a:avLst/>
              <a:gdLst/>
              <a:ahLst/>
              <a:cxnLst/>
              <a:rect l="l" t="t" r="r" b="b"/>
              <a:pathLst>
                <a:path w="822" h="717" extrusionOk="0">
                  <a:moveTo>
                    <a:pt x="292" y="0"/>
                  </a:moveTo>
                  <a:cubicBezTo>
                    <a:pt x="137" y="0"/>
                    <a:pt x="1" y="89"/>
                    <a:pt x="24" y="299"/>
                  </a:cubicBezTo>
                  <a:cubicBezTo>
                    <a:pt x="34" y="439"/>
                    <a:pt x="133" y="560"/>
                    <a:pt x="253" y="638"/>
                  </a:cubicBezTo>
                  <a:cubicBezTo>
                    <a:pt x="320" y="681"/>
                    <a:pt x="400" y="716"/>
                    <a:pt x="478" y="716"/>
                  </a:cubicBezTo>
                  <a:cubicBezTo>
                    <a:pt x="515" y="716"/>
                    <a:pt x="552" y="708"/>
                    <a:pt x="587" y="690"/>
                  </a:cubicBezTo>
                  <a:cubicBezTo>
                    <a:pt x="822" y="576"/>
                    <a:pt x="739" y="200"/>
                    <a:pt x="551" y="80"/>
                  </a:cubicBezTo>
                  <a:cubicBezTo>
                    <a:pt x="475" y="29"/>
                    <a:pt x="381" y="0"/>
                    <a:pt x="292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Cloud 38"/>
          <p:cNvSpPr/>
          <p:nvPr/>
        </p:nvSpPr>
        <p:spPr>
          <a:xfrm>
            <a:off x="3156039" y="718256"/>
            <a:ext cx="2818643" cy="246439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01351" y="1582372"/>
            <a:ext cx="2652430" cy="2464400"/>
            <a:chOff x="2066430" y="881555"/>
            <a:chExt cx="2187243" cy="1981175"/>
          </a:xfrm>
        </p:grpSpPr>
        <p:sp>
          <p:nvSpPr>
            <p:cNvPr id="40" name="Cloud 39"/>
            <p:cNvSpPr/>
            <p:nvPr/>
          </p:nvSpPr>
          <p:spPr>
            <a:xfrm>
              <a:off x="2066430" y="881555"/>
              <a:ext cx="2187243" cy="198117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63" b="99121" l="3711" r="899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459" t="5397" r="-5" b="-10782"/>
            <a:stretch/>
          </p:blipFill>
          <p:spPr>
            <a:xfrm>
              <a:off x="2066430" y="881556"/>
              <a:ext cx="2081916" cy="1924500"/>
            </a:xfrm>
            <a:prstGeom prst="cloud">
              <a:avLst/>
            </a:prstGeom>
            <a:noFill/>
            <a:ln>
              <a:noFill/>
            </a:ln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4" b="100000" l="2227" r="94534">
                        <a14:foregroundMark x1="52834" y1="13645" x2="61134" y2="20858"/>
                        <a14:foregroundMark x1="78138" y1="17544" x2="69636" y2="21248"/>
                        <a14:foregroundMark x1="79555" y1="16569" x2="79555" y2="16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215" t="17" r="-4" b="-5513"/>
          <a:stretch/>
        </p:blipFill>
        <p:spPr>
          <a:xfrm>
            <a:off x="3022497" y="493806"/>
            <a:ext cx="3085725" cy="2748501"/>
          </a:xfrm>
          <a:prstGeom prst="cloud">
            <a:avLst/>
          </a:prstGeom>
        </p:spPr>
      </p:pic>
      <p:sp>
        <p:nvSpPr>
          <p:cNvPr id="48" name="Cloud 47"/>
          <p:cNvSpPr/>
          <p:nvPr/>
        </p:nvSpPr>
        <p:spPr>
          <a:xfrm>
            <a:off x="6001167" y="1486305"/>
            <a:ext cx="2652430" cy="24644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553" y1="36329" x2="38085" y2="37094"/>
                        <a14:foregroundMark x1="77660" y1="85086" x2="71064" y2="86807"/>
                        <a14:foregroundMark x1="41489" y1="81836" x2="44894" y2="86998"/>
                        <a14:backgroundMark x1="16596" y1="41491" x2="23404" y2="55449"/>
                        <a14:backgroundMark x1="29149" y1="49140" x2="29787" y2="51625"/>
                        <a14:backgroundMark x1="46596" y1="49904" x2="46596" y2="49904"/>
                        <a14:backgroundMark x1="45957" y1="60421" x2="29362" y2="57744"/>
                        <a14:backgroundMark x1="45532" y1="48566" x2="28511" y2="55641"/>
                        <a14:backgroundMark x1="50426" y1="56788" x2="50426" y2="56788"/>
                        <a14:backgroundMark x1="71915" y1="56023" x2="71915" y2="56023"/>
                        <a14:backgroundMark x1="72128" y1="56214" x2="71702" y2="60038"/>
                        <a14:backgroundMark x1="69787" y1="59656" x2="71064" y2="61568"/>
                        <a14:backgroundMark x1="63830" y1="43403" x2="66596" y2="48566"/>
                        <a14:backgroundMark x1="68723" y1="40535" x2="70213" y2="40918"/>
                        <a14:backgroundMark x1="74468" y1="68642" x2="75106" y2="71128"/>
                        <a14:backgroundMark x1="75319" y1="68834" x2="71702" y2="69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02" y="1003001"/>
            <a:ext cx="2756395" cy="2935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1" grpId="0"/>
      <p:bldP spid="2413" grpId="0"/>
      <p:bldP spid="2415" grpId="0"/>
      <p:bldP spid="39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Google Shape;3634;p71"/>
          <p:cNvSpPr txBox="1">
            <a:spLocks noGrp="1"/>
          </p:cNvSpPr>
          <p:nvPr>
            <p:ph type="title"/>
          </p:nvPr>
        </p:nvSpPr>
        <p:spPr>
          <a:xfrm>
            <a:off x="0" y="1424763"/>
            <a:ext cx="9144000" cy="9156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 gian tạo hình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35" name="Google Shape;3635;p71"/>
          <p:cNvSpPr/>
          <p:nvPr/>
        </p:nvSpPr>
        <p:spPr>
          <a:xfrm>
            <a:off x="2172951" y="2602171"/>
            <a:ext cx="400018" cy="265841"/>
          </a:xfrm>
          <a:custGeom>
            <a:avLst/>
            <a:gdLst/>
            <a:ahLst/>
            <a:cxnLst/>
            <a:rect l="l" t="t" r="r" b="b"/>
            <a:pathLst>
              <a:path w="6204" h="4123" extrusionOk="0">
                <a:moveTo>
                  <a:pt x="3719" y="0"/>
                </a:moveTo>
                <a:cubicBezTo>
                  <a:pt x="2774" y="0"/>
                  <a:pt x="1756" y="260"/>
                  <a:pt x="1252" y="585"/>
                </a:cubicBezTo>
                <a:cubicBezTo>
                  <a:pt x="835" y="862"/>
                  <a:pt x="460" y="1228"/>
                  <a:pt x="250" y="1681"/>
                </a:cubicBezTo>
                <a:cubicBezTo>
                  <a:pt x="36" y="2135"/>
                  <a:pt x="0" y="2688"/>
                  <a:pt x="224" y="3137"/>
                </a:cubicBezTo>
                <a:cubicBezTo>
                  <a:pt x="551" y="3809"/>
                  <a:pt x="1365" y="4123"/>
                  <a:pt x="2111" y="4123"/>
                </a:cubicBezTo>
                <a:cubicBezTo>
                  <a:pt x="2117" y="4123"/>
                  <a:pt x="2123" y="4123"/>
                  <a:pt x="2129" y="4123"/>
                </a:cubicBezTo>
                <a:cubicBezTo>
                  <a:pt x="3167" y="4113"/>
                  <a:pt x="4159" y="3627"/>
                  <a:pt x="4941" y="2944"/>
                </a:cubicBezTo>
                <a:cubicBezTo>
                  <a:pt x="5238" y="2688"/>
                  <a:pt x="5515" y="2391"/>
                  <a:pt x="5650" y="2025"/>
                </a:cubicBezTo>
                <a:cubicBezTo>
                  <a:pt x="6203" y="502"/>
                  <a:pt x="5032" y="0"/>
                  <a:pt x="37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6" name="Google Shape;3636;p71"/>
          <p:cNvSpPr/>
          <p:nvPr/>
        </p:nvSpPr>
        <p:spPr>
          <a:xfrm>
            <a:off x="935977" y="2600044"/>
            <a:ext cx="481518" cy="270096"/>
          </a:xfrm>
          <a:custGeom>
            <a:avLst/>
            <a:gdLst/>
            <a:ahLst/>
            <a:cxnLst/>
            <a:rect l="l" t="t" r="r" b="b"/>
            <a:pathLst>
              <a:path w="7468" h="4189" extrusionOk="0">
                <a:moveTo>
                  <a:pt x="2200" y="0"/>
                </a:moveTo>
                <a:cubicBezTo>
                  <a:pt x="1828" y="0"/>
                  <a:pt x="1458" y="65"/>
                  <a:pt x="1122" y="227"/>
                </a:cubicBezTo>
                <a:cubicBezTo>
                  <a:pt x="669" y="446"/>
                  <a:pt x="293" y="848"/>
                  <a:pt x="178" y="1333"/>
                </a:cubicBezTo>
                <a:cubicBezTo>
                  <a:pt x="0" y="2069"/>
                  <a:pt x="439" y="2831"/>
                  <a:pt x="1023" y="3305"/>
                </a:cubicBezTo>
                <a:cubicBezTo>
                  <a:pt x="1790" y="3927"/>
                  <a:pt x="2803" y="4189"/>
                  <a:pt x="3796" y="4189"/>
                </a:cubicBezTo>
                <a:cubicBezTo>
                  <a:pt x="3844" y="4189"/>
                  <a:pt x="3892" y="4188"/>
                  <a:pt x="3940" y="4187"/>
                </a:cubicBezTo>
                <a:cubicBezTo>
                  <a:pt x="4332" y="4177"/>
                  <a:pt x="4739" y="4124"/>
                  <a:pt x="5072" y="3926"/>
                </a:cubicBezTo>
                <a:cubicBezTo>
                  <a:pt x="7468" y="2507"/>
                  <a:pt x="4019" y="186"/>
                  <a:pt x="2594" y="23"/>
                </a:cubicBezTo>
                <a:cubicBezTo>
                  <a:pt x="2463" y="8"/>
                  <a:pt x="2332" y="0"/>
                  <a:pt x="22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7" name="Google Shape;3637;p71"/>
          <p:cNvSpPr/>
          <p:nvPr/>
        </p:nvSpPr>
        <p:spPr>
          <a:xfrm>
            <a:off x="2855786" y="2464680"/>
            <a:ext cx="501319" cy="540823"/>
          </a:xfrm>
          <a:custGeom>
            <a:avLst/>
            <a:gdLst/>
            <a:ahLst/>
            <a:cxnLst/>
            <a:rect l="l" t="t" r="r" b="b"/>
            <a:pathLst>
              <a:path w="6221" h="6711" extrusionOk="0">
                <a:moveTo>
                  <a:pt x="2445" y="243"/>
                </a:moveTo>
                <a:cubicBezTo>
                  <a:pt x="2950" y="243"/>
                  <a:pt x="3483" y="416"/>
                  <a:pt x="3952" y="746"/>
                </a:cubicBezTo>
                <a:cubicBezTo>
                  <a:pt x="4494" y="1126"/>
                  <a:pt x="4963" y="1706"/>
                  <a:pt x="5375" y="2515"/>
                </a:cubicBezTo>
                <a:cubicBezTo>
                  <a:pt x="5804" y="3360"/>
                  <a:pt x="5975" y="4085"/>
                  <a:pt x="5908" y="4738"/>
                </a:cubicBezTo>
                <a:cubicBezTo>
                  <a:pt x="5819" y="5547"/>
                  <a:pt x="5291" y="6235"/>
                  <a:pt x="4624" y="6412"/>
                </a:cubicBezTo>
                <a:cubicBezTo>
                  <a:pt x="4493" y="6447"/>
                  <a:pt x="4357" y="6464"/>
                  <a:pt x="4215" y="6464"/>
                </a:cubicBezTo>
                <a:cubicBezTo>
                  <a:pt x="3823" y="6464"/>
                  <a:pt x="3390" y="6332"/>
                  <a:pt x="2923" y="6068"/>
                </a:cubicBezTo>
                <a:cubicBezTo>
                  <a:pt x="1816" y="5453"/>
                  <a:pt x="251" y="3474"/>
                  <a:pt x="408" y="1904"/>
                </a:cubicBezTo>
                <a:cubicBezTo>
                  <a:pt x="481" y="1152"/>
                  <a:pt x="956" y="625"/>
                  <a:pt x="1823" y="339"/>
                </a:cubicBezTo>
                <a:cubicBezTo>
                  <a:pt x="2020" y="275"/>
                  <a:pt x="2230" y="243"/>
                  <a:pt x="2445" y="243"/>
                </a:cubicBezTo>
                <a:close/>
                <a:moveTo>
                  <a:pt x="2451" y="0"/>
                </a:moveTo>
                <a:cubicBezTo>
                  <a:pt x="2210" y="0"/>
                  <a:pt x="1973" y="36"/>
                  <a:pt x="1749" y="109"/>
                </a:cubicBezTo>
                <a:cubicBezTo>
                  <a:pt x="795" y="422"/>
                  <a:pt x="246" y="1039"/>
                  <a:pt x="163" y="1884"/>
                </a:cubicBezTo>
                <a:cubicBezTo>
                  <a:pt x="1" y="3543"/>
                  <a:pt x="1645" y="5629"/>
                  <a:pt x="2803" y="6282"/>
                </a:cubicBezTo>
                <a:cubicBezTo>
                  <a:pt x="3309" y="6564"/>
                  <a:pt x="3784" y="6710"/>
                  <a:pt x="4217" y="6710"/>
                </a:cubicBezTo>
                <a:cubicBezTo>
                  <a:pt x="4379" y="6710"/>
                  <a:pt x="4535" y="6689"/>
                  <a:pt x="4687" y="6647"/>
                </a:cubicBezTo>
                <a:cubicBezTo>
                  <a:pt x="5448" y="6443"/>
                  <a:pt x="6049" y="5672"/>
                  <a:pt x="6148" y="4764"/>
                </a:cubicBezTo>
                <a:cubicBezTo>
                  <a:pt x="6221" y="4064"/>
                  <a:pt x="6043" y="3293"/>
                  <a:pt x="5589" y="2405"/>
                </a:cubicBezTo>
                <a:cubicBezTo>
                  <a:pt x="5161" y="1559"/>
                  <a:pt x="4672" y="955"/>
                  <a:pt x="4087" y="548"/>
                </a:cubicBezTo>
                <a:cubicBezTo>
                  <a:pt x="3579" y="188"/>
                  <a:pt x="3003" y="0"/>
                  <a:pt x="24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8" name="Google Shape;3638;p71"/>
          <p:cNvSpPr/>
          <p:nvPr/>
        </p:nvSpPr>
        <p:spPr>
          <a:xfrm>
            <a:off x="1700312" y="2672226"/>
            <a:ext cx="189822" cy="125731"/>
          </a:xfrm>
          <a:custGeom>
            <a:avLst/>
            <a:gdLst/>
            <a:ahLst/>
            <a:cxnLst/>
            <a:rect l="l" t="t" r="r" b="b"/>
            <a:pathLst>
              <a:path w="2944" h="1950" extrusionOk="0">
                <a:moveTo>
                  <a:pt x="1301" y="175"/>
                </a:moveTo>
                <a:cubicBezTo>
                  <a:pt x="1436" y="175"/>
                  <a:pt x="1576" y="191"/>
                  <a:pt x="1733" y="223"/>
                </a:cubicBezTo>
                <a:cubicBezTo>
                  <a:pt x="2067" y="285"/>
                  <a:pt x="2312" y="400"/>
                  <a:pt x="2479" y="562"/>
                </a:cubicBezTo>
                <a:cubicBezTo>
                  <a:pt x="2683" y="765"/>
                  <a:pt x="2761" y="1058"/>
                  <a:pt x="2667" y="1277"/>
                </a:cubicBezTo>
                <a:cubicBezTo>
                  <a:pt x="2578" y="1480"/>
                  <a:pt x="2359" y="1600"/>
                  <a:pt x="2197" y="1668"/>
                </a:cubicBezTo>
                <a:cubicBezTo>
                  <a:pt x="2028" y="1738"/>
                  <a:pt x="1782" y="1779"/>
                  <a:pt x="1521" y="1779"/>
                </a:cubicBezTo>
                <a:cubicBezTo>
                  <a:pt x="1122" y="1779"/>
                  <a:pt x="691" y="1684"/>
                  <a:pt x="455" y="1454"/>
                </a:cubicBezTo>
                <a:cubicBezTo>
                  <a:pt x="261" y="1271"/>
                  <a:pt x="225" y="1027"/>
                  <a:pt x="335" y="728"/>
                </a:cubicBezTo>
                <a:cubicBezTo>
                  <a:pt x="418" y="494"/>
                  <a:pt x="632" y="311"/>
                  <a:pt x="909" y="228"/>
                </a:cubicBezTo>
                <a:cubicBezTo>
                  <a:pt x="1029" y="191"/>
                  <a:pt x="1159" y="175"/>
                  <a:pt x="1301" y="175"/>
                </a:cubicBezTo>
                <a:close/>
                <a:moveTo>
                  <a:pt x="1296" y="0"/>
                </a:moveTo>
                <a:cubicBezTo>
                  <a:pt x="1139" y="0"/>
                  <a:pt x="995" y="20"/>
                  <a:pt x="862" y="61"/>
                </a:cubicBezTo>
                <a:cubicBezTo>
                  <a:pt x="533" y="160"/>
                  <a:pt x="272" y="384"/>
                  <a:pt x="174" y="666"/>
                </a:cubicBezTo>
                <a:cubicBezTo>
                  <a:pt x="1" y="1130"/>
                  <a:pt x="167" y="1417"/>
                  <a:pt x="335" y="1579"/>
                </a:cubicBezTo>
                <a:cubicBezTo>
                  <a:pt x="612" y="1846"/>
                  <a:pt x="1086" y="1949"/>
                  <a:pt x="1525" y="1949"/>
                </a:cubicBezTo>
                <a:cubicBezTo>
                  <a:pt x="1812" y="1949"/>
                  <a:pt x="2077" y="1903"/>
                  <a:pt x="2260" y="1829"/>
                </a:cubicBezTo>
                <a:cubicBezTo>
                  <a:pt x="2547" y="1709"/>
                  <a:pt x="2734" y="1547"/>
                  <a:pt x="2823" y="1345"/>
                </a:cubicBezTo>
                <a:cubicBezTo>
                  <a:pt x="2944" y="1063"/>
                  <a:pt x="2855" y="692"/>
                  <a:pt x="2599" y="442"/>
                </a:cubicBezTo>
                <a:cubicBezTo>
                  <a:pt x="2411" y="254"/>
                  <a:pt x="2135" y="124"/>
                  <a:pt x="1770" y="50"/>
                </a:cubicBezTo>
                <a:cubicBezTo>
                  <a:pt x="1599" y="17"/>
                  <a:pt x="1442" y="0"/>
                  <a:pt x="12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9" name="Google Shape;3639;p71"/>
          <p:cNvSpPr/>
          <p:nvPr/>
        </p:nvSpPr>
        <p:spPr>
          <a:xfrm>
            <a:off x="3639922" y="2464673"/>
            <a:ext cx="484935" cy="540837"/>
          </a:xfrm>
          <a:custGeom>
            <a:avLst/>
            <a:gdLst/>
            <a:ahLst/>
            <a:cxnLst/>
            <a:rect l="l" t="t" r="r" b="b"/>
            <a:pathLst>
              <a:path w="7521" h="8388" extrusionOk="0">
                <a:moveTo>
                  <a:pt x="3001" y="179"/>
                </a:moveTo>
                <a:cubicBezTo>
                  <a:pt x="3815" y="179"/>
                  <a:pt x="4602" y="513"/>
                  <a:pt x="5166" y="915"/>
                </a:cubicBezTo>
                <a:cubicBezTo>
                  <a:pt x="6387" y="1782"/>
                  <a:pt x="7196" y="3268"/>
                  <a:pt x="7275" y="4802"/>
                </a:cubicBezTo>
                <a:cubicBezTo>
                  <a:pt x="7337" y="6023"/>
                  <a:pt x="6909" y="7109"/>
                  <a:pt x="6137" y="7699"/>
                </a:cubicBezTo>
                <a:cubicBezTo>
                  <a:pt x="5676" y="8050"/>
                  <a:pt x="5125" y="8201"/>
                  <a:pt x="4568" y="8201"/>
                </a:cubicBezTo>
                <a:cubicBezTo>
                  <a:pt x="3770" y="8201"/>
                  <a:pt x="2962" y="7890"/>
                  <a:pt x="2396" y="7411"/>
                </a:cubicBezTo>
                <a:cubicBezTo>
                  <a:pt x="1269" y="6456"/>
                  <a:pt x="188" y="4161"/>
                  <a:pt x="450" y="2396"/>
                </a:cubicBezTo>
                <a:cubicBezTo>
                  <a:pt x="585" y="1442"/>
                  <a:pt x="1086" y="768"/>
                  <a:pt x="1931" y="398"/>
                </a:cubicBezTo>
                <a:cubicBezTo>
                  <a:pt x="2281" y="241"/>
                  <a:pt x="2641" y="179"/>
                  <a:pt x="3001" y="179"/>
                </a:cubicBezTo>
                <a:close/>
                <a:moveTo>
                  <a:pt x="3008" y="0"/>
                </a:moveTo>
                <a:cubicBezTo>
                  <a:pt x="2603" y="0"/>
                  <a:pt x="2213" y="76"/>
                  <a:pt x="1859" y="231"/>
                </a:cubicBezTo>
                <a:cubicBezTo>
                  <a:pt x="966" y="623"/>
                  <a:pt x="419" y="1363"/>
                  <a:pt x="272" y="2370"/>
                </a:cubicBezTo>
                <a:cubicBezTo>
                  <a:pt x="0" y="4223"/>
                  <a:pt x="1091" y="6540"/>
                  <a:pt x="2276" y="7547"/>
                </a:cubicBezTo>
                <a:cubicBezTo>
                  <a:pt x="2933" y="8106"/>
                  <a:pt x="3757" y="8387"/>
                  <a:pt x="4540" y="8387"/>
                </a:cubicBezTo>
                <a:cubicBezTo>
                  <a:pt x="5166" y="8387"/>
                  <a:pt x="5767" y="8209"/>
                  <a:pt x="6247" y="7844"/>
                </a:cubicBezTo>
                <a:cubicBezTo>
                  <a:pt x="7066" y="7218"/>
                  <a:pt x="7520" y="6076"/>
                  <a:pt x="7451" y="4792"/>
                </a:cubicBezTo>
                <a:cubicBezTo>
                  <a:pt x="7374" y="3205"/>
                  <a:pt x="6538" y="1666"/>
                  <a:pt x="5271" y="768"/>
                </a:cubicBezTo>
                <a:cubicBezTo>
                  <a:pt x="4562" y="263"/>
                  <a:pt x="3760" y="0"/>
                  <a:pt x="30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0" name="Google Shape;3640;p71"/>
          <p:cNvGrpSpPr/>
          <p:nvPr/>
        </p:nvGrpSpPr>
        <p:grpSpPr>
          <a:xfrm>
            <a:off x="4572682" y="3037134"/>
            <a:ext cx="1925275" cy="1571379"/>
            <a:chOff x="4743134" y="3434061"/>
            <a:chExt cx="1472486" cy="1201819"/>
          </a:xfrm>
        </p:grpSpPr>
        <p:sp>
          <p:nvSpPr>
            <p:cNvPr id="3641" name="Google Shape;3641;p71"/>
            <p:cNvSpPr/>
            <p:nvPr/>
          </p:nvSpPr>
          <p:spPr>
            <a:xfrm>
              <a:off x="4743134" y="4259488"/>
              <a:ext cx="595590" cy="168545"/>
            </a:xfrm>
            <a:custGeom>
              <a:avLst/>
              <a:gdLst/>
              <a:ahLst/>
              <a:cxnLst/>
              <a:rect l="l" t="t" r="r" b="b"/>
              <a:pathLst>
                <a:path w="44447" h="12578" extrusionOk="0">
                  <a:moveTo>
                    <a:pt x="35" y="0"/>
                  </a:moveTo>
                  <a:lnTo>
                    <a:pt x="212" y="107"/>
                  </a:lnTo>
                  <a:cubicBezTo>
                    <a:pt x="77" y="112"/>
                    <a:pt x="0" y="118"/>
                    <a:pt x="0" y="118"/>
                  </a:cubicBezTo>
                  <a:lnTo>
                    <a:pt x="395" y="218"/>
                  </a:lnTo>
                  <a:cubicBezTo>
                    <a:pt x="2784" y="1675"/>
                    <a:pt x="16747" y="9960"/>
                    <a:pt x="28412" y="11665"/>
                  </a:cubicBezTo>
                  <a:cubicBezTo>
                    <a:pt x="33165" y="12360"/>
                    <a:pt x="36598" y="12578"/>
                    <a:pt x="39037" y="12578"/>
                  </a:cubicBezTo>
                  <a:cubicBezTo>
                    <a:pt x="42289" y="12578"/>
                    <a:pt x="43772" y="12190"/>
                    <a:pt x="44258" y="12025"/>
                  </a:cubicBezTo>
                  <a:lnTo>
                    <a:pt x="44416" y="12071"/>
                  </a:lnTo>
                  <a:cubicBezTo>
                    <a:pt x="44416" y="12071"/>
                    <a:pt x="44399" y="12042"/>
                    <a:pt x="44358" y="11989"/>
                  </a:cubicBezTo>
                  <a:cubicBezTo>
                    <a:pt x="44416" y="11965"/>
                    <a:pt x="44446" y="11954"/>
                    <a:pt x="44446" y="11954"/>
                  </a:cubicBezTo>
                  <a:lnTo>
                    <a:pt x="44287" y="11913"/>
                  </a:lnTo>
                  <a:cubicBezTo>
                    <a:pt x="43697" y="11234"/>
                    <a:pt x="40807" y="8438"/>
                    <a:pt x="30405" y="4270"/>
                  </a:cubicBezTo>
                  <a:cubicBezTo>
                    <a:pt x="20979" y="498"/>
                    <a:pt x="7636" y="87"/>
                    <a:pt x="2322" y="87"/>
                  </a:cubicBezTo>
                  <a:cubicBezTo>
                    <a:pt x="1463" y="87"/>
                    <a:pt x="814" y="97"/>
                    <a:pt x="425" y="107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1"/>
            <p:cNvSpPr/>
            <p:nvPr/>
          </p:nvSpPr>
          <p:spPr>
            <a:xfrm>
              <a:off x="5726064" y="4026689"/>
              <a:ext cx="489556" cy="338296"/>
            </a:xfrm>
            <a:custGeom>
              <a:avLst/>
              <a:gdLst/>
              <a:ahLst/>
              <a:cxnLst/>
              <a:rect l="l" t="t" r="r" b="b"/>
              <a:pathLst>
                <a:path w="36534" h="25246" extrusionOk="0">
                  <a:moveTo>
                    <a:pt x="36468" y="1"/>
                  </a:moveTo>
                  <a:lnTo>
                    <a:pt x="36144" y="219"/>
                  </a:lnTo>
                  <a:cubicBezTo>
                    <a:pt x="33584" y="1062"/>
                    <a:pt x="18800" y="6152"/>
                    <a:pt x="10273" y="13653"/>
                  </a:cubicBezTo>
                  <a:cubicBezTo>
                    <a:pt x="2170" y="20787"/>
                    <a:pt x="449" y="24255"/>
                    <a:pt x="131" y="25057"/>
                  </a:cubicBezTo>
                  <a:lnTo>
                    <a:pt x="0" y="25152"/>
                  </a:lnTo>
                  <a:cubicBezTo>
                    <a:pt x="0" y="25152"/>
                    <a:pt x="30" y="25152"/>
                    <a:pt x="95" y="25157"/>
                  </a:cubicBezTo>
                  <a:cubicBezTo>
                    <a:pt x="77" y="25217"/>
                    <a:pt x="65" y="25245"/>
                    <a:pt x="65" y="25245"/>
                  </a:cubicBezTo>
                  <a:lnTo>
                    <a:pt x="196" y="25157"/>
                  </a:lnTo>
                  <a:cubicBezTo>
                    <a:pt x="1062" y="25146"/>
                    <a:pt x="4919" y="24768"/>
                    <a:pt x="14460" y="19726"/>
                  </a:cubicBezTo>
                  <a:cubicBezTo>
                    <a:pt x="24503" y="14418"/>
                    <a:pt x="34510" y="2407"/>
                    <a:pt x="36208" y="313"/>
                  </a:cubicBezTo>
                  <a:lnTo>
                    <a:pt x="36533" y="95"/>
                  </a:lnTo>
                  <a:lnTo>
                    <a:pt x="36533" y="95"/>
                  </a:lnTo>
                  <a:cubicBezTo>
                    <a:pt x="36533" y="95"/>
                    <a:pt x="36468" y="112"/>
                    <a:pt x="36338" y="153"/>
                  </a:cubicBezTo>
                  <a:cubicBezTo>
                    <a:pt x="36420" y="53"/>
                    <a:pt x="36468" y="1"/>
                    <a:pt x="36468" y="1"/>
                  </a:cubicBez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1"/>
            <p:cNvSpPr/>
            <p:nvPr/>
          </p:nvSpPr>
          <p:spPr>
            <a:xfrm>
              <a:off x="5055032" y="4049268"/>
              <a:ext cx="634530" cy="481596"/>
            </a:xfrm>
            <a:custGeom>
              <a:avLst/>
              <a:gdLst/>
              <a:ahLst/>
              <a:cxnLst/>
              <a:rect l="l" t="t" r="r" b="b"/>
              <a:pathLst>
                <a:path w="47353" h="35940" extrusionOk="0">
                  <a:moveTo>
                    <a:pt x="12632" y="0"/>
                  </a:moveTo>
                  <a:cubicBezTo>
                    <a:pt x="5738" y="0"/>
                    <a:pt x="593" y="1444"/>
                    <a:pt x="52" y="1601"/>
                  </a:cubicBezTo>
                  <a:lnTo>
                    <a:pt x="23" y="1582"/>
                  </a:lnTo>
                  <a:lnTo>
                    <a:pt x="23" y="1612"/>
                  </a:lnTo>
                  <a:cubicBezTo>
                    <a:pt x="11" y="1612"/>
                    <a:pt x="0" y="1618"/>
                    <a:pt x="0" y="1618"/>
                  </a:cubicBezTo>
                  <a:lnTo>
                    <a:pt x="30" y="1636"/>
                  </a:lnTo>
                  <a:cubicBezTo>
                    <a:pt x="188" y="2897"/>
                    <a:pt x="3661" y="28296"/>
                    <a:pt x="26218" y="35201"/>
                  </a:cubicBezTo>
                  <a:cubicBezTo>
                    <a:pt x="27916" y="35721"/>
                    <a:pt x="29561" y="35940"/>
                    <a:pt x="31122" y="35940"/>
                  </a:cubicBezTo>
                  <a:cubicBezTo>
                    <a:pt x="37808" y="35940"/>
                    <a:pt x="42932" y="31926"/>
                    <a:pt x="43874" y="30396"/>
                  </a:cubicBezTo>
                  <a:cubicBezTo>
                    <a:pt x="45183" y="28249"/>
                    <a:pt x="47353" y="19421"/>
                    <a:pt x="41267" y="12280"/>
                  </a:cubicBezTo>
                  <a:cubicBezTo>
                    <a:pt x="32739" y="2283"/>
                    <a:pt x="21302" y="0"/>
                    <a:pt x="12632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1"/>
            <p:cNvSpPr/>
            <p:nvPr/>
          </p:nvSpPr>
          <p:spPr>
            <a:xfrm>
              <a:off x="5062295" y="4078052"/>
              <a:ext cx="580488" cy="381458"/>
            </a:xfrm>
            <a:custGeom>
              <a:avLst/>
              <a:gdLst/>
              <a:ahLst/>
              <a:cxnLst/>
              <a:rect l="l" t="t" r="r" b="b"/>
              <a:pathLst>
                <a:path w="43320" h="28467" extrusionOk="0">
                  <a:moveTo>
                    <a:pt x="96" y="0"/>
                  </a:moveTo>
                  <a:cubicBezTo>
                    <a:pt x="69" y="0"/>
                    <a:pt x="43" y="13"/>
                    <a:pt x="24" y="36"/>
                  </a:cubicBezTo>
                  <a:cubicBezTo>
                    <a:pt x="0" y="77"/>
                    <a:pt x="11" y="130"/>
                    <a:pt x="47" y="155"/>
                  </a:cubicBezTo>
                  <a:cubicBezTo>
                    <a:pt x="4753" y="3233"/>
                    <a:pt x="9423" y="6246"/>
                    <a:pt x="13941" y="9164"/>
                  </a:cubicBezTo>
                  <a:cubicBezTo>
                    <a:pt x="23883" y="15587"/>
                    <a:pt x="33278" y="21649"/>
                    <a:pt x="43178" y="28453"/>
                  </a:cubicBezTo>
                  <a:cubicBezTo>
                    <a:pt x="43191" y="28460"/>
                    <a:pt x="43208" y="28466"/>
                    <a:pt x="43226" y="28466"/>
                  </a:cubicBezTo>
                  <a:cubicBezTo>
                    <a:pt x="43249" y="28466"/>
                    <a:pt x="43273" y="28453"/>
                    <a:pt x="43291" y="28431"/>
                  </a:cubicBezTo>
                  <a:cubicBezTo>
                    <a:pt x="43319" y="28395"/>
                    <a:pt x="43308" y="28342"/>
                    <a:pt x="43273" y="28312"/>
                  </a:cubicBezTo>
                  <a:cubicBezTo>
                    <a:pt x="33371" y="21513"/>
                    <a:pt x="23978" y="15445"/>
                    <a:pt x="14030" y="9023"/>
                  </a:cubicBezTo>
                  <a:cubicBezTo>
                    <a:pt x="9512" y="6110"/>
                    <a:pt x="4847" y="3097"/>
                    <a:pt x="142" y="13"/>
                  </a:cubicBezTo>
                  <a:cubicBezTo>
                    <a:pt x="127" y="4"/>
                    <a:pt x="111" y="0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71"/>
            <p:cNvSpPr/>
            <p:nvPr/>
          </p:nvSpPr>
          <p:spPr>
            <a:xfrm>
              <a:off x="5108056" y="4227488"/>
              <a:ext cx="187118" cy="17165"/>
            </a:xfrm>
            <a:custGeom>
              <a:avLst/>
              <a:gdLst/>
              <a:ahLst/>
              <a:cxnLst/>
              <a:rect l="l" t="t" r="r" b="b"/>
              <a:pathLst>
                <a:path w="13964" h="1281" extrusionOk="0">
                  <a:moveTo>
                    <a:pt x="13877" y="1"/>
                  </a:moveTo>
                  <a:cubicBezTo>
                    <a:pt x="13869" y="1"/>
                    <a:pt x="13860" y="3"/>
                    <a:pt x="13852" y="6"/>
                  </a:cubicBezTo>
                  <a:cubicBezTo>
                    <a:pt x="11295" y="744"/>
                    <a:pt x="8640" y="1115"/>
                    <a:pt x="5984" y="1115"/>
                  </a:cubicBezTo>
                  <a:cubicBezTo>
                    <a:pt x="4014" y="1115"/>
                    <a:pt x="2043" y="911"/>
                    <a:pt x="112" y="502"/>
                  </a:cubicBezTo>
                  <a:cubicBezTo>
                    <a:pt x="104" y="500"/>
                    <a:pt x="97" y="499"/>
                    <a:pt x="90" y="499"/>
                  </a:cubicBezTo>
                  <a:cubicBezTo>
                    <a:pt x="52" y="499"/>
                    <a:pt x="21" y="526"/>
                    <a:pt x="12" y="565"/>
                  </a:cubicBezTo>
                  <a:cubicBezTo>
                    <a:pt x="0" y="608"/>
                    <a:pt x="29" y="655"/>
                    <a:pt x="77" y="660"/>
                  </a:cubicBezTo>
                  <a:cubicBezTo>
                    <a:pt x="2023" y="1079"/>
                    <a:pt x="4004" y="1280"/>
                    <a:pt x="5985" y="1280"/>
                  </a:cubicBezTo>
                  <a:cubicBezTo>
                    <a:pt x="8656" y="1280"/>
                    <a:pt x="11328" y="908"/>
                    <a:pt x="13898" y="165"/>
                  </a:cubicBezTo>
                  <a:cubicBezTo>
                    <a:pt x="13941" y="154"/>
                    <a:pt x="13963" y="106"/>
                    <a:pt x="13952" y="64"/>
                  </a:cubicBezTo>
                  <a:cubicBezTo>
                    <a:pt x="13943" y="27"/>
                    <a:pt x="13911" y="1"/>
                    <a:pt x="13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71"/>
            <p:cNvSpPr/>
            <p:nvPr/>
          </p:nvSpPr>
          <p:spPr>
            <a:xfrm>
              <a:off x="5145817" y="4064946"/>
              <a:ext cx="67027" cy="112533"/>
            </a:xfrm>
            <a:custGeom>
              <a:avLst/>
              <a:gdLst/>
              <a:ahLst/>
              <a:cxnLst/>
              <a:rect l="l" t="t" r="r" b="b"/>
              <a:pathLst>
                <a:path w="5002" h="8398" extrusionOk="0">
                  <a:moveTo>
                    <a:pt x="92" y="1"/>
                  </a:moveTo>
                  <a:cubicBezTo>
                    <a:pt x="75" y="1"/>
                    <a:pt x="57" y="6"/>
                    <a:pt x="41" y="17"/>
                  </a:cubicBezTo>
                  <a:cubicBezTo>
                    <a:pt x="6" y="47"/>
                    <a:pt x="0" y="94"/>
                    <a:pt x="24" y="135"/>
                  </a:cubicBezTo>
                  <a:cubicBezTo>
                    <a:pt x="879" y="1291"/>
                    <a:pt x="1704" y="2488"/>
                    <a:pt x="2477" y="3691"/>
                  </a:cubicBezTo>
                  <a:lnTo>
                    <a:pt x="2702" y="4045"/>
                  </a:lnTo>
                  <a:cubicBezTo>
                    <a:pt x="3698" y="5584"/>
                    <a:pt x="4300" y="6511"/>
                    <a:pt x="4830" y="8338"/>
                  </a:cubicBezTo>
                  <a:cubicBezTo>
                    <a:pt x="4842" y="8373"/>
                    <a:pt x="4871" y="8397"/>
                    <a:pt x="4913" y="8397"/>
                  </a:cubicBezTo>
                  <a:lnTo>
                    <a:pt x="4937" y="8397"/>
                  </a:lnTo>
                  <a:cubicBezTo>
                    <a:pt x="4978" y="8379"/>
                    <a:pt x="5002" y="8332"/>
                    <a:pt x="4989" y="8291"/>
                  </a:cubicBezTo>
                  <a:cubicBezTo>
                    <a:pt x="4453" y="6440"/>
                    <a:pt x="3810" y="5449"/>
                    <a:pt x="2843" y="3956"/>
                  </a:cubicBezTo>
                  <a:lnTo>
                    <a:pt x="2618" y="3602"/>
                  </a:lnTo>
                  <a:cubicBezTo>
                    <a:pt x="1840" y="2394"/>
                    <a:pt x="1015" y="1196"/>
                    <a:pt x="160" y="36"/>
                  </a:cubicBezTo>
                  <a:cubicBezTo>
                    <a:pt x="145" y="14"/>
                    <a:pt x="120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1"/>
            <p:cNvSpPr/>
            <p:nvPr/>
          </p:nvSpPr>
          <p:spPr>
            <a:xfrm>
              <a:off x="5264742" y="4068698"/>
              <a:ext cx="90973" cy="198065"/>
            </a:xfrm>
            <a:custGeom>
              <a:avLst/>
              <a:gdLst/>
              <a:ahLst/>
              <a:cxnLst/>
              <a:rect l="l" t="t" r="r" b="b"/>
              <a:pathLst>
                <a:path w="6789" h="14781" extrusionOk="0">
                  <a:moveTo>
                    <a:pt x="94" y="1"/>
                  </a:moveTo>
                  <a:cubicBezTo>
                    <a:pt x="81" y="1"/>
                    <a:pt x="67" y="3"/>
                    <a:pt x="54" y="9"/>
                  </a:cubicBezTo>
                  <a:cubicBezTo>
                    <a:pt x="19" y="32"/>
                    <a:pt x="0" y="85"/>
                    <a:pt x="24" y="126"/>
                  </a:cubicBezTo>
                  <a:cubicBezTo>
                    <a:pt x="2736" y="4732"/>
                    <a:pt x="4954" y="9644"/>
                    <a:pt x="6617" y="14728"/>
                  </a:cubicBezTo>
                  <a:cubicBezTo>
                    <a:pt x="6628" y="14763"/>
                    <a:pt x="6658" y="14780"/>
                    <a:pt x="6693" y="14780"/>
                  </a:cubicBezTo>
                  <a:lnTo>
                    <a:pt x="6723" y="14780"/>
                  </a:lnTo>
                  <a:cubicBezTo>
                    <a:pt x="6764" y="14763"/>
                    <a:pt x="6788" y="14715"/>
                    <a:pt x="6777" y="14674"/>
                  </a:cubicBezTo>
                  <a:cubicBezTo>
                    <a:pt x="5107" y="9579"/>
                    <a:pt x="2885" y="4661"/>
                    <a:pt x="172" y="39"/>
                  </a:cubicBezTo>
                  <a:cubicBezTo>
                    <a:pt x="155" y="14"/>
                    <a:pt x="125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1"/>
            <p:cNvSpPr/>
            <p:nvPr/>
          </p:nvSpPr>
          <p:spPr>
            <a:xfrm>
              <a:off x="5179719" y="4309403"/>
              <a:ext cx="239847" cy="42304"/>
            </a:xfrm>
            <a:custGeom>
              <a:avLst/>
              <a:gdLst/>
              <a:ahLst/>
              <a:cxnLst/>
              <a:rect l="l" t="t" r="r" b="b"/>
              <a:pathLst>
                <a:path w="17899" h="3157" extrusionOk="0">
                  <a:moveTo>
                    <a:pt x="17804" y="1"/>
                  </a:moveTo>
                  <a:cubicBezTo>
                    <a:pt x="17792" y="1"/>
                    <a:pt x="17780" y="3"/>
                    <a:pt x="17768" y="8"/>
                  </a:cubicBezTo>
                  <a:cubicBezTo>
                    <a:pt x="13576" y="1959"/>
                    <a:pt x="8740" y="2992"/>
                    <a:pt x="4049" y="2992"/>
                  </a:cubicBezTo>
                  <a:cubicBezTo>
                    <a:pt x="2715" y="2992"/>
                    <a:pt x="1393" y="2908"/>
                    <a:pt x="101" y="2739"/>
                  </a:cubicBezTo>
                  <a:cubicBezTo>
                    <a:pt x="96" y="2738"/>
                    <a:pt x="91" y="2738"/>
                    <a:pt x="86" y="2738"/>
                  </a:cubicBezTo>
                  <a:cubicBezTo>
                    <a:pt x="41" y="2738"/>
                    <a:pt x="11" y="2766"/>
                    <a:pt x="6" y="2810"/>
                  </a:cubicBezTo>
                  <a:cubicBezTo>
                    <a:pt x="1" y="2856"/>
                    <a:pt x="30" y="2898"/>
                    <a:pt x="77" y="2903"/>
                  </a:cubicBezTo>
                  <a:cubicBezTo>
                    <a:pt x="1381" y="3074"/>
                    <a:pt x="2707" y="3157"/>
                    <a:pt x="4051" y="3157"/>
                  </a:cubicBezTo>
                  <a:cubicBezTo>
                    <a:pt x="8763" y="3157"/>
                    <a:pt x="13623" y="2119"/>
                    <a:pt x="17839" y="162"/>
                  </a:cubicBezTo>
                  <a:cubicBezTo>
                    <a:pt x="17880" y="143"/>
                    <a:pt x="17898" y="91"/>
                    <a:pt x="17880" y="50"/>
                  </a:cubicBezTo>
                  <a:cubicBezTo>
                    <a:pt x="17867" y="18"/>
                    <a:pt x="17838" y="1"/>
                    <a:pt x="17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1"/>
            <p:cNvSpPr/>
            <p:nvPr/>
          </p:nvSpPr>
          <p:spPr>
            <a:xfrm>
              <a:off x="5369370" y="4076176"/>
              <a:ext cx="99187" cy="264797"/>
            </a:xfrm>
            <a:custGeom>
              <a:avLst/>
              <a:gdLst/>
              <a:ahLst/>
              <a:cxnLst/>
              <a:rect l="l" t="t" r="r" b="b"/>
              <a:pathLst>
                <a:path w="7402" h="19761" extrusionOk="0">
                  <a:moveTo>
                    <a:pt x="99" y="0"/>
                  </a:moveTo>
                  <a:cubicBezTo>
                    <a:pt x="85" y="0"/>
                    <a:pt x="72" y="4"/>
                    <a:pt x="59" y="11"/>
                  </a:cubicBezTo>
                  <a:cubicBezTo>
                    <a:pt x="18" y="28"/>
                    <a:pt x="1" y="82"/>
                    <a:pt x="23" y="123"/>
                  </a:cubicBezTo>
                  <a:cubicBezTo>
                    <a:pt x="3055" y="5991"/>
                    <a:pt x="6498" y="12643"/>
                    <a:pt x="7230" y="19684"/>
                  </a:cubicBezTo>
                  <a:cubicBezTo>
                    <a:pt x="7236" y="19725"/>
                    <a:pt x="7271" y="19760"/>
                    <a:pt x="7312" y="19760"/>
                  </a:cubicBezTo>
                  <a:cubicBezTo>
                    <a:pt x="7319" y="19760"/>
                    <a:pt x="7319" y="19760"/>
                    <a:pt x="7325" y="19755"/>
                  </a:cubicBezTo>
                  <a:cubicBezTo>
                    <a:pt x="7366" y="19755"/>
                    <a:pt x="7401" y="19712"/>
                    <a:pt x="7395" y="19666"/>
                  </a:cubicBezTo>
                  <a:cubicBezTo>
                    <a:pt x="6658" y="12595"/>
                    <a:pt x="3215" y="5926"/>
                    <a:pt x="172" y="47"/>
                  </a:cubicBezTo>
                  <a:cubicBezTo>
                    <a:pt x="155" y="18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1"/>
            <p:cNvSpPr/>
            <p:nvPr/>
          </p:nvSpPr>
          <p:spPr>
            <a:xfrm>
              <a:off x="5263161" y="4371538"/>
              <a:ext cx="247659" cy="68836"/>
            </a:xfrm>
            <a:custGeom>
              <a:avLst/>
              <a:gdLst/>
              <a:ahLst/>
              <a:cxnLst/>
              <a:rect l="l" t="t" r="r" b="b"/>
              <a:pathLst>
                <a:path w="18482" h="5137" extrusionOk="0">
                  <a:moveTo>
                    <a:pt x="18385" y="0"/>
                  </a:moveTo>
                  <a:cubicBezTo>
                    <a:pt x="18370" y="0"/>
                    <a:pt x="18355" y="4"/>
                    <a:pt x="18340" y="13"/>
                  </a:cubicBezTo>
                  <a:cubicBezTo>
                    <a:pt x="13304" y="3228"/>
                    <a:pt x="7309" y="4973"/>
                    <a:pt x="1327" y="4973"/>
                  </a:cubicBezTo>
                  <a:cubicBezTo>
                    <a:pt x="914" y="4973"/>
                    <a:pt x="501" y="4965"/>
                    <a:pt x="89" y="4948"/>
                  </a:cubicBezTo>
                  <a:cubicBezTo>
                    <a:pt x="85" y="4947"/>
                    <a:pt x="81" y="4947"/>
                    <a:pt x="78" y="4947"/>
                  </a:cubicBezTo>
                  <a:cubicBezTo>
                    <a:pt x="32" y="4947"/>
                    <a:pt x="6" y="4981"/>
                    <a:pt x="1" y="5024"/>
                  </a:cubicBezTo>
                  <a:cubicBezTo>
                    <a:pt x="1" y="5072"/>
                    <a:pt x="36" y="5108"/>
                    <a:pt x="83" y="5113"/>
                  </a:cubicBezTo>
                  <a:cubicBezTo>
                    <a:pt x="496" y="5130"/>
                    <a:pt x="915" y="5136"/>
                    <a:pt x="1327" y="5136"/>
                  </a:cubicBezTo>
                  <a:cubicBezTo>
                    <a:pt x="7336" y="5136"/>
                    <a:pt x="13370" y="3385"/>
                    <a:pt x="18429" y="154"/>
                  </a:cubicBezTo>
                  <a:cubicBezTo>
                    <a:pt x="18470" y="130"/>
                    <a:pt x="18482" y="76"/>
                    <a:pt x="18458" y="41"/>
                  </a:cubicBezTo>
                  <a:cubicBezTo>
                    <a:pt x="18439" y="14"/>
                    <a:pt x="18413" y="0"/>
                    <a:pt x="183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1"/>
            <p:cNvSpPr/>
            <p:nvPr/>
          </p:nvSpPr>
          <p:spPr>
            <a:xfrm>
              <a:off x="5493266" y="4123411"/>
              <a:ext cx="101947" cy="301554"/>
            </a:xfrm>
            <a:custGeom>
              <a:avLst/>
              <a:gdLst/>
              <a:ahLst/>
              <a:cxnLst/>
              <a:rect l="l" t="t" r="r" b="b"/>
              <a:pathLst>
                <a:path w="7608" h="22504" extrusionOk="0">
                  <a:moveTo>
                    <a:pt x="97" y="0"/>
                  </a:moveTo>
                  <a:cubicBezTo>
                    <a:pt x="83" y="0"/>
                    <a:pt x="68" y="4"/>
                    <a:pt x="54" y="12"/>
                  </a:cubicBezTo>
                  <a:cubicBezTo>
                    <a:pt x="12" y="36"/>
                    <a:pt x="1" y="83"/>
                    <a:pt x="25" y="124"/>
                  </a:cubicBezTo>
                  <a:cubicBezTo>
                    <a:pt x="4878" y="8332"/>
                    <a:pt x="7301" y="15628"/>
                    <a:pt x="7442" y="22422"/>
                  </a:cubicBezTo>
                  <a:cubicBezTo>
                    <a:pt x="7442" y="22468"/>
                    <a:pt x="7478" y="22504"/>
                    <a:pt x="7526" y="22504"/>
                  </a:cubicBezTo>
                  <a:cubicBezTo>
                    <a:pt x="7572" y="22504"/>
                    <a:pt x="7608" y="22463"/>
                    <a:pt x="7608" y="22422"/>
                  </a:cubicBezTo>
                  <a:cubicBezTo>
                    <a:pt x="7472" y="15593"/>
                    <a:pt x="5036" y="8274"/>
                    <a:pt x="166" y="42"/>
                  </a:cubicBezTo>
                  <a:cubicBezTo>
                    <a:pt x="150" y="15"/>
                    <a:pt x="125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71"/>
            <p:cNvSpPr/>
            <p:nvPr/>
          </p:nvSpPr>
          <p:spPr>
            <a:xfrm>
              <a:off x="5423720" y="4430766"/>
              <a:ext cx="178381" cy="80641"/>
            </a:xfrm>
            <a:custGeom>
              <a:avLst/>
              <a:gdLst/>
              <a:ahLst/>
              <a:cxnLst/>
              <a:rect l="l" t="t" r="r" b="b"/>
              <a:pathLst>
                <a:path w="13312" h="6018" extrusionOk="0">
                  <a:moveTo>
                    <a:pt x="13225" y="0"/>
                  </a:moveTo>
                  <a:cubicBezTo>
                    <a:pt x="13203" y="0"/>
                    <a:pt x="13181" y="9"/>
                    <a:pt x="13163" y="27"/>
                  </a:cubicBezTo>
                  <a:cubicBezTo>
                    <a:pt x="9673" y="3370"/>
                    <a:pt x="4902" y="5500"/>
                    <a:pt x="79" y="5854"/>
                  </a:cubicBezTo>
                  <a:cubicBezTo>
                    <a:pt x="30" y="5854"/>
                    <a:pt x="1" y="5895"/>
                    <a:pt x="1" y="5941"/>
                  </a:cubicBezTo>
                  <a:cubicBezTo>
                    <a:pt x="8" y="5982"/>
                    <a:pt x="43" y="6018"/>
                    <a:pt x="84" y="6018"/>
                  </a:cubicBezTo>
                  <a:lnTo>
                    <a:pt x="90" y="6018"/>
                  </a:lnTo>
                  <a:cubicBezTo>
                    <a:pt x="4954" y="5658"/>
                    <a:pt x="9761" y="3518"/>
                    <a:pt x="13282" y="144"/>
                  </a:cubicBezTo>
                  <a:cubicBezTo>
                    <a:pt x="13312" y="115"/>
                    <a:pt x="13312" y="62"/>
                    <a:pt x="13282" y="27"/>
                  </a:cubicBezTo>
                  <a:cubicBezTo>
                    <a:pt x="13267" y="9"/>
                    <a:pt x="13246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71"/>
            <p:cNvSpPr/>
            <p:nvPr/>
          </p:nvSpPr>
          <p:spPr>
            <a:xfrm>
              <a:off x="5631634" y="3558694"/>
              <a:ext cx="524623" cy="695822"/>
            </a:xfrm>
            <a:custGeom>
              <a:avLst/>
              <a:gdLst/>
              <a:ahLst/>
              <a:cxnLst/>
              <a:rect l="l" t="t" r="r" b="b"/>
              <a:pathLst>
                <a:path w="39151" h="51927" extrusionOk="0">
                  <a:moveTo>
                    <a:pt x="10763" y="33445"/>
                  </a:moveTo>
                  <a:cubicBezTo>
                    <a:pt x="10768" y="33457"/>
                    <a:pt x="10768" y="33464"/>
                    <a:pt x="10774" y="33469"/>
                  </a:cubicBezTo>
                  <a:lnTo>
                    <a:pt x="10774" y="33587"/>
                  </a:lnTo>
                  <a:cubicBezTo>
                    <a:pt x="10774" y="33540"/>
                    <a:pt x="10768" y="33492"/>
                    <a:pt x="10763" y="33445"/>
                  </a:cubicBezTo>
                  <a:close/>
                  <a:moveTo>
                    <a:pt x="35106" y="0"/>
                  </a:moveTo>
                  <a:cubicBezTo>
                    <a:pt x="35056" y="0"/>
                    <a:pt x="35004" y="1"/>
                    <a:pt x="34953" y="3"/>
                  </a:cubicBezTo>
                  <a:cubicBezTo>
                    <a:pt x="33761" y="50"/>
                    <a:pt x="31521" y="1230"/>
                    <a:pt x="30666" y="2067"/>
                  </a:cubicBezTo>
                  <a:cubicBezTo>
                    <a:pt x="28048" y="4627"/>
                    <a:pt x="26867" y="6914"/>
                    <a:pt x="25947" y="9981"/>
                  </a:cubicBezTo>
                  <a:cubicBezTo>
                    <a:pt x="25912" y="9603"/>
                    <a:pt x="25830" y="9220"/>
                    <a:pt x="25694" y="8825"/>
                  </a:cubicBezTo>
                  <a:cubicBezTo>
                    <a:pt x="25381" y="7918"/>
                    <a:pt x="24744" y="7056"/>
                    <a:pt x="23824" y="6778"/>
                  </a:cubicBezTo>
                  <a:cubicBezTo>
                    <a:pt x="23604" y="6711"/>
                    <a:pt x="23379" y="6681"/>
                    <a:pt x="23153" y="6681"/>
                  </a:cubicBezTo>
                  <a:cubicBezTo>
                    <a:pt x="22485" y="6681"/>
                    <a:pt x="21811" y="6947"/>
                    <a:pt x="21241" y="7322"/>
                  </a:cubicBezTo>
                  <a:cubicBezTo>
                    <a:pt x="19956" y="8171"/>
                    <a:pt x="19096" y="9562"/>
                    <a:pt x="18617" y="11024"/>
                  </a:cubicBezTo>
                  <a:cubicBezTo>
                    <a:pt x="18176" y="12387"/>
                    <a:pt x="18034" y="13819"/>
                    <a:pt x="17951" y="15247"/>
                  </a:cubicBezTo>
                  <a:cubicBezTo>
                    <a:pt x="17886" y="15117"/>
                    <a:pt x="17815" y="14987"/>
                    <a:pt x="17739" y="14864"/>
                  </a:cubicBezTo>
                  <a:cubicBezTo>
                    <a:pt x="17651" y="14722"/>
                    <a:pt x="17550" y="14592"/>
                    <a:pt x="17444" y="14463"/>
                  </a:cubicBezTo>
                  <a:cubicBezTo>
                    <a:pt x="17178" y="13985"/>
                    <a:pt x="16796" y="13620"/>
                    <a:pt x="16312" y="13501"/>
                  </a:cubicBezTo>
                  <a:cubicBezTo>
                    <a:pt x="15940" y="13289"/>
                    <a:pt x="15528" y="13141"/>
                    <a:pt x="15103" y="13089"/>
                  </a:cubicBezTo>
                  <a:cubicBezTo>
                    <a:pt x="14964" y="13071"/>
                    <a:pt x="14825" y="13062"/>
                    <a:pt x="14686" y="13062"/>
                  </a:cubicBezTo>
                  <a:cubicBezTo>
                    <a:pt x="13606" y="13062"/>
                    <a:pt x="12550" y="13594"/>
                    <a:pt x="11777" y="14363"/>
                  </a:cubicBezTo>
                  <a:cubicBezTo>
                    <a:pt x="10904" y="15229"/>
                    <a:pt x="10356" y="16374"/>
                    <a:pt x="9960" y="17534"/>
                  </a:cubicBezTo>
                  <a:cubicBezTo>
                    <a:pt x="8952" y="20460"/>
                    <a:pt x="8792" y="23633"/>
                    <a:pt x="9170" y="26706"/>
                  </a:cubicBezTo>
                  <a:cubicBezTo>
                    <a:pt x="9247" y="27313"/>
                    <a:pt x="9353" y="27920"/>
                    <a:pt x="9465" y="28527"/>
                  </a:cubicBezTo>
                  <a:cubicBezTo>
                    <a:pt x="9271" y="28091"/>
                    <a:pt x="9053" y="27672"/>
                    <a:pt x="8800" y="27265"/>
                  </a:cubicBezTo>
                  <a:cubicBezTo>
                    <a:pt x="8398" y="26616"/>
                    <a:pt x="7897" y="25980"/>
                    <a:pt x="7195" y="25680"/>
                  </a:cubicBezTo>
                  <a:cubicBezTo>
                    <a:pt x="6912" y="25561"/>
                    <a:pt x="6614" y="25507"/>
                    <a:pt x="6312" y="25507"/>
                  </a:cubicBezTo>
                  <a:cubicBezTo>
                    <a:pt x="5563" y="25507"/>
                    <a:pt x="4799" y="25842"/>
                    <a:pt x="4235" y="26352"/>
                  </a:cubicBezTo>
                  <a:cubicBezTo>
                    <a:pt x="3444" y="27065"/>
                    <a:pt x="2530" y="28374"/>
                    <a:pt x="2148" y="29371"/>
                  </a:cubicBezTo>
                  <a:cubicBezTo>
                    <a:pt x="461" y="33723"/>
                    <a:pt x="1" y="44049"/>
                    <a:pt x="1086" y="51926"/>
                  </a:cubicBezTo>
                  <a:lnTo>
                    <a:pt x="1086" y="51926"/>
                  </a:lnTo>
                  <a:cubicBezTo>
                    <a:pt x="14720" y="42898"/>
                    <a:pt x="26726" y="31417"/>
                    <a:pt x="36350" y="18195"/>
                  </a:cubicBezTo>
                  <a:cubicBezTo>
                    <a:pt x="36173" y="17730"/>
                    <a:pt x="35931" y="17352"/>
                    <a:pt x="35677" y="17093"/>
                  </a:cubicBezTo>
                  <a:cubicBezTo>
                    <a:pt x="35375" y="16785"/>
                    <a:pt x="34924" y="16660"/>
                    <a:pt x="34439" y="16660"/>
                  </a:cubicBezTo>
                  <a:cubicBezTo>
                    <a:pt x="33969" y="16660"/>
                    <a:pt x="33469" y="16777"/>
                    <a:pt x="33042" y="16957"/>
                  </a:cubicBezTo>
                  <a:cubicBezTo>
                    <a:pt x="36869" y="14162"/>
                    <a:pt x="39151" y="9320"/>
                    <a:pt x="38774" y="4579"/>
                  </a:cubicBezTo>
                  <a:cubicBezTo>
                    <a:pt x="38601" y="2446"/>
                    <a:pt x="37639" y="0"/>
                    <a:pt x="35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1"/>
            <p:cNvSpPr/>
            <p:nvPr/>
          </p:nvSpPr>
          <p:spPr>
            <a:xfrm>
              <a:off x="5646187" y="3802507"/>
              <a:ext cx="477683" cy="483191"/>
            </a:xfrm>
            <a:custGeom>
              <a:avLst/>
              <a:gdLst/>
              <a:ahLst/>
              <a:cxnLst/>
              <a:rect l="l" t="t" r="r" b="b"/>
              <a:pathLst>
                <a:path w="35648" h="36059" extrusionOk="0">
                  <a:moveTo>
                    <a:pt x="35264" y="0"/>
                  </a:moveTo>
                  <a:cubicBezTo>
                    <a:pt x="25640" y="13222"/>
                    <a:pt x="13634" y="24703"/>
                    <a:pt x="0" y="33731"/>
                  </a:cubicBezTo>
                  <a:cubicBezTo>
                    <a:pt x="58" y="34150"/>
                    <a:pt x="118" y="34569"/>
                    <a:pt x="183" y="34982"/>
                  </a:cubicBezTo>
                  <a:cubicBezTo>
                    <a:pt x="284" y="35601"/>
                    <a:pt x="763" y="36058"/>
                    <a:pt x="1330" y="36058"/>
                  </a:cubicBezTo>
                  <a:cubicBezTo>
                    <a:pt x="1453" y="36058"/>
                    <a:pt x="1581" y="36037"/>
                    <a:pt x="1710" y="35990"/>
                  </a:cubicBezTo>
                  <a:cubicBezTo>
                    <a:pt x="5809" y="34522"/>
                    <a:pt x="17921" y="29757"/>
                    <a:pt x="21908" y="25517"/>
                  </a:cubicBezTo>
                  <a:cubicBezTo>
                    <a:pt x="23010" y="24344"/>
                    <a:pt x="23936" y="22787"/>
                    <a:pt x="23989" y="21177"/>
                  </a:cubicBezTo>
                  <a:cubicBezTo>
                    <a:pt x="24031" y="19759"/>
                    <a:pt x="22850" y="18267"/>
                    <a:pt x="21520" y="18267"/>
                  </a:cubicBezTo>
                  <a:cubicBezTo>
                    <a:pt x="21340" y="18267"/>
                    <a:pt x="21157" y="18294"/>
                    <a:pt x="20975" y="18353"/>
                  </a:cubicBezTo>
                  <a:cubicBezTo>
                    <a:pt x="24159" y="16613"/>
                    <a:pt x="27256" y="14613"/>
                    <a:pt x="29714" y="11948"/>
                  </a:cubicBezTo>
                  <a:cubicBezTo>
                    <a:pt x="32174" y="9276"/>
                    <a:pt x="34591" y="6181"/>
                    <a:pt x="35411" y="2648"/>
                  </a:cubicBezTo>
                  <a:cubicBezTo>
                    <a:pt x="35647" y="1628"/>
                    <a:pt x="35530" y="714"/>
                    <a:pt x="35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1"/>
            <p:cNvSpPr/>
            <p:nvPr/>
          </p:nvSpPr>
          <p:spPr>
            <a:xfrm>
              <a:off x="5648626" y="3624274"/>
              <a:ext cx="463935" cy="656319"/>
            </a:xfrm>
            <a:custGeom>
              <a:avLst/>
              <a:gdLst/>
              <a:ahLst/>
              <a:cxnLst/>
              <a:rect l="l" t="t" r="r" b="b"/>
              <a:pathLst>
                <a:path w="34622" h="48979" extrusionOk="0">
                  <a:moveTo>
                    <a:pt x="34463" y="1"/>
                  </a:moveTo>
                  <a:cubicBezTo>
                    <a:pt x="34410" y="1"/>
                    <a:pt x="34356" y="30"/>
                    <a:pt x="34327" y="80"/>
                  </a:cubicBezTo>
                  <a:cubicBezTo>
                    <a:pt x="24968" y="17678"/>
                    <a:pt x="12301" y="33469"/>
                    <a:pt x="53" y="48743"/>
                  </a:cubicBezTo>
                  <a:cubicBezTo>
                    <a:pt x="1" y="48808"/>
                    <a:pt x="12" y="48896"/>
                    <a:pt x="77" y="48943"/>
                  </a:cubicBezTo>
                  <a:cubicBezTo>
                    <a:pt x="101" y="48967"/>
                    <a:pt x="137" y="48978"/>
                    <a:pt x="165" y="48978"/>
                  </a:cubicBezTo>
                  <a:cubicBezTo>
                    <a:pt x="207" y="48978"/>
                    <a:pt x="248" y="48961"/>
                    <a:pt x="278" y="48926"/>
                  </a:cubicBezTo>
                  <a:cubicBezTo>
                    <a:pt x="12537" y="33641"/>
                    <a:pt x="25210" y="17836"/>
                    <a:pt x="34586" y="216"/>
                  </a:cubicBezTo>
                  <a:cubicBezTo>
                    <a:pt x="34622" y="145"/>
                    <a:pt x="34599" y="57"/>
                    <a:pt x="34528" y="16"/>
                  </a:cubicBezTo>
                  <a:cubicBezTo>
                    <a:pt x="34508" y="6"/>
                    <a:pt x="34485" y="1"/>
                    <a:pt x="34463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1"/>
            <p:cNvSpPr/>
            <p:nvPr/>
          </p:nvSpPr>
          <p:spPr>
            <a:xfrm>
              <a:off x="5925349" y="3832095"/>
              <a:ext cx="156097" cy="94725"/>
            </a:xfrm>
            <a:custGeom>
              <a:avLst/>
              <a:gdLst/>
              <a:ahLst/>
              <a:cxnLst/>
              <a:rect l="l" t="t" r="r" b="b"/>
              <a:pathLst>
                <a:path w="11649" h="7069" extrusionOk="0">
                  <a:moveTo>
                    <a:pt x="11486" y="1"/>
                  </a:moveTo>
                  <a:cubicBezTo>
                    <a:pt x="11448" y="1"/>
                    <a:pt x="11410" y="17"/>
                    <a:pt x="11382" y="51"/>
                  </a:cubicBezTo>
                  <a:cubicBezTo>
                    <a:pt x="8428" y="3359"/>
                    <a:pt x="4436" y="5748"/>
                    <a:pt x="125" y="6785"/>
                  </a:cubicBezTo>
                  <a:cubicBezTo>
                    <a:pt x="48" y="6804"/>
                    <a:pt x="0" y="6880"/>
                    <a:pt x="19" y="6956"/>
                  </a:cubicBezTo>
                  <a:cubicBezTo>
                    <a:pt x="36" y="7027"/>
                    <a:pt x="95" y="7068"/>
                    <a:pt x="160" y="7068"/>
                  </a:cubicBezTo>
                  <a:cubicBezTo>
                    <a:pt x="172" y="7068"/>
                    <a:pt x="184" y="7068"/>
                    <a:pt x="196" y="7063"/>
                  </a:cubicBezTo>
                  <a:cubicBezTo>
                    <a:pt x="4559" y="6020"/>
                    <a:pt x="8611" y="3595"/>
                    <a:pt x="11594" y="239"/>
                  </a:cubicBezTo>
                  <a:cubicBezTo>
                    <a:pt x="11648" y="181"/>
                    <a:pt x="11641" y="92"/>
                    <a:pt x="11583" y="40"/>
                  </a:cubicBezTo>
                  <a:cubicBezTo>
                    <a:pt x="11555" y="14"/>
                    <a:pt x="11520" y="1"/>
                    <a:pt x="1148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1"/>
            <p:cNvSpPr/>
            <p:nvPr/>
          </p:nvSpPr>
          <p:spPr>
            <a:xfrm>
              <a:off x="5944551" y="3710436"/>
              <a:ext cx="20877" cy="160505"/>
            </a:xfrm>
            <a:custGeom>
              <a:avLst/>
              <a:gdLst/>
              <a:ahLst/>
              <a:cxnLst/>
              <a:rect l="l" t="t" r="r" b="b"/>
              <a:pathLst>
                <a:path w="1558" h="11978" extrusionOk="0">
                  <a:moveTo>
                    <a:pt x="663" y="0"/>
                  </a:moveTo>
                  <a:cubicBezTo>
                    <a:pt x="591" y="0"/>
                    <a:pt x="536" y="50"/>
                    <a:pt x="526" y="119"/>
                  </a:cubicBezTo>
                  <a:cubicBezTo>
                    <a:pt x="1" y="3870"/>
                    <a:pt x="249" y="7786"/>
                    <a:pt x="1234" y="11441"/>
                  </a:cubicBezTo>
                  <a:cubicBezTo>
                    <a:pt x="1263" y="11566"/>
                    <a:pt x="1245" y="11672"/>
                    <a:pt x="1228" y="11689"/>
                  </a:cubicBezTo>
                  <a:lnTo>
                    <a:pt x="1221" y="11689"/>
                  </a:lnTo>
                  <a:cubicBezTo>
                    <a:pt x="1145" y="11702"/>
                    <a:pt x="1087" y="11773"/>
                    <a:pt x="1098" y="11849"/>
                  </a:cubicBezTo>
                  <a:cubicBezTo>
                    <a:pt x="1104" y="11925"/>
                    <a:pt x="1169" y="11978"/>
                    <a:pt x="1239" y="11978"/>
                  </a:cubicBezTo>
                  <a:lnTo>
                    <a:pt x="1256" y="11978"/>
                  </a:lnTo>
                  <a:cubicBezTo>
                    <a:pt x="1346" y="11966"/>
                    <a:pt x="1416" y="11925"/>
                    <a:pt x="1469" y="11849"/>
                  </a:cubicBezTo>
                  <a:cubicBezTo>
                    <a:pt x="1558" y="11719"/>
                    <a:pt x="1552" y="11512"/>
                    <a:pt x="1511" y="11365"/>
                  </a:cubicBezTo>
                  <a:cubicBezTo>
                    <a:pt x="537" y="7745"/>
                    <a:pt x="295" y="3870"/>
                    <a:pt x="809" y="160"/>
                  </a:cubicBezTo>
                  <a:cubicBezTo>
                    <a:pt x="820" y="84"/>
                    <a:pt x="768" y="7"/>
                    <a:pt x="685" y="2"/>
                  </a:cubicBezTo>
                  <a:cubicBezTo>
                    <a:pt x="677" y="1"/>
                    <a:pt x="670" y="0"/>
                    <a:pt x="663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1"/>
            <p:cNvSpPr/>
            <p:nvPr/>
          </p:nvSpPr>
          <p:spPr>
            <a:xfrm>
              <a:off x="5831562" y="3808966"/>
              <a:ext cx="25688" cy="210702"/>
            </a:xfrm>
            <a:custGeom>
              <a:avLst/>
              <a:gdLst/>
              <a:ahLst/>
              <a:cxnLst/>
              <a:rect l="l" t="t" r="r" b="b"/>
              <a:pathLst>
                <a:path w="1917" h="15724" extrusionOk="0">
                  <a:moveTo>
                    <a:pt x="856" y="1"/>
                  </a:moveTo>
                  <a:cubicBezTo>
                    <a:pt x="784" y="1"/>
                    <a:pt x="724" y="56"/>
                    <a:pt x="714" y="126"/>
                  </a:cubicBezTo>
                  <a:cubicBezTo>
                    <a:pt x="1" y="5250"/>
                    <a:pt x="312" y="10612"/>
                    <a:pt x="1621" y="15617"/>
                  </a:cubicBezTo>
                  <a:cubicBezTo>
                    <a:pt x="1634" y="15683"/>
                    <a:pt x="1692" y="15724"/>
                    <a:pt x="1757" y="15724"/>
                  </a:cubicBezTo>
                  <a:cubicBezTo>
                    <a:pt x="1770" y="15724"/>
                    <a:pt x="1781" y="15724"/>
                    <a:pt x="1792" y="15718"/>
                  </a:cubicBezTo>
                  <a:cubicBezTo>
                    <a:pt x="1876" y="15699"/>
                    <a:pt x="1917" y="15617"/>
                    <a:pt x="1899" y="15541"/>
                  </a:cubicBezTo>
                  <a:cubicBezTo>
                    <a:pt x="602" y="10569"/>
                    <a:pt x="295" y="5256"/>
                    <a:pt x="1003" y="167"/>
                  </a:cubicBezTo>
                  <a:cubicBezTo>
                    <a:pt x="1014" y="90"/>
                    <a:pt x="962" y="14"/>
                    <a:pt x="878" y="2"/>
                  </a:cubicBezTo>
                  <a:cubicBezTo>
                    <a:pt x="871" y="1"/>
                    <a:pt x="863" y="1"/>
                    <a:pt x="85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1"/>
            <p:cNvSpPr/>
            <p:nvPr/>
          </p:nvSpPr>
          <p:spPr>
            <a:xfrm>
              <a:off x="5729227" y="4091733"/>
              <a:ext cx="198829" cy="90490"/>
            </a:xfrm>
            <a:custGeom>
              <a:avLst/>
              <a:gdLst/>
              <a:ahLst/>
              <a:cxnLst/>
              <a:rect l="l" t="t" r="r" b="b"/>
              <a:pathLst>
                <a:path w="14838" h="6753" extrusionOk="0">
                  <a:moveTo>
                    <a:pt x="14676" y="1"/>
                  </a:moveTo>
                  <a:cubicBezTo>
                    <a:pt x="14647" y="1"/>
                    <a:pt x="14616" y="10"/>
                    <a:pt x="14590" y="29"/>
                  </a:cubicBezTo>
                  <a:cubicBezTo>
                    <a:pt x="12437" y="1581"/>
                    <a:pt x="10221" y="3178"/>
                    <a:pt x="7820" y="4398"/>
                  </a:cubicBezTo>
                  <a:cubicBezTo>
                    <a:pt x="5137" y="5761"/>
                    <a:pt x="2554" y="6458"/>
                    <a:pt x="148" y="6463"/>
                  </a:cubicBezTo>
                  <a:cubicBezTo>
                    <a:pt x="66" y="6463"/>
                    <a:pt x="1" y="6528"/>
                    <a:pt x="1" y="6611"/>
                  </a:cubicBezTo>
                  <a:cubicBezTo>
                    <a:pt x="6" y="6687"/>
                    <a:pt x="66" y="6752"/>
                    <a:pt x="148" y="6752"/>
                  </a:cubicBezTo>
                  <a:cubicBezTo>
                    <a:pt x="2601" y="6746"/>
                    <a:pt x="5225" y="6039"/>
                    <a:pt x="7949" y="4653"/>
                  </a:cubicBezTo>
                  <a:cubicBezTo>
                    <a:pt x="10368" y="3426"/>
                    <a:pt x="12597" y="1815"/>
                    <a:pt x="14755" y="259"/>
                  </a:cubicBezTo>
                  <a:cubicBezTo>
                    <a:pt x="14820" y="212"/>
                    <a:pt x="14837" y="124"/>
                    <a:pt x="14791" y="59"/>
                  </a:cubicBezTo>
                  <a:cubicBezTo>
                    <a:pt x="14762" y="21"/>
                    <a:pt x="14720" y="1"/>
                    <a:pt x="1467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1"/>
            <p:cNvSpPr/>
            <p:nvPr/>
          </p:nvSpPr>
          <p:spPr>
            <a:xfrm>
              <a:off x="5715076" y="3946316"/>
              <a:ext cx="33915" cy="214561"/>
            </a:xfrm>
            <a:custGeom>
              <a:avLst/>
              <a:gdLst/>
              <a:ahLst/>
              <a:cxnLst/>
              <a:rect l="l" t="t" r="r" b="b"/>
              <a:pathLst>
                <a:path w="2531" h="16012" extrusionOk="0">
                  <a:moveTo>
                    <a:pt x="208" y="1"/>
                  </a:moveTo>
                  <a:cubicBezTo>
                    <a:pt x="124" y="1"/>
                    <a:pt x="66" y="60"/>
                    <a:pt x="60" y="142"/>
                  </a:cubicBezTo>
                  <a:cubicBezTo>
                    <a:pt x="1" y="5479"/>
                    <a:pt x="726" y="10787"/>
                    <a:pt x="2230" y="15911"/>
                  </a:cubicBezTo>
                  <a:cubicBezTo>
                    <a:pt x="2247" y="15971"/>
                    <a:pt x="2306" y="16012"/>
                    <a:pt x="2366" y="16012"/>
                  </a:cubicBezTo>
                  <a:cubicBezTo>
                    <a:pt x="2383" y="16012"/>
                    <a:pt x="2396" y="16012"/>
                    <a:pt x="2407" y="16006"/>
                  </a:cubicBezTo>
                  <a:cubicBezTo>
                    <a:pt x="2483" y="15982"/>
                    <a:pt x="2530" y="15906"/>
                    <a:pt x="2507" y="15829"/>
                  </a:cubicBezTo>
                  <a:cubicBezTo>
                    <a:pt x="1016" y="10729"/>
                    <a:pt x="290" y="5457"/>
                    <a:pt x="349" y="142"/>
                  </a:cubicBezTo>
                  <a:cubicBezTo>
                    <a:pt x="355" y="66"/>
                    <a:pt x="290" y="1"/>
                    <a:pt x="208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1"/>
            <p:cNvSpPr/>
            <p:nvPr/>
          </p:nvSpPr>
          <p:spPr>
            <a:xfrm>
              <a:off x="5900465" y="3751949"/>
              <a:ext cx="30016" cy="34036"/>
            </a:xfrm>
            <a:custGeom>
              <a:avLst/>
              <a:gdLst/>
              <a:ahLst/>
              <a:cxnLst/>
              <a:rect l="l" t="t" r="r" b="b"/>
              <a:pathLst>
                <a:path w="2240" h="2540" extrusionOk="0">
                  <a:moveTo>
                    <a:pt x="1081" y="0"/>
                  </a:moveTo>
                  <a:cubicBezTo>
                    <a:pt x="1037" y="0"/>
                    <a:pt x="991" y="4"/>
                    <a:pt x="944" y="12"/>
                  </a:cubicBezTo>
                  <a:cubicBezTo>
                    <a:pt x="572" y="70"/>
                    <a:pt x="319" y="423"/>
                    <a:pt x="189" y="777"/>
                  </a:cubicBezTo>
                  <a:cubicBezTo>
                    <a:pt x="36" y="1196"/>
                    <a:pt x="0" y="1692"/>
                    <a:pt x="224" y="2081"/>
                  </a:cubicBezTo>
                  <a:cubicBezTo>
                    <a:pt x="414" y="2407"/>
                    <a:pt x="662" y="2539"/>
                    <a:pt x="914" y="2539"/>
                  </a:cubicBezTo>
                  <a:cubicBezTo>
                    <a:pt x="1360" y="2539"/>
                    <a:pt x="1821" y="2128"/>
                    <a:pt x="2006" y="1650"/>
                  </a:cubicBezTo>
                  <a:cubicBezTo>
                    <a:pt x="2240" y="1027"/>
                    <a:pt x="1822" y="0"/>
                    <a:pt x="1081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1"/>
            <p:cNvSpPr/>
            <p:nvPr/>
          </p:nvSpPr>
          <p:spPr>
            <a:xfrm>
              <a:off x="6002881" y="3695428"/>
              <a:ext cx="17835" cy="20207"/>
            </a:xfrm>
            <a:custGeom>
              <a:avLst/>
              <a:gdLst/>
              <a:ahLst/>
              <a:cxnLst/>
              <a:rect l="l" t="t" r="r" b="b"/>
              <a:pathLst>
                <a:path w="1331" h="1508" extrusionOk="0">
                  <a:moveTo>
                    <a:pt x="638" y="0"/>
                  </a:moveTo>
                  <a:cubicBezTo>
                    <a:pt x="613" y="0"/>
                    <a:pt x="587" y="2"/>
                    <a:pt x="560" y="6"/>
                  </a:cubicBezTo>
                  <a:cubicBezTo>
                    <a:pt x="343" y="49"/>
                    <a:pt x="194" y="254"/>
                    <a:pt x="112" y="461"/>
                  </a:cubicBezTo>
                  <a:cubicBezTo>
                    <a:pt x="24" y="714"/>
                    <a:pt x="0" y="1004"/>
                    <a:pt x="136" y="1233"/>
                  </a:cubicBezTo>
                  <a:cubicBezTo>
                    <a:pt x="250" y="1428"/>
                    <a:pt x="398" y="1507"/>
                    <a:pt x="548" y="1507"/>
                  </a:cubicBezTo>
                  <a:cubicBezTo>
                    <a:pt x="812" y="1507"/>
                    <a:pt x="1083" y="1266"/>
                    <a:pt x="1192" y="980"/>
                  </a:cubicBezTo>
                  <a:cubicBezTo>
                    <a:pt x="1331" y="612"/>
                    <a:pt x="1080" y="0"/>
                    <a:pt x="638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71"/>
            <p:cNvSpPr/>
            <p:nvPr/>
          </p:nvSpPr>
          <p:spPr>
            <a:xfrm>
              <a:off x="6030057" y="3615216"/>
              <a:ext cx="31771" cy="25889"/>
            </a:xfrm>
            <a:custGeom>
              <a:avLst/>
              <a:gdLst/>
              <a:ahLst/>
              <a:cxnLst/>
              <a:rect l="l" t="t" r="r" b="b"/>
              <a:pathLst>
                <a:path w="2371" h="1932" extrusionOk="0">
                  <a:moveTo>
                    <a:pt x="937" y="0"/>
                  </a:moveTo>
                  <a:cubicBezTo>
                    <a:pt x="570" y="0"/>
                    <a:pt x="221" y="157"/>
                    <a:pt x="101" y="526"/>
                  </a:cubicBezTo>
                  <a:cubicBezTo>
                    <a:pt x="0" y="845"/>
                    <a:pt x="177" y="1187"/>
                    <a:pt x="402" y="1428"/>
                  </a:cubicBezTo>
                  <a:cubicBezTo>
                    <a:pt x="655" y="1710"/>
                    <a:pt x="1010" y="1932"/>
                    <a:pt x="1390" y="1932"/>
                  </a:cubicBezTo>
                  <a:cubicBezTo>
                    <a:pt x="1409" y="1932"/>
                    <a:pt x="1427" y="1931"/>
                    <a:pt x="1445" y="1930"/>
                  </a:cubicBezTo>
                  <a:cubicBezTo>
                    <a:pt x="2371" y="1888"/>
                    <a:pt x="2300" y="886"/>
                    <a:pt x="1823" y="355"/>
                  </a:cubicBezTo>
                  <a:cubicBezTo>
                    <a:pt x="1623" y="132"/>
                    <a:pt x="1273" y="0"/>
                    <a:pt x="937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71"/>
            <p:cNvSpPr/>
            <p:nvPr/>
          </p:nvSpPr>
          <p:spPr>
            <a:xfrm>
              <a:off x="6073044" y="3722161"/>
              <a:ext cx="28864" cy="23624"/>
            </a:xfrm>
            <a:custGeom>
              <a:avLst/>
              <a:gdLst/>
              <a:ahLst/>
              <a:cxnLst/>
              <a:rect l="l" t="t" r="r" b="b"/>
              <a:pathLst>
                <a:path w="2154" h="1763" extrusionOk="0">
                  <a:moveTo>
                    <a:pt x="851" y="0"/>
                  </a:moveTo>
                  <a:cubicBezTo>
                    <a:pt x="516" y="0"/>
                    <a:pt x="196" y="144"/>
                    <a:pt x="88" y="482"/>
                  </a:cubicBezTo>
                  <a:cubicBezTo>
                    <a:pt x="1" y="771"/>
                    <a:pt x="159" y="1084"/>
                    <a:pt x="360" y="1302"/>
                  </a:cubicBezTo>
                  <a:cubicBezTo>
                    <a:pt x="597" y="1562"/>
                    <a:pt x="922" y="1763"/>
                    <a:pt x="1265" y="1763"/>
                  </a:cubicBezTo>
                  <a:cubicBezTo>
                    <a:pt x="1280" y="1763"/>
                    <a:pt x="1295" y="1763"/>
                    <a:pt x="1310" y="1762"/>
                  </a:cubicBezTo>
                  <a:cubicBezTo>
                    <a:pt x="2153" y="1721"/>
                    <a:pt x="2094" y="807"/>
                    <a:pt x="1658" y="324"/>
                  </a:cubicBezTo>
                  <a:cubicBezTo>
                    <a:pt x="1477" y="121"/>
                    <a:pt x="1158" y="0"/>
                    <a:pt x="851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1"/>
            <p:cNvSpPr/>
            <p:nvPr/>
          </p:nvSpPr>
          <p:spPr>
            <a:xfrm>
              <a:off x="5783510" y="3825971"/>
              <a:ext cx="21520" cy="17648"/>
            </a:xfrm>
            <a:custGeom>
              <a:avLst/>
              <a:gdLst/>
              <a:ahLst/>
              <a:cxnLst/>
              <a:rect l="l" t="t" r="r" b="b"/>
              <a:pathLst>
                <a:path w="1606" h="1317" extrusionOk="0">
                  <a:moveTo>
                    <a:pt x="636" y="0"/>
                  </a:moveTo>
                  <a:cubicBezTo>
                    <a:pt x="385" y="0"/>
                    <a:pt x="145" y="108"/>
                    <a:pt x="65" y="361"/>
                  </a:cubicBezTo>
                  <a:cubicBezTo>
                    <a:pt x="0" y="573"/>
                    <a:pt x="119" y="808"/>
                    <a:pt x="272" y="974"/>
                  </a:cubicBezTo>
                  <a:cubicBezTo>
                    <a:pt x="448" y="1168"/>
                    <a:pt x="690" y="1317"/>
                    <a:pt x="951" y="1317"/>
                  </a:cubicBezTo>
                  <a:cubicBezTo>
                    <a:pt x="961" y="1317"/>
                    <a:pt x="970" y="1317"/>
                    <a:pt x="980" y="1316"/>
                  </a:cubicBezTo>
                  <a:cubicBezTo>
                    <a:pt x="1605" y="1281"/>
                    <a:pt x="1563" y="603"/>
                    <a:pt x="1239" y="242"/>
                  </a:cubicBezTo>
                  <a:cubicBezTo>
                    <a:pt x="1104" y="90"/>
                    <a:pt x="865" y="0"/>
                    <a:pt x="636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1"/>
            <p:cNvSpPr/>
            <p:nvPr/>
          </p:nvSpPr>
          <p:spPr>
            <a:xfrm>
              <a:off x="5878503" y="3833421"/>
              <a:ext cx="16268" cy="20475"/>
            </a:xfrm>
            <a:custGeom>
              <a:avLst/>
              <a:gdLst/>
              <a:ahLst/>
              <a:cxnLst/>
              <a:rect l="l" t="t" r="r" b="b"/>
              <a:pathLst>
                <a:path w="1214" h="1528" extrusionOk="0">
                  <a:moveTo>
                    <a:pt x="508" y="1"/>
                  </a:moveTo>
                  <a:cubicBezTo>
                    <a:pt x="429" y="1"/>
                    <a:pt x="349" y="20"/>
                    <a:pt x="271" y="64"/>
                  </a:cubicBezTo>
                  <a:cubicBezTo>
                    <a:pt x="77" y="176"/>
                    <a:pt x="6" y="424"/>
                    <a:pt x="1" y="654"/>
                  </a:cubicBezTo>
                  <a:cubicBezTo>
                    <a:pt x="1" y="919"/>
                    <a:pt x="83" y="1208"/>
                    <a:pt x="289" y="1385"/>
                  </a:cubicBezTo>
                  <a:cubicBezTo>
                    <a:pt x="409" y="1485"/>
                    <a:pt x="526" y="1527"/>
                    <a:pt x="634" y="1527"/>
                  </a:cubicBezTo>
                  <a:cubicBezTo>
                    <a:pt x="960" y="1527"/>
                    <a:pt x="1205" y="1139"/>
                    <a:pt x="1209" y="772"/>
                  </a:cubicBezTo>
                  <a:cubicBezTo>
                    <a:pt x="1214" y="422"/>
                    <a:pt x="875" y="1"/>
                    <a:pt x="50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1"/>
            <p:cNvSpPr/>
            <p:nvPr/>
          </p:nvSpPr>
          <p:spPr>
            <a:xfrm>
              <a:off x="5814973" y="3764827"/>
              <a:ext cx="22592" cy="17125"/>
            </a:xfrm>
            <a:custGeom>
              <a:avLst/>
              <a:gdLst/>
              <a:ahLst/>
              <a:cxnLst/>
              <a:rect l="l" t="t" r="r" b="b"/>
              <a:pathLst>
                <a:path w="1686" h="1278" extrusionOk="0">
                  <a:moveTo>
                    <a:pt x="673" y="0"/>
                  </a:moveTo>
                  <a:cubicBezTo>
                    <a:pt x="384" y="0"/>
                    <a:pt x="97" y="135"/>
                    <a:pt x="41" y="436"/>
                  </a:cubicBezTo>
                  <a:cubicBezTo>
                    <a:pt x="0" y="654"/>
                    <a:pt x="147" y="872"/>
                    <a:pt x="319" y="1019"/>
                  </a:cubicBezTo>
                  <a:cubicBezTo>
                    <a:pt x="494" y="1165"/>
                    <a:pt x="717" y="1277"/>
                    <a:pt x="948" y="1277"/>
                  </a:cubicBezTo>
                  <a:cubicBezTo>
                    <a:pt x="987" y="1277"/>
                    <a:pt x="1027" y="1274"/>
                    <a:pt x="1067" y="1267"/>
                  </a:cubicBezTo>
                  <a:cubicBezTo>
                    <a:pt x="1686" y="1155"/>
                    <a:pt x="1557" y="489"/>
                    <a:pt x="1185" y="170"/>
                  </a:cubicBezTo>
                  <a:cubicBezTo>
                    <a:pt x="1058" y="60"/>
                    <a:pt x="865" y="0"/>
                    <a:pt x="67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1"/>
            <p:cNvSpPr/>
            <p:nvPr/>
          </p:nvSpPr>
          <p:spPr>
            <a:xfrm>
              <a:off x="5337049" y="3434061"/>
              <a:ext cx="511130" cy="692056"/>
            </a:xfrm>
            <a:custGeom>
              <a:avLst/>
              <a:gdLst/>
              <a:ahLst/>
              <a:cxnLst/>
              <a:rect l="l" t="t" r="r" b="b"/>
              <a:pathLst>
                <a:path w="38144" h="51646" extrusionOk="0">
                  <a:moveTo>
                    <a:pt x="9718" y="1"/>
                  </a:moveTo>
                  <a:cubicBezTo>
                    <a:pt x="8497" y="1"/>
                    <a:pt x="7363" y="808"/>
                    <a:pt x="7401" y="2475"/>
                  </a:cubicBezTo>
                  <a:cubicBezTo>
                    <a:pt x="7578" y="10390"/>
                    <a:pt x="15044" y="16427"/>
                    <a:pt x="16264" y="24247"/>
                  </a:cubicBezTo>
                  <a:cubicBezTo>
                    <a:pt x="14536" y="20750"/>
                    <a:pt x="12378" y="17466"/>
                    <a:pt x="9860" y="14481"/>
                  </a:cubicBezTo>
                  <a:cubicBezTo>
                    <a:pt x="8811" y="13237"/>
                    <a:pt x="7655" y="12017"/>
                    <a:pt x="6174" y="11345"/>
                  </a:cubicBezTo>
                  <a:cubicBezTo>
                    <a:pt x="5513" y="11047"/>
                    <a:pt x="4771" y="10880"/>
                    <a:pt x="4042" y="10880"/>
                  </a:cubicBezTo>
                  <a:cubicBezTo>
                    <a:pt x="3138" y="10880"/>
                    <a:pt x="2254" y="11137"/>
                    <a:pt x="1569" y="11722"/>
                  </a:cubicBezTo>
                  <a:cubicBezTo>
                    <a:pt x="165" y="12913"/>
                    <a:pt x="1" y="15113"/>
                    <a:pt x="737" y="16805"/>
                  </a:cubicBezTo>
                  <a:cubicBezTo>
                    <a:pt x="1469" y="18492"/>
                    <a:pt x="2902" y="19759"/>
                    <a:pt x="4353" y="20891"/>
                  </a:cubicBezTo>
                  <a:cubicBezTo>
                    <a:pt x="6994" y="22938"/>
                    <a:pt x="9837" y="24720"/>
                    <a:pt x="12385" y="26878"/>
                  </a:cubicBezTo>
                  <a:cubicBezTo>
                    <a:pt x="14925" y="29042"/>
                    <a:pt x="17214" y="31655"/>
                    <a:pt x="18305" y="34809"/>
                  </a:cubicBezTo>
                  <a:cubicBezTo>
                    <a:pt x="15244" y="31217"/>
                    <a:pt x="11553" y="28174"/>
                    <a:pt x="7437" y="25869"/>
                  </a:cubicBezTo>
                  <a:cubicBezTo>
                    <a:pt x="6264" y="25208"/>
                    <a:pt x="4995" y="24589"/>
                    <a:pt x="3645" y="24571"/>
                  </a:cubicBezTo>
                  <a:cubicBezTo>
                    <a:pt x="3630" y="24571"/>
                    <a:pt x="3615" y="24571"/>
                    <a:pt x="3600" y="24571"/>
                  </a:cubicBezTo>
                  <a:cubicBezTo>
                    <a:pt x="2268" y="24571"/>
                    <a:pt x="846" y="25306"/>
                    <a:pt x="454" y="26582"/>
                  </a:cubicBezTo>
                  <a:cubicBezTo>
                    <a:pt x="213" y="27385"/>
                    <a:pt x="401" y="28258"/>
                    <a:pt x="772" y="29007"/>
                  </a:cubicBezTo>
                  <a:cubicBezTo>
                    <a:pt x="2265" y="32049"/>
                    <a:pt x="6039" y="32969"/>
                    <a:pt x="9182" y="34249"/>
                  </a:cubicBezTo>
                  <a:cubicBezTo>
                    <a:pt x="13446" y="35983"/>
                    <a:pt x="17202" y="38960"/>
                    <a:pt x="19856" y="42722"/>
                  </a:cubicBezTo>
                  <a:cubicBezTo>
                    <a:pt x="17603" y="41355"/>
                    <a:pt x="15344" y="39992"/>
                    <a:pt x="13085" y="38631"/>
                  </a:cubicBezTo>
                  <a:cubicBezTo>
                    <a:pt x="11245" y="37515"/>
                    <a:pt x="9323" y="36372"/>
                    <a:pt x="7176" y="36195"/>
                  </a:cubicBezTo>
                  <a:cubicBezTo>
                    <a:pt x="7059" y="36185"/>
                    <a:pt x="6940" y="36181"/>
                    <a:pt x="6820" y="36181"/>
                  </a:cubicBezTo>
                  <a:cubicBezTo>
                    <a:pt x="5507" y="36181"/>
                    <a:pt x="4070" y="36745"/>
                    <a:pt x="3757" y="37994"/>
                  </a:cubicBezTo>
                  <a:cubicBezTo>
                    <a:pt x="3532" y="38890"/>
                    <a:pt x="3986" y="39828"/>
                    <a:pt x="4588" y="40541"/>
                  </a:cubicBezTo>
                  <a:cubicBezTo>
                    <a:pt x="6305" y="42575"/>
                    <a:pt x="9040" y="43336"/>
                    <a:pt x="11547" y="44232"/>
                  </a:cubicBezTo>
                  <a:cubicBezTo>
                    <a:pt x="16223" y="45907"/>
                    <a:pt x="19962" y="47452"/>
                    <a:pt x="24432" y="51581"/>
                  </a:cubicBezTo>
                  <a:cubicBezTo>
                    <a:pt x="24527" y="51624"/>
                    <a:pt x="24637" y="51645"/>
                    <a:pt x="24755" y="51645"/>
                  </a:cubicBezTo>
                  <a:cubicBezTo>
                    <a:pt x="25365" y="51645"/>
                    <a:pt x="26178" y="51090"/>
                    <a:pt x="26119" y="50266"/>
                  </a:cubicBezTo>
                  <a:cubicBezTo>
                    <a:pt x="26048" y="49281"/>
                    <a:pt x="25653" y="47759"/>
                    <a:pt x="25534" y="46780"/>
                  </a:cubicBezTo>
                  <a:cubicBezTo>
                    <a:pt x="25151" y="43595"/>
                    <a:pt x="26873" y="38949"/>
                    <a:pt x="29268" y="36154"/>
                  </a:cubicBezTo>
                  <a:cubicBezTo>
                    <a:pt x="31661" y="33353"/>
                    <a:pt x="33466" y="31890"/>
                    <a:pt x="36179" y="29407"/>
                  </a:cubicBezTo>
                  <a:cubicBezTo>
                    <a:pt x="36881" y="28770"/>
                    <a:pt x="37577" y="28063"/>
                    <a:pt x="37860" y="27161"/>
                  </a:cubicBezTo>
                  <a:cubicBezTo>
                    <a:pt x="38143" y="26258"/>
                    <a:pt x="37877" y="25109"/>
                    <a:pt x="37028" y="24684"/>
                  </a:cubicBezTo>
                  <a:cubicBezTo>
                    <a:pt x="36772" y="24557"/>
                    <a:pt x="36492" y="24507"/>
                    <a:pt x="36207" y="24507"/>
                  </a:cubicBezTo>
                  <a:cubicBezTo>
                    <a:pt x="35869" y="24507"/>
                    <a:pt x="35523" y="24578"/>
                    <a:pt x="35199" y="24677"/>
                  </a:cubicBezTo>
                  <a:cubicBezTo>
                    <a:pt x="33136" y="25321"/>
                    <a:pt x="31585" y="26977"/>
                    <a:pt x="30128" y="28576"/>
                  </a:cubicBezTo>
                  <a:cubicBezTo>
                    <a:pt x="28501" y="30357"/>
                    <a:pt x="26873" y="32137"/>
                    <a:pt x="25245" y="33919"/>
                  </a:cubicBezTo>
                  <a:cubicBezTo>
                    <a:pt x="24952" y="34245"/>
                    <a:pt x="24544" y="34593"/>
                    <a:pt x="24141" y="34593"/>
                  </a:cubicBezTo>
                  <a:cubicBezTo>
                    <a:pt x="24034" y="34593"/>
                    <a:pt x="23928" y="34569"/>
                    <a:pt x="23825" y="34513"/>
                  </a:cubicBezTo>
                  <a:cubicBezTo>
                    <a:pt x="26113" y="28552"/>
                    <a:pt x="32028" y="24589"/>
                    <a:pt x="34451" y="18681"/>
                  </a:cubicBezTo>
                  <a:cubicBezTo>
                    <a:pt x="34823" y="17761"/>
                    <a:pt x="35106" y="16693"/>
                    <a:pt x="34676" y="15796"/>
                  </a:cubicBezTo>
                  <a:cubicBezTo>
                    <a:pt x="34288" y="14986"/>
                    <a:pt x="33448" y="14621"/>
                    <a:pt x="32549" y="14621"/>
                  </a:cubicBezTo>
                  <a:cubicBezTo>
                    <a:pt x="31709" y="14621"/>
                    <a:pt x="30817" y="14941"/>
                    <a:pt x="30199" y="15513"/>
                  </a:cubicBezTo>
                  <a:cubicBezTo>
                    <a:pt x="28920" y="16693"/>
                    <a:pt x="28448" y="18474"/>
                    <a:pt x="27817" y="20096"/>
                  </a:cubicBezTo>
                  <a:cubicBezTo>
                    <a:pt x="26549" y="23357"/>
                    <a:pt x="24420" y="26276"/>
                    <a:pt x="21713" y="28487"/>
                  </a:cubicBezTo>
                  <a:cubicBezTo>
                    <a:pt x="20953" y="28305"/>
                    <a:pt x="21117" y="27178"/>
                    <a:pt x="21471" y="26482"/>
                  </a:cubicBezTo>
                  <a:cubicBezTo>
                    <a:pt x="23016" y="23433"/>
                    <a:pt x="24804" y="20496"/>
                    <a:pt x="25994" y="17301"/>
                  </a:cubicBezTo>
                  <a:cubicBezTo>
                    <a:pt x="27192" y="14098"/>
                    <a:pt x="27763" y="10537"/>
                    <a:pt x="26791" y="7263"/>
                  </a:cubicBezTo>
                  <a:cubicBezTo>
                    <a:pt x="26525" y="6379"/>
                    <a:pt x="26119" y="5483"/>
                    <a:pt x="25398" y="4898"/>
                  </a:cubicBezTo>
                  <a:cubicBezTo>
                    <a:pt x="24972" y="4556"/>
                    <a:pt x="24414" y="4351"/>
                    <a:pt x="23873" y="4351"/>
                  </a:cubicBezTo>
                  <a:cubicBezTo>
                    <a:pt x="23494" y="4351"/>
                    <a:pt x="23124" y="4451"/>
                    <a:pt x="22815" y="4675"/>
                  </a:cubicBezTo>
                  <a:cubicBezTo>
                    <a:pt x="22456" y="4934"/>
                    <a:pt x="22214" y="5317"/>
                    <a:pt x="22009" y="5707"/>
                  </a:cubicBezTo>
                  <a:cubicBezTo>
                    <a:pt x="19113" y="11120"/>
                    <a:pt x="21130" y="17962"/>
                    <a:pt x="19083" y="23746"/>
                  </a:cubicBezTo>
                  <a:cubicBezTo>
                    <a:pt x="19007" y="20297"/>
                    <a:pt x="18659" y="15950"/>
                    <a:pt x="17780" y="12371"/>
                  </a:cubicBezTo>
                  <a:cubicBezTo>
                    <a:pt x="17396" y="10807"/>
                    <a:pt x="16435" y="8396"/>
                    <a:pt x="15769" y="6934"/>
                  </a:cubicBezTo>
                  <a:cubicBezTo>
                    <a:pt x="14566" y="4297"/>
                    <a:pt x="13729" y="2576"/>
                    <a:pt x="11629" y="723"/>
                  </a:cubicBezTo>
                  <a:cubicBezTo>
                    <a:pt x="11085" y="245"/>
                    <a:pt x="10388" y="1"/>
                    <a:pt x="9718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1"/>
            <p:cNvSpPr/>
            <p:nvPr/>
          </p:nvSpPr>
          <p:spPr>
            <a:xfrm>
              <a:off x="4906078" y="3602847"/>
              <a:ext cx="692606" cy="748162"/>
            </a:xfrm>
            <a:custGeom>
              <a:avLst/>
              <a:gdLst/>
              <a:ahLst/>
              <a:cxnLst/>
              <a:rect l="l" t="t" r="r" b="b"/>
              <a:pathLst>
                <a:path w="51687" h="55833" extrusionOk="0">
                  <a:moveTo>
                    <a:pt x="8995" y="0"/>
                  </a:moveTo>
                  <a:cubicBezTo>
                    <a:pt x="5969" y="0"/>
                    <a:pt x="2914" y="1313"/>
                    <a:pt x="1527" y="3956"/>
                  </a:cubicBezTo>
                  <a:cubicBezTo>
                    <a:pt x="0" y="6874"/>
                    <a:pt x="902" y="10584"/>
                    <a:pt x="2859" y="13237"/>
                  </a:cubicBezTo>
                  <a:cubicBezTo>
                    <a:pt x="4812" y="15897"/>
                    <a:pt x="7649" y="17737"/>
                    <a:pt x="10373" y="19595"/>
                  </a:cubicBezTo>
                  <a:cubicBezTo>
                    <a:pt x="24349" y="29148"/>
                    <a:pt x="40860" y="42817"/>
                    <a:pt x="51687" y="55832"/>
                  </a:cubicBezTo>
                  <a:cubicBezTo>
                    <a:pt x="49647" y="53379"/>
                    <a:pt x="48551" y="43607"/>
                    <a:pt x="44381" y="37339"/>
                  </a:cubicBezTo>
                  <a:cubicBezTo>
                    <a:pt x="42459" y="34450"/>
                    <a:pt x="40914" y="32350"/>
                    <a:pt x="39162" y="29360"/>
                  </a:cubicBezTo>
                  <a:cubicBezTo>
                    <a:pt x="34126" y="20733"/>
                    <a:pt x="28051" y="12753"/>
                    <a:pt x="20669" y="6002"/>
                  </a:cubicBezTo>
                  <a:cubicBezTo>
                    <a:pt x="17921" y="3483"/>
                    <a:pt x="14872" y="1066"/>
                    <a:pt x="11234" y="246"/>
                  </a:cubicBezTo>
                  <a:cubicBezTo>
                    <a:pt x="10507" y="83"/>
                    <a:pt x="9752" y="0"/>
                    <a:pt x="8995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1"/>
            <p:cNvSpPr/>
            <p:nvPr/>
          </p:nvSpPr>
          <p:spPr>
            <a:xfrm>
              <a:off x="4997412" y="3680299"/>
              <a:ext cx="597962" cy="656238"/>
            </a:xfrm>
            <a:custGeom>
              <a:avLst/>
              <a:gdLst/>
              <a:ahLst/>
              <a:cxnLst/>
              <a:rect l="l" t="t" r="r" b="b"/>
              <a:pathLst>
                <a:path w="44624" h="48973" extrusionOk="0">
                  <a:moveTo>
                    <a:pt x="158" y="0"/>
                  </a:moveTo>
                  <a:cubicBezTo>
                    <a:pt x="116" y="0"/>
                    <a:pt x="73" y="21"/>
                    <a:pt x="48" y="57"/>
                  </a:cubicBezTo>
                  <a:cubicBezTo>
                    <a:pt x="0" y="122"/>
                    <a:pt x="19" y="204"/>
                    <a:pt x="77" y="251"/>
                  </a:cubicBezTo>
                  <a:cubicBezTo>
                    <a:pt x="18718" y="13532"/>
                    <a:pt x="35265" y="31724"/>
                    <a:pt x="44347" y="48902"/>
                  </a:cubicBezTo>
                  <a:cubicBezTo>
                    <a:pt x="44370" y="48950"/>
                    <a:pt x="44418" y="48972"/>
                    <a:pt x="44470" y="48972"/>
                  </a:cubicBezTo>
                  <a:cubicBezTo>
                    <a:pt x="44489" y="48972"/>
                    <a:pt x="44511" y="48967"/>
                    <a:pt x="44530" y="48961"/>
                  </a:cubicBezTo>
                  <a:cubicBezTo>
                    <a:pt x="44601" y="48920"/>
                    <a:pt x="44623" y="48838"/>
                    <a:pt x="44588" y="48773"/>
                  </a:cubicBezTo>
                  <a:cubicBezTo>
                    <a:pt x="35489" y="31559"/>
                    <a:pt x="18913" y="13337"/>
                    <a:pt x="237" y="27"/>
                  </a:cubicBezTo>
                  <a:cubicBezTo>
                    <a:pt x="213" y="9"/>
                    <a:pt x="186" y="0"/>
                    <a:pt x="158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1"/>
            <p:cNvSpPr/>
            <p:nvPr/>
          </p:nvSpPr>
          <p:spPr>
            <a:xfrm>
              <a:off x="5122099" y="4318984"/>
              <a:ext cx="823175" cy="316897"/>
            </a:xfrm>
            <a:custGeom>
              <a:avLst/>
              <a:gdLst/>
              <a:ahLst/>
              <a:cxnLst/>
              <a:rect l="l" t="t" r="r" b="b"/>
              <a:pathLst>
                <a:path w="61431" h="23649" extrusionOk="0">
                  <a:moveTo>
                    <a:pt x="27210" y="0"/>
                  </a:moveTo>
                  <a:lnTo>
                    <a:pt x="1" y="14266"/>
                  </a:lnTo>
                  <a:lnTo>
                    <a:pt x="32229" y="23648"/>
                  </a:lnTo>
                  <a:lnTo>
                    <a:pt x="61430" y="5797"/>
                  </a:lnTo>
                  <a:lnTo>
                    <a:pt x="27210" y="0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1"/>
            <p:cNvSpPr/>
            <p:nvPr/>
          </p:nvSpPr>
          <p:spPr>
            <a:xfrm>
              <a:off x="5089390" y="4280740"/>
              <a:ext cx="830921" cy="330565"/>
            </a:xfrm>
            <a:custGeom>
              <a:avLst/>
              <a:gdLst/>
              <a:ahLst/>
              <a:cxnLst/>
              <a:rect l="l" t="t" r="r" b="b"/>
              <a:pathLst>
                <a:path w="62009" h="24669" extrusionOk="0">
                  <a:moveTo>
                    <a:pt x="28006" y="1"/>
                  </a:moveTo>
                  <a:lnTo>
                    <a:pt x="1" y="14666"/>
                  </a:lnTo>
                  <a:lnTo>
                    <a:pt x="34003" y="24668"/>
                  </a:lnTo>
                  <a:lnTo>
                    <a:pt x="62009" y="7331"/>
                  </a:lnTo>
                  <a:lnTo>
                    <a:pt x="28006" y="1"/>
                  </a:lnTo>
                  <a:close/>
                </a:path>
              </a:pathLst>
            </a:custGeom>
            <a:solidFill>
              <a:srgbClr val="E39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1"/>
            <p:cNvSpPr/>
            <p:nvPr/>
          </p:nvSpPr>
          <p:spPr>
            <a:xfrm>
              <a:off x="5527181" y="4236011"/>
              <a:ext cx="410978" cy="375843"/>
            </a:xfrm>
            <a:custGeom>
              <a:avLst/>
              <a:gdLst/>
              <a:ahLst/>
              <a:cxnLst/>
              <a:rect l="l" t="t" r="r" b="b"/>
              <a:pathLst>
                <a:path w="30670" h="28048" extrusionOk="0">
                  <a:moveTo>
                    <a:pt x="27999" y="0"/>
                  </a:moveTo>
                  <a:lnTo>
                    <a:pt x="0" y="14673"/>
                  </a:lnTo>
                  <a:cubicBezTo>
                    <a:pt x="0" y="14673"/>
                    <a:pt x="2235" y="17386"/>
                    <a:pt x="2665" y="19337"/>
                  </a:cubicBezTo>
                  <a:cubicBezTo>
                    <a:pt x="3998" y="25341"/>
                    <a:pt x="1190" y="28047"/>
                    <a:pt x="1190" y="28047"/>
                  </a:cubicBezTo>
                  <a:lnTo>
                    <a:pt x="29338" y="10669"/>
                  </a:lnTo>
                  <a:cubicBezTo>
                    <a:pt x="29338" y="10669"/>
                    <a:pt x="30670" y="8669"/>
                    <a:pt x="30670" y="6004"/>
                  </a:cubicBezTo>
                  <a:cubicBezTo>
                    <a:pt x="30670" y="2006"/>
                    <a:pt x="27999" y="0"/>
                    <a:pt x="27999" y="0"/>
                  </a:cubicBezTo>
                  <a:close/>
                </a:path>
              </a:pathLst>
            </a:custGeom>
            <a:solidFill>
              <a:srgbClr val="E39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1"/>
            <p:cNvSpPr/>
            <p:nvPr/>
          </p:nvSpPr>
          <p:spPr>
            <a:xfrm>
              <a:off x="5807295" y="4268573"/>
              <a:ext cx="76112" cy="167701"/>
            </a:xfrm>
            <a:custGeom>
              <a:avLst/>
              <a:gdLst/>
              <a:ahLst/>
              <a:cxnLst/>
              <a:rect l="l" t="t" r="r" b="b"/>
              <a:pathLst>
                <a:path w="5680" h="12515" extrusionOk="0">
                  <a:moveTo>
                    <a:pt x="2490" y="0"/>
                  </a:moveTo>
                  <a:lnTo>
                    <a:pt x="0" y="1280"/>
                  </a:lnTo>
                  <a:cubicBezTo>
                    <a:pt x="909" y="2319"/>
                    <a:pt x="2909" y="4423"/>
                    <a:pt x="2909" y="7460"/>
                  </a:cubicBezTo>
                  <a:cubicBezTo>
                    <a:pt x="2909" y="9861"/>
                    <a:pt x="1976" y="11783"/>
                    <a:pt x="1564" y="12514"/>
                  </a:cubicBezTo>
                  <a:lnTo>
                    <a:pt x="4346" y="10792"/>
                  </a:lnTo>
                  <a:cubicBezTo>
                    <a:pt x="4346" y="10792"/>
                    <a:pt x="5680" y="8794"/>
                    <a:pt x="5680" y="6127"/>
                  </a:cubicBezTo>
                  <a:cubicBezTo>
                    <a:pt x="5680" y="2129"/>
                    <a:pt x="2490" y="0"/>
                    <a:pt x="2490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1"/>
            <p:cNvSpPr/>
            <p:nvPr/>
          </p:nvSpPr>
          <p:spPr>
            <a:xfrm>
              <a:off x="5123600" y="4316933"/>
              <a:ext cx="448230" cy="277769"/>
            </a:xfrm>
            <a:custGeom>
              <a:avLst/>
              <a:gdLst/>
              <a:ahLst/>
              <a:cxnLst/>
              <a:rect l="l" t="t" r="r" b="b"/>
              <a:pathLst>
                <a:path w="33450" h="20729" extrusionOk="0">
                  <a:moveTo>
                    <a:pt x="1" y="0"/>
                  </a:moveTo>
                  <a:cubicBezTo>
                    <a:pt x="1" y="0"/>
                    <a:pt x="2112" y="1298"/>
                    <a:pt x="2112" y="5963"/>
                  </a:cubicBezTo>
                  <a:cubicBezTo>
                    <a:pt x="2112" y="8634"/>
                    <a:pt x="114" y="11299"/>
                    <a:pt x="114" y="11299"/>
                  </a:cubicBezTo>
                  <a:lnTo>
                    <a:pt x="31480" y="20729"/>
                  </a:lnTo>
                  <a:cubicBezTo>
                    <a:pt x="31480" y="20729"/>
                    <a:pt x="33450" y="17297"/>
                    <a:pt x="32860" y="14107"/>
                  </a:cubicBezTo>
                  <a:cubicBezTo>
                    <a:pt x="32269" y="10909"/>
                    <a:pt x="30118" y="8634"/>
                    <a:pt x="30118" y="86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1"/>
            <p:cNvSpPr/>
            <p:nvPr/>
          </p:nvSpPr>
          <p:spPr>
            <a:xfrm>
              <a:off x="5139895" y="4337315"/>
              <a:ext cx="406020" cy="121391"/>
            </a:xfrm>
            <a:custGeom>
              <a:avLst/>
              <a:gdLst/>
              <a:ahLst/>
              <a:cxnLst/>
              <a:rect l="l" t="t" r="r" b="b"/>
              <a:pathLst>
                <a:path w="30300" h="9059" extrusionOk="0">
                  <a:moveTo>
                    <a:pt x="0" y="1"/>
                  </a:moveTo>
                  <a:cubicBezTo>
                    <a:pt x="71" y="137"/>
                    <a:pt x="136" y="278"/>
                    <a:pt x="200" y="437"/>
                  </a:cubicBezTo>
                  <a:lnTo>
                    <a:pt x="30299" y="9059"/>
                  </a:lnTo>
                  <a:cubicBezTo>
                    <a:pt x="30204" y="8893"/>
                    <a:pt x="30111" y="8740"/>
                    <a:pt x="30022" y="85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71"/>
            <p:cNvSpPr/>
            <p:nvPr/>
          </p:nvSpPr>
          <p:spPr>
            <a:xfrm>
              <a:off x="5145335" y="4350514"/>
              <a:ext cx="407682" cy="121873"/>
            </a:xfrm>
            <a:custGeom>
              <a:avLst/>
              <a:gdLst/>
              <a:ahLst/>
              <a:cxnLst/>
              <a:rect l="l" t="t" r="r" b="b"/>
              <a:pathLst>
                <a:path w="30424" h="9095" extrusionOk="0">
                  <a:moveTo>
                    <a:pt x="1" y="1"/>
                  </a:moveTo>
                  <a:cubicBezTo>
                    <a:pt x="42" y="131"/>
                    <a:pt x="84" y="273"/>
                    <a:pt x="125" y="414"/>
                  </a:cubicBezTo>
                  <a:lnTo>
                    <a:pt x="30424" y="9094"/>
                  </a:lnTo>
                  <a:cubicBezTo>
                    <a:pt x="30353" y="8941"/>
                    <a:pt x="30282" y="8793"/>
                    <a:pt x="30212" y="865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71"/>
            <p:cNvSpPr/>
            <p:nvPr/>
          </p:nvSpPr>
          <p:spPr>
            <a:xfrm>
              <a:off x="5148739" y="4363070"/>
              <a:ext cx="409745" cy="122436"/>
            </a:xfrm>
            <a:custGeom>
              <a:avLst/>
              <a:gdLst/>
              <a:ahLst/>
              <a:cxnLst/>
              <a:rect l="l" t="t" r="r" b="b"/>
              <a:pathLst>
                <a:path w="30578" h="9137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131"/>
                    <a:pt x="48" y="267"/>
                    <a:pt x="71" y="403"/>
                  </a:cubicBezTo>
                  <a:lnTo>
                    <a:pt x="30577" y="9136"/>
                  </a:lnTo>
                  <a:cubicBezTo>
                    <a:pt x="30524" y="8995"/>
                    <a:pt x="30471" y="8853"/>
                    <a:pt x="30418" y="87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1"/>
            <p:cNvSpPr/>
            <p:nvPr/>
          </p:nvSpPr>
          <p:spPr>
            <a:xfrm>
              <a:off x="5150722" y="4375317"/>
              <a:ext cx="411554" cy="122985"/>
            </a:xfrm>
            <a:custGeom>
              <a:avLst/>
              <a:gdLst/>
              <a:ahLst/>
              <a:cxnLst/>
              <a:rect l="l" t="t" r="r" b="b"/>
              <a:pathLst>
                <a:path w="30713" h="9178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6"/>
                    <a:pt x="29" y="254"/>
                    <a:pt x="42" y="390"/>
                  </a:cubicBezTo>
                  <a:lnTo>
                    <a:pt x="30712" y="9178"/>
                  </a:lnTo>
                  <a:cubicBezTo>
                    <a:pt x="30677" y="9036"/>
                    <a:pt x="30642" y="8900"/>
                    <a:pt x="30599" y="87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1"/>
            <p:cNvSpPr/>
            <p:nvPr/>
          </p:nvSpPr>
          <p:spPr>
            <a:xfrm>
              <a:off x="5563830" y="4505311"/>
              <a:ext cx="817" cy="5320"/>
            </a:xfrm>
            <a:custGeom>
              <a:avLst/>
              <a:gdLst/>
              <a:ahLst/>
              <a:cxnLst/>
              <a:rect l="l" t="t" r="r" b="b"/>
              <a:pathLst>
                <a:path w="61" h="397" extrusionOk="0">
                  <a:moveTo>
                    <a:pt x="1" y="0"/>
                  </a:moveTo>
                  <a:cubicBezTo>
                    <a:pt x="1" y="13"/>
                    <a:pt x="7" y="30"/>
                    <a:pt x="7" y="49"/>
                  </a:cubicBezTo>
                  <a:cubicBezTo>
                    <a:pt x="31" y="160"/>
                    <a:pt x="48" y="278"/>
                    <a:pt x="60" y="397"/>
                  </a:cubicBezTo>
                  <a:lnTo>
                    <a:pt x="60" y="397"/>
                  </a:lnTo>
                  <a:cubicBezTo>
                    <a:pt x="48" y="278"/>
                    <a:pt x="31" y="160"/>
                    <a:pt x="7" y="49"/>
                  </a:cubicBezTo>
                  <a:cubicBezTo>
                    <a:pt x="7" y="30"/>
                    <a:pt x="1" y="13"/>
                    <a:pt x="1" y="0"/>
                  </a:cubicBez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1"/>
            <p:cNvSpPr/>
            <p:nvPr/>
          </p:nvSpPr>
          <p:spPr>
            <a:xfrm>
              <a:off x="5151754" y="4387257"/>
              <a:ext cx="412894" cy="123374"/>
            </a:xfrm>
            <a:custGeom>
              <a:avLst/>
              <a:gdLst/>
              <a:ahLst/>
              <a:cxnLst/>
              <a:rect l="l" t="t" r="r" b="b"/>
              <a:pathLst>
                <a:path w="30813" h="9207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125"/>
                    <a:pt x="6" y="248"/>
                    <a:pt x="11" y="378"/>
                  </a:cubicBezTo>
                  <a:lnTo>
                    <a:pt x="30812" y="9207"/>
                  </a:lnTo>
                  <a:cubicBezTo>
                    <a:pt x="30800" y="9088"/>
                    <a:pt x="30783" y="8970"/>
                    <a:pt x="30759" y="8859"/>
                  </a:cubicBezTo>
                  <a:cubicBezTo>
                    <a:pt x="30759" y="8840"/>
                    <a:pt x="30753" y="8823"/>
                    <a:pt x="30753" y="88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1"/>
            <p:cNvSpPr/>
            <p:nvPr/>
          </p:nvSpPr>
          <p:spPr>
            <a:xfrm>
              <a:off x="5565264" y="4517330"/>
              <a:ext cx="241" cy="5159"/>
            </a:xfrm>
            <a:custGeom>
              <a:avLst/>
              <a:gdLst/>
              <a:ahLst/>
              <a:cxnLst/>
              <a:rect l="l" t="t" r="r" b="b"/>
              <a:pathLst>
                <a:path w="18" h="385" extrusionOk="0">
                  <a:moveTo>
                    <a:pt x="0" y="1"/>
                  </a:moveTo>
                  <a:cubicBezTo>
                    <a:pt x="6" y="130"/>
                    <a:pt x="11" y="254"/>
                    <a:pt x="11" y="384"/>
                  </a:cubicBezTo>
                  <a:lnTo>
                    <a:pt x="17" y="384"/>
                  </a:lnTo>
                  <a:cubicBezTo>
                    <a:pt x="11" y="254"/>
                    <a:pt x="11" y="130"/>
                    <a:pt x="0" y="1"/>
                  </a:cubicBez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1"/>
            <p:cNvSpPr/>
            <p:nvPr/>
          </p:nvSpPr>
          <p:spPr>
            <a:xfrm>
              <a:off x="5151579" y="4398955"/>
              <a:ext cx="413846" cy="123535"/>
            </a:xfrm>
            <a:custGeom>
              <a:avLst/>
              <a:gdLst/>
              <a:ahLst/>
              <a:cxnLst/>
              <a:rect l="l" t="t" r="r" b="b"/>
              <a:pathLst>
                <a:path w="30884" h="9219" extrusionOk="0">
                  <a:moveTo>
                    <a:pt x="24" y="0"/>
                  </a:moveTo>
                  <a:cubicBezTo>
                    <a:pt x="19" y="125"/>
                    <a:pt x="13" y="248"/>
                    <a:pt x="0" y="373"/>
                  </a:cubicBezTo>
                  <a:lnTo>
                    <a:pt x="30883" y="9218"/>
                  </a:lnTo>
                  <a:cubicBezTo>
                    <a:pt x="30883" y="9088"/>
                    <a:pt x="30878" y="8964"/>
                    <a:pt x="30872" y="8835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1"/>
            <p:cNvSpPr/>
            <p:nvPr/>
          </p:nvSpPr>
          <p:spPr>
            <a:xfrm>
              <a:off x="5564862" y="4528935"/>
              <a:ext cx="482" cy="5012"/>
            </a:xfrm>
            <a:custGeom>
              <a:avLst/>
              <a:gdLst/>
              <a:ahLst/>
              <a:cxnLst/>
              <a:rect l="l" t="t" r="r" b="b"/>
              <a:pathLst>
                <a:path w="36" h="374" extrusionOk="0">
                  <a:moveTo>
                    <a:pt x="30" y="1"/>
                  </a:moveTo>
                  <a:cubicBezTo>
                    <a:pt x="19" y="125"/>
                    <a:pt x="12" y="249"/>
                    <a:pt x="0" y="373"/>
                  </a:cubicBezTo>
                  <a:lnTo>
                    <a:pt x="6" y="373"/>
                  </a:lnTo>
                  <a:cubicBezTo>
                    <a:pt x="19" y="249"/>
                    <a:pt x="30" y="131"/>
                    <a:pt x="36" y="7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71"/>
            <p:cNvSpPr/>
            <p:nvPr/>
          </p:nvSpPr>
          <p:spPr>
            <a:xfrm>
              <a:off x="5149851" y="4410251"/>
              <a:ext cx="415427" cy="123695"/>
            </a:xfrm>
            <a:custGeom>
              <a:avLst/>
              <a:gdLst/>
              <a:ahLst/>
              <a:cxnLst/>
              <a:rect l="l" t="t" r="r" b="b"/>
              <a:pathLst>
                <a:path w="31002" h="9231" extrusionOk="0">
                  <a:moveTo>
                    <a:pt x="71" y="1"/>
                  </a:moveTo>
                  <a:cubicBezTo>
                    <a:pt x="47" y="118"/>
                    <a:pt x="23" y="237"/>
                    <a:pt x="1" y="355"/>
                  </a:cubicBezTo>
                  <a:lnTo>
                    <a:pt x="30971" y="9230"/>
                  </a:lnTo>
                  <a:cubicBezTo>
                    <a:pt x="30983" y="9106"/>
                    <a:pt x="30990" y="8982"/>
                    <a:pt x="31001" y="885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71"/>
            <p:cNvSpPr/>
            <p:nvPr/>
          </p:nvSpPr>
          <p:spPr>
            <a:xfrm>
              <a:off x="5563214" y="4540244"/>
              <a:ext cx="1032" cy="4904"/>
            </a:xfrm>
            <a:custGeom>
              <a:avLst/>
              <a:gdLst/>
              <a:ahLst/>
              <a:cxnLst/>
              <a:rect l="l" t="t" r="r" b="b"/>
              <a:pathLst>
                <a:path w="77" h="366" extrusionOk="0">
                  <a:moveTo>
                    <a:pt x="64" y="0"/>
                  </a:moveTo>
                  <a:cubicBezTo>
                    <a:pt x="41" y="125"/>
                    <a:pt x="23" y="242"/>
                    <a:pt x="0" y="360"/>
                  </a:cubicBezTo>
                  <a:lnTo>
                    <a:pt x="17" y="366"/>
                  </a:lnTo>
                  <a:cubicBezTo>
                    <a:pt x="41" y="248"/>
                    <a:pt x="58" y="131"/>
                    <a:pt x="77" y="6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1"/>
            <p:cNvSpPr/>
            <p:nvPr/>
          </p:nvSpPr>
          <p:spPr>
            <a:xfrm>
              <a:off x="5146930" y="4421159"/>
              <a:ext cx="417142" cy="123910"/>
            </a:xfrm>
            <a:custGeom>
              <a:avLst/>
              <a:gdLst/>
              <a:ahLst/>
              <a:cxnLst/>
              <a:rect l="l" t="t" r="r" b="b"/>
              <a:pathLst>
                <a:path w="31130" h="9247" extrusionOk="0">
                  <a:moveTo>
                    <a:pt x="107" y="1"/>
                  </a:moveTo>
                  <a:cubicBezTo>
                    <a:pt x="71" y="118"/>
                    <a:pt x="36" y="237"/>
                    <a:pt x="1" y="349"/>
                  </a:cubicBezTo>
                  <a:lnTo>
                    <a:pt x="31066" y="9247"/>
                  </a:lnTo>
                  <a:cubicBezTo>
                    <a:pt x="31089" y="9129"/>
                    <a:pt x="31107" y="9012"/>
                    <a:pt x="31130" y="8887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1"/>
            <p:cNvSpPr/>
            <p:nvPr/>
          </p:nvSpPr>
          <p:spPr>
            <a:xfrm>
              <a:off x="5560748" y="4551299"/>
              <a:ext cx="1528" cy="4851"/>
            </a:xfrm>
            <a:custGeom>
              <a:avLst/>
              <a:gdLst/>
              <a:ahLst/>
              <a:cxnLst/>
              <a:rect l="l" t="t" r="r" b="b"/>
              <a:pathLst>
                <a:path w="114" h="362" extrusionOk="0">
                  <a:moveTo>
                    <a:pt x="89" y="1"/>
                  </a:moveTo>
                  <a:cubicBezTo>
                    <a:pt x="60" y="119"/>
                    <a:pt x="30" y="237"/>
                    <a:pt x="0" y="349"/>
                  </a:cubicBezTo>
                  <a:lnTo>
                    <a:pt x="30" y="361"/>
                  </a:lnTo>
                  <a:cubicBezTo>
                    <a:pt x="60" y="243"/>
                    <a:pt x="84" y="125"/>
                    <a:pt x="113" y="8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1"/>
            <p:cNvSpPr/>
            <p:nvPr/>
          </p:nvSpPr>
          <p:spPr>
            <a:xfrm>
              <a:off x="5142963" y="4431825"/>
              <a:ext cx="418991" cy="124151"/>
            </a:xfrm>
            <a:custGeom>
              <a:avLst/>
              <a:gdLst/>
              <a:ahLst/>
              <a:cxnLst/>
              <a:rect l="l" t="t" r="r" b="b"/>
              <a:pathLst>
                <a:path w="31268" h="9265" extrusionOk="0">
                  <a:moveTo>
                    <a:pt x="137" y="0"/>
                  </a:moveTo>
                  <a:cubicBezTo>
                    <a:pt x="96" y="113"/>
                    <a:pt x="49" y="225"/>
                    <a:pt x="1" y="337"/>
                  </a:cubicBezTo>
                  <a:lnTo>
                    <a:pt x="31178" y="9265"/>
                  </a:lnTo>
                  <a:cubicBezTo>
                    <a:pt x="31208" y="9153"/>
                    <a:pt x="31238" y="9035"/>
                    <a:pt x="31267" y="8917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1"/>
            <p:cNvSpPr/>
            <p:nvPr/>
          </p:nvSpPr>
          <p:spPr>
            <a:xfrm>
              <a:off x="5557519" y="4562127"/>
              <a:ext cx="1983" cy="4757"/>
            </a:xfrm>
            <a:custGeom>
              <a:avLst/>
              <a:gdLst/>
              <a:ahLst/>
              <a:cxnLst/>
              <a:rect l="l" t="t" r="r" b="b"/>
              <a:pathLst>
                <a:path w="148" h="355" extrusionOk="0">
                  <a:moveTo>
                    <a:pt x="112" y="1"/>
                  </a:moveTo>
                  <a:cubicBezTo>
                    <a:pt x="77" y="120"/>
                    <a:pt x="42" y="231"/>
                    <a:pt x="1" y="343"/>
                  </a:cubicBezTo>
                  <a:lnTo>
                    <a:pt x="42" y="354"/>
                  </a:lnTo>
                  <a:cubicBezTo>
                    <a:pt x="77" y="243"/>
                    <a:pt x="112" y="125"/>
                    <a:pt x="148" y="6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1"/>
            <p:cNvSpPr/>
            <p:nvPr/>
          </p:nvSpPr>
          <p:spPr>
            <a:xfrm>
              <a:off x="5138220" y="4442170"/>
              <a:ext cx="420814" cy="124566"/>
            </a:xfrm>
            <a:custGeom>
              <a:avLst/>
              <a:gdLst/>
              <a:ahLst/>
              <a:cxnLst/>
              <a:rect l="l" t="t" r="r" b="b"/>
              <a:pathLst>
                <a:path w="31404" h="9296" extrusionOk="0">
                  <a:moveTo>
                    <a:pt x="161" y="1"/>
                  </a:moveTo>
                  <a:cubicBezTo>
                    <a:pt x="107" y="113"/>
                    <a:pt x="55" y="226"/>
                    <a:pt x="1" y="332"/>
                  </a:cubicBezTo>
                  <a:lnTo>
                    <a:pt x="31292" y="9295"/>
                  </a:lnTo>
                  <a:cubicBezTo>
                    <a:pt x="31333" y="9183"/>
                    <a:pt x="31368" y="9072"/>
                    <a:pt x="31403" y="8953"/>
                  </a:cubicBezTo>
                  <a:lnTo>
                    <a:pt x="16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1"/>
            <p:cNvSpPr/>
            <p:nvPr/>
          </p:nvSpPr>
          <p:spPr>
            <a:xfrm>
              <a:off x="5553633" y="4572726"/>
              <a:ext cx="2385" cy="4757"/>
            </a:xfrm>
            <a:custGeom>
              <a:avLst/>
              <a:gdLst/>
              <a:ahLst/>
              <a:cxnLst/>
              <a:rect l="l" t="t" r="r" b="b"/>
              <a:pathLst>
                <a:path w="178" h="355" extrusionOk="0">
                  <a:moveTo>
                    <a:pt x="131" y="1"/>
                  </a:moveTo>
                  <a:cubicBezTo>
                    <a:pt x="90" y="118"/>
                    <a:pt x="43" y="230"/>
                    <a:pt x="1" y="336"/>
                  </a:cubicBezTo>
                  <a:lnTo>
                    <a:pt x="54" y="355"/>
                  </a:lnTo>
                  <a:cubicBezTo>
                    <a:pt x="95" y="241"/>
                    <a:pt x="136" y="130"/>
                    <a:pt x="177" y="12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1"/>
            <p:cNvSpPr/>
            <p:nvPr/>
          </p:nvSpPr>
          <p:spPr>
            <a:xfrm>
              <a:off x="5132712" y="4452381"/>
              <a:ext cx="422676" cy="124861"/>
            </a:xfrm>
            <a:custGeom>
              <a:avLst/>
              <a:gdLst/>
              <a:ahLst/>
              <a:cxnLst/>
              <a:rect l="l" t="t" r="r" b="b"/>
              <a:pathLst>
                <a:path w="31543" h="9318" extrusionOk="0">
                  <a:moveTo>
                    <a:pt x="188" y="0"/>
                  </a:moveTo>
                  <a:cubicBezTo>
                    <a:pt x="123" y="112"/>
                    <a:pt x="58" y="218"/>
                    <a:pt x="0" y="319"/>
                  </a:cubicBezTo>
                  <a:lnTo>
                    <a:pt x="31413" y="9317"/>
                  </a:lnTo>
                  <a:cubicBezTo>
                    <a:pt x="31455" y="9211"/>
                    <a:pt x="31502" y="9099"/>
                    <a:pt x="31543" y="8982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1"/>
            <p:cNvSpPr/>
            <p:nvPr/>
          </p:nvSpPr>
          <p:spPr>
            <a:xfrm>
              <a:off x="5084646" y="4115746"/>
              <a:ext cx="817722" cy="316883"/>
            </a:xfrm>
            <a:custGeom>
              <a:avLst/>
              <a:gdLst/>
              <a:ahLst/>
              <a:cxnLst/>
              <a:rect l="l" t="t" r="r" b="b"/>
              <a:pathLst>
                <a:path w="61024" h="23648" extrusionOk="0">
                  <a:moveTo>
                    <a:pt x="28001" y="1"/>
                  </a:moveTo>
                  <a:lnTo>
                    <a:pt x="1" y="14666"/>
                  </a:lnTo>
                  <a:lnTo>
                    <a:pt x="33025" y="23648"/>
                  </a:lnTo>
                  <a:lnTo>
                    <a:pt x="61024" y="8975"/>
                  </a:lnTo>
                  <a:lnTo>
                    <a:pt x="28001" y="1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1"/>
            <p:cNvSpPr/>
            <p:nvPr/>
          </p:nvSpPr>
          <p:spPr>
            <a:xfrm>
              <a:off x="5402481" y="4215000"/>
              <a:ext cx="243786" cy="86296"/>
            </a:xfrm>
            <a:custGeom>
              <a:avLst/>
              <a:gdLst/>
              <a:ahLst/>
              <a:cxnLst/>
              <a:rect l="l" t="t" r="r" b="b"/>
              <a:pathLst>
                <a:path w="18193" h="6440" extrusionOk="0">
                  <a:moveTo>
                    <a:pt x="5856" y="0"/>
                  </a:moveTo>
                  <a:lnTo>
                    <a:pt x="1" y="3084"/>
                  </a:lnTo>
                  <a:lnTo>
                    <a:pt x="12331" y="6440"/>
                  </a:lnTo>
                  <a:lnTo>
                    <a:pt x="18193" y="3356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1"/>
            <p:cNvSpPr/>
            <p:nvPr/>
          </p:nvSpPr>
          <p:spPr>
            <a:xfrm>
              <a:off x="5428088" y="4224956"/>
              <a:ext cx="192504" cy="66384"/>
            </a:xfrm>
            <a:custGeom>
              <a:avLst/>
              <a:gdLst/>
              <a:ahLst/>
              <a:cxnLst/>
              <a:rect l="l" t="t" r="r" b="b"/>
              <a:pathLst>
                <a:path w="14366" h="4954" extrusionOk="0">
                  <a:moveTo>
                    <a:pt x="4105" y="0"/>
                  </a:moveTo>
                  <a:lnTo>
                    <a:pt x="0" y="2164"/>
                  </a:lnTo>
                  <a:lnTo>
                    <a:pt x="10261" y="4954"/>
                  </a:lnTo>
                  <a:lnTo>
                    <a:pt x="14366" y="2790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1"/>
            <p:cNvSpPr/>
            <p:nvPr/>
          </p:nvSpPr>
          <p:spPr>
            <a:xfrm>
              <a:off x="5265372" y="4099853"/>
              <a:ext cx="751968" cy="299195"/>
            </a:xfrm>
            <a:custGeom>
              <a:avLst/>
              <a:gdLst/>
              <a:ahLst/>
              <a:cxnLst/>
              <a:rect l="l" t="t" r="r" b="b"/>
              <a:pathLst>
                <a:path w="56117" h="22328" extrusionOk="0">
                  <a:moveTo>
                    <a:pt x="30771" y="1"/>
                  </a:moveTo>
                  <a:lnTo>
                    <a:pt x="0" y="6641"/>
                  </a:lnTo>
                  <a:lnTo>
                    <a:pt x="25341" y="22327"/>
                  </a:lnTo>
                  <a:lnTo>
                    <a:pt x="56116" y="13275"/>
                  </a:lnTo>
                  <a:lnTo>
                    <a:pt x="307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1"/>
            <p:cNvSpPr/>
            <p:nvPr/>
          </p:nvSpPr>
          <p:spPr>
            <a:xfrm>
              <a:off x="5249172" y="4059479"/>
              <a:ext cx="371971" cy="339569"/>
            </a:xfrm>
            <a:custGeom>
              <a:avLst/>
              <a:gdLst/>
              <a:ahLst/>
              <a:cxnLst/>
              <a:rect l="l" t="t" r="r" b="b"/>
              <a:pathLst>
                <a:path w="27759" h="25341" extrusionOk="0">
                  <a:moveTo>
                    <a:pt x="2412" y="1"/>
                  </a:moveTo>
                  <a:cubicBezTo>
                    <a:pt x="2412" y="1"/>
                    <a:pt x="0" y="1811"/>
                    <a:pt x="0" y="5433"/>
                  </a:cubicBezTo>
                  <a:cubicBezTo>
                    <a:pt x="0" y="7844"/>
                    <a:pt x="1209" y="9654"/>
                    <a:pt x="1209" y="9654"/>
                  </a:cubicBezTo>
                  <a:lnTo>
                    <a:pt x="26550" y="25340"/>
                  </a:lnTo>
                  <a:cubicBezTo>
                    <a:pt x="26550" y="25340"/>
                    <a:pt x="24137" y="22928"/>
                    <a:pt x="25347" y="17498"/>
                  </a:cubicBezTo>
                  <a:cubicBezTo>
                    <a:pt x="25736" y="15729"/>
                    <a:pt x="27759" y="13275"/>
                    <a:pt x="27759" y="13275"/>
                  </a:cubicBezTo>
                  <a:lnTo>
                    <a:pt x="2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71"/>
            <p:cNvSpPr/>
            <p:nvPr/>
          </p:nvSpPr>
          <p:spPr>
            <a:xfrm>
              <a:off x="5298725" y="4088879"/>
              <a:ext cx="68916" cy="151809"/>
            </a:xfrm>
            <a:custGeom>
              <a:avLst/>
              <a:gdLst/>
              <a:ahLst/>
              <a:cxnLst/>
              <a:rect l="l" t="t" r="r" b="b"/>
              <a:pathLst>
                <a:path w="5143" h="11329" extrusionOk="0">
                  <a:moveTo>
                    <a:pt x="2884" y="0"/>
                  </a:moveTo>
                  <a:cubicBezTo>
                    <a:pt x="2884" y="0"/>
                    <a:pt x="1" y="1929"/>
                    <a:pt x="1" y="5550"/>
                  </a:cubicBezTo>
                  <a:cubicBezTo>
                    <a:pt x="1" y="7961"/>
                    <a:pt x="1209" y="9772"/>
                    <a:pt x="1209" y="9772"/>
                  </a:cubicBezTo>
                  <a:lnTo>
                    <a:pt x="3721" y="11328"/>
                  </a:lnTo>
                  <a:cubicBezTo>
                    <a:pt x="3349" y="10662"/>
                    <a:pt x="2507" y="8922"/>
                    <a:pt x="2507" y="6753"/>
                  </a:cubicBezTo>
                  <a:cubicBezTo>
                    <a:pt x="2507" y="4004"/>
                    <a:pt x="4317" y="2099"/>
                    <a:pt x="5142" y="1162"/>
                  </a:cubicBezTo>
                  <a:lnTo>
                    <a:pt x="28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71"/>
            <p:cNvSpPr/>
            <p:nvPr/>
          </p:nvSpPr>
          <p:spPr>
            <a:xfrm>
              <a:off x="5479518" y="4182826"/>
              <a:ext cx="79824" cy="175835"/>
            </a:xfrm>
            <a:custGeom>
              <a:avLst/>
              <a:gdLst/>
              <a:ahLst/>
              <a:cxnLst/>
              <a:rect l="l" t="t" r="r" b="b"/>
              <a:pathLst>
                <a:path w="5957" h="13122" extrusionOk="0">
                  <a:moveTo>
                    <a:pt x="3345" y="1"/>
                  </a:moveTo>
                  <a:cubicBezTo>
                    <a:pt x="3345" y="1"/>
                    <a:pt x="1" y="2230"/>
                    <a:pt x="1" y="6423"/>
                  </a:cubicBezTo>
                  <a:cubicBezTo>
                    <a:pt x="1" y="9224"/>
                    <a:pt x="1399" y="11317"/>
                    <a:pt x="1399" y="11317"/>
                  </a:cubicBezTo>
                  <a:lnTo>
                    <a:pt x="4312" y="13122"/>
                  </a:lnTo>
                  <a:cubicBezTo>
                    <a:pt x="3881" y="12355"/>
                    <a:pt x="2902" y="10338"/>
                    <a:pt x="2902" y="7826"/>
                  </a:cubicBezTo>
                  <a:cubicBezTo>
                    <a:pt x="2902" y="4636"/>
                    <a:pt x="5001" y="2431"/>
                    <a:pt x="5956" y="1345"/>
                  </a:cubicBezTo>
                  <a:lnTo>
                    <a:pt x="3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1"/>
            <p:cNvSpPr/>
            <p:nvPr/>
          </p:nvSpPr>
          <p:spPr>
            <a:xfrm>
              <a:off x="5580661" y="4132643"/>
              <a:ext cx="405712" cy="250285"/>
            </a:xfrm>
            <a:custGeom>
              <a:avLst/>
              <a:gdLst/>
              <a:ahLst/>
              <a:cxnLst/>
              <a:rect l="l" t="t" r="r" b="b"/>
              <a:pathLst>
                <a:path w="30277" h="18678" extrusionOk="0">
                  <a:moveTo>
                    <a:pt x="30276" y="1"/>
                  </a:moveTo>
                  <a:lnTo>
                    <a:pt x="3021" y="7815"/>
                  </a:lnTo>
                  <a:cubicBezTo>
                    <a:pt x="3021" y="7815"/>
                    <a:pt x="1069" y="9873"/>
                    <a:pt x="538" y="12768"/>
                  </a:cubicBezTo>
                  <a:cubicBezTo>
                    <a:pt x="0" y="15658"/>
                    <a:pt x="1210" y="18677"/>
                    <a:pt x="1210" y="18677"/>
                  </a:cubicBezTo>
                  <a:lnTo>
                    <a:pt x="30176" y="10226"/>
                  </a:lnTo>
                  <a:cubicBezTo>
                    <a:pt x="30176" y="10226"/>
                    <a:pt x="28366" y="7815"/>
                    <a:pt x="28366" y="5403"/>
                  </a:cubicBezTo>
                  <a:cubicBezTo>
                    <a:pt x="28366" y="1176"/>
                    <a:pt x="30276" y="1"/>
                    <a:pt x="30276" y="1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1"/>
            <p:cNvSpPr/>
            <p:nvPr/>
          </p:nvSpPr>
          <p:spPr>
            <a:xfrm>
              <a:off x="5604138" y="4151135"/>
              <a:ext cx="367535" cy="109786"/>
            </a:xfrm>
            <a:custGeom>
              <a:avLst/>
              <a:gdLst/>
              <a:ahLst/>
              <a:cxnLst/>
              <a:rect l="l" t="t" r="r" b="b"/>
              <a:pathLst>
                <a:path w="27428" h="8193" extrusionOk="0">
                  <a:moveTo>
                    <a:pt x="27427" y="1"/>
                  </a:moveTo>
                  <a:lnTo>
                    <a:pt x="254" y="7779"/>
                  </a:lnTo>
                  <a:cubicBezTo>
                    <a:pt x="172" y="7909"/>
                    <a:pt x="88" y="8051"/>
                    <a:pt x="0" y="8193"/>
                  </a:cubicBezTo>
                  <a:lnTo>
                    <a:pt x="27245" y="390"/>
                  </a:lnTo>
                  <a:cubicBezTo>
                    <a:pt x="27304" y="248"/>
                    <a:pt x="27362" y="120"/>
                    <a:pt x="27427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1"/>
            <p:cNvSpPr/>
            <p:nvPr/>
          </p:nvSpPr>
          <p:spPr>
            <a:xfrm>
              <a:off x="5597732" y="4163088"/>
              <a:ext cx="368969" cy="110242"/>
            </a:xfrm>
            <a:custGeom>
              <a:avLst/>
              <a:gdLst/>
              <a:ahLst/>
              <a:cxnLst/>
              <a:rect l="l" t="t" r="r" b="b"/>
              <a:pathLst>
                <a:path w="27535" h="8227" extrusionOk="0">
                  <a:moveTo>
                    <a:pt x="27535" y="0"/>
                  </a:moveTo>
                  <a:lnTo>
                    <a:pt x="190" y="7831"/>
                  </a:lnTo>
                  <a:cubicBezTo>
                    <a:pt x="125" y="7961"/>
                    <a:pt x="60" y="8090"/>
                    <a:pt x="0" y="8226"/>
                  </a:cubicBezTo>
                  <a:lnTo>
                    <a:pt x="27421" y="371"/>
                  </a:lnTo>
                  <a:cubicBezTo>
                    <a:pt x="27457" y="241"/>
                    <a:pt x="27499" y="118"/>
                    <a:pt x="27535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1"/>
            <p:cNvSpPr/>
            <p:nvPr/>
          </p:nvSpPr>
          <p:spPr>
            <a:xfrm>
              <a:off x="5592828" y="4174465"/>
              <a:ext cx="370858" cy="110791"/>
            </a:xfrm>
            <a:custGeom>
              <a:avLst/>
              <a:gdLst/>
              <a:ahLst/>
              <a:cxnLst/>
              <a:rect l="l" t="t" r="r" b="b"/>
              <a:pathLst>
                <a:path w="27676" h="8268" extrusionOk="0">
                  <a:moveTo>
                    <a:pt x="27676" y="1"/>
                  </a:moveTo>
                  <a:lnTo>
                    <a:pt x="142" y="7884"/>
                  </a:lnTo>
                  <a:cubicBezTo>
                    <a:pt x="96" y="8008"/>
                    <a:pt x="48" y="8139"/>
                    <a:pt x="1" y="8267"/>
                  </a:cubicBezTo>
                  <a:lnTo>
                    <a:pt x="27605" y="360"/>
                  </a:lnTo>
                  <a:cubicBezTo>
                    <a:pt x="27629" y="236"/>
                    <a:pt x="27653" y="118"/>
                    <a:pt x="27676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1"/>
            <p:cNvSpPr/>
            <p:nvPr/>
          </p:nvSpPr>
          <p:spPr>
            <a:xfrm>
              <a:off x="5589357" y="4185520"/>
              <a:ext cx="372507" cy="111287"/>
            </a:xfrm>
            <a:custGeom>
              <a:avLst/>
              <a:gdLst/>
              <a:ahLst/>
              <a:cxnLst/>
              <a:rect l="l" t="t" r="r" b="b"/>
              <a:pathLst>
                <a:path w="27799" h="8305" extrusionOk="0">
                  <a:moveTo>
                    <a:pt x="27799" y="1"/>
                  </a:moveTo>
                  <a:lnTo>
                    <a:pt x="101" y="7932"/>
                  </a:lnTo>
                  <a:cubicBezTo>
                    <a:pt x="66" y="8057"/>
                    <a:pt x="31" y="8180"/>
                    <a:pt x="1" y="8304"/>
                  </a:cubicBezTo>
                  <a:lnTo>
                    <a:pt x="27763" y="349"/>
                  </a:lnTo>
                  <a:cubicBezTo>
                    <a:pt x="27776" y="230"/>
                    <a:pt x="27787" y="113"/>
                    <a:pt x="2779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1"/>
            <p:cNvSpPr/>
            <p:nvPr/>
          </p:nvSpPr>
          <p:spPr>
            <a:xfrm>
              <a:off x="5587146" y="4196280"/>
              <a:ext cx="373766" cy="111662"/>
            </a:xfrm>
            <a:custGeom>
              <a:avLst/>
              <a:gdLst/>
              <a:ahLst/>
              <a:cxnLst/>
              <a:rect l="l" t="t" r="r" b="b"/>
              <a:pathLst>
                <a:path w="27893" h="8333" extrusionOk="0">
                  <a:moveTo>
                    <a:pt x="27893" y="0"/>
                  </a:moveTo>
                  <a:lnTo>
                    <a:pt x="60" y="7978"/>
                  </a:lnTo>
                  <a:cubicBezTo>
                    <a:pt x="60" y="7990"/>
                    <a:pt x="54" y="8002"/>
                    <a:pt x="54" y="8019"/>
                  </a:cubicBezTo>
                  <a:cubicBezTo>
                    <a:pt x="36" y="8125"/>
                    <a:pt x="19" y="8226"/>
                    <a:pt x="0" y="8332"/>
                  </a:cubicBezTo>
                  <a:lnTo>
                    <a:pt x="27882" y="347"/>
                  </a:lnTo>
                  <a:cubicBezTo>
                    <a:pt x="27887" y="229"/>
                    <a:pt x="27887" y="112"/>
                    <a:pt x="27893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1"/>
            <p:cNvSpPr/>
            <p:nvPr/>
          </p:nvSpPr>
          <p:spPr>
            <a:xfrm>
              <a:off x="5586115" y="4206852"/>
              <a:ext cx="374972" cy="111917"/>
            </a:xfrm>
            <a:custGeom>
              <a:avLst/>
              <a:gdLst/>
              <a:ahLst/>
              <a:cxnLst/>
              <a:rect l="l" t="t" r="r" b="b"/>
              <a:pathLst>
                <a:path w="27983" h="8352" extrusionOk="0">
                  <a:moveTo>
                    <a:pt x="27959" y="1"/>
                  </a:moveTo>
                  <a:lnTo>
                    <a:pt x="25" y="8003"/>
                  </a:lnTo>
                  <a:cubicBezTo>
                    <a:pt x="18" y="8120"/>
                    <a:pt x="7" y="8239"/>
                    <a:pt x="1" y="8351"/>
                  </a:cubicBezTo>
                  <a:lnTo>
                    <a:pt x="27983" y="336"/>
                  </a:lnTo>
                  <a:cubicBezTo>
                    <a:pt x="27970" y="225"/>
                    <a:pt x="27964" y="113"/>
                    <a:pt x="2795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1"/>
            <p:cNvSpPr/>
            <p:nvPr/>
          </p:nvSpPr>
          <p:spPr>
            <a:xfrm>
              <a:off x="5586048" y="4217144"/>
              <a:ext cx="376620" cy="112198"/>
            </a:xfrm>
            <a:custGeom>
              <a:avLst/>
              <a:gdLst/>
              <a:ahLst/>
              <a:cxnLst/>
              <a:rect l="l" t="t" r="r" b="b"/>
              <a:pathLst>
                <a:path w="28106" h="8373" extrusionOk="0">
                  <a:moveTo>
                    <a:pt x="28040" y="0"/>
                  </a:moveTo>
                  <a:lnTo>
                    <a:pt x="0" y="8032"/>
                  </a:lnTo>
                  <a:cubicBezTo>
                    <a:pt x="0" y="8144"/>
                    <a:pt x="0" y="8261"/>
                    <a:pt x="6" y="8373"/>
                  </a:cubicBezTo>
                  <a:lnTo>
                    <a:pt x="28105" y="324"/>
                  </a:lnTo>
                  <a:cubicBezTo>
                    <a:pt x="28081" y="218"/>
                    <a:pt x="28058" y="106"/>
                    <a:pt x="28040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71"/>
            <p:cNvSpPr/>
            <p:nvPr/>
          </p:nvSpPr>
          <p:spPr>
            <a:xfrm>
              <a:off x="5586436" y="4226993"/>
              <a:ext cx="378845" cy="112627"/>
            </a:xfrm>
            <a:custGeom>
              <a:avLst/>
              <a:gdLst/>
              <a:ahLst/>
              <a:cxnLst/>
              <a:rect l="l" t="t" r="r" b="b"/>
              <a:pathLst>
                <a:path w="28272" h="8405" extrusionOk="0">
                  <a:moveTo>
                    <a:pt x="28177" y="1"/>
                  </a:moveTo>
                  <a:lnTo>
                    <a:pt x="1" y="8075"/>
                  </a:lnTo>
                  <a:cubicBezTo>
                    <a:pt x="7" y="8187"/>
                    <a:pt x="18" y="8299"/>
                    <a:pt x="29" y="8405"/>
                  </a:cubicBezTo>
                  <a:lnTo>
                    <a:pt x="28271" y="314"/>
                  </a:lnTo>
                  <a:cubicBezTo>
                    <a:pt x="28242" y="213"/>
                    <a:pt x="28206" y="107"/>
                    <a:pt x="28177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71"/>
            <p:cNvSpPr/>
            <p:nvPr/>
          </p:nvSpPr>
          <p:spPr>
            <a:xfrm>
              <a:off x="5587468" y="4236654"/>
              <a:ext cx="381364" cy="113150"/>
            </a:xfrm>
            <a:custGeom>
              <a:avLst/>
              <a:gdLst/>
              <a:ahLst/>
              <a:cxnLst/>
              <a:rect l="l" t="t" r="r" b="b"/>
              <a:pathLst>
                <a:path w="28460" h="8444" extrusionOk="0">
                  <a:moveTo>
                    <a:pt x="28342" y="0"/>
                  </a:moveTo>
                  <a:lnTo>
                    <a:pt x="0" y="8114"/>
                  </a:lnTo>
                  <a:cubicBezTo>
                    <a:pt x="17" y="8226"/>
                    <a:pt x="36" y="8338"/>
                    <a:pt x="53" y="8444"/>
                  </a:cubicBezTo>
                  <a:lnTo>
                    <a:pt x="28459" y="306"/>
                  </a:lnTo>
                  <a:cubicBezTo>
                    <a:pt x="28418" y="207"/>
                    <a:pt x="28377" y="101"/>
                    <a:pt x="28342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1"/>
            <p:cNvSpPr/>
            <p:nvPr/>
          </p:nvSpPr>
          <p:spPr>
            <a:xfrm>
              <a:off x="5589197" y="4246061"/>
              <a:ext cx="383977" cy="113712"/>
            </a:xfrm>
            <a:custGeom>
              <a:avLst/>
              <a:gdLst/>
              <a:ahLst/>
              <a:cxnLst/>
              <a:rect l="l" t="t" r="r" b="b"/>
              <a:pathLst>
                <a:path w="28655" h="8486" extrusionOk="0">
                  <a:moveTo>
                    <a:pt x="28507" y="0"/>
                  </a:moveTo>
                  <a:lnTo>
                    <a:pt x="0" y="8161"/>
                  </a:lnTo>
                  <a:cubicBezTo>
                    <a:pt x="24" y="8273"/>
                    <a:pt x="43" y="8379"/>
                    <a:pt x="65" y="8485"/>
                  </a:cubicBezTo>
                  <a:lnTo>
                    <a:pt x="28654" y="295"/>
                  </a:lnTo>
                  <a:cubicBezTo>
                    <a:pt x="28608" y="200"/>
                    <a:pt x="28554" y="99"/>
                    <a:pt x="28507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1"/>
            <p:cNvSpPr/>
            <p:nvPr/>
          </p:nvSpPr>
          <p:spPr>
            <a:xfrm>
              <a:off x="5591408" y="4255213"/>
              <a:ext cx="386751" cy="114356"/>
            </a:xfrm>
            <a:custGeom>
              <a:avLst/>
              <a:gdLst/>
              <a:ahLst/>
              <a:cxnLst/>
              <a:rect l="l" t="t" r="r" b="b"/>
              <a:pathLst>
                <a:path w="28862" h="8534" extrusionOk="0">
                  <a:moveTo>
                    <a:pt x="28690" y="1"/>
                  </a:moveTo>
                  <a:lnTo>
                    <a:pt x="1" y="8221"/>
                  </a:lnTo>
                  <a:cubicBezTo>
                    <a:pt x="31" y="8327"/>
                    <a:pt x="60" y="8433"/>
                    <a:pt x="83" y="8534"/>
                  </a:cubicBezTo>
                  <a:lnTo>
                    <a:pt x="28861" y="295"/>
                  </a:lnTo>
                  <a:cubicBezTo>
                    <a:pt x="28808" y="202"/>
                    <a:pt x="28750" y="107"/>
                    <a:pt x="28690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1"/>
            <p:cNvSpPr/>
            <p:nvPr/>
          </p:nvSpPr>
          <p:spPr>
            <a:xfrm>
              <a:off x="5281492" y="3950591"/>
              <a:ext cx="740203" cy="286773"/>
            </a:xfrm>
            <a:custGeom>
              <a:avLst/>
              <a:gdLst/>
              <a:ahLst/>
              <a:cxnLst/>
              <a:rect l="l" t="t" r="r" b="b"/>
              <a:pathLst>
                <a:path w="55239" h="21401" extrusionOk="0">
                  <a:moveTo>
                    <a:pt x="29892" y="0"/>
                  </a:moveTo>
                  <a:lnTo>
                    <a:pt x="0" y="8127"/>
                  </a:lnTo>
                  <a:lnTo>
                    <a:pt x="25347" y="21401"/>
                  </a:lnTo>
                  <a:lnTo>
                    <a:pt x="55239" y="13276"/>
                  </a:lnTo>
                  <a:lnTo>
                    <a:pt x="29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1"/>
            <p:cNvSpPr/>
            <p:nvPr/>
          </p:nvSpPr>
          <p:spPr>
            <a:xfrm>
              <a:off x="5531349" y="4062173"/>
              <a:ext cx="303456" cy="91200"/>
            </a:xfrm>
            <a:custGeom>
              <a:avLst/>
              <a:gdLst/>
              <a:ahLst/>
              <a:cxnLst/>
              <a:rect l="l" t="t" r="r" b="b"/>
              <a:pathLst>
                <a:path w="22646" h="6806" extrusionOk="0">
                  <a:moveTo>
                    <a:pt x="20565" y="1"/>
                  </a:moveTo>
                  <a:lnTo>
                    <a:pt x="1" y="5679"/>
                  </a:lnTo>
                  <a:lnTo>
                    <a:pt x="2131" y="6805"/>
                  </a:lnTo>
                  <a:lnTo>
                    <a:pt x="22645" y="1085"/>
                  </a:lnTo>
                  <a:lnTo>
                    <a:pt x="205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1"/>
            <p:cNvSpPr/>
            <p:nvPr/>
          </p:nvSpPr>
          <p:spPr>
            <a:xfrm>
              <a:off x="5590389" y="4090768"/>
              <a:ext cx="303054" cy="92875"/>
            </a:xfrm>
            <a:custGeom>
              <a:avLst/>
              <a:gdLst/>
              <a:ahLst/>
              <a:cxnLst/>
              <a:rect l="l" t="t" r="r" b="b"/>
              <a:pathLst>
                <a:path w="22616" h="6931" extrusionOk="0">
                  <a:moveTo>
                    <a:pt x="20681" y="1"/>
                  </a:moveTo>
                  <a:lnTo>
                    <a:pt x="0" y="5833"/>
                  </a:lnTo>
                  <a:lnTo>
                    <a:pt x="2099" y="6930"/>
                  </a:lnTo>
                  <a:lnTo>
                    <a:pt x="22615" y="1116"/>
                  </a:lnTo>
                  <a:lnTo>
                    <a:pt x="206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6" name="Google Shape;3716;p71"/>
          <p:cNvGrpSpPr/>
          <p:nvPr/>
        </p:nvGrpSpPr>
        <p:grpSpPr>
          <a:xfrm>
            <a:off x="6823872" y="3005495"/>
            <a:ext cx="1600136" cy="1571382"/>
            <a:chOff x="6742977" y="3482542"/>
            <a:chExt cx="1234864" cy="1212673"/>
          </a:xfrm>
        </p:grpSpPr>
        <p:sp>
          <p:nvSpPr>
            <p:cNvPr id="3717" name="Google Shape;3717;p71"/>
            <p:cNvSpPr/>
            <p:nvPr/>
          </p:nvSpPr>
          <p:spPr>
            <a:xfrm>
              <a:off x="6910021" y="3552021"/>
              <a:ext cx="248382" cy="568482"/>
            </a:xfrm>
            <a:custGeom>
              <a:avLst/>
              <a:gdLst/>
              <a:ahLst/>
              <a:cxnLst/>
              <a:rect l="l" t="t" r="r" b="b"/>
              <a:pathLst>
                <a:path w="18536" h="42424" extrusionOk="0">
                  <a:moveTo>
                    <a:pt x="113" y="0"/>
                  </a:moveTo>
                  <a:cubicBezTo>
                    <a:pt x="113" y="0"/>
                    <a:pt x="120" y="71"/>
                    <a:pt x="137" y="213"/>
                  </a:cubicBezTo>
                  <a:cubicBezTo>
                    <a:pt x="49" y="101"/>
                    <a:pt x="1" y="47"/>
                    <a:pt x="1" y="47"/>
                  </a:cubicBezTo>
                  <a:lnTo>
                    <a:pt x="1" y="47"/>
                  </a:lnTo>
                  <a:lnTo>
                    <a:pt x="161" y="425"/>
                  </a:lnTo>
                  <a:cubicBezTo>
                    <a:pt x="479" y="3202"/>
                    <a:pt x="2531" y="19306"/>
                    <a:pt x="8364" y="29556"/>
                  </a:cubicBezTo>
                  <a:cubicBezTo>
                    <a:pt x="13906" y="39297"/>
                    <a:pt x="17073" y="41781"/>
                    <a:pt x="17822" y="42269"/>
                  </a:cubicBezTo>
                  <a:lnTo>
                    <a:pt x="17887" y="42424"/>
                  </a:lnTo>
                  <a:cubicBezTo>
                    <a:pt x="17887" y="42424"/>
                    <a:pt x="17893" y="42394"/>
                    <a:pt x="17910" y="42329"/>
                  </a:cubicBezTo>
                  <a:cubicBezTo>
                    <a:pt x="17969" y="42364"/>
                    <a:pt x="17999" y="42376"/>
                    <a:pt x="17999" y="42376"/>
                  </a:cubicBezTo>
                  <a:lnTo>
                    <a:pt x="17934" y="42223"/>
                  </a:lnTo>
                  <a:cubicBezTo>
                    <a:pt x="18105" y="41344"/>
                    <a:pt x="18535" y="37346"/>
                    <a:pt x="15422" y="26578"/>
                  </a:cubicBezTo>
                  <a:cubicBezTo>
                    <a:pt x="12143" y="15250"/>
                    <a:pt x="2042" y="2542"/>
                    <a:pt x="273" y="377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1"/>
            <p:cNvSpPr/>
            <p:nvPr/>
          </p:nvSpPr>
          <p:spPr>
            <a:xfrm>
              <a:off x="6742977" y="3880335"/>
              <a:ext cx="602008" cy="513769"/>
            </a:xfrm>
            <a:custGeom>
              <a:avLst/>
              <a:gdLst/>
              <a:ahLst/>
              <a:cxnLst/>
              <a:rect l="l" t="t" r="r" b="b"/>
              <a:pathLst>
                <a:path w="44926" h="38341" extrusionOk="0">
                  <a:moveTo>
                    <a:pt x="6688" y="0"/>
                  </a:moveTo>
                  <a:cubicBezTo>
                    <a:pt x="2967" y="0"/>
                    <a:pt x="430" y="399"/>
                    <a:pt x="53" y="461"/>
                  </a:cubicBezTo>
                  <a:lnTo>
                    <a:pt x="25" y="444"/>
                  </a:lnTo>
                  <a:lnTo>
                    <a:pt x="25" y="466"/>
                  </a:lnTo>
                  <a:cubicBezTo>
                    <a:pt x="12" y="474"/>
                    <a:pt x="1" y="474"/>
                    <a:pt x="1" y="474"/>
                  </a:cubicBezTo>
                  <a:lnTo>
                    <a:pt x="25" y="496"/>
                  </a:lnTo>
                  <a:cubicBezTo>
                    <a:pt x="36" y="1770"/>
                    <a:pt x="496" y="27399"/>
                    <a:pt x="22079" y="36910"/>
                  </a:cubicBezTo>
                  <a:cubicBezTo>
                    <a:pt x="24417" y="37941"/>
                    <a:pt x="26721" y="38340"/>
                    <a:pt x="28865" y="38340"/>
                  </a:cubicBezTo>
                  <a:cubicBezTo>
                    <a:pt x="34595" y="38340"/>
                    <a:pt x="39178" y="35487"/>
                    <a:pt x="40177" y="34216"/>
                  </a:cubicBezTo>
                  <a:cubicBezTo>
                    <a:pt x="41734" y="32240"/>
                    <a:pt x="44925" y="23725"/>
                    <a:pt x="39724" y="15923"/>
                  </a:cubicBezTo>
                  <a:cubicBezTo>
                    <a:pt x="30559" y="2178"/>
                    <a:pt x="15388" y="0"/>
                    <a:pt x="6688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1"/>
            <p:cNvSpPr/>
            <p:nvPr/>
          </p:nvSpPr>
          <p:spPr>
            <a:xfrm>
              <a:off x="6749221" y="3894699"/>
              <a:ext cx="531752" cy="446903"/>
            </a:xfrm>
            <a:custGeom>
              <a:avLst/>
              <a:gdLst/>
              <a:ahLst/>
              <a:cxnLst/>
              <a:rect l="l" t="t" r="r" b="b"/>
              <a:pathLst>
                <a:path w="39683" h="33351" extrusionOk="0">
                  <a:moveTo>
                    <a:pt x="95" y="1"/>
                  </a:moveTo>
                  <a:cubicBezTo>
                    <a:pt x="71" y="1"/>
                    <a:pt x="47" y="11"/>
                    <a:pt x="30" y="31"/>
                  </a:cubicBezTo>
                  <a:cubicBezTo>
                    <a:pt x="1" y="67"/>
                    <a:pt x="6" y="120"/>
                    <a:pt x="42" y="150"/>
                  </a:cubicBezTo>
                  <a:cubicBezTo>
                    <a:pt x="4347" y="3759"/>
                    <a:pt x="8622" y="7297"/>
                    <a:pt x="12762" y="10724"/>
                  </a:cubicBezTo>
                  <a:cubicBezTo>
                    <a:pt x="21885" y="18277"/>
                    <a:pt x="30506" y="25408"/>
                    <a:pt x="39534" y="33333"/>
                  </a:cubicBezTo>
                  <a:cubicBezTo>
                    <a:pt x="39552" y="33345"/>
                    <a:pt x="39569" y="33350"/>
                    <a:pt x="39588" y="33350"/>
                  </a:cubicBezTo>
                  <a:cubicBezTo>
                    <a:pt x="39612" y="33350"/>
                    <a:pt x="39634" y="33345"/>
                    <a:pt x="39653" y="33320"/>
                  </a:cubicBezTo>
                  <a:cubicBezTo>
                    <a:pt x="39683" y="33285"/>
                    <a:pt x="39683" y="33238"/>
                    <a:pt x="39647" y="33203"/>
                  </a:cubicBezTo>
                  <a:cubicBezTo>
                    <a:pt x="30612" y="25283"/>
                    <a:pt x="21991" y="18147"/>
                    <a:pt x="12868" y="10594"/>
                  </a:cubicBezTo>
                  <a:cubicBezTo>
                    <a:pt x="8734" y="7173"/>
                    <a:pt x="4453" y="3629"/>
                    <a:pt x="148" y="20"/>
                  </a:cubicBezTo>
                  <a:cubicBezTo>
                    <a:pt x="132" y="7"/>
                    <a:pt x="114" y="1"/>
                    <a:pt x="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1"/>
            <p:cNvSpPr/>
            <p:nvPr/>
          </p:nvSpPr>
          <p:spPr>
            <a:xfrm>
              <a:off x="6776249" y="4055138"/>
              <a:ext cx="186662" cy="22445"/>
            </a:xfrm>
            <a:custGeom>
              <a:avLst/>
              <a:gdLst/>
              <a:ahLst/>
              <a:cxnLst/>
              <a:rect l="l" t="t" r="r" b="b"/>
              <a:pathLst>
                <a:path w="13930" h="1675" extrusionOk="0">
                  <a:moveTo>
                    <a:pt x="93" y="1"/>
                  </a:moveTo>
                  <a:cubicBezTo>
                    <a:pt x="58" y="1"/>
                    <a:pt x="27" y="23"/>
                    <a:pt x="19" y="60"/>
                  </a:cubicBezTo>
                  <a:cubicBezTo>
                    <a:pt x="0" y="101"/>
                    <a:pt x="24" y="148"/>
                    <a:pt x="71" y="166"/>
                  </a:cubicBezTo>
                  <a:cubicBezTo>
                    <a:pt x="3019" y="1168"/>
                    <a:pt x="6127" y="1675"/>
                    <a:pt x="9235" y="1675"/>
                  </a:cubicBezTo>
                  <a:cubicBezTo>
                    <a:pt x="10781" y="1675"/>
                    <a:pt x="12325" y="1546"/>
                    <a:pt x="13853" y="1298"/>
                  </a:cubicBezTo>
                  <a:cubicBezTo>
                    <a:pt x="13900" y="1286"/>
                    <a:pt x="13930" y="1245"/>
                    <a:pt x="13924" y="1198"/>
                  </a:cubicBezTo>
                  <a:cubicBezTo>
                    <a:pt x="13912" y="1160"/>
                    <a:pt x="13877" y="1132"/>
                    <a:pt x="13835" y="1132"/>
                  </a:cubicBezTo>
                  <a:cubicBezTo>
                    <a:pt x="13831" y="1132"/>
                    <a:pt x="13827" y="1132"/>
                    <a:pt x="13823" y="1133"/>
                  </a:cubicBezTo>
                  <a:cubicBezTo>
                    <a:pt x="12305" y="1383"/>
                    <a:pt x="10769" y="1508"/>
                    <a:pt x="9234" y="1508"/>
                  </a:cubicBezTo>
                  <a:cubicBezTo>
                    <a:pt x="6143" y="1508"/>
                    <a:pt x="3057" y="1003"/>
                    <a:pt x="125" y="6"/>
                  </a:cubicBezTo>
                  <a:cubicBezTo>
                    <a:pt x="114" y="2"/>
                    <a:pt x="103" y="1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1"/>
            <p:cNvSpPr/>
            <p:nvPr/>
          </p:nvSpPr>
          <p:spPr>
            <a:xfrm>
              <a:off x="6833695" y="3891564"/>
              <a:ext cx="53587" cy="119340"/>
            </a:xfrm>
            <a:custGeom>
              <a:avLst/>
              <a:gdLst/>
              <a:ahLst/>
              <a:cxnLst/>
              <a:rect l="l" t="t" r="r" b="b"/>
              <a:pathLst>
                <a:path w="3999" h="8906" extrusionOk="0">
                  <a:moveTo>
                    <a:pt x="97" y="0"/>
                  </a:moveTo>
                  <a:cubicBezTo>
                    <a:pt x="83" y="0"/>
                    <a:pt x="68" y="4"/>
                    <a:pt x="54" y="12"/>
                  </a:cubicBezTo>
                  <a:cubicBezTo>
                    <a:pt x="13" y="36"/>
                    <a:pt x="0" y="83"/>
                    <a:pt x="24" y="124"/>
                  </a:cubicBezTo>
                  <a:cubicBezTo>
                    <a:pt x="732" y="1375"/>
                    <a:pt x="1404" y="2660"/>
                    <a:pt x="2035" y="3945"/>
                  </a:cubicBezTo>
                  <a:lnTo>
                    <a:pt x="2224" y="4323"/>
                  </a:lnTo>
                  <a:cubicBezTo>
                    <a:pt x="3026" y="5969"/>
                    <a:pt x="3509" y="6960"/>
                    <a:pt x="3827" y="8835"/>
                  </a:cubicBezTo>
                  <a:cubicBezTo>
                    <a:pt x="3834" y="8876"/>
                    <a:pt x="3870" y="8906"/>
                    <a:pt x="3911" y="8906"/>
                  </a:cubicBezTo>
                  <a:lnTo>
                    <a:pt x="3922" y="8906"/>
                  </a:lnTo>
                  <a:cubicBezTo>
                    <a:pt x="3969" y="8899"/>
                    <a:pt x="3998" y="8852"/>
                    <a:pt x="3993" y="8811"/>
                  </a:cubicBezTo>
                  <a:cubicBezTo>
                    <a:pt x="3674" y="6906"/>
                    <a:pt x="3155" y="5850"/>
                    <a:pt x="2371" y="4252"/>
                  </a:cubicBezTo>
                  <a:lnTo>
                    <a:pt x="2188" y="3874"/>
                  </a:lnTo>
                  <a:cubicBezTo>
                    <a:pt x="1557" y="2584"/>
                    <a:pt x="873" y="1291"/>
                    <a:pt x="166" y="42"/>
                  </a:cubicBezTo>
                  <a:cubicBezTo>
                    <a:pt x="150" y="15"/>
                    <a:pt x="124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1"/>
            <p:cNvSpPr/>
            <p:nvPr/>
          </p:nvSpPr>
          <p:spPr>
            <a:xfrm>
              <a:off x="6951347" y="3909265"/>
              <a:ext cx="67268" cy="207124"/>
            </a:xfrm>
            <a:custGeom>
              <a:avLst/>
              <a:gdLst/>
              <a:ahLst/>
              <a:cxnLst/>
              <a:rect l="l" t="t" r="r" b="b"/>
              <a:pathLst>
                <a:path w="5020" h="15457" extrusionOk="0">
                  <a:moveTo>
                    <a:pt x="94" y="0"/>
                  </a:moveTo>
                  <a:cubicBezTo>
                    <a:pt x="84" y="0"/>
                    <a:pt x="75" y="2"/>
                    <a:pt x="66" y="6"/>
                  </a:cubicBezTo>
                  <a:cubicBezTo>
                    <a:pt x="25" y="24"/>
                    <a:pt x="1" y="77"/>
                    <a:pt x="25" y="119"/>
                  </a:cubicBezTo>
                  <a:cubicBezTo>
                    <a:pt x="2172" y="5013"/>
                    <a:pt x="3794" y="10155"/>
                    <a:pt x="4848" y="15391"/>
                  </a:cubicBezTo>
                  <a:cubicBezTo>
                    <a:pt x="4855" y="15432"/>
                    <a:pt x="4891" y="15457"/>
                    <a:pt x="4932" y="15457"/>
                  </a:cubicBezTo>
                  <a:lnTo>
                    <a:pt x="4949" y="15457"/>
                  </a:lnTo>
                  <a:cubicBezTo>
                    <a:pt x="4990" y="15451"/>
                    <a:pt x="5019" y="15404"/>
                    <a:pt x="5014" y="15362"/>
                  </a:cubicBezTo>
                  <a:cubicBezTo>
                    <a:pt x="3958" y="10108"/>
                    <a:pt x="2330" y="4959"/>
                    <a:pt x="172" y="54"/>
                  </a:cubicBezTo>
                  <a:cubicBezTo>
                    <a:pt x="159" y="22"/>
                    <a:pt x="127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1"/>
            <p:cNvSpPr/>
            <p:nvPr/>
          </p:nvSpPr>
          <p:spPr>
            <a:xfrm>
              <a:off x="6834164" y="4166277"/>
              <a:ext cx="242620" cy="23370"/>
            </a:xfrm>
            <a:custGeom>
              <a:avLst/>
              <a:gdLst/>
              <a:ahLst/>
              <a:cxnLst/>
              <a:rect l="l" t="t" r="r" b="b"/>
              <a:pathLst>
                <a:path w="18106" h="1744" extrusionOk="0">
                  <a:moveTo>
                    <a:pt x="18008" y="0"/>
                  </a:moveTo>
                  <a:cubicBezTo>
                    <a:pt x="18001" y="0"/>
                    <a:pt x="17994" y="1"/>
                    <a:pt x="17988" y="3"/>
                  </a:cubicBezTo>
                  <a:cubicBezTo>
                    <a:pt x="14795" y="1050"/>
                    <a:pt x="11328" y="1578"/>
                    <a:pt x="7886" y="1578"/>
                  </a:cubicBezTo>
                  <a:cubicBezTo>
                    <a:pt x="5237" y="1578"/>
                    <a:pt x="2602" y="1265"/>
                    <a:pt x="119" y="634"/>
                  </a:cubicBezTo>
                  <a:cubicBezTo>
                    <a:pt x="111" y="632"/>
                    <a:pt x="102" y="631"/>
                    <a:pt x="94" y="631"/>
                  </a:cubicBezTo>
                  <a:cubicBezTo>
                    <a:pt x="53" y="631"/>
                    <a:pt x="23" y="655"/>
                    <a:pt x="13" y="694"/>
                  </a:cubicBezTo>
                  <a:cubicBezTo>
                    <a:pt x="1" y="735"/>
                    <a:pt x="30" y="781"/>
                    <a:pt x="77" y="794"/>
                  </a:cubicBezTo>
                  <a:cubicBezTo>
                    <a:pt x="2572" y="1431"/>
                    <a:pt x="5226" y="1744"/>
                    <a:pt x="7891" y="1744"/>
                  </a:cubicBezTo>
                  <a:cubicBezTo>
                    <a:pt x="11347" y="1744"/>
                    <a:pt x="14831" y="1213"/>
                    <a:pt x="18034" y="163"/>
                  </a:cubicBezTo>
                  <a:cubicBezTo>
                    <a:pt x="18081" y="152"/>
                    <a:pt x="18105" y="104"/>
                    <a:pt x="18087" y="57"/>
                  </a:cubicBezTo>
                  <a:cubicBezTo>
                    <a:pt x="18077" y="23"/>
                    <a:pt x="18043" y="0"/>
                    <a:pt x="18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1"/>
            <p:cNvSpPr/>
            <p:nvPr/>
          </p:nvSpPr>
          <p:spPr>
            <a:xfrm>
              <a:off x="7054406" y="3929057"/>
              <a:ext cx="68836" cy="274338"/>
            </a:xfrm>
            <a:custGeom>
              <a:avLst/>
              <a:gdLst/>
              <a:ahLst/>
              <a:cxnLst/>
              <a:rect l="l" t="t" r="r" b="b"/>
              <a:pathLst>
                <a:path w="5137" h="20473" extrusionOk="0">
                  <a:moveTo>
                    <a:pt x="92" y="0"/>
                  </a:moveTo>
                  <a:cubicBezTo>
                    <a:pt x="83" y="0"/>
                    <a:pt x="74" y="1"/>
                    <a:pt x="66" y="4"/>
                  </a:cubicBezTo>
                  <a:cubicBezTo>
                    <a:pt x="23" y="22"/>
                    <a:pt x="0" y="69"/>
                    <a:pt x="17" y="110"/>
                  </a:cubicBezTo>
                  <a:cubicBezTo>
                    <a:pt x="2341" y="6296"/>
                    <a:pt x="4971" y="13307"/>
                    <a:pt x="4870" y="20384"/>
                  </a:cubicBezTo>
                  <a:cubicBezTo>
                    <a:pt x="4870" y="20430"/>
                    <a:pt x="4906" y="20466"/>
                    <a:pt x="4954" y="20473"/>
                  </a:cubicBezTo>
                  <a:cubicBezTo>
                    <a:pt x="5001" y="20473"/>
                    <a:pt x="5036" y="20430"/>
                    <a:pt x="5036" y="20389"/>
                  </a:cubicBezTo>
                  <a:cubicBezTo>
                    <a:pt x="5137" y="13278"/>
                    <a:pt x="2500" y="6249"/>
                    <a:pt x="172" y="50"/>
                  </a:cubicBezTo>
                  <a:cubicBezTo>
                    <a:pt x="162" y="18"/>
                    <a:pt x="126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1"/>
            <p:cNvSpPr/>
            <p:nvPr/>
          </p:nvSpPr>
          <p:spPr>
            <a:xfrm>
              <a:off x="6906229" y="4238691"/>
              <a:ext cx="253850" cy="44367"/>
            </a:xfrm>
            <a:custGeom>
              <a:avLst/>
              <a:gdLst/>
              <a:ahLst/>
              <a:cxnLst/>
              <a:rect l="l" t="t" r="r" b="b"/>
              <a:pathLst>
                <a:path w="18944" h="3311" extrusionOk="0">
                  <a:moveTo>
                    <a:pt x="18845" y="0"/>
                  </a:moveTo>
                  <a:cubicBezTo>
                    <a:pt x="18835" y="0"/>
                    <a:pt x="18823" y="2"/>
                    <a:pt x="18813" y="7"/>
                  </a:cubicBezTo>
                  <a:cubicBezTo>
                    <a:pt x="14544" y="2074"/>
                    <a:pt x="9782" y="3146"/>
                    <a:pt x="5029" y="3146"/>
                  </a:cubicBezTo>
                  <a:cubicBezTo>
                    <a:pt x="3380" y="3146"/>
                    <a:pt x="1732" y="3017"/>
                    <a:pt x="107" y="2755"/>
                  </a:cubicBezTo>
                  <a:cubicBezTo>
                    <a:pt x="103" y="2755"/>
                    <a:pt x="99" y="2755"/>
                    <a:pt x="96" y="2755"/>
                  </a:cubicBezTo>
                  <a:cubicBezTo>
                    <a:pt x="54" y="2755"/>
                    <a:pt x="19" y="2783"/>
                    <a:pt x="13" y="2826"/>
                  </a:cubicBezTo>
                  <a:cubicBezTo>
                    <a:pt x="1" y="2873"/>
                    <a:pt x="36" y="2914"/>
                    <a:pt x="77" y="2921"/>
                  </a:cubicBezTo>
                  <a:cubicBezTo>
                    <a:pt x="1712" y="3180"/>
                    <a:pt x="3362" y="3310"/>
                    <a:pt x="5019" y="3310"/>
                  </a:cubicBezTo>
                  <a:cubicBezTo>
                    <a:pt x="9796" y="3310"/>
                    <a:pt x="14591" y="2236"/>
                    <a:pt x="18884" y="161"/>
                  </a:cubicBezTo>
                  <a:cubicBezTo>
                    <a:pt x="18925" y="137"/>
                    <a:pt x="18943" y="90"/>
                    <a:pt x="18925" y="48"/>
                  </a:cubicBezTo>
                  <a:cubicBezTo>
                    <a:pt x="18907" y="18"/>
                    <a:pt x="18877" y="0"/>
                    <a:pt x="18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71"/>
            <p:cNvSpPr/>
            <p:nvPr/>
          </p:nvSpPr>
          <p:spPr>
            <a:xfrm>
              <a:off x="7171817" y="3990496"/>
              <a:ext cx="75013" cy="311202"/>
            </a:xfrm>
            <a:custGeom>
              <a:avLst/>
              <a:gdLst/>
              <a:ahLst/>
              <a:cxnLst/>
              <a:rect l="l" t="t" r="r" b="b"/>
              <a:pathLst>
                <a:path w="5598" h="23224" extrusionOk="0">
                  <a:moveTo>
                    <a:pt x="95" y="1"/>
                  </a:moveTo>
                  <a:cubicBezTo>
                    <a:pt x="85" y="1"/>
                    <a:pt x="75" y="3"/>
                    <a:pt x="66" y="7"/>
                  </a:cubicBezTo>
                  <a:cubicBezTo>
                    <a:pt x="25" y="30"/>
                    <a:pt x="1" y="78"/>
                    <a:pt x="25" y="119"/>
                  </a:cubicBezTo>
                  <a:cubicBezTo>
                    <a:pt x="3876" y="8840"/>
                    <a:pt x="5427" y="16371"/>
                    <a:pt x="4760" y="23134"/>
                  </a:cubicBezTo>
                  <a:cubicBezTo>
                    <a:pt x="4754" y="23182"/>
                    <a:pt x="4790" y="23223"/>
                    <a:pt x="4837" y="23223"/>
                  </a:cubicBezTo>
                  <a:lnTo>
                    <a:pt x="4842" y="23223"/>
                  </a:lnTo>
                  <a:cubicBezTo>
                    <a:pt x="4883" y="23223"/>
                    <a:pt x="4926" y="23194"/>
                    <a:pt x="4926" y="23153"/>
                  </a:cubicBezTo>
                  <a:cubicBezTo>
                    <a:pt x="5598" y="16359"/>
                    <a:pt x="4041" y="8799"/>
                    <a:pt x="172" y="54"/>
                  </a:cubicBezTo>
                  <a:cubicBezTo>
                    <a:pt x="159" y="22"/>
                    <a:pt x="127" y="1"/>
                    <a:pt x="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71"/>
            <p:cNvSpPr/>
            <p:nvPr/>
          </p:nvSpPr>
          <p:spPr>
            <a:xfrm>
              <a:off x="7057327" y="4308290"/>
              <a:ext cx="186488" cy="59630"/>
            </a:xfrm>
            <a:custGeom>
              <a:avLst/>
              <a:gdLst/>
              <a:ahLst/>
              <a:cxnLst/>
              <a:rect l="l" t="t" r="r" b="b"/>
              <a:pathLst>
                <a:path w="13917" h="4450" extrusionOk="0">
                  <a:moveTo>
                    <a:pt x="13818" y="1"/>
                  </a:moveTo>
                  <a:cubicBezTo>
                    <a:pt x="13801" y="1"/>
                    <a:pt x="13784" y="5"/>
                    <a:pt x="13770" y="14"/>
                  </a:cubicBezTo>
                  <a:cubicBezTo>
                    <a:pt x="10153" y="2743"/>
                    <a:pt x="5554" y="4281"/>
                    <a:pt x="1019" y="4281"/>
                  </a:cubicBezTo>
                  <a:cubicBezTo>
                    <a:pt x="710" y="4281"/>
                    <a:pt x="402" y="4274"/>
                    <a:pt x="95" y="4260"/>
                  </a:cubicBezTo>
                  <a:lnTo>
                    <a:pt x="88" y="4260"/>
                  </a:lnTo>
                  <a:cubicBezTo>
                    <a:pt x="41" y="4260"/>
                    <a:pt x="6" y="4295"/>
                    <a:pt x="6" y="4343"/>
                  </a:cubicBezTo>
                  <a:cubicBezTo>
                    <a:pt x="0" y="4390"/>
                    <a:pt x="36" y="4426"/>
                    <a:pt x="82" y="4431"/>
                  </a:cubicBezTo>
                  <a:cubicBezTo>
                    <a:pt x="384" y="4443"/>
                    <a:pt x="684" y="4450"/>
                    <a:pt x="985" y="4450"/>
                  </a:cubicBezTo>
                  <a:cubicBezTo>
                    <a:pt x="5567" y="4450"/>
                    <a:pt x="10220" y="2904"/>
                    <a:pt x="13870" y="150"/>
                  </a:cubicBezTo>
                  <a:cubicBezTo>
                    <a:pt x="13906" y="120"/>
                    <a:pt x="13917" y="68"/>
                    <a:pt x="13887" y="32"/>
                  </a:cubicBezTo>
                  <a:cubicBezTo>
                    <a:pt x="13870" y="11"/>
                    <a:pt x="13844" y="1"/>
                    <a:pt x="13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1"/>
            <p:cNvSpPr/>
            <p:nvPr/>
          </p:nvSpPr>
          <p:spPr>
            <a:xfrm>
              <a:off x="7151596" y="3482542"/>
              <a:ext cx="314109" cy="816636"/>
            </a:xfrm>
            <a:custGeom>
              <a:avLst/>
              <a:gdLst/>
              <a:ahLst/>
              <a:cxnLst/>
              <a:rect l="l" t="t" r="r" b="b"/>
              <a:pathLst>
                <a:path w="23441" h="60943" extrusionOk="0">
                  <a:moveTo>
                    <a:pt x="13740" y="41467"/>
                  </a:moveTo>
                  <a:lnTo>
                    <a:pt x="13740" y="41467"/>
                  </a:lnTo>
                  <a:cubicBezTo>
                    <a:pt x="13745" y="41470"/>
                    <a:pt x="13750" y="41471"/>
                    <a:pt x="13759" y="41475"/>
                  </a:cubicBezTo>
                  <a:cubicBezTo>
                    <a:pt x="13787" y="41499"/>
                    <a:pt x="13817" y="41523"/>
                    <a:pt x="13852" y="41553"/>
                  </a:cubicBezTo>
                  <a:cubicBezTo>
                    <a:pt x="13813" y="41524"/>
                    <a:pt x="13779" y="41496"/>
                    <a:pt x="13740" y="41467"/>
                  </a:cubicBezTo>
                  <a:close/>
                  <a:moveTo>
                    <a:pt x="7090" y="0"/>
                  </a:moveTo>
                  <a:cubicBezTo>
                    <a:pt x="6193" y="0"/>
                    <a:pt x="5325" y="340"/>
                    <a:pt x="4612" y="1217"/>
                  </a:cubicBezTo>
                  <a:cubicBezTo>
                    <a:pt x="3857" y="2142"/>
                    <a:pt x="3262" y="4601"/>
                    <a:pt x="3327" y="5792"/>
                  </a:cubicBezTo>
                  <a:cubicBezTo>
                    <a:pt x="3515" y="9454"/>
                    <a:pt x="4459" y="11848"/>
                    <a:pt x="6152" y="14567"/>
                  </a:cubicBezTo>
                  <a:cubicBezTo>
                    <a:pt x="5845" y="14344"/>
                    <a:pt x="5502" y="14148"/>
                    <a:pt x="5119" y="13995"/>
                  </a:cubicBezTo>
                  <a:cubicBezTo>
                    <a:pt x="4662" y="13807"/>
                    <a:pt x="4158" y="13691"/>
                    <a:pt x="3665" y="13691"/>
                  </a:cubicBezTo>
                  <a:cubicBezTo>
                    <a:pt x="3198" y="13691"/>
                    <a:pt x="2741" y="13796"/>
                    <a:pt x="2342" y="14042"/>
                  </a:cubicBezTo>
                  <a:cubicBezTo>
                    <a:pt x="1569" y="14520"/>
                    <a:pt x="1168" y="15440"/>
                    <a:pt x="1044" y="16336"/>
                  </a:cubicBezTo>
                  <a:cubicBezTo>
                    <a:pt x="837" y="17869"/>
                    <a:pt x="1310" y="19432"/>
                    <a:pt x="2094" y="20759"/>
                  </a:cubicBezTo>
                  <a:cubicBezTo>
                    <a:pt x="2819" y="21992"/>
                    <a:pt x="3798" y="23041"/>
                    <a:pt x="4818" y="24050"/>
                  </a:cubicBezTo>
                  <a:cubicBezTo>
                    <a:pt x="4677" y="24014"/>
                    <a:pt x="4535" y="23979"/>
                    <a:pt x="4394" y="23955"/>
                  </a:cubicBezTo>
                  <a:cubicBezTo>
                    <a:pt x="4228" y="23932"/>
                    <a:pt x="4064" y="23914"/>
                    <a:pt x="3893" y="23908"/>
                  </a:cubicBezTo>
                  <a:cubicBezTo>
                    <a:pt x="3719" y="23871"/>
                    <a:pt x="3544" y="23851"/>
                    <a:pt x="3373" y="23851"/>
                  </a:cubicBezTo>
                  <a:cubicBezTo>
                    <a:pt x="3029" y="23851"/>
                    <a:pt x="2700" y="23933"/>
                    <a:pt x="2424" y="24126"/>
                  </a:cubicBezTo>
                  <a:cubicBezTo>
                    <a:pt x="2023" y="24268"/>
                    <a:pt x="1640" y="24474"/>
                    <a:pt x="1316" y="24757"/>
                  </a:cubicBezTo>
                  <a:cubicBezTo>
                    <a:pt x="396" y="25571"/>
                    <a:pt x="1" y="26869"/>
                    <a:pt x="77" y="28095"/>
                  </a:cubicBezTo>
                  <a:cubicBezTo>
                    <a:pt x="154" y="29327"/>
                    <a:pt x="649" y="30489"/>
                    <a:pt x="1256" y="31556"/>
                  </a:cubicBezTo>
                  <a:cubicBezTo>
                    <a:pt x="2790" y="34245"/>
                    <a:pt x="5066" y="36463"/>
                    <a:pt x="7619" y="38208"/>
                  </a:cubicBezTo>
                  <a:cubicBezTo>
                    <a:pt x="8133" y="38551"/>
                    <a:pt x="8651" y="38875"/>
                    <a:pt x="9182" y="39193"/>
                  </a:cubicBezTo>
                  <a:cubicBezTo>
                    <a:pt x="8728" y="39052"/>
                    <a:pt x="8268" y="38940"/>
                    <a:pt x="7796" y="38856"/>
                  </a:cubicBezTo>
                  <a:cubicBezTo>
                    <a:pt x="7470" y="38801"/>
                    <a:pt x="7134" y="38762"/>
                    <a:pt x="6801" y="38762"/>
                  </a:cubicBezTo>
                  <a:cubicBezTo>
                    <a:pt x="6365" y="38762"/>
                    <a:pt x="5935" y="38829"/>
                    <a:pt x="5543" y="39016"/>
                  </a:cubicBezTo>
                  <a:cubicBezTo>
                    <a:pt x="4588" y="39482"/>
                    <a:pt x="4081" y="40614"/>
                    <a:pt x="4092" y="41681"/>
                  </a:cubicBezTo>
                  <a:cubicBezTo>
                    <a:pt x="4111" y="42749"/>
                    <a:pt x="4489" y="44294"/>
                    <a:pt x="4984" y="45244"/>
                  </a:cubicBezTo>
                  <a:cubicBezTo>
                    <a:pt x="7135" y="49383"/>
                    <a:pt x="14584" y="56555"/>
                    <a:pt x="21212" y="60942"/>
                  </a:cubicBezTo>
                  <a:cubicBezTo>
                    <a:pt x="23441" y="44743"/>
                    <a:pt x="22757" y="28143"/>
                    <a:pt x="19184" y="12185"/>
                  </a:cubicBezTo>
                  <a:cubicBezTo>
                    <a:pt x="18768" y="12030"/>
                    <a:pt x="18366" y="11958"/>
                    <a:pt x="18019" y="11958"/>
                  </a:cubicBezTo>
                  <a:cubicBezTo>
                    <a:pt x="17982" y="11958"/>
                    <a:pt x="17946" y="11959"/>
                    <a:pt x="17910" y="11960"/>
                  </a:cubicBezTo>
                  <a:cubicBezTo>
                    <a:pt x="17072" y="12001"/>
                    <a:pt x="16370" y="12964"/>
                    <a:pt x="16076" y="13854"/>
                  </a:cubicBezTo>
                  <a:cubicBezTo>
                    <a:pt x="16506" y="9130"/>
                    <a:pt x="14377" y="4217"/>
                    <a:pt x="10567" y="1370"/>
                  </a:cubicBezTo>
                  <a:cubicBezTo>
                    <a:pt x="9562" y="618"/>
                    <a:pt x="8300" y="0"/>
                    <a:pt x="7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1"/>
            <p:cNvSpPr/>
            <p:nvPr/>
          </p:nvSpPr>
          <p:spPr>
            <a:xfrm>
              <a:off x="7408649" y="3645821"/>
              <a:ext cx="145899" cy="665404"/>
            </a:xfrm>
            <a:custGeom>
              <a:avLst/>
              <a:gdLst/>
              <a:ahLst/>
              <a:cxnLst/>
              <a:rect l="l" t="t" r="r" b="b"/>
              <a:pathLst>
                <a:path w="10888" h="49657" extrusionOk="0">
                  <a:moveTo>
                    <a:pt x="1" y="0"/>
                  </a:moveTo>
                  <a:lnTo>
                    <a:pt x="1" y="0"/>
                  </a:lnTo>
                  <a:cubicBezTo>
                    <a:pt x="3574" y="15958"/>
                    <a:pt x="4258" y="32558"/>
                    <a:pt x="2029" y="48757"/>
                  </a:cubicBezTo>
                  <a:cubicBezTo>
                    <a:pt x="2383" y="48992"/>
                    <a:pt x="2736" y="49223"/>
                    <a:pt x="3090" y="49441"/>
                  </a:cubicBezTo>
                  <a:cubicBezTo>
                    <a:pt x="3322" y="49585"/>
                    <a:pt x="3577" y="49657"/>
                    <a:pt x="3822" y="49657"/>
                  </a:cubicBezTo>
                  <a:cubicBezTo>
                    <a:pt x="4265" y="49657"/>
                    <a:pt x="4677" y="49423"/>
                    <a:pt x="4859" y="48962"/>
                  </a:cubicBezTo>
                  <a:cubicBezTo>
                    <a:pt x="6464" y="44917"/>
                    <a:pt x="10887" y="32670"/>
                    <a:pt x="10338" y="26884"/>
                  </a:cubicBezTo>
                  <a:cubicBezTo>
                    <a:pt x="10185" y="25280"/>
                    <a:pt x="9625" y="23558"/>
                    <a:pt x="8451" y="22455"/>
                  </a:cubicBezTo>
                  <a:cubicBezTo>
                    <a:pt x="7912" y="21948"/>
                    <a:pt x="7137" y="21678"/>
                    <a:pt x="6394" y="21678"/>
                  </a:cubicBezTo>
                  <a:cubicBezTo>
                    <a:pt x="5522" y="21678"/>
                    <a:pt x="4694" y="22051"/>
                    <a:pt x="4347" y="22850"/>
                  </a:cubicBezTo>
                  <a:cubicBezTo>
                    <a:pt x="5142" y="19306"/>
                    <a:pt x="5686" y="15662"/>
                    <a:pt x="5308" y="12053"/>
                  </a:cubicBezTo>
                  <a:cubicBezTo>
                    <a:pt x="4930" y="8444"/>
                    <a:pt x="4200" y="4587"/>
                    <a:pt x="2088" y="1639"/>
                  </a:cubicBezTo>
                  <a:cubicBezTo>
                    <a:pt x="1475" y="784"/>
                    <a:pt x="714" y="26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1"/>
            <p:cNvSpPr/>
            <p:nvPr/>
          </p:nvSpPr>
          <p:spPr>
            <a:xfrm>
              <a:off x="7268632" y="3533703"/>
              <a:ext cx="190521" cy="779840"/>
            </a:xfrm>
            <a:custGeom>
              <a:avLst/>
              <a:gdLst/>
              <a:ahLst/>
              <a:cxnLst/>
              <a:rect l="l" t="t" r="r" b="b"/>
              <a:pathLst>
                <a:path w="14218" h="58197" extrusionOk="0">
                  <a:moveTo>
                    <a:pt x="168" y="0"/>
                  </a:moveTo>
                  <a:cubicBezTo>
                    <a:pt x="151" y="0"/>
                    <a:pt x="134" y="3"/>
                    <a:pt x="118" y="10"/>
                  </a:cubicBezTo>
                  <a:cubicBezTo>
                    <a:pt x="42" y="34"/>
                    <a:pt x="1" y="116"/>
                    <a:pt x="29" y="194"/>
                  </a:cubicBezTo>
                  <a:cubicBezTo>
                    <a:pt x="7059" y="18846"/>
                    <a:pt x="10550" y="38789"/>
                    <a:pt x="13923" y="58072"/>
                  </a:cubicBezTo>
                  <a:cubicBezTo>
                    <a:pt x="13934" y="58143"/>
                    <a:pt x="13994" y="58197"/>
                    <a:pt x="14064" y="58197"/>
                  </a:cubicBezTo>
                  <a:cubicBezTo>
                    <a:pt x="14070" y="58197"/>
                    <a:pt x="14076" y="58197"/>
                    <a:pt x="14088" y="58191"/>
                  </a:cubicBezTo>
                  <a:cubicBezTo>
                    <a:pt x="14165" y="58179"/>
                    <a:pt x="14217" y="58102"/>
                    <a:pt x="14206" y="58026"/>
                  </a:cubicBezTo>
                  <a:cubicBezTo>
                    <a:pt x="10828" y="38725"/>
                    <a:pt x="7342" y="18770"/>
                    <a:pt x="301" y="93"/>
                  </a:cubicBezTo>
                  <a:cubicBezTo>
                    <a:pt x="278" y="35"/>
                    <a:pt x="224" y="0"/>
                    <a:pt x="16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1"/>
            <p:cNvSpPr/>
            <p:nvPr/>
          </p:nvSpPr>
          <p:spPr>
            <a:xfrm>
              <a:off x="7372067" y="3694329"/>
              <a:ext cx="43470" cy="177805"/>
            </a:xfrm>
            <a:custGeom>
              <a:avLst/>
              <a:gdLst/>
              <a:ahLst/>
              <a:cxnLst/>
              <a:rect l="l" t="t" r="r" b="b"/>
              <a:pathLst>
                <a:path w="3244" h="13269" extrusionOk="0">
                  <a:moveTo>
                    <a:pt x="2554" y="0"/>
                  </a:moveTo>
                  <a:cubicBezTo>
                    <a:pt x="2550" y="0"/>
                    <a:pt x="2546" y="0"/>
                    <a:pt x="2542" y="1"/>
                  </a:cubicBezTo>
                  <a:cubicBezTo>
                    <a:pt x="2459" y="6"/>
                    <a:pt x="2407" y="83"/>
                    <a:pt x="2412" y="159"/>
                  </a:cubicBezTo>
                  <a:cubicBezTo>
                    <a:pt x="2949" y="4559"/>
                    <a:pt x="2105" y="9141"/>
                    <a:pt x="36" y="13057"/>
                  </a:cubicBezTo>
                  <a:cubicBezTo>
                    <a:pt x="1" y="13127"/>
                    <a:pt x="23" y="13215"/>
                    <a:pt x="94" y="13251"/>
                  </a:cubicBezTo>
                  <a:cubicBezTo>
                    <a:pt x="118" y="13263"/>
                    <a:pt x="142" y="13269"/>
                    <a:pt x="165" y="13269"/>
                  </a:cubicBezTo>
                  <a:cubicBezTo>
                    <a:pt x="213" y="13269"/>
                    <a:pt x="265" y="13239"/>
                    <a:pt x="289" y="13193"/>
                  </a:cubicBezTo>
                  <a:cubicBezTo>
                    <a:pt x="2388" y="9224"/>
                    <a:pt x="3243" y="4582"/>
                    <a:pt x="2701" y="124"/>
                  </a:cubicBezTo>
                  <a:cubicBezTo>
                    <a:pt x="2690" y="51"/>
                    <a:pt x="2626" y="0"/>
                    <a:pt x="2554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1"/>
            <p:cNvSpPr/>
            <p:nvPr/>
          </p:nvSpPr>
          <p:spPr>
            <a:xfrm>
              <a:off x="7229665" y="3708305"/>
              <a:ext cx="127394" cy="101652"/>
            </a:xfrm>
            <a:custGeom>
              <a:avLst/>
              <a:gdLst/>
              <a:ahLst/>
              <a:cxnLst/>
              <a:rect l="l" t="t" r="r" b="b"/>
              <a:pathLst>
                <a:path w="9507" h="7586" extrusionOk="0">
                  <a:moveTo>
                    <a:pt x="163" y="1"/>
                  </a:moveTo>
                  <a:cubicBezTo>
                    <a:pt x="130" y="1"/>
                    <a:pt x="98" y="13"/>
                    <a:pt x="71" y="36"/>
                  </a:cubicBezTo>
                  <a:cubicBezTo>
                    <a:pt x="13" y="90"/>
                    <a:pt x="0" y="178"/>
                    <a:pt x="54" y="243"/>
                  </a:cubicBezTo>
                  <a:cubicBezTo>
                    <a:pt x="2525" y="3109"/>
                    <a:pt x="5626" y="5509"/>
                    <a:pt x="9017" y="7190"/>
                  </a:cubicBezTo>
                  <a:cubicBezTo>
                    <a:pt x="9136" y="7243"/>
                    <a:pt x="9207" y="7325"/>
                    <a:pt x="9207" y="7355"/>
                  </a:cubicBezTo>
                  <a:lnTo>
                    <a:pt x="9200" y="7355"/>
                  </a:lnTo>
                  <a:cubicBezTo>
                    <a:pt x="9159" y="7420"/>
                    <a:pt x="9171" y="7514"/>
                    <a:pt x="9235" y="7561"/>
                  </a:cubicBezTo>
                  <a:cubicBezTo>
                    <a:pt x="9259" y="7580"/>
                    <a:pt x="9289" y="7585"/>
                    <a:pt x="9318" y="7585"/>
                  </a:cubicBezTo>
                  <a:cubicBezTo>
                    <a:pt x="9365" y="7585"/>
                    <a:pt x="9412" y="7561"/>
                    <a:pt x="9436" y="7526"/>
                  </a:cubicBezTo>
                  <a:cubicBezTo>
                    <a:pt x="9490" y="7455"/>
                    <a:pt x="9507" y="7367"/>
                    <a:pt x="9483" y="7278"/>
                  </a:cubicBezTo>
                  <a:cubicBezTo>
                    <a:pt x="9442" y="7125"/>
                    <a:pt x="9283" y="6995"/>
                    <a:pt x="9147" y="6930"/>
                  </a:cubicBezTo>
                  <a:cubicBezTo>
                    <a:pt x="5786" y="5267"/>
                    <a:pt x="2719" y="2891"/>
                    <a:pt x="272" y="54"/>
                  </a:cubicBezTo>
                  <a:cubicBezTo>
                    <a:pt x="243" y="19"/>
                    <a:pt x="203" y="1"/>
                    <a:pt x="163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1"/>
            <p:cNvSpPr/>
            <p:nvPr/>
          </p:nvSpPr>
          <p:spPr>
            <a:xfrm>
              <a:off x="7230777" y="3856308"/>
              <a:ext cx="167607" cy="131521"/>
            </a:xfrm>
            <a:custGeom>
              <a:avLst/>
              <a:gdLst/>
              <a:ahLst/>
              <a:cxnLst/>
              <a:rect l="l" t="t" r="r" b="b"/>
              <a:pathLst>
                <a:path w="12508" h="9815" extrusionOk="0">
                  <a:moveTo>
                    <a:pt x="162" y="1"/>
                  </a:moveTo>
                  <a:cubicBezTo>
                    <a:pt x="129" y="1"/>
                    <a:pt x="95" y="13"/>
                    <a:pt x="66" y="37"/>
                  </a:cubicBezTo>
                  <a:cubicBezTo>
                    <a:pt x="6" y="90"/>
                    <a:pt x="1" y="185"/>
                    <a:pt x="53" y="243"/>
                  </a:cubicBezTo>
                  <a:cubicBezTo>
                    <a:pt x="3427" y="4164"/>
                    <a:pt x="7655" y="7468"/>
                    <a:pt x="12278" y="9796"/>
                  </a:cubicBezTo>
                  <a:cubicBezTo>
                    <a:pt x="12295" y="9809"/>
                    <a:pt x="12319" y="9814"/>
                    <a:pt x="12343" y="9814"/>
                  </a:cubicBezTo>
                  <a:cubicBezTo>
                    <a:pt x="12396" y="9814"/>
                    <a:pt x="12443" y="9785"/>
                    <a:pt x="12472" y="9732"/>
                  </a:cubicBezTo>
                  <a:cubicBezTo>
                    <a:pt x="12508" y="9661"/>
                    <a:pt x="12478" y="9572"/>
                    <a:pt x="12407" y="9537"/>
                  </a:cubicBezTo>
                  <a:cubicBezTo>
                    <a:pt x="7820" y="7231"/>
                    <a:pt x="3621" y="3946"/>
                    <a:pt x="271" y="54"/>
                  </a:cubicBezTo>
                  <a:cubicBezTo>
                    <a:pt x="242" y="19"/>
                    <a:pt x="203" y="1"/>
                    <a:pt x="162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1"/>
            <p:cNvSpPr/>
            <p:nvPr/>
          </p:nvSpPr>
          <p:spPr>
            <a:xfrm>
              <a:off x="7434176" y="3981022"/>
              <a:ext cx="67737" cy="207204"/>
            </a:xfrm>
            <a:custGeom>
              <a:avLst/>
              <a:gdLst/>
              <a:ahLst/>
              <a:cxnLst/>
              <a:rect l="l" t="t" r="r" b="b"/>
              <a:pathLst>
                <a:path w="5055" h="15463" extrusionOk="0">
                  <a:moveTo>
                    <a:pt x="4904" y="0"/>
                  </a:moveTo>
                  <a:cubicBezTo>
                    <a:pt x="4818" y="0"/>
                    <a:pt x="4764" y="57"/>
                    <a:pt x="4759" y="129"/>
                  </a:cubicBezTo>
                  <a:cubicBezTo>
                    <a:pt x="4506" y="2766"/>
                    <a:pt x="4241" y="5491"/>
                    <a:pt x="3569" y="8096"/>
                  </a:cubicBezTo>
                  <a:cubicBezTo>
                    <a:pt x="2819" y="11010"/>
                    <a:pt x="1634" y="13411"/>
                    <a:pt x="53" y="15226"/>
                  </a:cubicBezTo>
                  <a:cubicBezTo>
                    <a:pt x="1" y="15286"/>
                    <a:pt x="6" y="15374"/>
                    <a:pt x="66" y="15427"/>
                  </a:cubicBezTo>
                  <a:cubicBezTo>
                    <a:pt x="94" y="15450"/>
                    <a:pt x="124" y="15463"/>
                    <a:pt x="159" y="15463"/>
                  </a:cubicBezTo>
                  <a:cubicBezTo>
                    <a:pt x="200" y="15463"/>
                    <a:pt x="243" y="15444"/>
                    <a:pt x="271" y="15415"/>
                  </a:cubicBezTo>
                  <a:cubicBezTo>
                    <a:pt x="1882" y="13563"/>
                    <a:pt x="3085" y="11128"/>
                    <a:pt x="3845" y="8167"/>
                  </a:cubicBezTo>
                  <a:cubicBezTo>
                    <a:pt x="4524" y="5543"/>
                    <a:pt x="4789" y="2801"/>
                    <a:pt x="5048" y="159"/>
                  </a:cubicBezTo>
                  <a:cubicBezTo>
                    <a:pt x="5055" y="77"/>
                    <a:pt x="4995" y="6"/>
                    <a:pt x="4919" y="1"/>
                  </a:cubicBezTo>
                  <a:cubicBezTo>
                    <a:pt x="4914" y="0"/>
                    <a:pt x="4909" y="0"/>
                    <a:pt x="4904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1"/>
            <p:cNvSpPr/>
            <p:nvPr/>
          </p:nvSpPr>
          <p:spPr>
            <a:xfrm>
              <a:off x="7251091" y="4041054"/>
              <a:ext cx="181758" cy="121404"/>
            </a:xfrm>
            <a:custGeom>
              <a:avLst/>
              <a:gdLst/>
              <a:ahLst/>
              <a:cxnLst/>
              <a:rect l="l" t="t" r="r" b="b"/>
              <a:pathLst>
                <a:path w="13564" h="9060" extrusionOk="0">
                  <a:moveTo>
                    <a:pt x="166" y="1"/>
                  </a:moveTo>
                  <a:cubicBezTo>
                    <a:pt x="127" y="1"/>
                    <a:pt x="88" y="17"/>
                    <a:pt x="58" y="50"/>
                  </a:cubicBezTo>
                  <a:cubicBezTo>
                    <a:pt x="0" y="108"/>
                    <a:pt x="6" y="202"/>
                    <a:pt x="64" y="255"/>
                  </a:cubicBezTo>
                  <a:cubicBezTo>
                    <a:pt x="4034" y="3828"/>
                    <a:pt x="8498" y="6784"/>
                    <a:pt x="13333" y="9042"/>
                  </a:cubicBezTo>
                  <a:cubicBezTo>
                    <a:pt x="13357" y="9054"/>
                    <a:pt x="13375" y="9059"/>
                    <a:pt x="13398" y="9059"/>
                  </a:cubicBezTo>
                  <a:cubicBezTo>
                    <a:pt x="13451" y="9059"/>
                    <a:pt x="13504" y="9024"/>
                    <a:pt x="13528" y="8977"/>
                  </a:cubicBezTo>
                  <a:cubicBezTo>
                    <a:pt x="13563" y="8901"/>
                    <a:pt x="13528" y="8817"/>
                    <a:pt x="13457" y="8782"/>
                  </a:cubicBezTo>
                  <a:cubicBezTo>
                    <a:pt x="8645" y="6536"/>
                    <a:pt x="4204" y="3593"/>
                    <a:pt x="259" y="37"/>
                  </a:cubicBezTo>
                  <a:cubicBezTo>
                    <a:pt x="232" y="13"/>
                    <a:pt x="199" y="1"/>
                    <a:pt x="16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71"/>
            <p:cNvSpPr/>
            <p:nvPr/>
          </p:nvSpPr>
          <p:spPr>
            <a:xfrm>
              <a:off x="7232358" y="3761651"/>
              <a:ext cx="33192" cy="31075"/>
            </a:xfrm>
            <a:custGeom>
              <a:avLst/>
              <a:gdLst/>
              <a:ahLst/>
              <a:cxnLst/>
              <a:rect l="l" t="t" r="r" b="b"/>
              <a:pathLst>
                <a:path w="2477" h="2319" extrusionOk="0">
                  <a:moveTo>
                    <a:pt x="943" y="1"/>
                  </a:moveTo>
                  <a:cubicBezTo>
                    <a:pt x="648" y="1"/>
                    <a:pt x="372" y="115"/>
                    <a:pt x="201" y="390"/>
                  </a:cubicBezTo>
                  <a:cubicBezTo>
                    <a:pt x="0" y="709"/>
                    <a:pt x="101" y="1127"/>
                    <a:pt x="278" y="1457"/>
                  </a:cubicBezTo>
                  <a:cubicBezTo>
                    <a:pt x="490" y="1852"/>
                    <a:pt x="838" y="2206"/>
                    <a:pt x="1280" y="2295"/>
                  </a:cubicBezTo>
                  <a:cubicBezTo>
                    <a:pt x="1362" y="2311"/>
                    <a:pt x="1439" y="2319"/>
                    <a:pt x="1511" y="2319"/>
                  </a:cubicBezTo>
                  <a:cubicBezTo>
                    <a:pt x="2334" y="2319"/>
                    <a:pt x="2476" y="1329"/>
                    <a:pt x="2129" y="673"/>
                  </a:cubicBezTo>
                  <a:cubicBezTo>
                    <a:pt x="1926" y="289"/>
                    <a:pt x="1412" y="1"/>
                    <a:pt x="943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71"/>
            <p:cNvSpPr/>
            <p:nvPr/>
          </p:nvSpPr>
          <p:spPr>
            <a:xfrm>
              <a:off x="7255259" y="3653379"/>
              <a:ext cx="19685" cy="18412"/>
            </a:xfrm>
            <a:custGeom>
              <a:avLst/>
              <a:gdLst/>
              <a:ahLst/>
              <a:cxnLst/>
              <a:rect l="l" t="t" r="r" b="b"/>
              <a:pathLst>
                <a:path w="1469" h="1374" extrusionOk="0">
                  <a:moveTo>
                    <a:pt x="557" y="1"/>
                  </a:moveTo>
                  <a:cubicBezTo>
                    <a:pt x="383" y="1"/>
                    <a:pt x="219" y="68"/>
                    <a:pt x="120" y="232"/>
                  </a:cubicBezTo>
                  <a:cubicBezTo>
                    <a:pt x="1" y="420"/>
                    <a:pt x="60" y="668"/>
                    <a:pt x="166" y="863"/>
                  </a:cubicBezTo>
                  <a:cubicBezTo>
                    <a:pt x="291" y="1099"/>
                    <a:pt x="496" y="1304"/>
                    <a:pt x="757" y="1358"/>
                  </a:cubicBezTo>
                  <a:cubicBezTo>
                    <a:pt x="807" y="1368"/>
                    <a:pt x="854" y="1373"/>
                    <a:pt x="898" y="1373"/>
                  </a:cubicBezTo>
                  <a:cubicBezTo>
                    <a:pt x="1382" y="1373"/>
                    <a:pt x="1468" y="787"/>
                    <a:pt x="1263" y="403"/>
                  </a:cubicBezTo>
                  <a:cubicBezTo>
                    <a:pt x="1144" y="174"/>
                    <a:pt x="836" y="1"/>
                    <a:pt x="55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1"/>
            <p:cNvSpPr/>
            <p:nvPr/>
          </p:nvSpPr>
          <p:spPr>
            <a:xfrm>
              <a:off x="7210623" y="3573434"/>
              <a:ext cx="38847" cy="23865"/>
            </a:xfrm>
            <a:custGeom>
              <a:avLst/>
              <a:gdLst/>
              <a:ahLst/>
              <a:cxnLst/>
              <a:rect l="l" t="t" r="r" b="b"/>
              <a:pathLst>
                <a:path w="2899" h="1781" extrusionOk="0">
                  <a:moveTo>
                    <a:pt x="1403" y="0"/>
                  </a:moveTo>
                  <a:cubicBezTo>
                    <a:pt x="1399" y="0"/>
                    <a:pt x="1396" y="0"/>
                    <a:pt x="1393" y="0"/>
                  </a:cubicBezTo>
                  <a:cubicBezTo>
                    <a:pt x="767" y="6"/>
                    <a:pt x="0" y="767"/>
                    <a:pt x="384" y="1404"/>
                  </a:cubicBezTo>
                  <a:cubicBezTo>
                    <a:pt x="550" y="1685"/>
                    <a:pt x="905" y="1781"/>
                    <a:pt x="1229" y="1781"/>
                  </a:cubicBezTo>
                  <a:cubicBezTo>
                    <a:pt x="1238" y="1781"/>
                    <a:pt x="1248" y="1781"/>
                    <a:pt x="1257" y="1781"/>
                  </a:cubicBezTo>
                  <a:cubicBezTo>
                    <a:pt x="1658" y="1769"/>
                    <a:pt x="2076" y="1639"/>
                    <a:pt x="2324" y="1326"/>
                  </a:cubicBezTo>
                  <a:cubicBezTo>
                    <a:pt x="2899" y="605"/>
                    <a:pt x="2113" y="0"/>
                    <a:pt x="140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1"/>
            <p:cNvSpPr/>
            <p:nvPr/>
          </p:nvSpPr>
          <p:spPr>
            <a:xfrm>
              <a:off x="7319190" y="3613179"/>
              <a:ext cx="35389" cy="21748"/>
            </a:xfrm>
            <a:custGeom>
              <a:avLst/>
              <a:gdLst/>
              <a:ahLst/>
              <a:cxnLst/>
              <a:rect l="l" t="t" r="r" b="b"/>
              <a:pathLst>
                <a:path w="2641" h="1623" extrusionOk="0">
                  <a:moveTo>
                    <a:pt x="1279" y="0"/>
                  </a:moveTo>
                  <a:cubicBezTo>
                    <a:pt x="1275" y="0"/>
                    <a:pt x="1272" y="1"/>
                    <a:pt x="1269" y="1"/>
                  </a:cubicBezTo>
                  <a:cubicBezTo>
                    <a:pt x="697" y="6"/>
                    <a:pt x="1" y="703"/>
                    <a:pt x="349" y="1286"/>
                  </a:cubicBezTo>
                  <a:cubicBezTo>
                    <a:pt x="504" y="1537"/>
                    <a:pt x="823" y="1623"/>
                    <a:pt x="1117" y="1623"/>
                  </a:cubicBezTo>
                  <a:cubicBezTo>
                    <a:pt x="1127" y="1623"/>
                    <a:pt x="1136" y="1623"/>
                    <a:pt x="1146" y="1622"/>
                  </a:cubicBezTo>
                  <a:cubicBezTo>
                    <a:pt x="1511" y="1615"/>
                    <a:pt x="1889" y="1492"/>
                    <a:pt x="2118" y="1209"/>
                  </a:cubicBezTo>
                  <a:cubicBezTo>
                    <a:pt x="2640" y="552"/>
                    <a:pt x="1924" y="0"/>
                    <a:pt x="127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1"/>
            <p:cNvSpPr/>
            <p:nvPr/>
          </p:nvSpPr>
          <p:spPr>
            <a:xfrm>
              <a:off x="7205572" y="3902619"/>
              <a:ext cx="26438" cy="16214"/>
            </a:xfrm>
            <a:custGeom>
              <a:avLst/>
              <a:gdLst/>
              <a:ahLst/>
              <a:cxnLst/>
              <a:rect l="l" t="t" r="r" b="b"/>
              <a:pathLst>
                <a:path w="1973" h="1210" extrusionOk="0">
                  <a:moveTo>
                    <a:pt x="959" y="1"/>
                  </a:moveTo>
                  <a:cubicBezTo>
                    <a:pt x="956" y="1"/>
                    <a:pt x="952" y="1"/>
                    <a:pt x="949" y="1"/>
                  </a:cubicBezTo>
                  <a:cubicBezTo>
                    <a:pt x="524" y="6"/>
                    <a:pt x="1" y="526"/>
                    <a:pt x="260" y="956"/>
                  </a:cubicBezTo>
                  <a:cubicBezTo>
                    <a:pt x="372" y="1142"/>
                    <a:pt x="606" y="1210"/>
                    <a:pt x="823" y="1210"/>
                  </a:cubicBezTo>
                  <a:cubicBezTo>
                    <a:pt x="834" y="1210"/>
                    <a:pt x="845" y="1210"/>
                    <a:pt x="856" y="1209"/>
                  </a:cubicBezTo>
                  <a:cubicBezTo>
                    <a:pt x="1126" y="1204"/>
                    <a:pt x="1409" y="1116"/>
                    <a:pt x="1580" y="904"/>
                  </a:cubicBezTo>
                  <a:cubicBezTo>
                    <a:pt x="1972" y="412"/>
                    <a:pt x="1440" y="1"/>
                    <a:pt x="959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1"/>
            <p:cNvSpPr/>
            <p:nvPr/>
          </p:nvSpPr>
          <p:spPr>
            <a:xfrm>
              <a:off x="7275654" y="3838754"/>
              <a:ext cx="22391" cy="17219"/>
            </a:xfrm>
            <a:custGeom>
              <a:avLst/>
              <a:gdLst/>
              <a:ahLst/>
              <a:cxnLst/>
              <a:rect l="l" t="t" r="r" b="b"/>
              <a:pathLst>
                <a:path w="1671" h="1285" extrusionOk="0">
                  <a:moveTo>
                    <a:pt x="666" y="1"/>
                  </a:moveTo>
                  <a:cubicBezTo>
                    <a:pt x="384" y="1"/>
                    <a:pt x="107" y="130"/>
                    <a:pt x="48" y="420"/>
                  </a:cubicBezTo>
                  <a:cubicBezTo>
                    <a:pt x="0" y="640"/>
                    <a:pt x="142" y="858"/>
                    <a:pt x="307" y="1011"/>
                  </a:cubicBezTo>
                  <a:cubicBezTo>
                    <a:pt x="488" y="1165"/>
                    <a:pt x="713" y="1284"/>
                    <a:pt x="948" y="1284"/>
                  </a:cubicBezTo>
                  <a:cubicBezTo>
                    <a:pt x="982" y="1284"/>
                    <a:pt x="1016" y="1282"/>
                    <a:pt x="1050" y="1277"/>
                  </a:cubicBezTo>
                  <a:cubicBezTo>
                    <a:pt x="1670" y="1182"/>
                    <a:pt x="1557" y="510"/>
                    <a:pt x="1198" y="185"/>
                  </a:cubicBezTo>
                  <a:cubicBezTo>
                    <a:pt x="1068" y="66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1"/>
            <p:cNvSpPr/>
            <p:nvPr/>
          </p:nvSpPr>
          <p:spPr>
            <a:xfrm>
              <a:off x="7180272" y="3838352"/>
              <a:ext cx="25661" cy="16536"/>
            </a:xfrm>
            <a:custGeom>
              <a:avLst/>
              <a:gdLst/>
              <a:ahLst/>
              <a:cxnLst/>
              <a:rect l="l" t="t" r="r" b="b"/>
              <a:pathLst>
                <a:path w="1915" h="1234" extrusionOk="0">
                  <a:moveTo>
                    <a:pt x="994" y="1"/>
                  </a:moveTo>
                  <a:cubicBezTo>
                    <a:pt x="954" y="1"/>
                    <a:pt x="913" y="4"/>
                    <a:pt x="874" y="9"/>
                  </a:cubicBezTo>
                  <a:cubicBezTo>
                    <a:pt x="455" y="68"/>
                    <a:pt x="1" y="651"/>
                    <a:pt x="314" y="1046"/>
                  </a:cubicBezTo>
                  <a:cubicBezTo>
                    <a:pt x="425" y="1185"/>
                    <a:pt x="608" y="1233"/>
                    <a:pt x="790" y="1233"/>
                  </a:cubicBezTo>
                  <a:cubicBezTo>
                    <a:pt x="840" y="1233"/>
                    <a:pt x="891" y="1230"/>
                    <a:pt x="939" y="1223"/>
                  </a:cubicBezTo>
                  <a:cubicBezTo>
                    <a:pt x="1204" y="1182"/>
                    <a:pt x="1475" y="1059"/>
                    <a:pt x="1617" y="828"/>
                  </a:cubicBezTo>
                  <a:cubicBezTo>
                    <a:pt x="1915" y="330"/>
                    <a:pt x="1447" y="1"/>
                    <a:pt x="994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1"/>
            <p:cNvSpPr/>
            <p:nvPr/>
          </p:nvSpPr>
          <p:spPr>
            <a:xfrm>
              <a:off x="7519440" y="3587531"/>
              <a:ext cx="458401" cy="794365"/>
            </a:xfrm>
            <a:custGeom>
              <a:avLst/>
              <a:gdLst/>
              <a:ahLst/>
              <a:cxnLst/>
              <a:rect l="l" t="t" r="r" b="b"/>
              <a:pathLst>
                <a:path w="34209" h="59281" extrusionOk="0">
                  <a:moveTo>
                    <a:pt x="27009" y="1"/>
                  </a:moveTo>
                  <a:cubicBezTo>
                    <a:pt x="25534" y="1"/>
                    <a:pt x="24029" y="371"/>
                    <a:pt x="22728" y="1047"/>
                  </a:cubicBezTo>
                  <a:cubicBezTo>
                    <a:pt x="19726" y="2609"/>
                    <a:pt x="17609" y="5447"/>
                    <a:pt x="15774" y="8289"/>
                  </a:cubicBezTo>
                  <a:cubicBezTo>
                    <a:pt x="10856" y="15937"/>
                    <a:pt x="7372" y="24358"/>
                    <a:pt x="4942" y="33109"/>
                  </a:cubicBezTo>
                  <a:cubicBezTo>
                    <a:pt x="4098" y="36146"/>
                    <a:pt x="3232" y="38353"/>
                    <a:pt x="2212" y="41336"/>
                  </a:cubicBezTo>
                  <a:cubicBezTo>
                    <a:pt x="1" y="47811"/>
                    <a:pt x="1303" y="56651"/>
                    <a:pt x="77" y="59281"/>
                  </a:cubicBezTo>
                  <a:cubicBezTo>
                    <a:pt x="6575" y="45334"/>
                    <a:pt x="17916" y="29489"/>
                    <a:pt x="27981" y="17854"/>
                  </a:cubicBezTo>
                  <a:cubicBezTo>
                    <a:pt x="29946" y="15583"/>
                    <a:pt x="32003" y="13308"/>
                    <a:pt x="33106" y="10524"/>
                  </a:cubicBezTo>
                  <a:cubicBezTo>
                    <a:pt x="34209" y="7734"/>
                    <a:pt x="34145" y="4261"/>
                    <a:pt x="32121" y="2056"/>
                  </a:cubicBezTo>
                  <a:cubicBezTo>
                    <a:pt x="30823" y="637"/>
                    <a:pt x="28943" y="1"/>
                    <a:pt x="27009" y="1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1"/>
            <p:cNvSpPr/>
            <p:nvPr/>
          </p:nvSpPr>
          <p:spPr>
            <a:xfrm>
              <a:off x="7519668" y="3653419"/>
              <a:ext cx="374101" cy="714582"/>
            </a:xfrm>
            <a:custGeom>
              <a:avLst/>
              <a:gdLst/>
              <a:ahLst/>
              <a:cxnLst/>
              <a:rect l="l" t="t" r="r" b="b"/>
              <a:pathLst>
                <a:path w="27918" h="53327" extrusionOk="0">
                  <a:moveTo>
                    <a:pt x="27775" y="1"/>
                  </a:moveTo>
                  <a:cubicBezTo>
                    <a:pt x="27740" y="1"/>
                    <a:pt x="27705" y="16"/>
                    <a:pt x="27681" y="46"/>
                  </a:cubicBezTo>
                  <a:cubicBezTo>
                    <a:pt x="14360" y="16074"/>
                    <a:pt x="4017" y="35935"/>
                    <a:pt x="19" y="53179"/>
                  </a:cubicBezTo>
                  <a:cubicBezTo>
                    <a:pt x="1" y="53243"/>
                    <a:pt x="42" y="53308"/>
                    <a:pt x="107" y="53326"/>
                  </a:cubicBezTo>
                  <a:lnTo>
                    <a:pt x="137" y="53326"/>
                  </a:lnTo>
                  <a:cubicBezTo>
                    <a:pt x="196" y="53326"/>
                    <a:pt x="243" y="53291"/>
                    <a:pt x="260" y="53231"/>
                  </a:cubicBezTo>
                  <a:cubicBezTo>
                    <a:pt x="4252" y="36030"/>
                    <a:pt x="14573" y="16205"/>
                    <a:pt x="27871" y="205"/>
                  </a:cubicBezTo>
                  <a:cubicBezTo>
                    <a:pt x="27918" y="152"/>
                    <a:pt x="27906" y="70"/>
                    <a:pt x="27852" y="28"/>
                  </a:cubicBezTo>
                  <a:cubicBezTo>
                    <a:pt x="27830" y="10"/>
                    <a:pt x="27802" y="1"/>
                    <a:pt x="27775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1"/>
            <p:cNvSpPr/>
            <p:nvPr/>
          </p:nvSpPr>
          <p:spPr>
            <a:xfrm>
              <a:off x="6975775" y="4378346"/>
              <a:ext cx="823175" cy="316870"/>
            </a:xfrm>
            <a:custGeom>
              <a:avLst/>
              <a:gdLst/>
              <a:ahLst/>
              <a:cxnLst/>
              <a:rect l="l" t="t" r="r" b="b"/>
              <a:pathLst>
                <a:path w="61431" h="23647" extrusionOk="0">
                  <a:moveTo>
                    <a:pt x="27210" y="0"/>
                  </a:moveTo>
                  <a:lnTo>
                    <a:pt x="1" y="14270"/>
                  </a:lnTo>
                  <a:lnTo>
                    <a:pt x="32228" y="23647"/>
                  </a:lnTo>
                  <a:lnTo>
                    <a:pt x="61430" y="5796"/>
                  </a:lnTo>
                  <a:lnTo>
                    <a:pt x="27210" y="0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1"/>
            <p:cNvSpPr/>
            <p:nvPr/>
          </p:nvSpPr>
          <p:spPr>
            <a:xfrm>
              <a:off x="6943133" y="4340960"/>
              <a:ext cx="830934" cy="330551"/>
            </a:xfrm>
            <a:custGeom>
              <a:avLst/>
              <a:gdLst/>
              <a:ahLst/>
              <a:cxnLst/>
              <a:rect l="l" t="t" r="r" b="b"/>
              <a:pathLst>
                <a:path w="62010" h="24668" extrusionOk="0">
                  <a:moveTo>
                    <a:pt x="28007" y="0"/>
                  </a:moveTo>
                  <a:lnTo>
                    <a:pt x="1" y="14666"/>
                  </a:lnTo>
                  <a:lnTo>
                    <a:pt x="34003" y="24668"/>
                  </a:lnTo>
                  <a:lnTo>
                    <a:pt x="62009" y="7330"/>
                  </a:lnTo>
                  <a:lnTo>
                    <a:pt x="28007" y="0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1"/>
            <p:cNvSpPr/>
            <p:nvPr/>
          </p:nvSpPr>
          <p:spPr>
            <a:xfrm>
              <a:off x="7380911" y="4296217"/>
              <a:ext cx="410991" cy="375294"/>
            </a:xfrm>
            <a:custGeom>
              <a:avLst/>
              <a:gdLst/>
              <a:ahLst/>
              <a:cxnLst/>
              <a:rect l="l" t="t" r="r" b="b"/>
              <a:pathLst>
                <a:path w="30671" h="28007" extrusionOk="0">
                  <a:moveTo>
                    <a:pt x="28006" y="1"/>
                  </a:moveTo>
                  <a:lnTo>
                    <a:pt x="0" y="14673"/>
                  </a:lnTo>
                  <a:cubicBezTo>
                    <a:pt x="0" y="14673"/>
                    <a:pt x="2236" y="17386"/>
                    <a:pt x="2667" y="19338"/>
                  </a:cubicBezTo>
                  <a:cubicBezTo>
                    <a:pt x="4005" y="25342"/>
                    <a:pt x="1333" y="28007"/>
                    <a:pt x="1333" y="28007"/>
                  </a:cubicBezTo>
                  <a:lnTo>
                    <a:pt x="29339" y="10669"/>
                  </a:lnTo>
                  <a:cubicBezTo>
                    <a:pt x="29339" y="10669"/>
                    <a:pt x="30671" y="8669"/>
                    <a:pt x="30671" y="6004"/>
                  </a:cubicBezTo>
                  <a:cubicBezTo>
                    <a:pt x="30671" y="2001"/>
                    <a:pt x="28006" y="1"/>
                    <a:pt x="28006" y="1"/>
                  </a:cubicBez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1"/>
            <p:cNvSpPr/>
            <p:nvPr/>
          </p:nvSpPr>
          <p:spPr>
            <a:xfrm>
              <a:off x="7661038" y="4328779"/>
              <a:ext cx="76112" cy="167701"/>
            </a:xfrm>
            <a:custGeom>
              <a:avLst/>
              <a:gdLst/>
              <a:ahLst/>
              <a:cxnLst/>
              <a:rect l="l" t="t" r="r" b="b"/>
              <a:pathLst>
                <a:path w="5680" h="12515" extrusionOk="0">
                  <a:moveTo>
                    <a:pt x="2490" y="1"/>
                  </a:moveTo>
                  <a:lnTo>
                    <a:pt x="0" y="1280"/>
                  </a:lnTo>
                  <a:cubicBezTo>
                    <a:pt x="909" y="2319"/>
                    <a:pt x="2907" y="4424"/>
                    <a:pt x="2907" y="7461"/>
                  </a:cubicBezTo>
                  <a:cubicBezTo>
                    <a:pt x="2907" y="9861"/>
                    <a:pt x="1976" y="11783"/>
                    <a:pt x="1563" y="12515"/>
                  </a:cubicBezTo>
                  <a:lnTo>
                    <a:pt x="4347" y="10792"/>
                  </a:lnTo>
                  <a:cubicBezTo>
                    <a:pt x="4347" y="10792"/>
                    <a:pt x="5680" y="8794"/>
                    <a:pt x="5680" y="6128"/>
                  </a:cubicBezTo>
                  <a:cubicBezTo>
                    <a:pt x="5680" y="2129"/>
                    <a:pt x="2490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1"/>
            <p:cNvSpPr/>
            <p:nvPr/>
          </p:nvSpPr>
          <p:spPr>
            <a:xfrm>
              <a:off x="6977356" y="4377140"/>
              <a:ext cx="448230" cy="276509"/>
            </a:xfrm>
            <a:custGeom>
              <a:avLst/>
              <a:gdLst/>
              <a:ahLst/>
              <a:cxnLst/>
              <a:rect l="l" t="t" r="r" b="b"/>
              <a:pathLst>
                <a:path w="33450" h="20635" extrusionOk="0">
                  <a:moveTo>
                    <a:pt x="0" y="1"/>
                  </a:moveTo>
                  <a:cubicBezTo>
                    <a:pt x="0" y="1"/>
                    <a:pt x="2117" y="1299"/>
                    <a:pt x="2117" y="5964"/>
                  </a:cubicBezTo>
                  <a:cubicBezTo>
                    <a:pt x="2117" y="8634"/>
                    <a:pt x="119" y="11299"/>
                    <a:pt x="119" y="11299"/>
                  </a:cubicBezTo>
                  <a:lnTo>
                    <a:pt x="32116" y="20634"/>
                  </a:lnTo>
                  <a:cubicBezTo>
                    <a:pt x="32116" y="20634"/>
                    <a:pt x="33449" y="17297"/>
                    <a:pt x="32859" y="14107"/>
                  </a:cubicBezTo>
                  <a:cubicBezTo>
                    <a:pt x="32269" y="10910"/>
                    <a:pt x="30116" y="8634"/>
                    <a:pt x="30116" y="86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1"/>
            <p:cNvSpPr/>
            <p:nvPr/>
          </p:nvSpPr>
          <p:spPr>
            <a:xfrm>
              <a:off x="6993637" y="4397534"/>
              <a:ext cx="406020" cy="121310"/>
            </a:xfrm>
            <a:custGeom>
              <a:avLst/>
              <a:gdLst/>
              <a:ahLst/>
              <a:cxnLst/>
              <a:rect l="l" t="t" r="r" b="b"/>
              <a:pathLst>
                <a:path w="30300" h="9053" extrusionOk="0">
                  <a:moveTo>
                    <a:pt x="1" y="0"/>
                  </a:moveTo>
                  <a:cubicBezTo>
                    <a:pt x="72" y="136"/>
                    <a:pt x="135" y="278"/>
                    <a:pt x="200" y="431"/>
                  </a:cubicBezTo>
                  <a:lnTo>
                    <a:pt x="30299" y="9053"/>
                  </a:lnTo>
                  <a:cubicBezTo>
                    <a:pt x="30205" y="8893"/>
                    <a:pt x="30117" y="8740"/>
                    <a:pt x="30022" y="85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71"/>
            <p:cNvSpPr/>
            <p:nvPr/>
          </p:nvSpPr>
          <p:spPr>
            <a:xfrm>
              <a:off x="6999091" y="4410733"/>
              <a:ext cx="407749" cy="121860"/>
            </a:xfrm>
            <a:custGeom>
              <a:avLst/>
              <a:gdLst/>
              <a:ahLst/>
              <a:cxnLst/>
              <a:rect l="l" t="t" r="r" b="b"/>
              <a:pathLst>
                <a:path w="30429" h="9094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131"/>
                    <a:pt x="89" y="265"/>
                    <a:pt x="125" y="414"/>
                  </a:cubicBezTo>
                  <a:lnTo>
                    <a:pt x="30429" y="9094"/>
                  </a:lnTo>
                  <a:cubicBezTo>
                    <a:pt x="30358" y="8941"/>
                    <a:pt x="30287" y="8792"/>
                    <a:pt x="30211" y="86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71"/>
            <p:cNvSpPr/>
            <p:nvPr/>
          </p:nvSpPr>
          <p:spPr>
            <a:xfrm>
              <a:off x="7002481" y="4423289"/>
              <a:ext cx="409732" cy="122422"/>
            </a:xfrm>
            <a:custGeom>
              <a:avLst/>
              <a:gdLst/>
              <a:ahLst/>
              <a:cxnLst/>
              <a:rect l="l" t="t" r="r" b="b"/>
              <a:pathLst>
                <a:path w="30577" h="9136" extrusionOk="0">
                  <a:moveTo>
                    <a:pt x="0" y="0"/>
                  </a:moveTo>
                  <a:cubicBezTo>
                    <a:pt x="24" y="130"/>
                    <a:pt x="54" y="266"/>
                    <a:pt x="77" y="402"/>
                  </a:cubicBezTo>
                  <a:lnTo>
                    <a:pt x="30576" y="9136"/>
                  </a:lnTo>
                  <a:cubicBezTo>
                    <a:pt x="30524" y="8994"/>
                    <a:pt x="30470" y="8853"/>
                    <a:pt x="30418" y="87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1"/>
            <p:cNvSpPr/>
            <p:nvPr/>
          </p:nvSpPr>
          <p:spPr>
            <a:xfrm>
              <a:off x="7004451" y="4435537"/>
              <a:ext cx="411554" cy="122985"/>
            </a:xfrm>
            <a:custGeom>
              <a:avLst/>
              <a:gdLst/>
              <a:ahLst/>
              <a:cxnLst/>
              <a:rect l="l" t="t" r="r" b="b"/>
              <a:pathLst>
                <a:path w="30713" h="9178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125"/>
                    <a:pt x="30" y="254"/>
                    <a:pt x="43" y="390"/>
                  </a:cubicBezTo>
                  <a:lnTo>
                    <a:pt x="30712" y="9177"/>
                  </a:lnTo>
                  <a:cubicBezTo>
                    <a:pt x="30684" y="9036"/>
                    <a:pt x="30642" y="8900"/>
                    <a:pt x="30606" y="876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1"/>
            <p:cNvSpPr/>
            <p:nvPr/>
          </p:nvSpPr>
          <p:spPr>
            <a:xfrm>
              <a:off x="7005496" y="4447463"/>
              <a:ext cx="412975" cy="123387"/>
            </a:xfrm>
            <a:custGeom>
              <a:avLst/>
              <a:gdLst/>
              <a:ahLst/>
              <a:cxnLst/>
              <a:rect l="l" t="t" r="r" b="b"/>
              <a:pathLst>
                <a:path w="30819" h="9208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25"/>
                    <a:pt x="12" y="248"/>
                    <a:pt x="12" y="379"/>
                  </a:cubicBezTo>
                  <a:lnTo>
                    <a:pt x="30818" y="9207"/>
                  </a:lnTo>
                  <a:cubicBezTo>
                    <a:pt x="30800" y="9088"/>
                    <a:pt x="30783" y="8971"/>
                    <a:pt x="30759" y="8859"/>
                  </a:cubicBezTo>
                  <a:cubicBezTo>
                    <a:pt x="30759" y="8841"/>
                    <a:pt x="30753" y="8824"/>
                    <a:pt x="30753" y="88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1"/>
            <p:cNvSpPr/>
            <p:nvPr/>
          </p:nvSpPr>
          <p:spPr>
            <a:xfrm>
              <a:off x="7005322" y="4459174"/>
              <a:ext cx="414248" cy="123602"/>
            </a:xfrm>
            <a:custGeom>
              <a:avLst/>
              <a:gdLst/>
              <a:ahLst/>
              <a:cxnLst/>
              <a:rect l="l" t="t" r="r" b="b"/>
              <a:pathLst>
                <a:path w="30914" h="9224" extrusionOk="0">
                  <a:moveTo>
                    <a:pt x="25" y="0"/>
                  </a:moveTo>
                  <a:cubicBezTo>
                    <a:pt x="25" y="125"/>
                    <a:pt x="13" y="248"/>
                    <a:pt x="1" y="365"/>
                  </a:cubicBezTo>
                  <a:lnTo>
                    <a:pt x="30913" y="9223"/>
                  </a:lnTo>
                  <a:cubicBezTo>
                    <a:pt x="30908" y="9093"/>
                    <a:pt x="30902" y="8970"/>
                    <a:pt x="30889" y="884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1"/>
            <p:cNvSpPr/>
            <p:nvPr/>
          </p:nvSpPr>
          <p:spPr>
            <a:xfrm>
              <a:off x="7003593" y="4470471"/>
              <a:ext cx="416124" cy="123910"/>
            </a:xfrm>
            <a:custGeom>
              <a:avLst/>
              <a:gdLst/>
              <a:ahLst/>
              <a:cxnLst/>
              <a:rect l="l" t="t" r="r" b="b"/>
              <a:pathLst>
                <a:path w="31054" h="9247" extrusionOk="0">
                  <a:moveTo>
                    <a:pt x="72" y="1"/>
                  </a:moveTo>
                  <a:cubicBezTo>
                    <a:pt x="53" y="118"/>
                    <a:pt x="29" y="237"/>
                    <a:pt x="1" y="354"/>
                  </a:cubicBezTo>
                  <a:lnTo>
                    <a:pt x="31048" y="9247"/>
                  </a:lnTo>
                  <a:cubicBezTo>
                    <a:pt x="31054" y="9124"/>
                    <a:pt x="31054" y="8999"/>
                    <a:pt x="31054" y="8876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1"/>
            <p:cNvSpPr/>
            <p:nvPr/>
          </p:nvSpPr>
          <p:spPr>
            <a:xfrm>
              <a:off x="7000659" y="4481378"/>
              <a:ext cx="418589" cy="124459"/>
            </a:xfrm>
            <a:custGeom>
              <a:avLst/>
              <a:gdLst/>
              <a:ahLst/>
              <a:cxnLst/>
              <a:rect l="l" t="t" r="r" b="b"/>
              <a:pathLst>
                <a:path w="31238" h="9288" extrusionOk="0">
                  <a:moveTo>
                    <a:pt x="107" y="0"/>
                  </a:moveTo>
                  <a:cubicBezTo>
                    <a:pt x="71" y="118"/>
                    <a:pt x="36" y="237"/>
                    <a:pt x="0" y="348"/>
                  </a:cubicBezTo>
                  <a:lnTo>
                    <a:pt x="31208" y="9287"/>
                  </a:lnTo>
                  <a:cubicBezTo>
                    <a:pt x="31220" y="9164"/>
                    <a:pt x="31232" y="9040"/>
                    <a:pt x="31237" y="8917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1"/>
            <p:cNvSpPr/>
            <p:nvPr/>
          </p:nvSpPr>
          <p:spPr>
            <a:xfrm>
              <a:off x="6996719" y="4492031"/>
              <a:ext cx="421350" cy="125035"/>
            </a:xfrm>
            <a:custGeom>
              <a:avLst/>
              <a:gdLst/>
              <a:ahLst/>
              <a:cxnLst/>
              <a:rect l="l" t="t" r="r" b="b"/>
              <a:pathLst>
                <a:path w="31444" h="9331" extrusionOk="0">
                  <a:moveTo>
                    <a:pt x="136" y="1"/>
                  </a:moveTo>
                  <a:cubicBezTo>
                    <a:pt x="95" y="114"/>
                    <a:pt x="47" y="226"/>
                    <a:pt x="0" y="338"/>
                  </a:cubicBezTo>
                  <a:lnTo>
                    <a:pt x="31390" y="9330"/>
                  </a:lnTo>
                  <a:cubicBezTo>
                    <a:pt x="31408" y="9213"/>
                    <a:pt x="31425" y="9088"/>
                    <a:pt x="31444" y="8965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1"/>
            <p:cNvSpPr/>
            <p:nvPr/>
          </p:nvSpPr>
          <p:spPr>
            <a:xfrm>
              <a:off x="6991976" y="4502389"/>
              <a:ext cx="424271" cy="125652"/>
            </a:xfrm>
            <a:custGeom>
              <a:avLst/>
              <a:gdLst/>
              <a:ahLst/>
              <a:cxnLst/>
              <a:rect l="l" t="t" r="r" b="b"/>
              <a:pathLst>
                <a:path w="31662" h="9377" extrusionOk="0">
                  <a:moveTo>
                    <a:pt x="160" y="0"/>
                  </a:moveTo>
                  <a:cubicBezTo>
                    <a:pt x="106" y="112"/>
                    <a:pt x="54" y="226"/>
                    <a:pt x="0" y="332"/>
                  </a:cubicBezTo>
                  <a:lnTo>
                    <a:pt x="31585" y="9377"/>
                  </a:lnTo>
                  <a:cubicBezTo>
                    <a:pt x="31608" y="9265"/>
                    <a:pt x="31638" y="9148"/>
                    <a:pt x="31662" y="9023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1"/>
            <p:cNvSpPr/>
            <p:nvPr/>
          </p:nvSpPr>
          <p:spPr>
            <a:xfrm>
              <a:off x="6986535" y="4512520"/>
              <a:ext cx="427272" cy="126429"/>
            </a:xfrm>
            <a:custGeom>
              <a:avLst/>
              <a:gdLst/>
              <a:ahLst/>
              <a:cxnLst/>
              <a:rect l="l" t="t" r="r" b="b"/>
              <a:pathLst>
                <a:path w="31886" h="9435" extrusionOk="0">
                  <a:moveTo>
                    <a:pt x="183" y="0"/>
                  </a:moveTo>
                  <a:cubicBezTo>
                    <a:pt x="118" y="118"/>
                    <a:pt x="58" y="224"/>
                    <a:pt x="0" y="324"/>
                  </a:cubicBezTo>
                  <a:lnTo>
                    <a:pt x="31790" y="9435"/>
                  </a:lnTo>
                  <a:cubicBezTo>
                    <a:pt x="31820" y="9323"/>
                    <a:pt x="31850" y="9205"/>
                    <a:pt x="31885" y="9081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1"/>
            <p:cNvSpPr/>
            <p:nvPr/>
          </p:nvSpPr>
          <p:spPr>
            <a:xfrm>
              <a:off x="6938402" y="4175965"/>
              <a:ext cx="817789" cy="316883"/>
            </a:xfrm>
            <a:custGeom>
              <a:avLst/>
              <a:gdLst/>
              <a:ahLst/>
              <a:cxnLst/>
              <a:rect l="l" t="t" r="r" b="b"/>
              <a:pathLst>
                <a:path w="61029" h="23648" extrusionOk="0">
                  <a:moveTo>
                    <a:pt x="28006" y="0"/>
                  </a:moveTo>
                  <a:lnTo>
                    <a:pt x="0" y="14666"/>
                  </a:lnTo>
                  <a:lnTo>
                    <a:pt x="33023" y="23647"/>
                  </a:lnTo>
                  <a:lnTo>
                    <a:pt x="61029" y="8975"/>
                  </a:lnTo>
                  <a:lnTo>
                    <a:pt x="28006" y="0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1"/>
            <p:cNvSpPr/>
            <p:nvPr/>
          </p:nvSpPr>
          <p:spPr>
            <a:xfrm>
              <a:off x="7256210" y="4275206"/>
              <a:ext cx="243813" cy="86229"/>
            </a:xfrm>
            <a:custGeom>
              <a:avLst/>
              <a:gdLst/>
              <a:ahLst/>
              <a:cxnLst/>
              <a:rect l="l" t="t" r="r" b="b"/>
              <a:pathLst>
                <a:path w="18195" h="6435" extrusionOk="0">
                  <a:moveTo>
                    <a:pt x="5857" y="1"/>
                  </a:moveTo>
                  <a:lnTo>
                    <a:pt x="1" y="3085"/>
                  </a:lnTo>
                  <a:lnTo>
                    <a:pt x="12332" y="6435"/>
                  </a:lnTo>
                  <a:lnTo>
                    <a:pt x="18194" y="3351"/>
                  </a:lnTo>
                  <a:lnTo>
                    <a:pt x="58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1"/>
            <p:cNvSpPr/>
            <p:nvPr/>
          </p:nvSpPr>
          <p:spPr>
            <a:xfrm>
              <a:off x="7281818" y="4285162"/>
              <a:ext cx="192504" cy="66397"/>
            </a:xfrm>
            <a:custGeom>
              <a:avLst/>
              <a:gdLst/>
              <a:ahLst/>
              <a:cxnLst/>
              <a:rect l="l" t="t" r="r" b="b"/>
              <a:pathLst>
                <a:path w="14366" h="4955" extrusionOk="0">
                  <a:moveTo>
                    <a:pt x="4105" y="1"/>
                  </a:moveTo>
                  <a:lnTo>
                    <a:pt x="0" y="2159"/>
                  </a:lnTo>
                  <a:lnTo>
                    <a:pt x="10268" y="4954"/>
                  </a:lnTo>
                  <a:lnTo>
                    <a:pt x="14365" y="2790"/>
                  </a:lnTo>
                  <a:lnTo>
                    <a:pt x="4105" y="1"/>
                  </a:ln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1"/>
            <p:cNvSpPr/>
            <p:nvPr/>
          </p:nvSpPr>
          <p:spPr>
            <a:xfrm>
              <a:off x="7121808" y="4157393"/>
              <a:ext cx="751968" cy="299195"/>
            </a:xfrm>
            <a:custGeom>
              <a:avLst/>
              <a:gdLst/>
              <a:ahLst/>
              <a:cxnLst/>
              <a:rect l="l" t="t" r="r" b="b"/>
              <a:pathLst>
                <a:path w="56117" h="22328" extrusionOk="0">
                  <a:moveTo>
                    <a:pt x="30772" y="1"/>
                  </a:moveTo>
                  <a:lnTo>
                    <a:pt x="0" y="6640"/>
                  </a:lnTo>
                  <a:lnTo>
                    <a:pt x="25345" y="22327"/>
                  </a:lnTo>
                  <a:lnTo>
                    <a:pt x="56117" y="13275"/>
                  </a:lnTo>
                  <a:lnTo>
                    <a:pt x="307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1"/>
            <p:cNvSpPr/>
            <p:nvPr/>
          </p:nvSpPr>
          <p:spPr>
            <a:xfrm>
              <a:off x="7105608" y="4117005"/>
              <a:ext cx="371957" cy="339583"/>
            </a:xfrm>
            <a:custGeom>
              <a:avLst/>
              <a:gdLst/>
              <a:ahLst/>
              <a:cxnLst/>
              <a:rect l="l" t="t" r="r" b="b"/>
              <a:pathLst>
                <a:path w="27758" h="25342" extrusionOk="0">
                  <a:moveTo>
                    <a:pt x="2412" y="0"/>
                  </a:moveTo>
                  <a:cubicBezTo>
                    <a:pt x="2412" y="0"/>
                    <a:pt x="1" y="1812"/>
                    <a:pt x="1" y="5432"/>
                  </a:cubicBezTo>
                  <a:cubicBezTo>
                    <a:pt x="1" y="7844"/>
                    <a:pt x="1209" y="9654"/>
                    <a:pt x="1209" y="9654"/>
                  </a:cubicBezTo>
                  <a:lnTo>
                    <a:pt x="26554" y="25341"/>
                  </a:lnTo>
                  <a:cubicBezTo>
                    <a:pt x="26554" y="25341"/>
                    <a:pt x="24137" y="22928"/>
                    <a:pt x="25346" y="17498"/>
                  </a:cubicBezTo>
                  <a:cubicBezTo>
                    <a:pt x="25735" y="15728"/>
                    <a:pt x="27757" y="13276"/>
                    <a:pt x="27757" y="13276"/>
                  </a:cubicBezTo>
                  <a:lnTo>
                    <a:pt x="24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1"/>
            <p:cNvSpPr/>
            <p:nvPr/>
          </p:nvSpPr>
          <p:spPr>
            <a:xfrm>
              <a:off x="7155147" y="4146392"/>
              <a:ext cx="68930" cy="151835"/>
            </a:xfrm>
            <a:custGeom>
              <a:avLst/>
              <a:gdLst/>
              <a:ahLst/>
              <a:cxnLst/>
              <a:rect l="l" t="t" r="r" b="b"/>
              <a:pathLst>
                <a:path w="5144" h="11331" extrusionOk="0">
                  <a:moveTo>
                    <a:pt x="2890" y="1"/>
                  </a:moveTo>
                  <a:cubicBezTo>
                    <a:pt x="2890" y="1"/>
                    <a:pt x="0" y="1930"/>
                    <a:pt x="0" y="5545"/>
                  </a:cubicBezTo>
                  <a:cubicBezTo>
                    <a:pt x="0" y="7962"/>
                    <a:pt x="1209" y="9774"/>
                    <a:pt x="1209" y="9774"/>
                  </a:cubicBezTo>
                  <a:lnTo>
                    <a:pt x="3728" y="11330"/>
                  </a:lnTo>
                  <a:cubicBezTo>
                    <a:pt x="3350" y="10664"/>
                    <a:pt x="2507" y="8924"/>
                    <a:pt x="2507" y="6753"/>
                  </a:cubicBezTo>
                  <a:cubicBezTo>
                    <a:pt x="2507" y="4006"/>
                    <a:pt x="4317" y="2101"/>
                    <a:pt x="5144" y="1163"/>
                  </a:cubicBezTo>
                  <a:lnTo>
                    <a:pt x="28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1"/>
            <p:cNvSpPr/>
            <p:nvPr/>
          </p:nvSpPr>
          <p:spPr>
            <a:xfrm>
              <a:off x="7335954" y="4240366"/>
              <a:ext cx="79824" cy="175821"/>
            </a:xfrm>
            <a:custGeom>
              <a:avLst/>
              <a:gdLst/>
              <a:ahLst/>
              <a:cxnLst/>
              <a:rect l="l" t="t" r="r" b="b"/>
              <a:pathLst>
                <a:path w="5957" h="13121" extrusionOk="0">
                  <a:moveTo>
                    <a:pt x="3344" y="1"/>
                  </a:moveTo>
                  <a:cubicBezTo>
                    <a:pt x="3344" y="1"/>
                    <a:pt x="1" y="2230"/>
                    <a:pt x="1" y="6422"/>
                  </a:cubicBezTo>
                  <a:cubicBezTo>
                    <a:pt x="1" y="9223"/>
                    <a:pt x="1398" y="11316"/>
                    <a:pt x="1398" y="11316"/>
                  </a:cubicBezTo>
                  <a:lnTo>
                    <a:pt x="4310" y="13121"/>
                  </a:lnTo>
                  <a:cubicBezTo>
                    <a:pt x="3880" y="12355"/>
                    <a:pt x="2902" y="10338"/>
                    <a:pt x="2902" y="7826"/>
                  </a:cubicBezTo>
                  <a:cubicBezTo>
                    <a:pt x="2902" y="4636"/>
                    <a:pt x="5001" y="2429"/>
                    <a:pt x="5956" y="1345"/>
                  </a:cubicBezTo>
                  <a:lnTo>
                    <a:pt x="33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71"/>
            <p:cNvSpPr/>
            <p:nvPr/>
          </p:nvSpPr>
          <p:spPr>
            <a:xfrm>
              <a:off x="7437177" y="4190183"/>
              <a:ext cx="405631" cy="250285"/>
            </a:xfrm>
            <a:custGeom>
              <a:avLst/>
              <a:gdLst/>
              <a:ahLst/>
              <a:cxnLst/>
              <a:rect l="l" t="t" r="r" b="b"/>
              <a:pathLst>
                <a:path w="30271" h="18678" extrusionOk="0">
                  <a:moveTo>
                    <a:pt x="30271" y="1"/>
                  </a:moveTo>
                  <a:lnTo>
                    <a:pt x="3013" y="7815"/>
                  </a:lnTo>
                  <a:cubicBezTo>
                    <a:pt x="3013" y="7815"/>
                    <a:pt x="1067" y="9873"/>
                    <a:pt x="531" y="12768"/>
                  </a:cubicBezTo>
                  <a:cubicBezTo>
                    <a:pt x="0" y="15657"/>
                    <a:pt x="1203" y="18677"/>
                    <a:pt x="1203" y="18677"/>
                  </a:cubicBezTo>
                  <a:lnTo>
                    <a:pt x="30170" y="10226"/>
                  </a:lnTo>
                  <a:cubicBezTo>
                    <a:pt x="30170" y="10226"/>
                    <a:pt x="28360" y="7815"/>
                    <a:pt x="28360" y="5396"/>
                  </a:cubicBezTo>
                  <a:cubicBezTo>
                    <a:pt x="28360" y="1174"/>
                    <a:pt x="30270" y="1"/>
                    <a:pt x="30271" y="1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71"/>
            <p:cNvSpPr/>
            <p:nvPr/>
          </p:nvSpPr>
          <p:spPr>
            <a:xfrm>
              <a:off x="7460654" y="4208608"/>
              <a:ext cx="367455" cy="109840"/>
            </a:xfrm>
            <a:custGeom>
              <a:avLst/>
              <a:gdLst/>
              <a:ahLst/>
              <a:cxnLst/>
              <a:rect l="l" t="t" r="r" b="b"/>
              <a:pathLst>
                <a:path w="27422" h="8197" extrusionOk="0">
                  <a:moveTo>
                    <a:pt x="27422" y="0"/>
                  </a:moveTo>
                  <a:lnTo>
                    <a:pt x="248" y="7784"/>
                  </a:lnTo>
                  <a:cubicBezTo>
                    <a:pt x="165" y="7913"/>
                    <a:pt x="83" y="8055"/>
                    <a:pt x="0" y="8196"/>
                  </a:cubicBezTo>
                  <a:lnTo>
                    <a:pt x="27238" y="395"/>
                  </a:lnTo>
                  <a:cubicBezTo>
                    <a:pt x="27297" y="253"/>
                    <a:pt x="27362" y="123"/>
                    <a:pt x="27422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1"/>
            <p:cNvSpPr/>
            <p:nvPr/>
          </p:nvSpPr>
          <p:spPr>
            <a:xfrm>
              <a:off x="7454168" y="4220614"/>
              <a:ext cx="369036" cy="110228"/>
            </a:xfrm>
            <a:custGeom>
              <a:avLst/>
              <a:gdLst/>
              <a:ahLst/>
              <a:cxnLst/>
              <a:rect l="l" t="t" r="r" b="b"/>
              <a:pathLst>
                <a:path w="27540" h="8226" extrusionOk="0">
                  <a:moveTo>
                    <a:pt x="27539" y="0"/>
                  </a:moveTo>
                  <a:lnTo>
                    <a:pt x="194" y="7831"/>
                  </a:lnTo>
                  <a:cubicBezTo>
                    <a:pt x="131" y="7961"/>
                    <a:pt x="66" y="8091"/>
                    <a:pt x="0" y="8226"/>
                  </a:cubicBezTo>
                  <a:lnTo>
                    <a:pt x="27427" y="371"/>
                  </a:lnTo>
                  <a:cubicBezTo>
                    <a:pt x="27463" y="242"/>
                    <a:pt x="27498" y="117"/>
                    <a:pt x="27539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1"/>
            <p:cNvSpPr/>
            <p:nvPr/>
          </p:nvSpPr>
          <p:spPr>
            <a:xfrm>
              <a:off x="7449277" y="4231991"/>
              <a:ext cx="370845" cy="110805"/>
            </a:xfrm>
            <a:custGeom>
              <a:avLst/>
              <a:gdLst/>
              <a:ahLst/>
              <a:cxnLst/>
              <a:rect l="l" t="t" r="r" b="b"/>
              <a:pathLst>
                <a:path w="27675" h="8269" extrusionOk="0">
                  <a:moveTo>
                    <a:pt x="27675" y="0"/>
                  </a:moveTo>
                  <a:lnTo>
                    <a:pt x="147" y="7885"/>
                  </a:lnTo>
                  <a:cubicBezTo>
                    <a:pt x="94" y="8008"/>
                    <a:pt x="47" y="8138"/>
                    <a:pt x="0" y="8268"/>
                  </a:cubicBezTo>
                  <a:lnTo>
                    <a:pt x="27604" y="360"/>
                  </a:lnTo>
                  <a:cubicBezTo>
                    <a:pt x="27627" y="237"/>
                    <a:pt x="27651" y="118"/>
                    <a:pt x="27675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1"/>
            <p:cNvSpPr/>
            <p:nvPr/>
          </p:nvSpPr>
          <p:spPr>
            <a:xfrm>
              <a:off x="7445780" y="4243046"/>
              <a:ext cx="372533" cy="111274"/>
            </a:xfrm>
            <a:custGeom>
              <a:avLst/>
              <a:gdLst/>
              <a:ahLst/>
              <a:cxnLst/>
              <a:rect l="l" t="t" r="r" b="b"/>
              <a:pathLst>
                <a:path w="27801" h="8304" extrusionOk="0">
                  <a:moveTo>
                    <a:pt x="27800" y="0"/>
                  </a:moveTo>
                  <a:lnTo>
                    <a:pt x="101" y="7932"/>
                  </a:lnTo>
                  <a:cubicBezTo>
                    <a:pt x="66" y="8056"/>
                    <a:pt x="31" y="8179"/>
                    <a:pt x="1" y="8304"/>
                  </a:cubicBezTo>
                  <a:lnTo>
                    <a:pt x="27765" y="348"/>
                  </a:lnTo>
                  <a:cubicBezTo>
                    <a:pt x="27776" y="231"/>
                    <a:pt x="27789" y="112"/>
                    <a:pt x="27800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1"/>
            <p:cNvSpPr/>
            <p:nvPr/>
          </p:nvSpPr>
          <p:spPr>
            <a:xfrm>
              <a:off x="7443582" y="4253793"/>
              <a:ext cx="373847" cy="111662"/>
            </a:xfrm>
            <a:custGeom>
              <a:avLst/>
              <a:gdLst/>
              <a:ahLst/>
              <a:cxnLst/>
              <a:rect l="l" t="t" r="r" b="b"/>
              <a:pathLst>
                <a:path w="27899" h="8333" extrusionOk="0">
                  <a:moveTo>
                    <a:pt x="27899" y="1"/>
                  </a:moveTo>
                  <a:lnTo>
                    <a:pt x="59" y="7973"/>
                  </a:lnTo>
                  <a:cubicBezTo>
                    <a:pt x="59" y="7992"/>
                    <a:pt x="59" y="8003"/>
                    <a:pt x="53" y="8021"/>
                  </a:cubicBezTo>
                  <a:cubicBezTo>
                    <a:pt x="36" y="8127"/>
                    <a:pt x="18" y="8226"/>
                    <a:pt x="1" y="8333"/>
                  </a:cubicBezTo>
                  <a:lnTo>
                    <a:pt x="27888" y="349"/>
                  </a:lnTo>
                  <a:cubicBezTo>
                    <a:pt x="27888" y="230"/>
                    <a:pt x="27893" y="113"/>
                    <a:pt x="2789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1"/>
            <p:cNvSpPr/>
            <p:nvPr/>
          </p:nvSpPr>
          <p:spPr>
            <a:xfrm>
              <a:off x="7442631" y="4264379"/>
              <a:ext cx="374878" cy="111903"/>
            </a:xfrm>
            <a:custGeom>
              <a:avLst/>
              <a:gdLst/>
              <a:ahLst/>
              <a:cxnLst/>
              <a:rect l="l" t="t" r="r" b="b"/>
              <a:pathLst>
                <a:path w="27976" h="8351" extrusionOk="0">
                  <a:moveTo>
                    <a:pt x="27953" y="1"/>
                  </a:moveTo>
                  <a:lnTo>
                    <a:pt x="24" y="8003"/>
                  </a:lnTo>
                  <a:cubicBezTo>
                    <a:pt x="12" y="8121"/>
                    <a:pt x="7" y="8233"/>
                    <a:pt x="1" y="8351"/>
                  </a:cubicBezTo>
                  <a:lnTo>
                    <a:pt x="27976" y="337"/>
                  </a:lnTo>
                  <a:cubicBezTo>
                    <a:pt x="27964" y="226"/>
                    <a:pt x="27959" y="112"/>
                    <a:pt x="27953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1"/>
            <p:cNvSpPr/>
            <p:nvPr/>
          </p:nvSpPr>
          <p:spPr>
            <a:xfrm>
              <a:off x="7442470" y="4274656"/>
              <a:ext cx="376634" cy="112225"/>
            </a:xfrm>
            <a:custGeom>
              <a:avLst/>
              <a:gdLst/>
              <a:ahLst/>
              <a:cxnLst/>
              <a:rect l="l" t="t" r="r" b="b"/>
              <a:pathLst>
                <a:path w="28107" h="8375" extrusionOk="0">
                  <a:moveTo>
                    <a:pt x="28041" y="1"/>
                  </a:moveTo>
                  <a:lnTo>
                    <a:pt x="0" y="8032"/>
                  </a:lnTo>
                  <a:cubicBezTo>
                    <a:pt x="0" y="8144"/>
                    <a:pt x="0" y="8262"/>
                    <a:pt x="6" y="8375"/>
                  </a:cubicBezTo>
                  <a:lnTo>
                    <a:pt x="28106" y="325"/>
                  </a:lnTo>
                  <a:cubicBezTo>
                    <a:pt x="28082" y="213"/>
                    <a:pt x="28058" y="107"/>
                    <a:pt x="28041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1"/>
            <p:cNvSpPr/>
            <p:nvPr/>
          </p:nvSpPr>
          <p:spPr>
            <a:xfrm>
              <a:off x="7442859" y="4284532"/>
              <a:ext cx="378925" cy="112614"/>
            </a:xfrm>
            <a:custGeom>
              <a:avLst/>
              <a:gdLst/>
              <a:ahLst/>
              <a:cxnLst/>
              <a:rect l="l" t="t" r="r" b="b"/>
              <a:pathLst>
                <a:path w="28278" h="8404" extrusionOk="0">
                  <a:moveTo>
                    <a:pt x="28184" y="1"/>
                  </a:moveTo>
                  <a:lnTo>
                    <a:pt x="1" y="8074"/>
                  </a:lnTo>
                  <a:cubicBezTo>
                    <a:pt x="7" y="8186"/>
                    <a:pt x="19" y="8297"/>
                    <a:pt x="31" y="8404"/>
                  </a:cubicBezTo>
                  <a:lnTo>
                    <a:pt x="28277" y="314"/>
                  </a:lnTo>
                  <a:cubicBezTo>
                    <a:pt x="28242" y="213"/>
                    <a:pt x="28212" y="107"/>
                    <a:pt x="28184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1"/>
            <p:cNvSpPr/>
            <p:nvPr/>
          </p:nvSpPr>
          <p:spPr>
            <a:xfrm>
              <a:off x="7443958" y="4294167"/>
              <a:ext cx="381391" cy="113176"/>
            </a:xfrm>
            <a:custGeom>
              <a:avLst/>
              <a:gdLst/>
              <a:ahLst/>
              <a:cxnLst/>
              <a:rect l="l" t="t" r="r" b="b"/>
              <a:pathLst>
                <a:path w="28462" h="8446" extrusionOk="0">
                  <a:moveTo>
                    <a:pt x="28337" y="1"/>
                  </a:moveTo>
                  <a:lnTo>
                    <a:pt x="1" y="8115"/>
                  </a:lnTo>
                  <a:cubicBezTo>
                    <a:pt x="14" y="8228"/>
                    <a:pt x="31" y="8334"/>
                    <a:pt x="49" y="8446"/>
                  </a:cubicBezTo>
                  <a:lnTo>
                    <a:pt x="28461" y="308"/>
                  </a:lnTo>
                  <a:cubicBezTo>
                    <a:pt x="28413" y="208"/>
                    <a:pt x="28378" y="101"/>
                    <a:pt x="28337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1"/>
            <p:cNvSpPr/>
            <p:nvPr/>
          </p:nvSpPr>
          <p:spPr>
            <a:xfrm>
              <a:off x="7445633" y="4303574"/>
              <a:ext cx="383977" cy="113739"/>
            </a:xfrm>
            <a:custGeom>
              <a:avLst/>
              <a:gdLst/>
              <a:ahLst/>
              <a:cxnLst/>
              <a:rect l="l" t="t" r="r" b="b"/>
              <a:pathLst>
                <a:path w="28655" h="8488" extrusionOk="0">
                  <a:moveTo>
                    <a:pt x="28507" y="1"/>
                  </a:moveTo>
                  <a:lnTo>
                    <a:pt x="1" y="8163"/>
                  </a:lnTo>
                  <a:cubicBezTo>
                    <a:pt x="25" y="8275"/>
                    <a:pt x="47" y="8381"/>
                    <a:pt x="66" y="8487"/>
                  </a:cubicBezTo>
                  <a:lnTo>
                    <a:pt x="28655" y="295"/>
                  </a:lnTo>
                  <a:cubicBezTo>
                    <a:pt x="28606" y="202"/>
                    <a:pt x="28554" y="101"/>
                    <a:pt x="28507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1"/>
            <p:cNvSpPr/>
            <p:nvPr/>
          </p:nvSpPr>
          <p:spPr>
            <a:xfrm>
              <a:off x="7447857" y="4312739"/>
              <a:ext cx="386724" cy="114356"/>
            </a:xfrm>
            <a:custGeom>
              <a:avLst/>
              <a:gdLst/>
              <a:ahLst/>
              <a:cxnLst/>
              <a:rect l="l" t="t" r="r" b="b"/>
              <a:pathLst>
                <a:path w="28860" h="8534" extrusionOk="0">
                  <a:moveTo>
                    <a:pt x="28695" y="1"/>
                  </a:moveTo>
                  <a:lnTo>
                    <a:pt x="0" y="8215"/>
                  </a:lnTo>
                  <a:cubicBezTo>
                    <a:pt x="28" y="8328"/>
                    <a:pt x="58" y="8434"/>
                    <a:pt x="88" y="8533"/>
                  </a:cubicBezTo>
                  <a:lnTo>
                    <a:pt x="28859" y="296"/>
                  </a:lnTo>
                  <a:cubicBezTo>
                    <a:pt x="28807" y="201"/>
                    <a:pt x="28748" y="101"/>
                    <a:pt x="28695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1"/>
            <p:cNvSpPr/>
            <p:nvPr/>
          </p:nvSpPr>
          <p:spPr>
            <a:xfrm>
              <a:off x="7137928" y="4008050"/>
              <a:ext cx="740189" cy="286854"/>
            </a:xfrm>
            <a:custGeom>
              <a:avLst/>
              <a:gdLst/>
              <a:ahLst/>
              <a:cxnLst/>
              <a:rect l="l" t="t" r="r" b="b"/>
              <a:pathLst>
                <a:path w="55238" h="21407" extrusionOk="0">
                  <a:moveTo>
                    <a:pt x="29893" y="0"/>
                  </a:moveTo>
                  <a:lnTo>
                    <a:pt x="0" y="8131"/>
                  </a:lnTo>
                  <a:lnTo>
                    <a:pt x="25345" y="21407"/>
                  </a:lnTo>
                  <a:lnTo>
                    <a:pt x="55238" y="13280"/>
                  </a:lnTo>
                  <a:lnTo>
                    <a:pt x="29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1"/>
            <p:cNvSpPr/>
            <p:nvPr/>
          </p:nvSpPr>
          <p:spPr>
            <a:xfrm>
              <a:off x="7387785" y="4119699"/>
              <a:ext cx="303537" cy="91120"/>
            </a:xfrm>
            <a:custGeom>
              <a:avLst/>
              <a:gdLst/>
              <a:ahLst/>
              <a:cxnLst/>
              <a:rect l="l" t="t" r="r" b="b"/>
              <a:pathLst>
                <a:path w="22652" h="6800" extrusionOk="0">
                  <a:moveTo>
                    <a:pt x="20569" y="0"/>
                  </a:moveTo>
                  <a:lnTo>
                    <a:pt x="1" y="5680"/>
                  </a:lnTo>
                  <a:lnTo>
                    <a:pt x="2129" y="6799"/>
                  </a:lnTo>
                  <a:lnTo>
                    <a:pt x="22651" y="1086"/>
                  </a:lnTo>
                  <a:lnTo>
                    <a:pt x="205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1"/>
            <p:cNvSpPr/>
            <p:nvPr/>
          </p:nvSpPr>
          <p:spPr>
            <a:xfrm>
              <a:off x="7446812" y="4148294"/>
              <a:ext cx="303068" cy="92862"/>
            </a:xfrm>
            <a:custGeom>
              <a:avLst/>
              <a:gdLst/>
              <a:ahLst/>
              <a:cxnLst/>
              <a:rect l="l" t="t" r="r" b="b"/>
              <a:pathLst>
                <a:path w="22617" h="6930" extrusionOk="0">
                  <a:moveTo>
                    <a:pt x="20682" y="0"/>
                  </a:moveTo>
                  <a:lnTo>
                    <a:pt x="0" y="5833"/>
                  </a:lnTo>
                  <a:lnTo>
                    <a:pt x="2106" y="6930"/>
                  </a:lnTo>
                  <a:lnTo>
                    <a:pt x="22617" y="1116"/>
                  </a:lnTo>
                  <a:lnTo>
                    <a:pt x="20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71"/>
            <p:cNvSpPr/>
            <p:nvPr/>
          </p:nvSpPr>
          <p:spPr>
            <a:xfrm>
              <a:off x="6931756" y="3892837"/>
              <a:ext cx="771264" cy="306847"/>
            </a:xfrm>
            <a:custGeom>
              <a:avLst/>
              <a:gdLst/>
              <a:ahLst/>
              <a:cxnLst/>
              <a:rect l="l" t="t" r="r" b="b"/>
              <a:pathLst>
                <a:path w="57557" h="22899" extrusionOk="0">
                  <a:moveTo>
                    <a:pt x="25995" y="0"/>
                  </a:moveTo>
                  <a:lnTo>
                    <a:pt x="1" y="13616"/>
                  </a:lnTo>
                  <a:lnTo>
                    <a:pt x="31562" y="22899"/>
                  </a:lnTo>
                  <a:lnTo>
                    <a:pt x="57556" y="6805"/>
                  </a:lnTo>
                  <a:lnTo>
                    <a:pt x="259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71"/>
            <p:cNvSpPr/>
            <p:nvPr/>
          </p:nvSpPr>
          <p:spPr>
            <a:xfrm>
              <a:off x="7338165" y="3851337"/>
              <a:ext cx="381444" cy="348346"/>
            </a:xfrm>
            <a:custGeom>
              <a:avLst/>
              <a:gdLst/>
              <a:ahLst/>
              <a:cxnLst/>
              <a:rect l="l" t="t" r="r" b="b"/>
              <a:pathLst>
                <a:path w="28466" h="25996" extrusionOk="0">
                  <a:moveTo>
                    <a:pt x="25989" y="1"/>
                  </a:moveTo>
                  <a:lnTo>
                    <a:pt x="0" y="13617"/>
                  </a:lnTo>
                  <a:cubicBezTo>
                    <a:pt x="0" y="13617"/>
                    <a:pt x="2071" y="16135"/>
                    <a:pt x="2471" y="17951"/>
                  </a:cubicBezTo>
                  <a:cubicBezTo>
                    <a:pt x="3710" y="23519"/>
                    <a:pt x="1233" y="25996"/>
                    <a:pt x="1233" y="25996"/>
                  </a:cubicBezTo>
                  <a:lnTo>
                    <a:pt x="27227" y="9902"/>
                  </a:lnTo>
                  <a:cubicBezTo>
                    <a:pt x="27227" y="9902"/>
                    <a:pt x="28466" y="8044"/>
                    <a:pt x="28466" y="5574"/>
                  </a:cubicBezTo>
                  <a:cubicBezTo>
                    <a:pt x="28466" y="1859"/>
                    <a:pt x="25989" y="1"/>
                    <a:pt x="25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1"/>
            <p:cNvSpPr/>
            <p:nvPr/>
          </p:nvSpPr>
          <p:spPr>
            <a:xfrm>
              <a:off x="7598151" y="3881527"/>
              <a:ext cx="70658" cy="155681"/>
            </a:xfrm>
            <a:custGeom>
              <a:avLst/>
              <a:gdLst/>
              <a:ahLst/>
              <a:cxnLst/>
              <a:rect l="l" t="t" r="r" b="b"/>
              <a:pathLst>
                <a:path w="5273" h="11618" extrusionOk="0">
                  <a:moveTo>
                    <a:pt x="2311" y="1"/>
                  </a:moveTo>
                  <a:lnTo>
                    <a:pt x="0" y="1191"/>
                  </a:lnTo>
                  <a:cubicBezTo>
                    <a:pt x="842" y="2154"/>
                    <a:pt x="2701" y="4105"/>
                    <a:pt x="2701" y="6930"/>
                  </a:cubicBezTo>
                  <a:cubicBezTo>
                    <a:pt x="2701" y="9152"/>
                    <a:pt x="1833" y="10940"/>
                    <a:pt x="1451" y="11618"/>
                  </a:cubicBezTo>
                  <a:lnTo>
                    <a:pt x="4034" y="10020"/>
                  </a:lnTo>
                  <a:cubicBezTo>
                    <a:pt x="4034" y="10020"/>
                    <a:pt x="5272" y="8162"/>
                    <a:pt x="5272" y="5692"/>
                  </a:cubicBezTo>
                  <a:cubicBezTo>
                    <a:pt x="5272" y="1977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1"/>
            <p:cNvSpPr/>
            <p:nvPr/>
          </p:nvSpPr>
          <p:spPr>
            <a:xfrm>
              <a:off x="6963527" y="3926498"/>
              <a:ext cx="416070" cy="256597"/>
            </a:xfrm>
            <a:custGeom>
              <a:avLst/>
              <a:gdLst/>
              <a:ahLst/>
              <a:cxnLst/>
              <a:rect l="l" t="t" r="r" b="b"/>
              <a:pathLst>
                <a:path w="31050" h="19149" extrusionOk="0">
                  <a:moveTo>
                    <a:pt x="0" y="1"/>
                  </a:moveTo>
                  <a:cubicBezTo>
                    <a:pt x="1" y="1"/>
                    <a:pt x="1965" y="1204"/>
                    <a:pt x="1965" y="5532"/>
                  </a:cubicBezTo>
                  <a:cubicBezTo>
                    <a:pt x="1965" y="8008"/>
                    <a:pt x="106" y="10485"/>
                    <a:pt x="106" y="10485"/>
                  </a:cubicBezTo>
                  <a:lnTo>
                    <a:pt x="29811" y="19148"/>
                  </a:lnTo>
                  <a:cubicBezTo>
                    <a:pt x="29811" y="19148"/>
                    <a:pt x="31049" y="16051"/>
                    <a:pt x="30500" y="13085"/>
                  </a:cubicBezTo>
                  <a:cubicBezTo>
                    <a:pt x="29958" y="10126"/>
                    <a:pt x="27958" y="8008"/>
                    <a:pt x="27958" y="800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1"/>
            <p:cNvSpPr/>
            <p:nvPr/>
          </p:nvSpPr>
          <p:spPr>
            <a:xfrm>
              <a:off x="6978616" y="3945365"/>
              <a:ext cx="376942" cy="112627"/>
            </a:xfrm>
            <a:custGeom>
              <a:avLst/>
              <a:gdLst/>
              <a:ahLst/>
              <a:cxnLst/>
              <a:rect l="l" t="t" r="r" b="b"/>
              <a:pathLst>
                <a:path w="28130" h="840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125"/>
                    <a:pt x="131" y="261"/>
                    <a:pt x="189" y="403"/>
                  </a:cubicBezTo>
                  <a:lnTo>
                    <a:pt x="28130" y="8405"/>
                  </a:lnTo>
                  <a:cubicBezTo>
                    <a:pt x="28041" y="8258"/>
                    <a:pt x="27953" y="8116"/>
                    <a:pt x="27871" y="79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1"/>
            <p:cNvSpPr/>
            <p:nvPr/>
          </p:nvSpPr>
          <p:spPr>
            <a:xfrm>
              <a:off x="6983681" y="3957626"/>
              <a:ext cx="378443" cy="113096"/>
            </a:xfrm>
            <a:custGeom>
              <a:avLst/>
              <a:gdLst/>
              <a:ahLst/>
              <a:cxnLst/>
              <a:rect l="l" t="t" r="r" b="b"/>
              <a:pathLst>
                <a:path w="28242" h="8440" extrusionOk="0">
                  <a:moveTo>
                    <a:pt x="1" y="0"/>
                  </a:moveTo>
                  <a:cubicBezTo>
                    <a:pt x="42" y="119"/>
                    <a:pt x="83" y="248"/>
                    <a:pt x="118" y="384"/>
                  </a:cubicBezTo>
                  <a:lnTo>
                    <a:pt x="28242" y="8440"/>
                  </a:lnTo>
                  <a:cubicBezTo>
                    <a:pt x="28176" y="8298"/>
                    <a:pt x="28111" y="8162"/>
                    <a:pt x="28046" y="80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1"/>
            <p:cNvSpPr/>
            <p:nvPr/>
          </p:nvSpPr>
          <p:spPr>
            <a:xfrm>
              <a:off x="6986830" y="3969324"/>
              <a:ext cx="380346" cy="113645"/>
            </a:xfrm>
            <a:custGeom>
              <a:avLst/>
              <a:gdLst/>
              <a:ahLst/>
              <a:cxnLst/>
              <a:rect l="l" t="t" r="r" b="b"/>
              <a:pathLst>
                <a:path w="28384" h="848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118"/>
                    <a:pt x="49" y="242"/>
                    <a:pt x="71" y="366"/>
                  </a:cubicBezTo>
                  <a:lnTo>
                    <a:pt x="28383" y="8481"/>
                  </a:lnTo>
                  <a:cubicBezTo>
                    <a:pt x="28336" y="8345"/>
                    <a:pt x="28284" y="8215"/>
                    <a:pt x="28236" y="80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1"/>
            <p:cNvSpPr/>
            <p:nvPr/>
          </p:nvSpPr>
          <p:spPr>
            <a:xfrm>
              <a:off x="6988652" y="3980620"/>
              <a:ext cx="382088" cy="114114"/>
            </a:xfrm>
            <a:custGeom>
              <a:avLst/>
              <a:gdLst/>
              <a:ahLst/>
              <a:cxnLst/>
              <a:rect l="l" t="t" r="r" b="b"/>
              <a:pathLst>
                <a:path w="28514" h="8516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118"/>
                    <a:pt x="30" y="236"/>
                    <a:pt x="42" y="360"/>
                  </a:cubicBezTo>
                  <a:lnTo>
                    <a:pt x="28513" y="8515"/>
                  </a:lnTo>
                  <a:cubicBezTo>
                    <a:pt x="28483" y="8392"/>
                    <a:pt x="28448" y="8262"/>
                    <a:pt x="28407" y="8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1"/>
            <p:cNvSpPr/>
            <p:nvPr/>
          </p:nvSpPr>
          <p:spPr>
            <a:xfrm>
              <a:off x="6989604" y="3991675"/>
              <a:ext cx="383347" cy="114530"/>
            </a:xfrm>
            <a:custGeom>
              <a:avLst/>
              <a:gdLst/>
              <a:ahLst/>
              <a:cxnLst/>
              <a:rect l="l" t="t" r="r" b="b"/>
              <a:pathLst>
                <a:path w="28608" h="8547" extrusionOk="0">
                  <a:moveTo>
                    <a:pt x="0" y="1"/>
                  </a:moveTo>
                  <a:cubicBezTo>
                    <a:pt x="6" y="118"/>
                    <a:pt x="12" y="237"/>
                    <a:pt x="12" y="355"/>
                  </a:cubicBezTo>
                  <a:lnTo>
                    <a:pt x="28608" y="8547"/>
                  </a:lnTo>
                  <a:cubicBezTo>
                    <a:pt x="28595" y="8440"/>
                    <a:pt x="28578" y="8334"/>
                    <a:pt x="28554" y="8221"/>
                  </a:cubicBezTo>
                  <a:cubicBezTo>
                    <a:pt x="28554" y="8210"/>
                    <a:pt x="28554" y="8193"/>
                    <a:pt x="28548" y="81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71"/>
            <p:cNvSpPr/>
            <p:nvPr/>
          </p:nvSpPr>
          <p:spPr>
            <a:xfrm>
              <a:off x="6989523" y="4002583"/>
              <a:ext cx="384459" cy="114758"/>
            </a:xfrm>
            <a:custGeom>
              <a:avLst/>
              <a:gdLst/>
              <a:ahLst/>
              <a:cxnLst/>
              <a:rect l="l" t="t" r="r" b="b"/>
              <a:pathLst>
                <a:path w="28691" h="8564" extrusionOk="0">
                  <a:moveTo>
                    <a:pt x="18" y="1"/>
                  </a:moveTo>
                  <a:cubicBezTo>
                    <a:pt x="18" y="55"/>
                    <a:pt x="18" y="107"/>
                    <a:pt x="12" y="166"/>
                  </a:cubicBezTo>
                  <a:cubicBezTo>
                    <a:pt x="12" y="224"/>
                    <a:pt x="6" y="284"/>
                    <a:pt x="1" y="343"/>
                  </a:cubicBezTo>
                  <a:lnTo>
                    <a:pt x="28690" y="8563"/>
                  </a:lnTo>
                  <a:cubicBezTo>
                    <a:pt x="28684" y="8446"/>
                    <a:pt x="28677" y="8321"/>
                    <a:pt x="28666" y="8204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71"/>
            <p:cNvSpPr/>
            <p:nvPr/>
          </p:nvSpPr>
          <p:spPr>
            <a:xfrm>
              <a:off x="6987862" y="4013088"/>
              <a:ext cx="386268" cy="115079"/>
            </a:xfrm>
            <a:custGeom>
              <a:avLst/>
              <a:gdLst/>
              <a:ahLst/>
              <a:cxnLst/>
              <a:rect l="l" t="t" r="r" b="b"/>
              <a:pathLst>
                <a:path w="28826" h="8588" extrusionOk="0">
                  <a:moveTo>
                    <a:pt x="65" y="1"/>
                  </a:moveTo>
                  <a:cubicBezTo>
                    <a:pt x="48" y="107"/>
                    <a:pt x="24" y="219"/>
                    <a:pt x="0" y="332"/>
                  </a:cubicBezTo>
                  <a:lnTo>
                    <a:pt x="28820" y="8587"/>
                  </a:lnTo>
                  <a:cubicBezTo>
                    <a:pt x="28825" y="8470"/>
                    <a:pt x="28825" y="8351"/>
                    <a:pt x="28825" y="82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1"/>
            <p:cNvSpPr/>
            <p:nvPr/>
          </p:nvSpPr>
          <p:spPr>
            <a:xfrm>
              <a:off x="6985182" y="4023219"/>
              <a:ext cx="388546" cy="115535"/>
            </a:xfrm>
            <a:custGeom>
              <a:avLst/>
              <a:gdLst/>
              <a:ahLst/>
              <a:cxnLst/>
              <a:rect l="l" t="t" r="r" b="b"/>
              <a:pathLst>
                <a:path w="28996" h="8622" extrusionOk="0">
                  <a:moveTo>
                    <a:pt x="94" y="1"/>
                  </a:moveTo>
                  <a:cubicBezTo>
                    <a:pt x="66" y="107"/>
                    <a:pt x="30" y="213"/>
                    <a:pt x="1" y="319"/>
                  </a:cubicBezTo>
                  <a:lnTo>
                    <a:pt x="28966" y="8621"/>
                  </a:lnTo>
                  <a:cubicBezTo>
                    <a:pt x="28979" y="8509"/>
                    <a:pt x="28990" y="8392"/>
                    <a:pt x="28996" y="8280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1"/>
            <p:cNvSpPr/>
            <p:nvPr/>
          </p:nvSpPr>
          <p:spPr>
            <a:xfrm>
              <a:off x="6981537" y="4033081"/>
              <a:ext cx="391092" cy="116017"/>
            </a:xfrm>
            <a:custGeom>
              <a:avLst/>
              <a:gdLst/>
              <a:ahLst/>
              <a:cxnLst/>
              <a:rect l="l" t="t" r="r" b="b"/>
              <a:pathLst>
                <a:path w="29186" h="8658" extrusionOk="0">
                  <a:moveTo>
                    <a:pt x="125" y="1"/>
                  </a:moveTo>
                  <a:cubicBezTo>
                    <a:pt x="83" y="107"/>
                    <a:pt x="42" y="213"/>
                    <a:pt x="1" y="313"/>
                  </a:cubicBezTo>
                  <a:lnTo>
                    <a:pt x="29132" y="8658"/>
                  </a:lnTo>
                  <a:cubicBezTo>
                    <a:pt x="29150" y="8552"/>
                    <a:pt x="29167" y="8440"/>
                    <a:pt x="29186" y="8323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1"/>
            <p:cNvSpPr/>
            <p:nvPr/>
          </p:nvSpPr>
          <p:spPr>
            <a:xfrm>
              <a:off x="6977128" y="4042729"/>
              <a:ext cx="393759" cy="116660"/>
            </a:xfrm>
            <a:custGeom>
              <a:avLst/>
              <a:gdLst/>
              <a:ahLst/>
              <a:cxnLst/>
              <a:rect l="l" t="t" r="r" b="b"/>
              <a:pathLst>
                <a:path w="29385" h="8706" extrusionOk="0">
                  <a:moveTo>
                    <a:pt x="147" y="1"/>
                  </a:moveTo>
                  <a:cubicBezTo>
                    <a:pt x="101" y="107"/>
                    <a:pt x="47" y="208"/>
                    <a:pt x="0" y="307"/>
                  </a:cubicBezTo>
                  <a:lnTo>
                    <a:pt x="29314" y="8705"/>
                  </a:lnTo>
                  <a:cubicBezTo>
                    <a:pt x="29338" y="8599"/>
                    <a:pt x="29362" y="8487"/>
                    <a:pt x="29384" y="8374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1"/>
            <p:cNvSpPr/>
            <p:nvPr/>
          </p:nvSpPr>
          <p:spPr>
            <a:xfrm>
              <a:off x="6971983" y="4052136"/>
              <a:ext cx="396613" cy="117277"/>
            </a:xfrm>
            <a:custGeom>
              <a:avLst/>
              <a:gdLst/>
              <a:ahLst/>
              <a:cxnLst/>
              <a:rect l="l" t="t" r="r" b="b"/>
              <a:pathLst>
                <a:path w="29598" h="8752" extrusionOk="0">
                  <a:moveTo>
                    <a:pt x="172" y="1"/>
                  </a:moveTo>
                  <a:cubicBezTo>
                    <a:pt x="112" y="107"/>
                    <a:pt x="53" y="206"/>
                    <a:pt x="1" y="301"/>
                  </a:cubicBezTo>
                  <a:lnTo>
                    <a:pt x="29515" y="8752"/>
                  </a:lnTo>
                  <a:cubicBezTo>
                    <a:pt x="29539" y="8651"/>
                    <a:pt x="29569" y="8545"/>
                    <a:pt x="29597" y="8428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1"/>
            <p:cNvSpPr/>
            <p:nvPr/>
          </p:nvSpPr>
          <p:spPr>
            <a:xfrm>
              <a:off x="6927334" y="3739688"/>
              <a:ext cx="759097" cy="294130"/>
            </a:xfrm>
            <a:custGeom>
              <a:avLst/>
              <a:gdLst/>
              <a:ahLst/>
              <a:cxnLst/>
              <a:rect l="l" t="t" r="r" b="b"/>
              <a:pathLst>
                <a:path w="56649" h="21950" extrusionOk="0">
                  <a:moveTo>
                    <a:pt x="25994" y="1"/>
                  </a:moveTo>
                  <a:lnTo>
                    <a:pt x="1" y="13616"/>
                  </a:lnTo>
                  <a:lnTo>
                    <a:pt x="30659" y="21949"/>
                  </a:lnTo>
                  <a:lnTo>
                    <a:pt x="56648" y="8333"/>
                  </a:lnTo>
                  <a:lnTo>
                    <a:pt x="259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1"/>
            <p:cNvSpPr/>
            <p:nvPr/>
          </p:nvSpPr>
          <p:spPr>
            <a:xfrm>
              <a:off x="7222322" y="3831827"/>
              <a:ext cx="226326" cy="80065"/>
            </a:xfrm>
            <a:custGeom>
              <a:avLst/>
              <a:gdLst/>
              <a:ahLst/>
              <a:cxnLst/>
              <a:rect l="l" t="t" r="r" b="b"/>
              <a:pathLst>
                <a:path w="16890" h="5975" extrusionOk="0">
                  <a:moveTo>
                    <a:pt x="5444" y="0"/>
                  </a:moveTo>
                  <a:lnTo>
                    <a:pt x="0" y="2861"/>
                  </a:lnTo>
                  <a:lnTo>
                    <a:pt x="11453" y="5974"/>
                  </a:lnTo>
                  <a:lnTo>
                    <a:pt x="16889" y="3114"/>
                  </a:lnTo>
                  <a:lnTo>
                    <a:pt x="54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1"/>
            <p:cNvSpPr/>
            <p:nvPr/>
          </p:nvSpPr>
          <p:spPr>
            <a:xfrm>
              <a:off x="7246174" y="3841059"/>
              <a:ext cx="178689" cy="61573"/>
            </a:xfrm>
            <a:custGeom>
              <a:avLst/>
              <a:gdLst/>
              <a:ahLst/>
              <a:cxnLst/>
              <a:rect l="l" t="t" r="r" b="b"/>
              <a:pathLst>
                <a:path w="13335" h="4595" extrusionOk="0">
                  <a:moveTo>
                    <a:pt x="3811" y="1"/>
                  </a:moveTo>
                  <a:lnTo>
                    <a:pt x="1" y="2006"/>
                  </a:lnTo>
                  <a:lnTo>
                    <a:pt x="9524" y="4595"/>
                  </a:lnTo>
                  <a:lnTo>
                    <a:pt x="13334" y="2591"/>
                  </a:lnTo>
                  <a:lnTo>
                    <a:pt x="3811" y="1"/>
                  </a:ln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1" name="Google Shape;3801;p71"/>
          <p:cNvSpPr/>
          <p:nvPr/>
        </p:nvSpPr>
        <p:spPr>
          <a:xfrm>
            <a:off x="4830690" y="2285560"/>
            <a:ext cx="3806" cy="3873"/>
          </a:xfrm>
          <a:custGeom>
            <a:avLst/>
            <a:gdLst/>
            <a:ahLst/>
            <a:cxnLst/>
            <a:rect l="l" t="t" r="r" b="b"/>
            <a:pathLst>
              <a:path w="284" h="289" extrusionOk="0">
                <a:moveTo>
                  <a:pt x="284" y="0"/>
                </a:moveTo>
                <a:lnTo>
                  <a:pt x="284" y="0"/>
                </a:lnTo>
                <a:cubicBezTo>
                  <a:pt x="112" y="29"/>
                  <a:pt x="12" y="41"/>
                  <a:pt x="1" y="47"/>
                </a:cubicBezTo>
                <a:lnTo>
                  <a:pt x="36" y="289"/>
                </a:lnTo>
                <a:cubicBezTo>
                  <a:pt x="42" y="289"/>
                  <a:pt x="53" y="283"/>
                  <a:pt x="77" y="283"/>
                </a:cubicBezTo>
                <a:lnTo>
                  <a:pt x="284" y="0"/>
                </a:lnTo>
                <a:close/>
              </a:path>
            </a:pathLst>
          </a:custGeom>
          <a:solidFill>
            <a:srgbClr val="FFFE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71"/>
          <p:cNvSpPr/>
          <p:nvPr/>
        </p:nvSpPr>
        <p:spPr>
          <a:xfrm>
            <a:off x="4825544" y="2293212"/>
            <a:ext cx="3417" cy="3819"/>
          </a:xfrm>
          <a:custGeom>
            <a:avLst/>
            <a:gdLst/>
            <a:ahLst/>
            <a:cxnLst/>
            <a:rect l="l" t="t" r="r" b="b"/>
            <a:pathLst>
              <a:path w="255" h="285" extrusionOk="0">
                <a:moveTo>
                  <a:pt x="254" y="1"/>
                </a:moveTo>
                <a:lnTo>
                  <a:pt x="254" y="1"/>
                </a:lnTo>
                <a:cubicBezTo>
                  <a:pt x="101" y="24"/>
                  <a:pt x="12" y="42"/>
                  <a:pt x="1" y="42"/>
                </a:cubicBezTo>
                <a:lnTo>
                  <a:pt x="36" y="284"/>
                </a:lnTo>
                <a:lnTo>
                  <a:pt x="48" y="284"/>
                </a:lnTo>
                <a:lnTo>
                  <a:pt x="254" y="1"/>
                </a:lnTo>
                <a:close/>
              </a:path>
            </a:pathLst>
          </a:custGeom>
          <a:solidFill>
            <a:srgbClr val="FFFE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71"/>
          <p:cNvSpPr/>
          <p:nvPr/>
        </p:nvSpPr>
        <p:spPr>
          <a:xfrm>
            <a:off x="4820412" y="2300877"/>
            <a:ext cx="3015" cy="3484"/>
          </a:xfrm>
          <a:custGeom>
            <a:avLst/>
            <a:gdLst/>
            <a:ahLst/>
            <a:cxnLst/>
            <a:rect l="l" t="t" r="r" b="b"/>
            <a:pathLst>
              <a:path w="225" h="260" extrusionOk="0">
                <a:moveTo>
                  <a:pt x="224" y="1"/>
                </a:moveTo>
                <a:cubicBezTo>
                  <a:pt x="88" y="25"/>
                  <a:pt x="12" y="36"/>
                  <a:pt x="0" y="36"/>
                </a:cubicBezTo>
                <a:lnTo>
                  <a:pt x="36" y="260"/>
                </a:lnTo>
                <a:lnTo>
                  <a:pt x="224" y="1"/>
                </a:lnTo>
                <a:close/>
              </a:path>
            </a:pathLst>
          </a:custGeom>
          <a:solidFill>
            <a:srgbClr val="FFFE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71"/>
          <p:cNvSpPr/>
          <p:nvPr/>
        </p:nvSpPr>
        <p:spPr>
          <a:xfrm>
            <a:off x="4815266" y="2308541"/>
            <a:ext cx="2546" cy="3015"/>
          </a:xfrm>
          <a:custGeom>
            <a:avLst/>
            <a:gdLst/>
            <a:ahLst/>
            <a:cxnLst/>
            <a:rect l="l" t="t" r="r" b="b"/>
            <a:pathLst>
              <a:path w="190" h="225" extrusionOk="0">
                <a:moveTo>
                  <a:pt x="189" y="1"/>
                </a:moveTo>
                <a:lnTo>
                  <a:pt x="189" y="1"/>
                </a:lnTo>
                <a:cubicBezTo>
                  <a:pt x="77" y="19"/>
                  <a:pt x="12" y="30"/>
                  <a:pt x="1" y="36"/>
                </a:cubicBezTo>
                <a:lnTo>
                  <a:pt x="31" y="224"/>
                </a:lnTo>
                <a:lnTo>
                  <a:pt x="189" y="1"/>
                </a:ln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71"/>
          <p:cNvSpPr/>
          <p:nvPr/>
        </p:nvSpPr>
        <p:spPr>
          <a:xfrm>
            <a:off x="4810134" y="2316206"/>
            <a:ext cx="2157" cy="2546"/>
          </a:xfrm>
          <a:custGeom>
            <a:avLst/>
            <a:gdLst/>
            <a:ahLst/>
            <a:cxnLst/>
            <a:rect l="l" t="t" r="r" b="b"/>
            <a:pathLst>
              <a:path w="161" h="190" extrusionOk="0">
                <a:moveTo>
                  <a:pt x="160" y="0"/>
                </a:moveTo>
                <a:lnTo>
                  <a:pt x="160" y="0"/>
                </a:lnTo>
                <a:cubicBezTo>
                  <a:pt x="65" y="19"/>
                  <a:pt x="13" y="30"/>
                  <a:pt x="0" y="30"/>
                </a:cubicBezTo>
                <a:lnTo>
                  <a:pt x="24" y="190"/>
                </a:lnTo>
                <a:lnTo>
                  <a:pt x="160" y="0"/>
                </a:ln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71"/>
          <p:cNvSpPr/>
          <p:nvPr/>
        </p:nvSpPr>
        <p:spPr>
          <a:xfrm>
            <a:off x="4804988" y="2323871"/>
            <a:ext cx="1755" cy="2157"/>
          </a:xfrm>
          <a:custGeom>
            <a:avLst/>
            <a:gdLst/>
            <a:ahLst/>
            <a:cxnLst/>
            <a:rect l="l" t="t" r="r" b="b"/>
            <a:pathLst>
              <a:path w="131" h="161" extrusionOk="0">
                <a:moveTo>
                  <a:pt x="131" y="0"/>
                </a:moveTo>
                <a:lnTo>
                  <a:pt x="131" y="0"/>
                </a:lnTo>
                <a:cubicBezTo>
                  <a:pt x="55" y="19"/>
                  <a:pt x="14" y="24"/>
                  <a:pt x="1" y="24"/>
                </a:cubicBezTo>
                <a:lnTo>
                  <a:pt x="19" y="160"/>
                </a:lnTo>
                <a:lnTo>
                  <a:pt x="131" y="0"/>
                </a:ln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71"/>
          <p:cNvSpPr/>
          <p:nvPr/>
        </p:nvSpPr>
        <p:spPr>
          <a:xfrm>
            <a:off x="4799870" y="2331616"/>
            <a:ext cx="1340" cy="1595"/>
          </a:xfrm>
          <a:custGeom>
            <a:avLst/>
            <a:gdLst/>
            <a:ahLst/>
            <a:cxnLst/>
            <a:rect l="l" t="t" r="r" b="b"/>
            <a:pathLst>
              <a:path w="100" h="119" extrusionOk="0">
                <a:moveTo>
                  <a:pt x="100" y="1"/>
                </a:moveTo>
                <a:lnTo>
                  <a:pt x="100" y="1"/>
                </a:lnTo>
                <a:cubicBezTo>
                  <a:pt x="42" y="7"/>
                  <a:pt x="6" y="12"/>
                  <a:pt x="1" y="12"/>
                </a:cubicBezTo>
                <a:lnTo>
                  <a:pt x="18" y="118"/>
                </a:lnTo>
                <a:lnTo>
                  <a:pt x="100" y="1"/>
                </a:lnTo>
                <a:close/>
              </a:path>
            </a:pathLst>
          </a:custGeom>
          <a:solidFill>
            <a:srgbClr val="FFF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71"/>
          <p:cNvSpPr/>
          <p:nvPr/>
        </p:nvSpPr>
        <p:spPr>
          <a:xfrm>
            <a:off x="4794737" y="2339281"/>
            <a:ext cx="951" cy="1112"/>
          </a:xfrm>
          <a:custGeom>
            <a:avLst/>
            <a:gdLst/>
            <a:ahLst/>
            <a:cxnLst/>
            <a:rect l="l" t="t" r="r" b="b"/>
            <a:pathLst>
              <a:path w="71" h="83" extrusionOk="0">
                <a:moveTo>
                  <a:pt x="71" y="1"/>
                </a:moveTo>
                <a:lnTo>
                  <a:pt x="71" y="1"/>
                </a:lnTo>
                <a:cubicBezTo>
                  <a:pt x="30" y="6"/>
                  <a:pt x="6" y="12"/>
                  <a:pt x="0" y="12"/>
                </a:cubicBezTo>
                <a:lnTo>
                  <a:pt x="11" y="83"/>
                </a:lnTo>
                <a:lnTo>
                  <a:pt x="71" y="1"/>
                </a:lnTo>
                <a:close/>
              </a:path>
            </a:pathLst>
          </a:custGeom>
          <a:solidFill>
            <a:srgbClr val="FFF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9" name="Google Shape;3809;p71"/>
          <p:cNvGrpSpPr/>
          <p:nvPr/>
        </p:nvGrpSpPr>
        <p:grpSpPr>
          <a:xfrm>
            <a:off x="720008" y="3299912"/>
            <a:ext cx="3526745" cy="1308592"/>
            <a:chOff x="4740213" y="1887446"/>
            <a:chExt cx="3062208" cy="1136226"/>
          </a:xfrm>
        </p:grpSpPr>
        <p:sp>
          <p:nvSpPr>
            <p:cNvPr id="3810" name="Google Shape;3810;p71"/>
            <p:cNvSpPr/>
            <p:nvPr/>
          </p:nvSpPr>
          <p:spPr>
            <a:xfrm>
              <a:off x="7149627" y="2260087"/>
              <a:ext cx="652794" cy="390650"/>
            </a:xfrm>
            <a:custGeom>
              <a:avLst/>
              <a:gdLst/>
              <a:ahLst/>
              <a:cxnLst/>
              <a:rect l="l" t="t" r="r" b="b"/>
              <a:pathLst>
                <a:path w="48716" h="29153" extrusionOk="0">
                  <a:moveTo>
                    <a:pt x="16825" y="20886"/>
                  </a:moveTo>
                  <a:lnTo>
                    <a:pt x="16825" y="20886"/>
                  </a:lnTo>
                  <a:cubicBezTo>
                    <a:pt x="16854" y="20891"/>
                    <a:pt x="16884" y="20896"/>
                    <a:pt x="16913" y="20902"/>
                  </a:cubicBezTo>
                  <a:cubicBezTo>
                    <a:pt x="16913" y="20902"/>
                    <a:pt x="16917" y="20905"/>
                    <a:pt x="16922" y="20907"/>
                  </a:cubicBezTo>
                  <a:lnTo>
                    <a:pt x="16922" y="20907"/>
                  </a:lnTo>
                  <a:cubicBezTo>
                    <a:pt x="16892" y="20902"/>
                    <a:pt x="16859" y="20892"/>
                    <a:pt x="16825" y="20886"/>
                  </a:cubicBezTo>
                  <a:close/>
                  <a:moveTo>
                    <a:pt x="42434" y="1"/>
                  </a:moveTo>
                  <a:cubicBezTo>
                    <a:pt x="39150" y="1"/>
                    <a:pt x="35866" y="1366"/>
                    <a:pt x="33595" y="3741"/>
                  </a:cubicBezTo>
                  <a:cubicBezTo>
                    <a:pt x="34009" y="3039"/>
                    <a:pt x="34232" y="2043"/>
                    <a:pt x="33784" y="1470"/>
                  </a:cubicBezTo>
                  <a:cubicBezTo>
                    <a:pt x="33590" y="1216"/>
                    <a:pt x="33288" y="969"/>
                    <a:pt x="32918" y="769"/>
                  </a:cubicBezTo>
                  <a:cubicBezTo>
                    <a:pt x="20498" y="7485"/>
                    <a:pt x="9293" y="16443"/>
                    <a:pt x="1" y="27075"/>
                  </a:cubicBezTo>
                  <a:cubicBezTo>
                    <a:pt x="4704" y="28375"/>
                    <a:pt x="10557" y="29153"/>
                    <a:pt x="14956" y="29153"/>
                  </a:cubicBezTo>
                  <a:cubicBezTo>
                    <a:pt x="16745" y="29153"/>
                    <a:pt x="18293" y="29024"/>
                    <a:pt x="19426" y="28749"/>
                  </a:cubicBezTo>
                  <a:cubicBezTo>
                    <a:pt x="20321" y="28537"/>
                    <a:pt x="21548" y="27907"/>
                    <a:pt x="22249" y="27311"/>
                  </a:cubicBezTo>
                  <a:cubicBezTo>
                    <a:pt x="22951" y="26716"/>
                    <a:pt x="23405" y="25749"/>
                    <a:pt x="23163" y="24857"/>
                  </a:cubicBezTo>
                  <a:cubicBezTo>
                    <a:pt x="22986" y="24220"/>
                    <a:pt x="22504" y="23719"/>
                    <a:pt x="21990" y="23300"/>
                  </a:cubicBezTo>
                  <a:cubicBezTo>
                    <a:pt x="21672" y="23041"/>
                    <a:pt x="21336" y="22805"/>
                    <a:pt x="20988" y="22587"/>
                  </a:cubicBezTo>
                  <a:lnTo>
                    <a:pt x="20988" y="22587"/>
                  </a:lnTo>
                  <a:cubicBezTo>
                    <a:pt x="21495" y="22753"/>
                    <a:pt x="22001" y="22911"/>
                    <a:pt x="22515" y="23047"/>
                  </a:cubicBezTo>
                  <a:cubicBezTo>
                    <a:pt x="24122" y="23469"/>
                    <a:pt x="25787" y="23717"/>
                    <a:pt x="27447" y="23717"/>
                  </a:cubicBezTo>
                  <a:cubicBezTo>
                    <a:pt x="28456" y="23717"/>
                    <a:pt x="29462" y="23626"/>
                    <a:pt x="30452" y="23425"/>
                  </a:cubicBezTo>
                  <a:cubicBezTo>
                    <a:pt x="31491" y="23218"/>
                    <a:pt x="32534" y="22876"/>
                    <a:pt x="33377" y="22233"/>
                  </a:cubicBezTo>
                  <a:cubicBezTo>
                    <a:pt x="34221" y="21591"/>
                    <a:pt x="34845" y="20594"/>
                    <a:pt x="34845" y="19533"/>
                  </a:cubicBezTo>
                  <a:cubicBezTo>
                    <a:pt x="34852" y="19161"/>
                    <a:pt x="34769" y="18796"/>
                    <a:pt x="34633" y="18453"/>
                  </a:cubicBezTo>
                  <a:cubicBezTo>
                    <a:pt x="34592" y="18023"/>
                    <a:pt x="34314" y="17652"/>
                    <a:pt x="33944" y="17375"/>
                  </a:cubicBezTo>
                  <a:cubicBezTo>
                    <a:pt x="33843" y="17268"/>
                    <a:pt x="33737" y="17168"/>
                    <a:pt x="33631" y="17073"/>
                  </a:cubicBezTo>
                  <a:cubicBezTo>
                    <a:pt x="33530" y="16997"/>
                    <a:pt x="33430" y="16920"/>
                    <a:pt x="33331" y="16850"/>
                  </a:cubicBezTo>
                  <a:lnTo>
                    <a:pt x="33331" y="16850"/>
                  </a:lnTo>
                  <a:cubicBezTo>
                    <a:pt x="33898" y="16893"/>
                    <a:pt x="34468" y="16926"/>
                    <a:pt x="35038" y="16926"/>
                  </a:cubicBezTo>
                  <a:cubicBezTo>
                    <a:pt x="35701" y="16926"/>
                    <a:pt x="36363" y="16882"/>
                    <a:pt x="37016" y="16762"/>
                  </a:cubicBezTo>
                  <a:cubicBezTo>
                    <a:pt x="38325" y="16520"/>
                    <a:pt x="39610" y="15941"/>
                    <a:pt x="40489" y="14939"/>
                  </a:cubicBezTo>
                  <a:cubicBezTo>
                    <a:pt x="41009" y="14349"/>
                    <a:pt x="41374" y="13570"/>
                    <a:pt x="41249" y="12799"/>
                  </a:cubicBezTo>
                  <a:cubicBezTo>
                    <a:pt x="41115" y="11978"/>
                    <a:pt x="40454" y="11330"/>
                    <a:pt x="39711" y="10959"/>
                  </a:cubicBezTo>
                  <a:cubicBezTo>
                    <a:pt x="39387" y="10794"/>
                    <a:pt x="39068" y="10682"/>
                    <a:pt x="38750" y="10611"/>
                  </a:cubicBezTo>
                  <a:cubicBezTo>
                    <a:pt x="41480" y="10174"/>
                    <a:pt x="43573" y="9431"/>
                    <a:pt x="46068" y="7479"/>
                  </a:cubicBezTo>
                  <a:cubicBezTo>
                    <a:pt x="46882" y="6848"/>
                    <a:pt x="48143" y="5067"/>
                    <a:pt x="48320" y="4047"/>
                  </a:cubicBezTo>
                  <a:cubicBezTo>
                    <a:pt x="48715" y="1795"/>
                    <a:pt x="46693" y="650"/>
                    <a:pt x="44847" y="255"/>
                  </a:cubicBezTo>
                  <a:cubicBezTo>
                    <a:pt x="44053" y="84"/>
                    <a:pt x="43243" y="1"/>
                    <a:pt x="4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71"/>
            <p:cNvSpPr/>
            <p:nvPr/>
          </p:nvSpPr>
          <p:spPr>
            <a:xfrm>
              <a:off x="7122277" y="2264335"/>
              <a:ext cx="468451" cy="358571"/>
            </a:xfrm>
            <a:custGeom>
              <a:avLst/>
              <a:gdLst/>
              <a:ahLst/>
              <a:cxnLst/>
              <a:rect l="l" t="t" r="r" b="b"/>
              <a:pathLst>
                <a:path w="34959" h="26759" extrusionOk="0">
                  <a:moveTo>
                    <a:pt x="33124" y="0"/>
                  </a:moveTo>
                  <a:cubicBezTo>
                    <a:pt x="32990" y="0"/>
                    <a:pt x="32852" y="7"/>
                    <a:pt x="32711" y="20"/>
                  </a:cubicBezTo>
                  <a:cubicBezTo>
                    <a:pt x="29592" y="316"/>
                    <a:pt x="26661" y="2026"/>
                    <a:pt x="24096" y="3825"/>
                  </a:cubicBezTo>
                  <a:cubicBezTo>
                    <a:pt x="21530" y="5623"/>
                    <a:pt x="19467" y="8041"/>
                    <a:pt x="17610" y="10571"/>
                  </a:cubicBezTo>
                  <a:cubicBezTo>
                    <a:pt x="18204" y="9309"/>
                    <a:pt x="16925" y="7804"/>
                    <a:pt x="15539" y="7670"/>
                  </a:cubicBezTo>
                  <a:cubicBezTo>
                    <a:pt x="15404" y="7656"/>
                    <a:pt x="15269" y="7650"/>
                    <a:pt x="15134" y="7650"/>
                  </a:cubicBezTo>
                  <a:cubicBezTo>
                    <a:pt x="13877" y="7650"/>
                    <a:pt x="12605" y="8220"/>
                    <a:pt x="11588" y="8949"/>
                  </a:cubicBezTo>
                  <a:cubicBezTo>
                    <a:pt x="7502" y="11873"/>
                    <a:pt x="2029" y="21693"/>
                    <a:pt x="301" y="25030"/>
                  </a:cubicBezTo>
                  <a:cubicBezTo>
                    <a:pt x="1" y="25615"/>
                    <a:pt x="366" y="26257"/>
                    <a:pt x="997" y="26451"/>
                  </a:cubicBezTo>
                  <a:cubicBezTo>
                    <a:pt x="1340" y="26557"/>
                    <a:pt x="1688" y="26658"/>
                    <a:pt x="2042" y="26758"/>
                  </a:cubicBezTo>
                  <a:cubicBezTo>
                    <a:pt x="11334" y="16126"/>
                    <a:pt x="22539" y="7168"/>
                    <a:pt x="34959" y="452"/>
                  </a:cubicBezTo>
                  <a:cubicBezTo>
                    <a:pt x="34472" y="188"/>
                    <a:pt x="33846" y="0"/>
                    <a:pt x="3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1"/>
            <p:cNvSpPr/>
            <p:nvPr/>
          </p:nvSpPr>
          <p:spPr>
            <a:xfrm>
              <a:off x="7127570" y="2296039"/>
              <a:ext cx="614953" cy="321721"/>
            </a:xfrm>
            <a:custGeom>
              <a:avLst/>
              <a:gdLst/>
              <a:ahLst/>
              <a:cxnLst/>
              <a:rect l="l" t="t" r="r" b="b"/>
              <a:pathLst>
                <a:path w="45892" h="24009" extrusionOk="0">
                  <a:moveTo>
                    <a:pt x="45745" y="0"/>
                  </a:moveTo>
                  <a:cubicBezTo>
                    <a:pt x="45731" y="0"/>
                    <a:pt x="45717" y="3"/>
                    <a:pt x="45703" y="8"/>
                  </a:cubicBezTo>
                  <a:cubicBezTo>
                    <a:pt x="29545" y="6005"/>
                    <a:pt x="14567" y="15040"/>
                    <a:pt x="83" y="23774"/>
                  </a:cubicBezTo>
                  <a:cubicBezTo>
                    <a:pt x="25" y="23809"/>
                    <a:pt x="1" y="23885"/>
                    <a:pt x="42" y="23943"/>
                  </a:cubicBezTo>
                  <a:cubicBezTo>
                    <a:pt x="66" y="23986"/>
                    <a:pt x="101" y="24009"/>
                    <a:pt x="148" y="24009"/>
                  </a:cubicBezTo>
                  <a:cubicBezTo>
                    <a:pt x="166" y="24009"/>
                    <a:pt x="189" y="24003"/>
                    <a:pt x="213" y="23992"/>
                  </a:cubicBezTo>
                  <a:cubicBezTo>
                    <a:pt x="14684" y="15258"/>
                    <a:pt x="29657" y="6235"/>
                    <a:pt x="45791" y="244"/>
                  </a:cubicBezTo>
                  <a:cubicBezTo>
                    <a:pt x="45856" y="220"/>
                    <a:pt x="45892" y="149"/>
                    <a:pt x="45867" y="84"/>
                  </a:cubicBezTo>
                  <a:cubicBezTo>
                    <a:pt x="45845" y="33"/>
                    <a:pt x="45797" y="0"/>
                    <a:pt x="45745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1"/>
            <p:cNvSpPr/>
            <p:nvPr/>
          </p:nvSpPr>
          <p:spPr>
            <a:xfrm>
              <a:off x="7462155" y="2298786"/>
              <a:ext cx="98932" cy="122851"/>
            </a:xfrm>
            <a:custGeom>
              <a:avLst/>
              <a:gdLst/>
              <a:ahLst/>
              <a:cxnLst/>
              <a:rect l="l" t="t" r="r" b="b"/>
              <a:pathLst>
                <a:path w="7383" h="9168" extrusionOk="0">
                  <a:moveTo>
                    <a:pt x="7242" y="1"/>
                  </a:moveTo>
                  <a:cubicBezTo>
                    <a:pt x="7217" y="1"/>
                    <a:pt x="7193" y="8"/>
                    <a:pt x="7170" y="21"/>
                  </a:cubicBezTo>
                  <a:cubicBezTo>
                    <a:pt x="3963" y="2191"/>
                    <a:pt x="1421" y="5382"/>
                    <a:pt x="23" y="8997"/>
                  </a:cubicBezTo>
                  <a:cubicBezTo>
                    <a:pt x="0" y="9062"/>
                    <a:pt x="30" y="9133"/>
                    <a:pt x="94" y="9155"/>
                  </a:cubicBezTo>
                  <a:cubicBezTo>
                    <a:pt x="106" y="9161"/>
                    <a:pt x="123" y="9168"/>
                    <a:pt x="142" y="9168"/>
                  </a:cubicBezTo>
                  <a:cubicBezTo>
                    <a:pt x="188" y="9168"/>
                    <a:pt x="235" y="9138"/>
                    <a:pt x="254" y="9084"/>
                  </a:cubicBezTo>
                  <a:cubicBezTo>
                    <a:pt x="1639" y="5516"/>
                    <a:pt x="4146" y="2375"/>
                    <a:pt x="7312" y="228"/>
                  </a:cubicBezTo>
                  <a:cubicBezTo>
                    <a:pt x="7371" y="192"/>
                    <a:pt x="7382" y="116"/>
                    <a:pt x="7347" y="56"/>
                  </a:cubicBezTo>
                  <a:cubicBezTo>
                    <a:pt x="7321" y="19"/>
                    <a:pt x="7282" y="1"/>
                    <a:pt x="7242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1"/>
            <p:cNvSpPr/>
            <p:nvPr/>
          </p:nvSpPr>
          <p:spPr>
            <a:xfrm>
              <a:off x="7513825" y="2394409"/>
              <a:ext cx="136801" cy="29359"/>
            </a:xfrm>
            <a:custGeom>
              <a:avLst/>
              <a:gdLst/>
              <a:ahLst/>
              <a:cxnLst/>
              <a:rect l="l" t="t" r="r" b="b"/>
              <a:pathLst>
                <a:path w="10209" h="2191" extrusionOk="0">
                  <a:moveTo>
                    <a:pt x="321" y="1"/>
                  </a:moveTo>
                  <a:cubicBezTo>
                    <a:pt x="262" y="1"/>
                    <a:pt x="204" y="11"/>
                    <a:pt x="154" y="38"/>
                  </a:cubicBezTo>
                  <a:cubicBezTo>
                    <a:pt x="83" y="73"/>
                    <a:pt x="36" y="127"/>
                    <a:pt x="18" y="203"/>
                  </a:cubicBezTo>
                  <a:cubicBezTo>
                    <a:pt x="1" y="268"/>
                    <a:pt x="42" y="339"/>
                    <a:pt x="113" y="351"/>
                  </a:cubicBezTo>
                  <a:cubicBezTo>
                    <a:pt x="122" y="354"/>
                    <a:pt x="132" y="355"/>
                    <a:pt x="142" y="355"/>
                  </a:cubicBezTo>
                  <a:cubicBezTo>
                    <a:pt x="193" y="355"/>
                    <a:pt x="246" y="316"/>
                    <a:pt x="260" y="263"/>
                  </a:cubicBezTo>
                  <a:cubicBezTo>
                    <a:pt x="267" y="255"/>
                    <a:pt x="287" y="251"/>
                    <a:pt x="314" y="251"/>
                  </a:cubicBezTo>
                  <a:cubicBezTo>
                    <a:pt x="355" y="251"/>
                    <a:pt x="414" y="261"/>
                    <a:pt x="478" y="285"/>
                  </a:cubicBezTo>
                  <a:cubicBezTo>
                    <a:pt x="3456" y="1530"/>
                    <a:pt x="6729" y="2190"/>
                    <a:pt x="9960" y="2190"/>
                  </a:cubicBezTo>
                  <a:lnTo>
                    <a:pt x="10079" y="2190"/>
                  </a:lnTo>
                  <a:cubicBezTo>
                    <a:pt x="10150" y="2190"/>
                    <a:pt x="10208" y="2131"/>
                    <a:pt x="10208" y="2067"/>
                  </a:cubicBezTo>
                  <a:cubicBezTo>
                    <a:pt x="10202" y="1997"/>
                    <a:pt x="10150" y="1943"/>
                    <a:pt x="10079" y="1943"/>
                  </a:cubicBezTo>
                  <a:lnTo>
                    <a:pt x="9960" y="1943"/>
                  </a:lnTo>
                  <a:cubicBezTo>
                    <a:pt x="6765" y="1943"/>
                    <a:pt x="3521" y="1289"/>
                    <a:pt x="573" y="56"/>
                  </a:cubicBezTo>
                  <a:cubicBezTo>
                    <a:pt x="499" y="24"/>
                    <a:pt x="408" y="1"/>
                    <a:pt x="32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1"/>
            <p:cNvSpPr/>
            <p:nvPr/>
          </p:nvSpPr>
          <p:spPr>
            <a:xfrm>
              <a:off x="7374358" y="2469516"/>
              <a:ext cx="179145" cy="37466"/>
            </a:xfrm>
            <a:custGeom>
              <a:avLst/>
              <a:gdLst/>
              <a:ahLst/>
              <a:cxnLst/>
              <a:rect l="l" t="t" r="r" b="b"/>
              <a:pathLst>
                <a:path w="13369" h="2796" extrusionOk="0">
                  <a:moveTo>
                    <a:pt x="137" y="0"/>
                  </a:moveTo>
                  <a:cubicBezTo>
                    <a:pt x="89" y="0"/>
                    <a:pt x="45" y="29"/>
                    <a:pt x="23" y="77"/>
                  </a:cubicBezTo>
                  <a:cubicBezTo>
                    <a:pt x="1" y="142"/>
                    <a:pt x="29" y="213"/>
                    <a:pt x="94" y="241"/>
                  </a:cubicBezTo>
                  <a:cubicBezTo>
                    <a:pt x="4176" y="1911"/>
                    <a:pt x="8657" y="2796"/>
                    <a:pt x="13068" y="2796"/>
                  </a:cubicBezTo>
                  <a:cubicBezTo>
                    <a:pt x="13128" y="2796"/>
                    <a:pt x="13186" y="2789"/>
                    <a:pt x="13245" y="2789"/>
                  </a:cubicBezTo>
                  <a:cubicBezTo>
                    <a:pt x="13316" y="2789"/>
                    <a:pt x="13368" y="2736"/>
                    <a:pt x="13368" y="2666"/>
                  </a:cubicBezTo>
                  <a:cubicBezTo>
                    <a:pt x="13368" y="2595"/>
                    <a:pt x="13316" y="2541"/>
                    <a:pt x="13245" y="2541"/>
                  </a:cubicBezTo>
                  <a:cubicBezTo>
                    <a:pt x="13173" y="2542"/>
                    <a:pt x="13100" y="2542"/>
                    <a:pt x="13027" y="2542"/>
                  </a:cubicBezTo>
                  <a:cubicBezTo>
                    <a:pt x="8663" y="2542"/>
                    <a:pt x="4226" y="1664"/>
                    <a:pt x="189" y="12"/>
                  </a:cubicBezTo>
                  <a:cubicBezTo>
                    <a:pt x="172" y="4"/>
                    <a:pt x="154" y="0"/>
                    <a:pt x="137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1"/>
            <p:cNvSpPr/>
            <p:nvPr/>
          </p:nvSpPr>
          <p:spPr>
            <a:xfrm>
              <a:off x="7221129" y="2400291"/>
              <a:ext cx="100152" cy="159942"/>
            </a:xfrm>
            <a:custGeom>
              <a:avLst/>
              <a:gdLst/>
              <a:ahLst/>
              <a:cxnLst/>
              <a:rect l="l" t="t" r="r" b="b"/>
              <a:pathLst>
                <a:path w="7474" h="11936" extrusionOk="0">
                  <a:moveTo>
                    <a:pt x="7331" y="1"/>
                  </a:moveTo>
                  <a:cubicBezTo>
                    <a:pt x="7299" y="1"/>
                    <a:pt x="7266" y="14"/>
                    <a:pt x="7242" y="42"/>
                  </a:cubicBezTo>
                  <a:cubicBezTo>
                    <a:pt x="5661" y="1705"/>
                    <a:pt x="4034" y="3426"/>
                    <a:pt x="2702" y="5360"/>
                  </a:cubicBezTo>
                  <a:cubicBezTo>
                    <a:pt x="1203" y="7530"/>
                    <a:pt x="302" y="9696"/>
                    <a:pt x="13" y="11794"/>
                  </a:cubicBezTo>
                  <a:cubicBezTo>
                    <a:pt x="0" y="11865"/>
                    <a:pt x="48" y="11930"/>
                    <a:pt x="119" y="11936"/>
                  </a:cubicBezTo>
                  <a:lnTo>
                    <a:pt x="136" y="11936"/>
                  </a:lnTo>
                  <a:cubicBezTo>
                    <a:pt x="196" y="11936"/>
                    <a:pt x="248" y="11895"/>
                    <a:pt x="261" y="11830"/>
                  </a:cubicBezTo>
                  <a:cubicBezTo>
                    <a:pt x="544" y="9772"/>
                    <a:pt x="1434" y="7643"/>
                    <a:pt x="2909" y="5502"/>
                  </a:cubicBezTo>
                  <a:cubicBezTo>
                    <a:pt x="4229" y="3586"/>
                    <a:pt x="5851" y="1869"/>
                    <a:pt x="7425" y="213"/>
                  </a:cubicBezTo>
                  <a:cubicBezTo>
                    <a:pt x="7473" y="159"/>
                    <a:pt x="7466" y="83"/>
                    <a:pt x="7419" y="36"/>
                  </a:cubicBezTo>
                  <a:cubicBezTo>
                    <a:pt x="7394" y="13"/>
                    <a:pt x="7362" y="1"/>
                    <a:pt x="733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1"/>
            <p:cNvSpPr/>
            <p:nvPr/>
          </p:nvSpPr>
          <p:spPr>
            <a:xfrm>
              <a:off x="7241041" y="2546003"/>
              <a:ext cx="180753" cy="52314"/>
            </a:xfrm>
            <a:custGeom>
              <a:avLst/>
              <a:gdLst/>
              <a:ahLst/>
              <a:cxnLst/>
              <a:rect l="l" t="t" r="r" b="b"/>
              <a:pathLst>
                <a:path w="13489" h="3904" extrusionOk="0">
                  <a:moveTo>
                    <a:pt x="144" y="0"/>
                  </a:moveTo>
                  <a:cubicBezTo>
                    <a:pt x="96" y="0"/>
                    <a:pt x="52" y="29"/>
                    <a:pt x="30" y="77"/>
                  </a:cubicBezTo>
                  <a:cubicBezTo>
                    <a:pt x="0" y="142"/>
                    <a:pt x="30" y="213"/>
                    <a:pt x="95" y="242"/>
                  </a:cubicBezTo>
                  <a:cubicBezTo>
                    <a:pt x="4306" y="2112"/>
                    <a:pt x="8764" y="3343"/>
                    <a:pt x="13339" y="3904"/>
                  </a:cubicBezTo>
                  <a:lnTo>
                    <a:pt x="13352" y="3904"/>
                  </a:lnTo>
                  <a:cubicBezTo>
                    <a:pt x="13417" y="3904"/>
                    <a:pt x="13470" y="3857"/>
                    <a:pt x="13475" y="3798"/>
                  </a:cubicBezTo>
                  <a:cubicBezTo>
                    <a:pt x="13488" y="3727"/>
                    <a:pt x="13434" y="3669"/>
                    <a:pt x="13369" y="3656"/>
                  </a:cubicBezTo>
                  <a:cubicBezTo>
                    <a:pt x="8818" y="3103"/>
                    <a:pt x="4382" y="1876"/>
                    <a:pt x="196" y="12"/>
                  </a:cubicBezTo>
                  <a:cubicBezTo>
                    <a:pt x="178" y="4"/>
                    <a:pt x="161" y="0"/>
                    <a:pt x="144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1"/>
            <p:cNvSpPr/>
            <p:nvPr/>
          </p:nvSpPr>
          <p:spPr>
            <a:xfrm>
              <a:off x="7575867" y="2437128"/>
              <a:ext cx="36917" cy="22994"/>
            </a:xfrm>
            <a:custGeom>
              <a:avLst/>
              <a:gdLst/>
              <a:ahLst/>
              <a:cxnLst/>
              <a:rect l="l" t="t" r="r" b="b"/>
              <a:pathLst>
                <a:path w="2755" h="1716" extrusionOk="0">
                  <a:moveTo>
                    <a:pt x="1486" y="0"/>
                  </a:moveTo>
                  <a:cubicBezTo>
                    <a:pt x="1417" y="0"/>
                    <a:pt x="1349" y="8"/>
                    <a:pt x="1285" y="23"/>
                  </a:cubicBezTo>
                  <a:cubicBezTo>
                    <a:pt x="608" y="181"/>
                    <a:pt x="0" y="943"/>
                    <a:pt x="714" y="1491"/>
                  </a:cubicBezTo>
                  <a:cubicBezTo>
                    <a:pt x="921" y="1651"/>
                    <a:pt x="1182" y="1716"/>
                    <a:pt x="1447" y="1716"/>
                  </a:cubicBezTo>
                  <a:cubicBezTo>
                    <a:pt x="1573" y="1716"/>
                    <a:pt x="1700" y="1701"/>
                    <a:pt x="1822" y="1675"/>
                  </a:cubicBezTo>
                  <a:cubicBezTo>
                    <a:pt x="2140" y="1604"/>
                    <a:pt x="2470" y="1427"/>
                    <a:pt x="2565" y="1114"/>
                  </a:cubicBezTo>
                  <a:cubicBezTo>
                    <a:pt x="2754" y="498"/>
                    <a:pt x="2057" y="0"/>
                    <a:pt x="1486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1"/>
            <p:cNvSpPr/>
            <p:nvPr/>
          </p:nvSpPr>
          <p:spPr>
            <a:xfrm>
              <a:off x="7649433" y="2366456"/>
              <a:ext cx="21869" cy="13628"/>
            </a:xfrm>
            <a:custGeom>
              <a:avLst/>
              <a:gdLst/>
              <a:ahLst/>
              <a:cxnLst/>
              <a:rect l="l" t="t" r="r" b="b"/>
              <a:pathLst>
                <a:path w="1632" h="1017" extrusionOk="0">
                  <a:moveTo>
                    <a:pt x="880" y="0"/>
                  </a:moveTo>
                  <a:cubicBezTo>
                    <a:pt x="839" y="0"/>
                    <a:pt x="799" y="5"/>
                    <a:pt x="760" y="14"/>
                  </a:cubicBezTo>
                  <a:cubicBezTo>
                    <a:pt x="360" y="107"/>
                    <a:pt x="0" y="556"/>
                    <a:pt x="425" y="885"/>
                  </a:cubicBezTo>
                  <a:cubicBezTo>
                    <a:pt x="543" y="980"/>
                    <a:pt x="695" y="1017"/>
                    <a:pt x="849" y="1017"/>
                  </a:cubicBezTo>
                  <a:cubicBezTo>
                    <a:pt x="926" y="1017"/>
                    <a:pt x="1004" y="1008"/>
                    <a:pt x="1079" y="992"/>
                  </a:cubicBezTo>
                  <a:cubicBezTo>
                    <a:pt x="1268" y="951"/>
                    <a:pt x="1462" y="844"/>
                    <a:pt x="1522" y="662"/>
                  </a:cubicBezTo>
                  <a:cubicBezTo>
                    <a:pt x="1632" y="293"/>
                    <a:pt x="1221" y="0"/>
                    <a:pt x="880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1"/>
            <p:cNvSpPr/>
            <p:nvPr/>
          </p:nvSpPr>
          <p:spPr>
            <a:xfrm>
              <a:off x="7719998" y="2340876"/>
              <a:ext cx="24267" cy="24991"/>
            </a:xfrm>
            <a:custGeom>
              <a:avLst/>
              <a:gdLst/>
              <a:ahLst/>
              <a:cxnLst/>
              <a:rect l="l" t="t" r="r" b="b"/>
              <a:pathLst>
                <a:path w="1811" h="1865" extrusionOk="0">
                  <a:moveTo>
                    <a:pt x="658" y="1"/>
                  </a:moveTo>
                  <a:cubicBezTo>
                    <a:pt x="382" y="1"/>
                    <a:pt x="138" y="157"/>
                    <a:pt x="64" y="548"/>
                  </a:cubicBezTo>
                  <a:cubicBezTo>
                    <a:pt x="1" y="884"/>
                    <a:pt x="153" y="1232"/>
                    <a:pt x="371" y="1498"/>
                  </a:cubicBezTo>
                  <a:cubicBezTo>
                    <a:pt x="540" y="1693"/>
                    <a:pt x="776" y="1865"/>
                    <a:pt x="1026" y="1865"/>
                  </a:cubicBezTo>
                  <a:cubicBezTo>
                    <a:pt x="1056" y="1865"/>
                    <a:pt x="1085" y="1862"/>
                    <a:pt x="1114" y="1857"/>
                  </a:cubicBezTo>
                  <a:cubicBezTo>
                    <a:pt x="1746" y="1746"/>
                    <a:pt x="1811" y="813"/>
                    <a:pt x="1457" y="401"/>
                  </a:cubicBezTo>
                  <a:cubicBezTo>
                    <a:pt x="1254" y="163"/>
                    <a:pt x="939" y="1"/>
                    <a:pt x="65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1"/>
            <p:cNvSpPr/>
            <p:nvPr/>
          </p:nvSpPr>
          <p:spPr>
            <a:xfrm>
              <a:off x="7635283" y="2294257"/>
              <a:ext cx="22056" cy="22713"/>
            </a:xfrm>
            <a:custGeom>
              <a:avLst/>
              <a:gdLst/>
              <a:ahLst/>
              <a:cxnLst/>
              <a:rect l="l" t="t" r="r" b="b"/>
              <a:pathLst>
                <a:path w="1646" h="1695" extrusionOk="0">
                  <a:moveTo>
                    <a:pt x="597" y="1"/>
                  </a:moveTo>
                  <a:cubicBezTo>
                    <a:pt x="345" y="1"/>
                    <a:pt x="124" y="142"/>
                    <a:pt x="60" y="495"/>
                  </a:cubicBezTo>
                  <a:cubicBezTo>
                    <a:pt x="0" y="802"/>
                    <a:pt x="136" y="1120"/>
                    <a:pt x="336" y="1361"/>
                  </a:cubicBezTo>
                  <a:cubicBezTo>
                    <a:pt x="488" y="1539"/>
                    <a:pt x="700" y="1694"/>
                    <a:pt x="923" y="1694"/>
                  </a:cubicBezTo>
                  <a:cubicBezTo>
                    <a:pt x="951" y="1694"/>
                    <a:pt x="980" y="1692"/>
                    <a:pt x="1008" y="1686"/>
                  </a:cubicBezTo>
                  <a:cubicBezTo>
                    <a:pt x="1587" y="1586"/>
                    <a:pt x="1645" y="737"/>
                    <a:pt x="1327" y="365"/>
                  </a:cubicBezTo>
                  <a:cubicBezTo>
                    <a:pt x="1142" y="147"/>
                    <a:pt x="854" y="1"/>
                    <a:pt x="59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1"/>
            <p:cNvSpPr/>
            <p:nvPr/>
          </p:nvSpPr>
          <p:spPr>
            <a:xfrm>
              <a:off x="7518019" y="2536288"/>
              <a:ext cx="16442" cy="16991"/>
            </a:xfrm>
            <a:custGeom>
              <a:avLst/>
              <a:gdLst/>
              <a:ahLst/>
              <a:cxnLst/>
              <a:rect l="l" t="t" r="r" b="b"/>
              <a:pathLst>
                <a:path w="1227" h="1268" extrusionOk="0">
                  <a:moveTo>
                    <a:pt x="447" y="1"/>
                  </a:moveTo>
                  <a:cubicBezTo>
                    <a:pt x="258" y="1"/>
                    <a:pt x="91" y="106"/>
                    <a:pt x="42" y="372"/>
                  </a:cubicBezTo>
                  <a:cubicBezTo>
                    <a:pt x="1" y="601"/>
                    <a:pt x="100" y="837"/>
                    <a:pt x="254" y="1020"/>
                  </a:cubicBezTo>
                  <a:cubicBezTo>
                    <a:pt x="363" y="1150"/>
                    <a:pt x="519" y="1268"/>
                    <a:pt x="690" y="1268"/>
                  </a:cubicBezTo>
                  <a:cubicBezTo>
                    <a:pt x="711" y="1268"/>
                    <a:pt x="733" y="1266"/>
                    <a:pt x="755" y="1262"/>
                  </a:cubicBezTo>
                  <a:cubicBezTo>
                    <a:pt x="1185" y="1185"/>
                    <a:pt x="1226" y="554"/>
                    <a:pt x="991" y="271"/>
                  </a:cubicBezTo>
                  <a:cubicBezTo>
                    <a:pt x="854" y="110"/>
                    <a:pt x="639" y="1"/>
                    <a:pt x="44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1"/>
            <p:cNvSpPr/>
            <p:nvPr/>
          </p:nvSpPr>
          <p:spPr>
            <a:xfrm>
              <a:off x="7517644" y="2457201"/>
              <a:ext cx="22271" cy="14231"/>
            </a:xfrm>
            <a:custGeom>
              <a:avLst/>
              <a:gdLst/>
              <a:ahLst/>
              <a:cxnLst/>
              <a:rect l="l" t="t" r="r" b="b"/>
              <a:pathLst>
                <a:path w="1662" h="1062" extrusionOk="0">
                  <a:moveTo>
                    <a:pt x="808" y="0"/>
                  </a:moveTo>
                  <a:cubicBezTo>
                    <a:pt x="416" y="0"/>
                    <a:pt x="1" y="296"/>
                    <a:pt x="269" y="724"/>
                  </a:cubicBezTo>
                  <a:cubicBezTo>
                    <a:pt x="394" y="920"/>
                    <a:pt x="630" y="1026"/>
                    <a:pt x="865" y="1054"/>
                  </a:cubicBezTo>
                  <a:cubicBezTo>
                    <a:pt x="902" y="1059"/>
                    <a:pt x="941" y="1061"/>
                    <a:pt x="980" y="1061"/>
                  </a:cubicBezTo>
                  <a:cubicBezTo>
                    <a:pt x="1139" y="1061"/>
                    <a:pt x="1302" y="1017"/>
                    <a:pt x="1396" y="890"/>
                  </a:cubicBezTo>
                  <a:cubicBezTo>
                    <a:pt x="1662" y="542"/>
                    <a:pt x="1260" y="52"/>
                    <a:pt x="895" y="5"/>
                  </a:cubicBezTo>
                  <a:cubicBezTo>
                    <a:pt x="866" y="2"/>
                    <a:pt x="837" y="0"/>
                    <a:pt x="808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1"/>
            <p:cNvSpPr/>
            <p:nvPr/>
          </p:nvSpPr>
          <p:spPr>
            <a:xfrm>
              <a:off x="7574192" y="2516161"/>
              <a:ext cx="16455" cy="17286"/>
            </a:xfrm>
            <a:custGeom>
              <a:avLst/>
              <a:gdLst/>
              <a:ahLst/>
              <a:cxnLst/>
              <a:rect l="l" t="t" r="r" b="b"/>
              <a:pathLst>
                <a:path w="1228" h="1290" extrusionOk="0">
                  <a:moveTo>
                    <a:pt x="461" y="1"/>
                  </a:moveTo>
                  <a:cubicBezTo>
                    <a:pt x="298" y="1"/>
                    <a:pt x="150" y="91"/>
                    <a:pt x="77" y="317"/>
                  </a:cubicBezTo>
                  <a:cubicBezTo>
                    <a:pt x="1" y="540"/>
                    <a:pt x="77" y="788"/>
                    <a:pt x="202" y="989"/>
                  </a:cubicBezTo>
                  <a:cubicBezTo>
                    <a:pt x="304" y="1141"/>
                    <a:pt x="459" y="1290"/>
                    <a:pt x="645" y="1290"/>
                  </a:cubicBezTo>
                  <a:cubicBezTo>
                    <a:pt x="652" y="1290"/>
                    <a:pt x="660" y="1290"/>
                    <a:pt x="667" y="1289"/>
                  </a:cubicBezTo>
                  <a:cubicBezTo>
                    <a:pt x="1103" y="1272"/>
                    <a:pt x="1228" y="647"/>
                    <a:pt x="1027" y="341"/>
                  </a:cubicBezTo>
                  <a:cubicBezTo>
                    <a:pt x="899" y="146"/>
                    <a:pt x="668" y="1"/>
                    <a:pt x="461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1"/>
            <p:cNvSpPr/>
            <p:nvPr/>
          </p:nvSpPr>
          <p:spPr>
            <a:xfrm>
              <a:off x="6866096" y="2775558"/>
              <a:ext cx="869245" cy="205047"/>
            </a:xfrm>
            <a:custGeom>
              <a:avLst/>
              <a:gdLst/>
              <a:ahLst/>
              <a:cxnLst/>
              <a:rect l="l" t="t" r="r" b="b"/>
              <a:pathLst>
                <a:path w="64869" h="15302" extrusionOk="0">
                  <a:moveTo>
                    <a:pt x="1" y="0"/>
                  </a:moveTo>
                  <a:lnTo>
                    <a:pt x="21884" y="14825"/>
                  </a:lnTo>
                  <a:cubicBezTo>
                    <a:pt x="22347" y="15136"/>
                    <a:pt x="22891" y="15301"/>
                    <a:pt x="23441" y="15301"/>
                  </a:cubicBezTo>
                  <a:cubicBezTo>
                    <a:pt x="23662" y="15301"/>
                    <a:pt x="23884" y="15275"/>
                    <a:pt x="24102" y="15220"/>
                  </a:cubicBezTo>
                  <a:lnTo>
                    <a:pt x="64261" y="5283"/>
                  </a:lnTo>
                  <a:cubicBezTo>
                    <a:pt x="64797" y="5149"/>
                    <a:pt x="64868" y="4412"/>
                    <a:pt x="64361" y="4181"/>
                  </a:cubicBezTo>
                  <a:lnTo>
                    <a:pt x="58665" y="16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1"/>
            <p:cNvSpPr/>
            <p:nvPr/>
          </p:nvSpPr>
          <p:spPr>
            <a:xfrm>
              <a:off x="6778862" y="2637739"/>
              <a:ext cx="926275" cy="318237"/>
            </a:xfrm>
            <a:custGeom>
              <a:avLst/>
              <a:gdLst/>
              <a:ahLst/>
              <a:cxnLst/>
              <a:rect l="l" t="t" r="r" b="b"/>
              <a:pathLst>
                <a:path w="69125" h="23749" extrusionOk="0">
                  <a:moveTo>
                    <a:pt x="38696" y="0"/>
                  </a:moveTo>
                  <a:lnTo>
                    <a:pt x="1" y="7060"/>
                  </a:lnTo>
                  <a:lnTo>
                    <a:pt x="31867" y="23749"/>
                  </a:lnTo>
                  <a:lnTo>
                    <a:pt x="68300" y="14684"/>
                  </a:lnTo>
                  <a:cubicBezTo>
                    <a:pt x="69037" y="14501"/>
                    <a:pt x="69125" y="13488"/>
                    <a:pt x="68430" y="13175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1"/>
            <p:cNvSpPr/>
            <p:nvPr/>
          </p:nvSpPr>
          <p:spPr>
            <a:xfrm>
              <a:off x="6758548" y="2594765"/>
              <a:ext cx="467660" cy="361210"/>
            </a:xfrm>
            <a:custGeom>
              <a:avLst/>
              <a:gdLst/>
              <a:ahLst/>
              <a:cxnLst/>
              <a:rect l="l" t="t" r="r" b="b"/>
              <a:pathLst>
                <a:path w="34900" h="26956" extrusionOk="0">
                  <a:moveTo>
                    <a:pt x="3031" y="0"/>
                  </a:moveTo>
                  <a:cubicBezTo>
                    <a:pt x="3031" y="0"/>
                    <a:pt x="1" y="1928"/>
                    <a:pt x="1" y="5779"/>
                  </a:cubicBezTo>
                  <a:cubicBezTo>
                    <a:pt x="1" y="8345"/>
                    <a:pt x="1517" y="10267"/>
                    <a:pt x="1517" y="10267"/>
                  </a:cubicBezTo>
                  <a:lnTo>
                    <a:pt x="33383" y="26956"/>
                  </a:lnTo>
                  <a:cubicBezTo>
                    <a:pt x="33383" y="26956"/>
                    <a:pt x="30346" y="24384"/>
                    <a:pt x="31862" y="18611"/>
                  </a:cubicBezTo>
                  <a:cubicBezTo>
                    <a:pt x="32357" y="16730"/>
                    <a:pt x="34899" y="14118"/>
                    <a:pt x="34899" y="14118"/>
                  </a:cubicBezTo>
                  <a:lnTo>
                    <a:pt x="30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1"/>
            <p:cNvSpPr/>
            <p:nvPr/>
          </p:nvSpPr>
          <p:spPr>
            <a:xfrm>
              <a:off x="6820817" y="2626054"/>
              <a:ext cx="86618" cy="161443"/>
            </a:xfrm>
            <a:custGeom>
              <a:avLst/>
              <a:gdLst/>
              <a:ahLst/>
              <a:cxnLst/>
              <a:rect l="l" t="t" r="r" b="b"/>
              <a:pathLst>
                <a:path w="6464" h="12048" extrusionOk="0">
                  <a:moveTo>
                    <a:pt x="3633" y="0"/>
                  </a:moveTo>
                  <a:cubicBezTo>
                    <a:pt x="3633" y="0"/>
                    <a:pt x="0" y="2053"/>
                    <a:pt x="0" y="5897"/>
                  </a:cubicBezTo>
                  <a:cubicBezTo>
                    <a:pt x="0" y="8468"/>
                    <a:pt x="1522" y="10390"/>
                    <a:pt x="1522" y="10390"/>
                  </a:cubicBezTo>
                  <a:lnTo>
                    <a:pt x="4682" y="12047"/>
                  </a:lnTo>
                  <a:cubicBezTo>
                    <a:pt x="4216" y="11340"/>
                    <a:pt x="3155" y="9489"/>
                    <a:pt x="3155" y="7183"/>
                  </a:cubicBezTo>
                  <a:cubicBezTo>
                    <a:pt x="3155" y="4258"/>
                    <a:pt x="5432" y="2235"/>
                    <a:pt x="6464" y="1239"/>
                  </a:cubicBezTo>
                  <a:lnTo>
                    <a:pt x="36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71"/>
            <p:cNvSpPr/>
            <p:nvPr/>
          </p:nvSpPr>
          <p:spPr>
            <a:xfrm>
              <a:off x="7048068" y="2725925"/>
              <a:ext cx="100379" cy="187064"/>
            </a:xfrm>
            <a:custGeom>
              <a:avLst/>
              <a:gdLst/>
              <a:ahLst/>
              <a:cxnLst/>
              <a:rect l="l" t="t" r="r" b="b"/>
              <a:pathLst>
                <a:path w="7491" h="13960" extrusionOk="0">
                  <a:moveTo>
                    <a:pt x="4206" y="0"/>
                  </a:moveTo>
                  <a:cubicBezTo>
                    <a:pt x="4206" y="0"/>
                    <a:pt x="1" y="2378"/>
                    <a:pt x="1" y="6836"/>
                  </a:cubicBezTo>
                  <a:cubicBezTo>
                    <a:pt x="1" y="9808"/>
                    <a:pt x="1759" y="12043"/>
                    <a:pt x="1759" y="12043"/>
                  </a:cubicBezTo>
                  <a:lnTo>
                    <a:pt x="5427" y="13959"/>
                  </a:lnTo>
                  <a:cubicBezTo>
                    <a:pt x="4883" y="13140"/>
                    <a:pt x="3658" y="10999"/>
                    <a:pt x="3658" y="8322"/>
                  </a:cubicBezTo>
                  <a:cubicBezTo>
                    <a:pt x="3658" y="4937"/>
                    <a:pt x="6293" y="2590"/>
                    <a:pt x="7490" y="1434"/>
                  </a:cubicBezTo>
                  <a:lnTo>
                    <a:pt x="4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71"/>
            <p:cNvSpPr/>
            <p:nvPr/>
          </p:nvSpPr>
          <p:spPr>
            <a:xfrm>
              <a:off x="7175381" y="2672673"/>
              <a:ext cx="510017" cy="266070"/>
            </a:xfrm>
            <a:custGeom>
              <a:avLst/>
              <a:gdLst/>
              <a:ahLst/>
              <a:cxnLst/>
              <a:rect l="l" t="t" r="r" b="b"/>
              <a:pathLst>
                <a:path w="38061" h="19856" extrusionOk="0">
                  <a:moveTo>
                    <a:pt x="38061" y="0"/>
                  </a:moveTo>
                  <a:lnTo>
                    <a:pt x="3792" y="8304"/>
                  </a:lnTo>
                  <a:cubicBezTo>
                    <a:pt x="3792" y="8304"/>
                    <a:pt x="1339" y="10497"/>
                    <a:pt x="667" y="13570"/>
                  </a:cubicBezTo>
                  <a:cubicBezTo>
                    <a:pt x="1" y="16648"/>
                    <a:pt x="1516" y="19855"/>
                    <a:pt x="1516" y="19855"/>
                  </a:cubicBezTo>
                  <a:lnTo>
                    <a:pt x="37930" y="10868"/>
                  </a:lnTo>
                  <a:cubicBezTo>
                    <a:pt x="37930" y="10868"/>
                    <a:pt x="35655" y="8304"/>
                    <a:pt x="35655" y="5738"/>
                  </a:cubicBezTo>
                  <a:cubicBezTo>
                    <a:pt x="35655" y="1245"/>
                    <a:pt x="38060" y="0"/>
                    <a:pt x="38061" y="0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1"/>
            <p:cNvSpPr/>
            <p:nvPr/>
          </p:nvSpPr>
          <p:spPr>
            <a:xfrm>
              <a:off x="7204701" y="2692036"/>
              <a:ext cx="462367" cy="117196"/>
            </a:xfrm>
            <a:custGeom>
              <a:avLst/>
              <a:gdLst/>
              <a:ahLst/>
              <a:cxnLst/>
              <a:rect l="l" t="t" r="r" b="b"/>
              <a:pathLst>
                <a:path w="34505" h="8746" extrusionOk="0">
                  <a:moveTo>
                    <a:pt x="34504" y="0"/>
                  </a:moveTo>
                  <a:lnTo>
                    <a:pt x="342" y="8274"/>
                  </a:lnTo>
                  <a:cubicBezTo>
                    <a:pt x="230" y="8421"/>
                    <a:pt x="118" y="8580"/>
                    <a:pt x="1" y="8745"/>
                  </a:cubicBezTo>
                  <a:lnTo>
                    <a:pt x="34256" y="449"/>
                  </a:lnTo>
                  <a:cubicBezTo>
                    <a:pt x="34333" y="289"/>
                    <a:pt x="34415" y="136"/>
                    <a:pt x="34504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1"/>
            <p:cNvSpPr/>
            <p:nvPr/>
          </p:nvSpPr>
          <p:spPr>
            <a:xfrm>
              <a:off x="7196647" y="2704753"/>
              <a:ext cx="464176" cy="117679"/>
            </a:xfrm>
            <a:custGeom>
              <a:avLst/>
              <a:gdLst/>
              <a:ahLst/>
              <a:cxnLst/>
              <a:rect l="l" t="t" r="r" b="b"/>
              <a:pathLst>
                <a:path w="34640" h="8782" extrusionOk="0">
                  <a:moveTo>
                    <a:pt x="34639" y="1"/>
                  </a:moveTo>
                  <a:lnTo>
                    <a:pt x="259" y="8327"/>
                  </a:lnTo>
                  <a:cubicBezTo>
                    <a:pt x="171" y="8474"/>
                    <a:pt x="82" y="8629"/>
                    <a:pt x="0" y="8781"/>
                  </a:cubicBezTo>
                  <a:lnTo>
                    <a:pt x="34485" y="425"/>
                  </a:lnTo>
                  <a:cubicBezTo>
                    <a:pt x="34533" y="278"/>
                    <a:pt x="34586" y="137"/>
                    <a:pt x="3463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1"/>
            <p:cNvSpPr/>
            <p:nvPr/>
          </p:nvSpPr>
          <p:spPr>
            <a:xfrm>
              <a:off x="7190550" y="2716839"/>
              <a:ext cx="466400" cy="118242"/>
            </a:xfrm>
            <a:custGeom>
              <a:avLst/>
              <a:gdLst/>
              <a:ahLst/>
              <a:cxnLst/>
              <a:rect l="l" t="t" r="r" b="b"/>
              <a:pathLst>
                <a:path w="34806" h="8824" extrusionOk="0">
                  <a:moveTo>
                    <a:pt x="34806" y="0"/>
                  </a:moveTo>
                  <a:lnTo>
                    <a:pt x="195" y="8386"/>
                  </a:lnTo>
                  <a:cubicBezTo>
                    <a:pt x="124" y="8528"/>
                    <a:pt x="60" y="8675"/>
                    <a:pt x="1" y="8823"/>
                  </a:cubicBezTo>
                  <a:lnTo>
                    <a:pt x="34711" y="414"/>
                  </a:lnTo>
                  <a:cubicBezTo>
                    <a:pt x="34741" y="272"/>
                    <a:pt x="34770" y="136"/>
                    <a:pt x="34806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1"/>
            <p:cNvSpPr/>
            <p:nvPr/>
          </p:nvSpPr>
          <p:spPr>
            <a:xfrm>
              <a:off x="7186209" y="2728618"/>
              <a:ext cx="468451" cy="118791"/>
            </a:xfrm>
            <a:custGeom>
              <a:avLst/>
              <a:gdLst/>
              <a:ahLst/>
              <a:cxnLst/>
              <a:rect l="l" t="t" r="r" b="b"/>
              <a:pathLst>
                <a:path w="34959" h="8865" extrusionOk="0">
                  <a:moveTo>
                    <a:pt x="34958" y="0"/>
                  </a:moveTo>
                  <a:lnTo>
                    <a:pt x="137" y="8440"/>
                  </a:lnTo>
                  <a:cubicBezTo>
                    <a:pt x="83" y="8574"/>
                    <a:pt x="42" y="8716"/>
                    <a:pt x="1" y="8864"/>
                  </a:cubicBezTo>
                  <a:lnTo>
                    <a:pt x="34905" y="401"/>
                  </a:lnTo>
                  <a:cubicBezTo>
                    <a:pt x="34923" y="266"/>
                    <a:pt x="34934" y="131"/>
                    <a:pt x="34958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1"/>
            <p:cNvSpPr/>
            <p:nvPr/>
          </p:nvSpPr>
          <p:spPr>
            <a:xfrm>
              <a:off x="7183448" y="2740142"/>
              <a:ext cx="470018" cy="119113"/>
            </a:xfrm>
            <a:custGeom>
              <a:avLst/>
              <a:gdLst/>
              <a:ahLst/>
              <a:cxnLst/>
              <a:rect l="l" t="t" r="r" b="b"/>
              <a:pathLst>
                <a:path w="35076" h="8889" extrusionOk="0">
                  <a:moveTo>
                    <a:pt x="35075" y="1"/>
                  </a:moveTo>
                  <a:lnTo>
                    <a:pt x="82" y="8476"/>
                  </a:lnTo>
                  <a:cubicBezTo>
                    <a:pt x="77" y="8500"/>
                    <a:pt x="71" y="8517"/>
                    <a:pt x="65" y="8535"/>
                  </a:cubicBezTo>
                  <a:cubicBezTo>
                    <a:pt x="41" y="8653"/>
                    <a:pt x="17" y="8770"/>
                    <a:pt x="0" y="8889"/>
                  </a:cubicBezTo>
                  <a:lnTo>
                    <a:pt x="35058" y="390"/>
                  </a:lnTo>
                  <a:cubicBezTo>
                    <a:pt x="35064" y="261"/>
                    <a:pt x="35070" y="125"/>
                    <a:pt x="35075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1"/>
            <p:cNvSpPr/>
            <p:nvPr/>
          </p:nvSpPr>
          <p:spPr>
            <a:xfrm>
              <a:off x="7182175" y="2751371"/>
              <a:ext cx="471466" cy="119340"/>
            </a:xfrm>
            <a:custGeom>
              <a:avLst/>
              <a:gdLst/>
              <a:ahLst/>
              <a:cxnLst/>
              <a:rect l="l" t="t" r="r" b="b"/>
              <a:pathLst>
                <a:path w="35184" h="8906" extrusionOk="0">
                  <a:moveTo>
                    <a:pt x="35153" y="1"/>
                  </a:moveTo>
                  <a:lnTo>
                    <a:pt x="36" y="8511"/>
                  </a:lnTo>
                  <a:cubicBezTo>
                    <a:pt x="19" y="8640"/>
                    <a:pt x="13" y="8776"/>
                    <a:pt x="0" y="8906"/>
                  </a:cubicBezTo>
                  <a:lnTo>
                    <a:pt x="35183" y="384"/>
                  </a:lnTo>
                  <a:cubicBezTo>
                    <a:pt x="35165" y="254"/>
                    <a:pt x="35153" y="131"/>
                    <a:pt x="35153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1"/>
            <p:cNvSpPr/>
            <p:nvPr/>
          </p:nvSpPr>
          <p:spPr>
            <a:xfrm>
              <a:off x="7182014" y="2762279"/>
              <a:ext cx="473596" cy="119649"/>
            </a:xfrm>
            <a:custGeom>
              <a:avLst/>
              <a:gdLst/>
              <a:ahLst/>
              <a:cxnLst/>
              <a:rect l="l" t="t" r="r" b="b"/>
              <a:pathLst>
                <a:path w="35343" h="8929" extrusionOk="0">
                  <a:moveTo>
                    <a:pt x="35259" y="0"/>
                  </a:moveTo>
                  <a:lnTo>
                    <a:pt x="1" y="8539"/>
                  </a:lnTo>
                  <a:lnTo>
                    <a:pt x="1" y="8546"/>
                  </a:lnTo>
                  <a:cubicBezTo>
                    <a:pt x="1" y="8675"/>
                    <a:pt x="7" y="8799"/>
                    <a:pt x="12" y="8928"/>
                  </a:cubicBezTo>
                  <a:lnTo>
                    <a:pt x="35342" y="366"/>
                  </a:lnTo>
                  <a:cubicBezTo>
                    <a:pt x="35313" y="248"/>
                    <a:pt x="35283" y="125"/>
                    <a:pt x="35259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1"/>
            <p:cNvSpPr/>
            <p:nvPr/>
          </p:nvSpPr>
          <p:spPr>
            <a:xfrm>
              <a:off x="7182497" y="2772784"/>
              <a:ext cx="476504" cy="120144"/>
            </a:xfrm>
            <a:custGeom>
              <a:avLst/>
              <a:gdLst/>
              <a:ahLst/>
              <a:cxnLst/>
              <a:rect l="l" t="t" r="r" b="b"/>
              <a:pathLst>
                <a:path w="35560" h="8966" extrusionOk="0">
                  <a:moveTo>
                    <a:pt x="35429" y="1"/>
                  </a:moveTo>
                  <a:lnTo>
                    <a:pt x="0" y="8587"/>
                  </a:lnTo>
                  <a:cubicBezTo>
                    <a:pt x="12" y="8710"/>
                    <a:pt x="30" y="8840"/>
                    <a:pt x="41" y="8965"/>
                  </a:cubicBezTo>
                  <a:lnTo>
                    <a:pt x="35560" y="360"/>
                  </a:lnTo>
                  <a:cubicBezTo>
                    <a:pt x="35513" y="243"/>
                    <a:pt x="35470" y="125"/>
                    <a:pt x="3542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1"/>
            <p:cNvSpPr/>
            <p:nvPr/>
          </p:nvSpPr>
          <p:spPr>
            <a:xfrm>
              <a:off x="7183917" y="2783062"/>
              <a:ext cx="479573" cy="120600"/>
            </a:xfrm>
            <a:custGeom>
              <a:avLst/>
              <a:gdLst/>
              <a:ahLst/>
              <a:cxnLst/>
              <a:rect l="l" t="t" r="r" b="b"/>
              <a:pathLst>
                <a:path w="35789" h="9000" extrusionOk="0">
                  <a:moveTo>
                    <a:pt x="35625" y="1"/>
                  </a:moveTo>
                  <a:lnTo>
                    <a:pt x="0" y="8628"/>
                  </a:lnTo>
                  <a:cubicBezTo>
                    <a:pt x="17" y="8757"/>
                    <a:pt x="42" y="8882"/>
                    <a:pt x="66" y="8999"/>
                  </a:cubicBezTo>
                  <a:lnTo>
                    <a:pt x="35789" y="349"/>
                  </a:lnTo>
                  <a:cubicBezTo>
                    <a:pt x="35731" y="237"/>
                    <a:pt x="35677" y="118"/>
                    <a:pt x="35625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1"/>
            <p:cNvSpPr/>
            <p:nvPr/>
          </p:nvSpPr>
          <p:spPr>
            <a:xfrm>
              <a:off x="7185967" y="2793018"/>
              <a:ext cx="482909" cy="121310"/>
            </a:xfrm>
            <a:custGeom>
              <a:avLst/>
              <a:gdLst/>
              <a:ahLst/>
              <a:cxnLst/>
              <a:rect l="l" t="t" r="r" b="b"/>
              <a:pathLst>
                <a:path w="36038" h="9053" extrusionOk="0">
                  <a:moveTo>
                    <a:pt x="35843" y="1"/>
                  </a:moveTo>
                  <a:lnTo>
                    <a:pt x="0" y="8681"/>
                  </a:lnTo>
                  <a:cubicBezTo>
                    <a:pt x="30" y="8811"/>
                    <a:pt x="60" y="8934"/>
                    <a:pt x="95" y="9053"/>
                  </a:cubicBezTo>
                  <a:lnTo>
                    <a:pt x="36038" y="343"/>
                  </a:lnTo>
                  <a:cubicBezTo>
                    <a:pt x="35973" y="230"/>
                    <a:pt x="35908" y="118"/>
                    <a:pt x="35843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1"/>
            <p:cNvSpPr/>
            <p:nvPr/>
          </p:nvSpPr>
          <p:spPr>
            <a:xfrm>
              <a:off x="7188808" y="2802827"/>
              <a:ext cx="486393" cy="121940"/>
            </a:xfrm>
            <a:custGeom>
              <a:avLst/>
              <a:gdLst/>
              <a:ahLst/>
              <a:cxnLst/>
              <a:rect l="l" t="t" r="r" b="b"/>
              <a:pathLst>
                <a:path w="36298" h="9100" extrusionOk="0">
                  <a:moveTo>
                    <a:pt x="36068" y="0"/>
                  </a:moveTo>
                  <a:lnTo>
                    <a:pt x="1" y="8740"/>
                  </a:lnTo>
                  <a:cubicBezTo>
                    <a:pt x="36" y="8863"/>
                    <a:pt x="77" y="8988"/>
                    <a:pt x="112" y="9099"/>
                  </a:cubicBezTo>
                  <a:lnTo>
                    <a:pt x="36297" y="330"/>
                  </a:lnTo>
                  <a:cubicBezTo>
                    <a:pt x="36221" y="230"/>
                    <a:pt x="36144" y="118"/>
                    <a:pt x="36068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1"/>
            <p:cNvSpPr/>
            <p:nvPr/>
          </p:nvSpPr>
          <p:spPr>
            <a:xfrm>
              <a:off x="6799150" y="2458782"/>
              <a:ext cx="889398" cy="332280"/>
            </a:xfrm>
            <a:custGeom>
              <a:avLst/>
              <a:gdLst/>
              <a:ahLst/>
              <a:cxnLst/>
              <a:rect l="l" t="t" r="r" b="b"/>
              <a:pathLst>
                <a:path w="66373" h="24797" extrusionOk="0">
                  <a:moveTo>
                    <a:pt x="37463" y="1"/>
                  </a:moveTo>
                  <a:cubicBezTo>
                    <a:pt x="37377" y="1"/>
                    <a:pt x="37290" y="12"/>
                    <a:pt x="37206" y="34"/>
                  </a:cubicBezTo>
                  <a:lnTo>
                    <a:pt x="1" y="10148"/>
                  </a:lnTo>
                  <a:lnTo>
                    <a:pt x="31474" y="24796"/>
                  </a:lnTo>
                  <a:lnTo>
                    <a:pt x="65335" y="16558"/>
                  </a:lnTo>
                  <a:cubicBezTo>
                    <a:pt x="66220" y="16340"/>
                    <a:pt x="66373" y="15137"/>
                    <a:pt x="65564" y="14713"/>
                  </a:cubicBezTo>
                  <a:lnTo>
                    <a:pt x="37931" y="117"/>
                  </a:lnTo>
                  <a:cubicBezTo>
                    <a:pt x="37785" y="40"/>
                    <a:pt x="37624" y="1"/>
                    <a:pt x="37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1"/>
            <p:cNvSpPr/>
            <p:nvPr/>
          </p:nvSpPr>
          <p:spPr>
            <a:xfrm>
              <a:off x="7113272" y="2598156"/>
              <a:ext cx="381605" cy="114677"/>
            </a:xfrm>
            <a:custGeom>
              <a:avLst/>
              <a:gdLst/>
              <a:ahLst/>
              <a:cxnLst/>
              <a:rect l="l" t="t" r="r" b="b"/>
              <a:pathLst>
                <a:path w="28478" h="8558" extrusionOk="0">
                  <a:moveTo>
                    <a:pt x="25859" y="1"/>
                  </a:moveTo>
                  <a:lnTo>
                    <a:pt x="0" y="7142"/>
                  </a:lnTo>
                  <a:lnTo>
                    <a:pt x="2684" y="8557"/>
                  </a:lnTo>
                  <a:lnTo>
                    <a:pt x="28478" y="1369"/>
                  </a:lnTo>
                  <a:lnTo>
                    <a:pt x="258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71"/>
            <p:cNvSpPr/>
            <p:nvPr/>
          </p:nvSpPr>
          <p:spPr>
            <a:xfrm>
              <a:off x="7187562" y="2634108"/>
              <a:ext cx="381029" cy="116808"/>
            </a:xfrm>
            <a:custGeom>
              <a:avLst/>
              <a:gdLst/>
              <a:ahLst/>
              <a:cxnLst/>
              <a:rect l="l" t="t" r="r" b="b"/>
              <a:pathLst>
                <a:path w="28435" h="8717" extrusionOk="0">
                  <a:moveTo>
                    <a:pt x="25999" y="1"/>
                  </a:moveTo>
                  <a:lnTo>
                    <a:pt x="0" y="7336"/>
                  </a:lnTo>
                  <a:lnTo>
                    <a:pt x="2641" y="8716"/>
                  </a:lnTo>
                  <a:lnTo>
                    <a:pt x="28435" y="1403"/>
                  </a:lnTo>
                  <a:lnTo>
                    <a:pt x="259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71"/>
            <p:cNvSpPr/>
            <p:nvPr/>
          </p:nvSpPr>
          <p:spPr>
            <a:xfrm>
              <a:off x="5314376" y="2224617"/>
              <a:ext cx="155199" cy="76032"/>
            </a:xfrm>
            <a:custGeom>
              <a:avLst/>
              <a:gdLst/>
              <a:ahLst/>
              <a:cxnLst/>
              <a:rect l="l" t="t" r="r" b="b"/>
              <a:pathLst>
                <a:path w="11582" h="5674" extrusionOk="0">
                  <a:moveTo>
                    <a:pt x="4334" y="1"/>
                  </a:moveTo>
                  <a:lnTo>
                    <a:pt x="0" y="4766"/>
                  </a:lnTo>
                  <a:cubicBezTo>
                    <a:pt x="0" y="4766"/>
                    <a:pt x="1859" y="5674"/>
                    <a:pt x="4047" y="5674"/>
                  </a:cubicBezTo>
                  <a:cubicBezTo>
                    <a:pt x="4421" y="5674"/>
                    <a:pt x="4804" y="5648"/>
                    <a:pt x="5189" y="5586"/>
                  </a:cubicBezTo>
                  <a:cubicBezTo>
                    <a:pt x="7837" y="5161"/>
                    <a:pt x="11582" y="1781"/>
                    <a:pt x="11582" y="1781"/>
                  </a:cubicBezTo>
                  <a:lnTo>
                    <a:pt x="4334" y="1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1"/>
            <p:cNvSpPr/>
            <p:nvPr/>
          </p:nvSpPr>
          <p:spPr>
            <a:xfrm>
              <a:off x="4771502" y="2200618"/>
              <a:ext cx="599302" cy="172190"/>
            </a:xfrm>
            <a:custGeom>
              <a:avLst/>
              <a:gdLst/>
              <a:ahLst/>
              <a:cxnLst/>
              <a:rect l="l" t="t" r="r" b="b"/>
              <a:pathLst>
                <a:path w="44724" h="12850" extrusionOk="0">
                  <a:moveTo>
                    <a:pt x="40954" y="0"/>
                  </a:moveTo>
                  <a:cubicBezTo>
                    <a:pt x="40759" y="0"/>
                    <a:pt x="40556" y="8"/>
                    <a:pt x="40342" y="23"/>
                  </a:cubicBezTo>
                  <a:cubicBezTo>
                    <a:pt x="36709" y="289"/>
                    <a:pt x="4984" y="5943"/>
                    <a:pt x="4984" y="5943"/>
                  </a:cubicBezTo>
                  <a:lnTo>
                    <a:pt x="0" y="12850"/>
                  </a:lnTo>
                  <a:lnTo>
                    <a:pt x="0" y="12850"/>
                  </a:lnTo>
                  <a:lnTo>
                    <a:pt x="41215" y="6893"/>
                  </a:lnTo>
                  <a:lnTo>
                    <a:pt x="44724" y="1839"/>
                  </a:lnTo>
                  <a:cubicBezTo>
                    <a:pt x="44724" y="1839"/>
                    <a:pt x="44065" y="0"/>
                    <a:pt x="40954" y="0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1"/>
            <p:cNvSpPr/>
            <p:nvPr/>
          </p:nvSpPr>
          <p:spPr>
            <a:xfrm>
              <a:off x="4831708" y="2208430"/>
              <a:ext cx="534580" cy="80936"/>
            </a:xfrm>
            <a:custGeom>
              <a:avLst/>
              <a:gdLst/>
              <a:ahLst/>
              <a:cxnLst/>
              <a:rect l="l" t="t" r="r" b="b"/>
              <a:pathLst>
                <a:path w="39894" h="6040" extrusionOk="0">
                  <a:moveTo>
                    <a:pt x="35931" y="0"/>
                  </a:moveTo>
                  <a:cubicBezTo>
                    <a:pt x="35601" y="0"/>
                    <a:pt x="35247" y="24"/>
                    <a:pt x="34870" y="82"/>
                  </a:cubicBezTo>
                  <a:cubicBezTo>
                    <a:pt x="32865" y="389"/>
                    <a:pt x="3433" y="5225"/>
                    <a:pt x="208" y="5756"/>
                  </a:cubicBezTo>
                  <a:lnTo>
                    <a:pt x="1" y="6039"/>
                  </a:lnTo>
                  <a:lnTo>
                    <a:pt x="1" y="6039"/>
                  </a:lnTo>
                  <a:cubicBezTo>
                    <a:pt x="1321" y="5820"/>
                    <a:pt x="32830" y="643"/>
                    <a:pt x="34911" y="324"/>
                  </a:cubicBezTo>
                  <a:cubicBezTo>
                    <a:pt x="35271" y="272"/>
                    <a:pt x="35613" y="248"/>
                    <a:pt x="35931" y="248"/>
                  </a:cubicBezTo>
                  <a:cubicBezTo>
                    <a:pt x="38449" y="248"/>
                    <a:pt x="39682" y="1769"/>
                    <a:pt x="39700" y="1786"/>
                  </a:cubicBezTo>
                  <a:lnTo>
                    <a:pt x="39894" y="1633"/>
                  </a:lnTo>
                  <a:cubicBezTo>
                    <a:pt x="39877" y="1616"/>
                    <a:pt x="38573" y="0"/>
                    <a:pt x="35931" y="0"/>
                  </a:cubicBezTo>
                  <a:close/>
                </a:path>
              </a:pathLst>
            </a:custGeom>
            <a:solidFill>
              <a:srgbClr val="FDF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1"/>
            <p:cNvSpPr/>
            <p:nvPr/>
          </p:nvSpPr>
          <p:spPr>
            <a:xfrm>
              <a:off x="4826174" y="2216014"/>
              <a:ext cx="534982" cy="81016"/>
            </a:xfrm>
            <a:custGeom>
              <a:avLst/>
              <a:gdLst/>
              <a:ahLst/>
              <a:cxnLst/>
              <a:rect l="l" t="t" r="r" b="b"/>
              <a:pathLst>
                <a:path w="39924" h="6046" extrusionOk="0">
                  <a:moveTo>
                    <a:pt x="35955" y="0"/>
                  </a:moveTo>
                  <a:cubicBezTo>
                    <a:pt x="35625" y="0"/>
                    <a:pt x="35277" y="24"/>
                    <a:pt x="34899" y="82"/>
                  </a:cubicBezTo>
                  <a:cubicBezTo>
                    <a:pt x="32882" y="390"/>
                    <a:pt x="3274" y="5261"/>
                    <a:pt x="207" y="5762"/>
                  </a:cubicBezTo>
                  <a:lnTo>
                    <a:pt x="1" y="6045"/>
                  </a:lnTo>
                  <a:cubicBezTo>
                    <a:pt x="720" y="5926"/>
                    <a:pt x="32836" y="649"/>
                    <a:pt x="34941" y="324"/>
                  </a:cubicBezTo>
                  <a:cubicBezTo>
                    <a:pt x="35301" y="272"/>
                    <a:pt x="35636" y="248"/>
                    <a:pt x="35960" y="248"/>
                  </a:cubicBezTo>
                  <a:cubicBezTo>
                    <a:pt x="38480" y="248"/>
                    <a:pt x="39718" y="1769"/>
                    <a:pt x="39729" y="1786"/>
                  </a:cubicBezTo>
                  <a:lnTo>
                    <a:pt x="39923" y="1634"/>
                  </a:lnTo>
                  <a:cubicBezTo>
                    <a:pt x="39906" y="1617"/>
                    <a:pt x="38603" y="0"/>
                    <a:pt x="35955" y="0"/>
                  </a:cubicBezTo>
                  <a:close/>
                </a:path>
              </a:pathLst>
            </a:custGeom>
            <a:solidFill>
              <a:srgbClr val="FBFA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1"/>
            <p:cNvSpPr/>
            <p:nvPr/>
          </p:nvSpPr>
          <p:spPr>
            <a:xfrm>
              <a:off x="4820881" y="2223599"/>
              <a:ext cx="535156" cy="81083"/>
            </a:xfrm>
            <a:custGeom>
              <a:avLst/>
              <a:gdLst/>
              <a:ahLst/>
              <a:cxnLst/>
              <a:rect l="l" t="t" r="r" b="b"/>
              <a:pathLst>
                <a:path w="39937" h="6051" extrusionOk="0">
                  <a:moveTo>
                    <a:pt x="35973" y="0"/>
                  </a:moveTo>
                  <a:cubicBezTo>
                    <a:pt x="35637" y="0"/>
                    <a:pt x="35288" y="30"/>
                    <a:pt x="34912" y="83"/>
                  </a:cubicBezTo>
                  <a:cubicBezTo>
                    <a:pt x="32888" y="395"/>
                    <a:pt x="3079" y="5289"/>
                    <a:pt x="189" y="5768"/>
                  </a:cubicBezTo>
                  <a:lnTo>
                    <a:pt x="1" y="6027"/>
                  </a:lnTo>
                  <a:lnTo>
                    <a:pt x="1" y="6051"/>
                  </a:lnTo>
                  <a:cubicBezTo>
                    <a:pt x="331" y="5991"/>
                    <a:pt x="32836" y="649"/>
                    <a:pt x="34953" y="330"/>
                  </a:cubicBezTo>
                  <a:cubicBezTo>
                    <a:pt x="35312" y="272"/>
                    <a:pt x="35655" y="248"/>
                    <a:pt x="35973" y="248"/>
                  </a:cubicBezTo>
                  <a:cubicBezTo>
                    <a:pt x="38491" y="248"/>
                    <a:pt x="39730" y="1770"/>
                    <a:pt x="39741" y="1787"/>
                  </a:cubicBezTo>
                  <a:lnTo>
                    <a:pt x="39936" y="1639"/>
                  </a:lnTo>
                  <a:cubicBezTo>
                    <a:pt x="39918" y="1617"/>
                    <a:pt x="38614" y="0"/>
                    <a:pt x="35973" y="0"/>
                  </a:cubicBezTo>
                  <a:close/>
                </a:path>
              </a:pathLst>
            </a:custGeom>
            <a:solidFill>
              <a:srgbClr val="FBF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1"/>
            <p:cNvSpPr/>
            <p:nvPr/>
          </p:nvSpPr>
          <p:spPr>
            <a:xfrm>
              <a:off x="4815668" y="2231264"/>
              <a:ext cx="535223" cy="81003"/>
            </a:xfrm>
            <a:custGeom>
              <a:avLst/>
              <a:gdLst/>
              <a:ahLst/>
              <a:cxnLst/>
              <a:rect l="l" t="t" r="r" b="b"/>
              <a:pathLst>
                <a:path w="39942" h="6045" extrusionOk="0">
                  <a:moveTo>
                    <a:pt x="35979" y="0"/>
                  </a:moveTo>
                  <a:cubicBezTo>
                    <a:pt x="35648" y="0"/>
                    <a:pt x="35294" y="24"/>
                    <a:pt x="34917" y="82"/>
                  </a:cubicBezTo>
                  <a:cubicBezTo>
                    <a:pt x="32888" y="389"/>
                    <a:pt x="2872" y="5326"/>
                    <a:pt x="159" y="5768"/>
                  </a:cubicBezTo>
                  <a:lnTo>
                    <a:pt x="1" y="5991"/>
                  </a:lnTo>
                  <a:lnTo>
                    <a:pt x="6" y="6045"/>
                  </a:lnTo>
                  <a:cubicBezTo>
                    <a:pt x="336" y="5991"/>
                    <a:pt x="32841" y="648"/>
                    <a:pt x="34958" y="324"/>
                  </a:cubicBezTo>
                  <a:cubicBezTo>
                    <a:pt x="35318" y="266"/>
                    <a:pt x="35660" y="242"/>
                    <a:pt x="35979" y="242"/>
                  </a:cubicBezTo>
                  <a:cubicBezTo>
                    <a:pt x="38497" y="242"/>
                    <a:pt x="39735" y="1769"/>
                    <a:pt x="39746" y="1788"/>
                  </a:cubicBezTo>
                  <a:lnTo>
                    <a:pt x="39942" y="1633"/>
                  </a:lnTo>
                  <a:cubicBezTo>
                    <a:pt x="39923" y="1616"/>
                    <a:pt x="38620" y="0"/>
                    <a:pt x="35979" y="0"/>
                  </a:cubicBezTo>
                  <a:close/>
                </a:path>
              </a:pathLst>
            </a:custGeom>
            <a:solidFill>
              <a:srgbClr val="FBF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1"/>
            <p:cNvSpPr/>
            <p:nvPr/>
          </p:nvSpPr>
          <p:spPr>
            <a:xfrm>
              <a:off x="4810456" y="2238848"/>
              <a:ext cx="535303" cy="81016"/>
            </a:xfrm>
            <a:custGeom>
              <a:avLst/>
              <a:gdLst/>
              <a:ahLst/>
              <a:cxnLst/>
              <a:rect l="l" t="t" r="r" b="b"/>
              <a:pathLst>
                <a:path w="39948" h="6046" extrusionOk="0">
                  <a:moveTo>
                    <a:pt x="35984" y="0"/>
                  </a:moveTo>
                  <a:cubicBezTo>
                    <a:pt x="35654" y="0"/>
                    <a:pt x="35301" y="24"/>
                    <a:pt x="34928" y="82"/>
                  </a:cubicBezTo>
                  <a:cubicBezTo>
                    <a:pt x="32888" y="395"/>
                    <a:pt x="2648" y="5361"/>
                    <a:pt x="136" y="5773"/>
                  </a:cubicBezTo>
                  <a:lnTo>
                    <a:pt x="0" y="5963"/>
                  </a:lnTo>
                  <a:lnTo>
                    <a:pt x="12" y="6045"/>
                  </a:lnTo>
                  <a:cubicBezTo>
                    <a:pt x="343" y="5991"/>
                    <a:pt x="32847" y="649"/>
                    <a:pt x="34964" y="324"/>
                  </a:cubicBezTo>
                  <a:cubicBezTo>
                    <a:pt x="35323" y="272"/>
                    <a:pt x="35666" y="248"/>
                    <a:pt x="35984" y="248"/>
                  </a:cubicBezTo>
                  <a:cubicBezTo>
                    <a:pt x="38502" y="248"/>
                    <a:pt x="39740" y="1769"/>
                    <a:pt x="39752" y="1788"/>
                  </a:cubicBezTo>
                  <a:lnTo>
                    <a:pt x="39947" y="1634"/>
                  </a:lnTo>
                  <a:cubicBezTo>
                    <a:pt x="39929" y="1617"/>
                    <a:pt x="38627" y="0"/>
                    <a:pt x="35984" y="0"/>
                  </a:cubicBezTo>
                  <a:close/>
                </a:path>
              </a:pathLst>
            </a:custGeom>
            <a:solidFill>
              <a:srgbClr val="FAF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1"/>
            <p:cNvSpPr/>
            <p:nvPr/>
          </p:nvSpPr>
          <p:spPr>
            <a:xfrm>
              <a:off x="4805243" y="2246432"/>
              <a:ext cx="535370" cy="81016"/>
            </a:xfrm>
            <a:custGeom>
              <a:avLst/>
              <a:gdLst/>
              <a:ahLst/>
              <a:cxnLst/>
              <a:rect l="l" t="t" r="r" b="b"/>
              <a:pathLst>
                <a:path w="39953" h="6046" extrusionOk="0">
                  <a:moveTo>
                    <a:pt x="35990" y="0"/>
                  </a:moveTo>
                  <a:cubicBezTo>
                    <a:pt x="35660" y="0"/>
                    <a:pt x="35306" y="25"/>
                    <a:pt x="34934" y="83"/>
                  </a:cubicBezTo>
                  <a:cubicBezTo>
                    <a:pt x="32882" y="395"/>
                    <a:pt x="2401" y="5408"/>
                    <a:pt x="112" y="5779"/>
                  </a:cubicBezTo>
                  <a:lnTo>
                    <a:pt x="0" y="5939"/>
                  </a:lnTo>
                  <a:lnTo>
                    <a:pt x="17" y="6045"/>
                  </a:lnTo>
                  <a:cubicBezTo>
                    <a:pt x="348" y="5991"/>
                    <a:pt x="32852" y="649"/>
                    <a:pt x="34969" y="325"/>
                  </a:cubicBezTo>
                  <a:cubicBezTo>
                    <a:pt x="35329" y="272"/>
                    <a:pt x="35671" y="248"/>
                    <a:pt x="35990" y="248"/>
                  </a:cubicBezTo>
                  <a:cubicBezTo>
                    <a:pt x="38508" y="248"/>
                    <a:pt x="39746" y="1770"/>
                    <a:pt x="39759" y="1788"/>
                  </a:cubicBezTo>
                  <a:lnTo>
                    <a:pt x="39953" y="1634"/>
                  </a:lnTo>
                  <a:cubicBezTo>
                    <a:pt x="39936" y="1617"/>
                    <a:pt x="38638" y="0"/>
                    <a:pt x="35990" y="0"/>
                  </a:cubicBezTo>
                  <a:close/>
                </a:path>
              </a:pathLst>
            </a:custGeom>
            <a:solidFill>
              <a:srgbClr val="FA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1"/>
            <p:cNvSpPr/>
            <p:nvPr/>
          </p:nvSpPr>
          <p:spPr>
            <a:xfrm>
              <a:off x="4800097" y="2254017"/>
              <a:ext cx="535370" cy="81083"/>
            </a:xfrm>
            <a:custGeom>
              <a:avLst/>
              <a:gdLst/>
              <a:ahLst/>
              <a:cxnLst/>
              <a:rect l="l" t="t" r="r" b="b"/>
              <a:pathLst>
                <a:path w="39953" h="6051" extrusionOk="0">
                  <a:moveTo>
                    <a:pt x="35990" y="1"/>
                  </a:moveTo>
                  <a:cubicBezTo>
                    <a:pt x="35660" y="1"/>
                    <a:pt x="35307" y="30"/>
                    <a:pt x="34934" y="83"/>
                  </a:cubicBezTo>
                  <a:cubicBezTo>
                    <a:pt x="32877" y="401"/>
                    <a:pt x="2112" y="5455"/>
                    <a:pt x="83" y="5792"/>
                  </a:cubicBezTo>
                  <a:lnTo>
                    <a:pt x="1" y="5909"/>
                  </a:lnTo>
                  <a:lnTo>
                    <a:pt x="19" y="6051"/>
                  </a:lnTo>
                  <a:cubicBezTo>
                    <a:pt x="349" y="5999"/>
                    <a:pt x="32854" y="656"/>
                    <a:pt x="34970" y="330"/>
                  </a:cubicBezTo>
                  <a:cubicBezTo>
                    <a:pt x="35331" y="272"/>
                    <a:pt x="35672" y="248"/>
                    <a:pt x="35990" y="248"/>
                  </a:cubicBezTo>
                  <a:cubicBezTo>
                    <a:pt x="38508" y="248"/>
                    <a:pt x="39746" y="1775"/>
                    <a:pt x="39759" y="1794"/>
                  </a:cubicBezTo>
                  <a:lnTo>
                    <a:pt x="39953" y="1639"/>
                  </a:lnTo>
                  <a:cubicBezTo>
                    <a:pt x="39936" y="1623"/>
                    <a:pt x="38638" y="1"/>
                    <a:pt x="35990" y="1"/>
                  </a:cubicBezTo>
                  <a:close/>
                </a:path>
              </a:pathLst>
            </a:custGeom>
            <a:solidFill>
              <a:srgbClr val="F9F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1"/>
            <p:cNvSpPr/>
            <p:nvPr/>
          </p:nvSpPr>
          <p:spPr>
            <a:xfrm>
              <a:off x="5330242" y="2283564"/>
              <a:ext cx="94" cy="13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6" y="1"/>
                  </a:moveTo>
                  <a:lnTo>
                    <a:pt x="1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9F8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1"/>
            <p:cNvSpPr/>
            <p:nvPr/>
          </p:nvSpPr>
          <p:spPr>
            <a:xfrm>
              <a:off x="4794885" y="2261682"/>
              <a:ext cx="535451" cy="81016"/>
            </a:xfrm>
            <a:custGeom>
              <a:avLst/>
              <a:gdLst/>
              <a:ahLst/>
              <a:cxnLst/>
              <a:rect l="l" t="t" r="r" b="b"/>
              <a:pathLst>
                <a:path w="39959" h="6046" extrusionOk="0">
                  <a:moveTo>
                    <a:pt x="35996" y="0"/>
                  </a:moveTo>
                  <a:cubicBezTo>
                    <a:pt x="35666" y="0"/>
                    <a:pt x="35312" y="24"/>
                    <a:pt x="34941" y="84"/>
                  </a:cubicBezTo>
                  <a:cubicBezTo>
                    <a:pt x="32871" y="395"/>
                    <a:pt x="1794" y="5503"/>
                    <a:pt x="60" y="5792"/>
                  </a:cubicBezTo>
                  <a:lnTo>
                    <a:pt x="0" y="5874"/>
                  </a:lnTo>
                  <a:lnTo>
                    <a:pt x="30" y="6045"/>
                  </a:lnTo>
                  <a:cubicBezTo>
                    <a:pt x="354" y="5993"/>
                    <a:pt x="32859" y="650"/>
                    <a:pt x="34977" y="324"/>
                  </a:cubicBezTo>
                  <a:cubicBezTo>
                    <a:pt x="35336" y="272"/>
                    <a:pt x="35677" y="242"/>
                    <a:pt x="35996" y="242"/>
                  </a:cubicBezTo>
                  <a:cubicBezTo>
                    <a:pt x="38515" y="242"/>
                    <a:pt x="39753" y="1769"/>
                    <a:pt x="39765" y="1788"/>
                  </a:cubicBezTo>
                  <a:lnTo>
                    <a:pt x="39953" y="1634"/>
                  </a:lnTo>
                  <a:lnTo>
                    <a:pt x="39958" y="1634"/>
                  </a:lnTo>
                  <a:cubicBezTo>
                    <a:pt x="39917" y="1581"/>
                    <a:pt x="38614" y="0"/>
                    <a:pt x="35996" y="0"/>
                  </a:cubicBezTo>
                  <a:close/>
                </a:path>
              </a:pathLst>
            </a:custGeom>
            <a:solidFill>
              <a:srgbClr val="F9F8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1"/>
            <p:cNvSpPr/>
            <p:nvPr/>
          </p:nvSpPr>
          <p:spPr>
            <a:xfrm>
              <a:off x="4789592" y="2293051"/>
              <a:ext cx="533159" cy="54538"/>
            </a:xfrm>
            <a:custGeom>
              <a:avLst/>
              <a:gdLst/>
              <a:ahLst/>
              <a:cxnLst/>
              <a:rect l="l" t="t" r="r" b="b"/>
              <a:pathLst>
                <a:path w="39788" h="4070" extrusionOk="0">
                  <a:moveTo>
                    <a:pt x="39787" y="0"/>
                  </a:moveTo>
                  <a:lnTo>
                    <a:pt x="39770" y="7"/>
                  </a:lnTo>
                  <a:lnTo>
                    <a:pt x="39776" y="13"/>
                  </a:lnTo>
                  <a:lnTo>
                    <a:pt x="39787" y="0"/>
                  </a:lnTo>
                  <a:close/>
                  <a:moveTo>
                    <a:pt x="42" y="4023"/>
                  </a:moveTo>
                  <a:cubicBezTo>
                    <a:pt x="18" y="4023"/>
                    <a:pt x="6" y="4028"/>
                    <a:pt x="1" y="4028"/>
                  </a:cubicBezTo>
                  <a:lnTo>
                    <a:pt x="6" y="4069"/>
                  </a:lnTo>
                  <a:lnTo>
                    <a:pt x="42" y="4023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1"/>
            <p:cNvSpPr/>
            <p:nvPr/>
          </p:nvSpPr>
          <p:spPr>
            <a:xfrm>
              <a:off x="5324801" y="2291081"/>
              <a:ext cx="415" cy="402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3" y="0"/>
                  </a:moveTo>
                  <a:lnTo>
                    <a:pt x="1" y="30"/>
                  </a:lnTo>
                  <a:lnTo>
                    <a:pt x="30" y="6"/>
                  </a:lnTo>
                  <a:cubicBezTo>
                    <a:pt x="30" y="6"/>
                    <a:pt x="23" y="6"/>
                    <a:pt x="23" y="0"/>
                  </a:cubicBez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1"/>
            <p:cNvSpPr/>
            <p:nvPr/>
          </p:nvSpPr>
          <p:spPr>
            <a:xfrm>
              <a:off x="4789672" y="2269266"/>
              <a:ext cx="535451" cy="81016"/>
            </a:xfrm>
            <a:custGeom>
              <a:avLst/>
              <a:gdLst/>
              <a:ahLst/>
              <a:cxnLst/>
              <a:rect l="l" t="t" r="r" b="b"/>
              <a:pathLst>
                <a:path w="39959" h="6046" extrusionOk="0">
                  <a:moveTo>
                    <a:pt x="36002" y="0"/>
                  </a:moveTo>
                  <a:cubicBezTo>
                    <a:pt x="35671" y="0"/>
                    <a:pt x="35317" y="25"/>
                    <a:pt x="34947" y="84"/>
                  </a:cubicBezTo>
                  <a:cubicBezTo>
                    <a:pt x="32865" y="402"/>
                    <a:pt x="1386" y="5574"/>
                    <a:pt x="36" y="5798"/>
                  </a:cubicBezTo>
                  <a:lnTo>
                    <a:pt x="0" y="5844"/>
                  </a:lnTo>
                  <a:lnTo>
                    <a:pt x="36" y="6045"/>
                  </a:lnTo>
                  <a:cubicBezTo>
                    <a:pt x="360" y="5993"/>
                    <a:pt x="32865" y="650"/>
                    <a:pt x="34982" y="325"/>
                  </a:cubicBezTo>
                  <a:cubicBezTo>
                    <a:pt x="35342" y="272"/>
                    <a:pt x="35684" y="248"/>
                    <a:pt x="36002" y="248"/>
                  </a:cubicBezTo>
                  <a:cubicBezTo>
                    <a:pt x="38437" y="248"/>
                    <a:pt x="39675" y="1669"/>
                    <a:pt x="39764" y="1782"/>
                  </a:cubicBezTo>
                  <a:lnTo>
                    <a:pt x="39781" y="1775"/>
                  </a:lnTo>
                  <a:lnTo>
                    <a:pt x="39936" y="1658"/>
                  </a:lnTo>
                  <a:lnTo>
                    <a:pt x="39958" y="1628"/>
                  </a:lnTo>
                  <a:cubicBezTo>
                    <a:pt x="39852" y="1499"/>
                    <a:pt x="38550" y="0"/>
                    <a:pt x="36002" y="0"/>
                  </a:cubicBez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71"/>
            <p:cNvSpPr/>
            <p:nvPr/>
          </p:nvSpPr>
          <p:spPr>
            <a:xfrm>
              <a:off x="5362482" y="1928611"/>
              <a:ext cx="566445" cy="318464"/>
            </a:xfrm>
            <a:custGeom>
              <a:avLst/>
              <a:gdLst/>
              <a:ahLst/>
              <a:cxnLst/>
              <a:rect l="l" t="t" r="r" b="b"/>
              <a:pathLst>
                <a:path w="42272" h="23766" extrusionOk="0">
                  <a:moveTo>
                    <a:pt x="34033" y="1"/>
                  </a:moveTo>
                  <a:cubicBezTo>
                    <a:pt x="34033" y="1"/>
                    <a:pt x="5951" y="15798"/>
                    <a:pt x="2973" y="17910"/>
                  </a:cubicBezTo>
                  <a:cubicBezTo>
                    <a:pt x="1" y="20015"/>
                    <a:pt x="744" y="22091"/>
                    <a:pt x="744" y="22091"/>
                  </a:cubicBezTo>
                  <a:lnTo>
                    <a:pt x="6494" y="23765"/>
                  </a:lnTo>
                  <a:lnTo>
                    <a:pt x="42271" y="2165"/>
                  </a:lnTo>
                  <a:lnTo>
                    <a:pt x="34033" y="1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71"/>
            <p:cNvSpPr/>
            <p:nvPr/>
          </p:nvSpPr>
          <p:spPr>
            <a:xfrm>
              <a:off x="5824836" y="1928290"/>
              <a:ext cx="4998" cy="3189"/>
            </a:xfrm>
            <a:custGeom>
              <a:avLst/>
              <a:gdLst/>
              <a:ahLst/>
              <a:cxnLst/>
              <a:rect l="l" t="t" r="r" b="b"/>
              <a:pathLst>
                <a:path w="373" h="238" extrusionOk="0">
                  <a:moveTo>
                    <a:pt x="248" y="1"/>
                  </a:moveTo>
                  <a:cubicBezTo>
                    <a:pt x="231" y="12"/>
                    <a:pt x="149" y="60"/>
                    <a:pt x="0" y="148"/>
                  </a:cubicBezTo>
                  <a:lnTo>
                    <a:pt x="337" y="237"/>
                  </a:lnTo>
                  <a:cubicBezTo>
                    <a:pt x="354" y="225"/>
                    <a:pt x="367" y="219"/>
                    <a:pt x="372" y="213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rgbClr val="FFFE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1"/>
            <p:cNvSpPr/>
            <p:nvPr/>
          </p:nvSpPr>
          <p:spPr>
            <a:xfrm>
              <a:off x="5378857" y="1930273"/>
              <a:ext cx="450508" cy="295390"/>
            </a:xfrm>
            <a:custGeom>
              <a:avLst/>
              <a:gdLst/>
              <a:ahLst/>
              <a:cxnLst/>
              <a:rect l="l" t="t" r="r" b="b"/>
              <a:pathLst>
                <a:path w="33620" h="22044" extrusionOk="0">
                  <a:moveTo>
                    <a:pt x="33282" y="0"/>
                  </a:moveTo>
                  <a:cubicBezTo>
                    <a:pt x="30452" y="1640"/>
                    <a:pt x="4658" y="16613"/>
                    <a:pt x="2913" y="17656"/>
                  </a:cubicBezTo>
                  <a:cubicBezTo>
                    <a:pt x="0" y="19390"/>
                    <a:pt x="23" y="22021"/>
                    <a:pt x="23" y="22043"/>
                  </a:cubicBezTo>
                  <a:lnTo>
                    <a:pt x="271" y="22038"/>
                  </a:lnTo>
                  <a:cubicBezTo>
                    <a:pt x="271" y="22014"/>
                    <a:pt x="254" y="19525"/>
                    <a:pt x="3037" y="17868"/>
                  </a:cubicBezTo>
                  <a:cubicBezTo>
                    <a:pt x="4848" y="16790"/>
                    <a:pt x="32476" y="756"/>
                    <a:pt x="33619" y="89"/>
                  </a:cubicBezTo>
                  <a:lnTo>
                    <a:pt x="33282" y="0"/>
                  </a:lnTo>
                  <a:close/>
                </a:path>
              </a:pathLst>
            </a:custGeom>
            <a:solidFill>
              <a:srgbClr val="FDF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1"/>
            <p:cNvSpPr/>
            <p:nvPr/>
          </p:nvSpPr>
          <p:spPr>
            <a:xfrm>
              <a:off x="5834015" y="1930916"/>
              <a:ext cx="4583" cy="2935"/>
            </a:xfrm>
            <a:custGeom>
              <a:avLst/>
              <a:gdLst/>
              <a:ahLst/>
              <a:cxnLst/>
              <a:rect l="l" t="t" r="r" b="b"/>
              <a:pathLst>
                <a:path w="342" h="219" extrusionOk="0">
                  <a:moveTo>
                    <a:pt x="218" y="0"/>
                  </a:moveTo>
                  <a:cubicBezTo>
                    <a:pt x="207" y="6"/>
                    <a:pt x="129" y="53"/>
                    <a:pt x="0" y="129"/>
                  </a:cubicBezTo>
                  <a:lnTo>
                    <a:pt x="336" y="218"/>
                  </a:lnTo>
                  <a:lnTo>
                    <a:pt x="341" y="21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1"/>
            <p:cNvSpPr/>
            <p:nvPr/>
          </p:nvSpPr>
          <p:spPr>
            <a:xfrm>
              <a:off x="5387620" y="1932631"/>
              <a:ext cx="450897" cy="295644"/>
            </a:xfrm>
            <a:custGeom>
              <a:avLst/>
              <a:gdLst/>
              <a:ahLst/>
              <a:cxnLst/>
              <a:rect l="l" t="t" r="r" b="b"/>
              <a:pathLst>
                <a:path w="33649" h="22063" extrusionOk="0">
                  <a:moveTo>
                    <a:pt x="33313" y="1"/>
                  </a:moveTo>
                  <a:cubicBezTo>
                    <a:pt x="30624" y="1563"/>
                    <a:pt x="4671" y="16631"/>
                    <a:pt x="2914" y="17675"/>
                  </a:cubicBezTo>
                  <a:cubicBezTo>
                    <a:pt x="0" y="19409"/>
                    <a:pt x="30" y="22039"/>
                    <a:pt x="30" y="22063"/>
                  </a:cubicBezTo>
                  <a:lnTo>
                    <a:pt x="272" y="22057"/>
                  </a:lnTo>
                  <a:cubicBezTo>
                    <a:pt x="272" y="22033"/>
                    <a:pt x="253" y="19545"/>
                    <a:pt x="3043" y="17887"/>
                  </a:cubicBezTo>
                  <a:cubicBezTo>
                    <a:pt x="4871" y="16796"/>
                    <a:pt x="33025" y="450"/>
                    <a:pt x="33649" y="90"/>
                  </a:cubicBezTo>
                  <a:lnTo>
                    <a:pt x="33313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1"/>
            <p:cNvSpPr/>
            <p:nvPr/>
          </p:nvSpPr>
          <p:spPr>
            <a:xfrm>
              <a:off x="5843100" y="1933516"/>
              <a:ext cx="4194" cy="2626"/>
            </a:xfrm>
            <a:custGeom>
              <a:avLst/>
              <a:gdLst/>
              <a:ahLst/>
              <a:cxnLst/>
              <a:rect l="l" t="t" r="r" b="b"/>
              <a:pathLst>
                <a:path w="313" h="196" extrusionOk="0">
                  <a:moveTo>
                    <a:pt x="201" y="0"/>
                  </a:moveTo>
                  <a:cubicBezTo>
                    <a:pt x="188" y="6"/>
                    <a:pt x="118" y="47"/>
                    <a:pt x="0" y="112"/>
                  </a:cubicBezTo>
                  <a:lnTo>
                    <a:pt x="313" y="19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1"/>
            <p:cNvSpPr/>
            <p:nvPr/>
          </p:nvSpPr>
          <p:spPr>
            <a:xfrm>
              <a:off x="5396464" y="1935003"/>
              <a:ext cx="450990" cy="295872"/>
            </a:xfrm>
            <a:custGeom>
              <a:avLst/>
              <a:gdLst/>
              <a:ahLst/>
              <a:cxnLst/>
              <a:rect l="l" t="t" r="r" b="b"/>
              <a:pathLst>
                <a:path w="33656" h="22080" extrusionOk="0">
                  <a:moveTo>
                    <a:pt x="33331" y="1"/>
                  </a:moveTo>
                  <a:cubicBezTo>
                    <a:pt x="30795" y="1476"/>
                    <a:pt x="4671" y="16643"/>
                    <a:pt x="2914" y="17692"/>
                  </a:cubicBezTo>
                  <a:cubicBezTo>
                    <a:pt x="1" y="19426"/>
                    <a:pt x="25" y="22057"/>
                    <a:pt x="25" y="22080"/>
                  </a:cubicBezTo>
                  <a:lnTo>
                    <a:pt x="273" y="22074"/>
                  </a:lnTo>
                  <a:cubicBezTo>
                    <a:pt x="273" y="22050"/>
                    <a:pt x="254" y="19562"/>
                    <a:pt x="3038" y="17904"/>
                  </a:cubicBezTo>
                  <a:cubicBezTo>
                    <a:pt x="4878" y="16808"/>
                    <a:pt x="33367" y="273"/>
                    <a:pt x="33655" y="101"/>
                  </a:cubicBezTo>
                  <a:lnTo>
                    <a:pt x="33644" y="84"/>
                  </a:lnTo>
                  <a:lnTo>
                    <a:pt x="33331" y="1"/>
                  </a:lnTo>
                  <a:close/>
                </a:path>
              </a:pathLst>
            </a:custGeom>
            <a:solidFill>
              <a:srgbClr val="FBF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1"/>
            <p:cNvSpPr/>
            <p:nvPr/>
          </p:nvSpPr>
          <p:spPr>
            <a:xfrm>
              <a:off x="5852252" y="1936129"/>
              <a:ext cx="3658" cy="2291"/>
            </a:xfrm>
            <a:custGeom>
              <a:avLst/>
              <a:gdLst/>
              <a:ahLst/>
              <a:cxnLst/>
              <a:rect l="l" t="t" r="r" b="b"/>
              <a:pathLst>
                <a:path w="273" h="171" extrusionOk="0">
                  <a:moveTo>
                    <a:pt x="172" y="0"/>
                  </a:moveTo>
                  <a:cubicBezTo>
                    <a:pt x="161" y="6"/>
                    <a:pt x="101" y="41"/>
                    <a:pt x="1" y="99"/>
                  </a:cubicBezTo>
                  <a:lnTo>
                    <a:pt x="272" y="170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1"/>
            <p:cNvSpPr/>
            <p:nvPr/>
          </p:nvSpPr>
          <p:spPr>
            <a:xfrm>
              <a:off x="5405228" y="1937455"/>
              <a:ext cx="451004" cy="296033"/>
            </a:xfrm>
            <a:custGeom>
              <a:avLst/>
              <a:gdLst/>
              <a:ahLst/>
              <a:cxnLst/>
              <a:rect l="l" t="t" r="r" b="b"/>
              <a:pathLst>
                <a:path w="33657" h="22092" extrusionOk="0">
                  <a:moveTo>
                    <a:pt x="33361" y="0"/>
                  </a:moveTo>
                  <a:cubicBezTo>
                    <a:pt x="30984" y="1380"/>
                    <a:pt x="4678" y="16654"/>
                    <a:pt x="2915" y="17704"/>
                  </a:cubicBezTo>
                  <a:cubicBezTo>
                    <a:pt x="1" y="19438"/>
                    <a:pt x="25" y="22068"/>
                    <a:pt x="25" y="22092"/>
                  </a:cubicBezTo>
                  <a:lnTo>
                    <a:pt x="273" y="22086"/>
                  </a:lnTo>
                  <a:cubicBezTo>
                    <a:pt x="273" y="22062"/>
                    <a:pt x="256" y="19574"/>
                    <a:pt x="3044" y="17917"/>
                  </a:cubicBezTo>
                  <a:cubicBezTo>
                    <a:pt x="4878" y="16820"/>
                    <a:pt x="33366" y="284"/>
                    <a:pt x="33657" y="114"/>
                  </a:cubicBezTo>
                  <a:lnTo>
                    <a:pt x="33632" y="71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rgbClr val="FBF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1"/>
            <p:cNvSpPr/>
            <p:nvPr/>
          </p:nvSpPr>
          <p:spPr>
            <a:xfrm>
              <a:off x="5861431" y="1938728"/>
              <a:ext cx="3015" cy="1903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42" y="0"/>
                  </a:moveTo>
                  <a:cubicBezTo>
                    <a:pt x="135" y="6"/>
                    <a:pt x="83" y="36"/>
                    <a:pt x="1" y="82"/>
                  </a:cubicBezTo>
                  <a:lnTo>
                    <a:pt x="224" y="14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1"/>
            <p:cNvSpPr/>
            <p:nvPr/>
          </p:nvSpPr>
          <p:spPr>
            <a:xfrm>
              <a:off x="5414018" y="1939827"/>
              <a:ext cx="450977" cy="296261"/>
            </a:xfrm>
            <a:custGeom>
              <a:avLst/>
              <a:gdLst/>
              <a:ahLst/>
              <a:cxnLst/>
              <a:rect l="l" t="t" r="r" b="b"/>
              <a:pathLst>
                <a:path w="33655" h="22109" extrusionOk="0">
                  <a:moveTo>
                    <a:pt x="33390" y="0"/>
                  </a:moveTo>
                  <a:cubicBezTo>
                    <a:pt x="31189" y="1281"/>
                    <a:pt x="4688" y="16665"/>
                    <a:pt x="2913" y="17721"/>
                  </a:cubicBezTo>
                  <a:cubicBezTo>
                    <a:pt x="0" y="19455"/>
                    <a:pt x="30" y="22086"/>
                    <a:pt x="30" y="22109"/>
                  </a:cubicBezTo>
                  <a:lnTo>
                    <a:pt x="272" y="22103"/>
                  </a:lnTo>
                  <a:cubicBezTo>
                    <a:pt x="272" y="22079"/>
                    <a:pt x="248" y="19597"/>
                    <a:pt x="3043" y="17934"/>
                  </a:cubicBezTo>
                  <a:cubicBezTo>
                    <a:pt x="4883" y="16837"/>
                    <a:pt x="33371" y="302"/>
                    <a:pt x="33654" y="131"/>
                  </a:cubicBezTo>
                  <a:lnTo>
                    <a:pt x="33613" y="60"/>
                  </a:lnTo>
                  <a:lnTo>
                    <a:pt x="33390" y="0"/>
                  </a:lnTo>
                  <a:close/>
                </a:path>
              </a:pathLst>
            </a:custGeom>
            <a:solidFill>
              <a:srgbClr val="FAF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1"/>
            <p:cNvSpPr/>
            <p:nvPr/>
          </p:nvSpPr>
          <p:spPr>
            <a:xfrm>
              <a:off x="5870597" y="1941341"/>
              <a:ext cx="2452" cy="1595"/>
            </a:xfrm>
            <a:custGeom>
              <a:avLst/>
              <a:gdLst/>
              <a:ahLst/>
              <a:cxnLst/>
              <a:rect l="l" t="t" r="r" b="b"/>
              <a:pathLst>
                <a:path w="183" h="119" extrusionOk="0">
                  <a:moveTo>
                    <a:pt x="118" y="1"/>
                  </a:moveTo>
                  <a:cubicBezTo>
                    <a:pt x="106" y="6"/>
                    <a:pt x="65" y="29"/>
                    <a:pt x="0" y="71"/>
                  </a:cubicBezTo>
                  <a:lnTo>
                    <a:pt x="183" y="118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71"/>
            <p:cNvSpPr/>
            <p:nvPr/>
          </p:nvSpPr>
          <p:spPr>
            <a:xfrm>
              <a:off x="5422876" y="1942293"/>
              <a:ext cx="450977" cy="296421"/>
            </a:xfrm>
            <a:custGeom>
              <a:avLst/>
              <a:gdLst/>
              <a:ahLst/>
              <a:cxnLst/>
              <a:rect l="l" t="t" r="r" b="b"/>
              <a:pathLst>
                <a:path w="33655" h="22121" extrusionOk="0">
                  <a:moveTo>
                    <a:pt x="33412" y="0"/>
                  </a:moveTo>
                  <a:cubicBezTo>
                    <a:pt x="31407" y="1161"/>
                    <a:pt x="4688" y="16671"/>
                    <a:pt x="2913" y="17733"/>
                  </a:cubicBezTo>
                  <a:cubicBezTo>
                    <a:pt x="0" y="19466"/>
                    <a:pt x="23" y="22096"/>
                    <a:pt x="23" y="22120"/>
                  </a:cubicBezTo>
                  <a:lnTo>
                    <a:pt x="270" y="22114"/>
                  </a:lnTo>
                  <a:cubicBezTo>
                    <a:pt x="270" y="22090"/>
                    <a:pt x="253" y="19602"/>
                    <a:pt x="3036" y="17945"/>
                  </a:cubicBezTo>
                  <a:cubicBezTo>
                    <a:pt x="4876" y="16848"/>
                    <a:pt x="33366" y="312"/>
                    <a:pt x="33654" y="142"/>
                  </a:cubicBezTo>
                  <a:lnTo>
                    <a:pt x="33595" y="47"/>
                  </a:lnTo>
                  <a:lnTo>
                    <a:pt x="33412" y="0"/>
                  </a:lnTo>
                  <a:close/>
                </a:path>
              </a:pathLst>
            </a:custGeom>
            <a:solidFill>
              <a:srgbClr val="FA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71"/>
            <p:cNvSpPr/>
            <p:nvPr/>
          </p:nvSpPr>
          <p:spPr>
            <a:xfrm>
              <a:off x="5879749" y="1943941"/>
              <a:ext cx="1916" cy="1286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90" y="1"/>
                  </a:moveTo>
                  <a:cubicBezTo>
                    <a:pt x="84" y="6"/>
                    <a:pt x="55" y="25"/>
                    <a:pt x="1" y="54"/>
                  </a:cubicBezTo>
                  <a:lnTo>
                    <a:pt x="142" y="95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1"/>
            <p:cNvSpPr/>
            <p:nvPr/>
          </p:nvSpPr>
          <p:spPr>
            <a:xfrm>
              <a:off x="5431626" y="1944664"/>
              <a:ext cx="450990" cy="296636"/>
            </a:xfrm>
            <a:custGeom>
              <a:avLst/>
              <a:gdLst/>
              <a:ahLst/>
              <a:cxnLst/>
              <a:rect l="l" t="t" r="r" b="b"/>
              <a:pathLst>
                <a:path w="33656" h="22137" extrusionOk="0">
                  <a:moveTo>
                    <a:pt x="33443" y="0"/>
                  </a:moveTo>
                  <a:cubicBezTo>
                    <a:pt x="31657" y="1038"/>
                    <a:pt x="4701" y="16688"/>
                    <a:pt x="2914" y="17750"/>
                  </a:cubicBezTo>
                  <a:cubicBezTo>
                    <a:pt x="1" y="19483"/>
                    <a:pt x="25" y="22114"/>
                    <a:pt x="31" y="22137"/>
                  </a:cubicBezTo>
                  <a:lnTo>
                    <a:pt x="273" y="22131"/>
                  </a:lnTo>
                  <a:cubicBezTo>
                    <a:pt x="273" y="22107"/>
                    <a:pt x="254" y="19619"/>
                    <a:pt x="3044" y="17962"/>
                  </a:cubicBezTo>
                  <a:cubicBezTo>
                    <a:pt x="4878" y="16865"/>
                    <a:pt x="33367" y="330"/>
                    <a:pt x="33655" y="159"/>
                  </a:cubicBezTo>
                  <a:lnTo>
                    <a:pt x="33584" y="41"/>
                  </a:lnTo>
                  <a:lnTo>
                    <a:pt x="33443" y="0"/>
                  </a:lnTo>
                  <a:close/>
                </a:path>
              </a:pathLst>
            </a:custGeom>
            <a:solidFill>
              <a:srgbClr val="F9F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1"/>
            <p:cNvSpPr/>
            <p:nvPr/>
          </p:nvSpPr>
          <p:spPr>
            <a:xfrm>
              <a:off x="5888928" y="1946554"/>
              <a:ext cx="1340" cy="871"/>
            </a:xfrm>
            <a:custGeom>
              <a:avLst/>
              <a:gdLst/>
              <a:ahLst/>
              <a:cxnLst/>
              <a:rect l="l" t="t" r="r" b="b"/>
              <a:pathLst>
                <a:path w="100" h="65" extrusionOk="0">
                  <a:moveTo>
                    <a:pt x="59" y="1"/>
                  </a:moveTo>
                  <a:cubicBezTo>
                    <a:pt x="53" y="6"/>
                    <a:pt x="36" y="18"/>
                    <a:pt x="1" y="42"/>
                  </a:cubicBezTo>
                  <a:lnTo>
                    <a:pt x="100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1"/>
            <p:cNvSpPr/>
            <p:nvPr/>
          </p:nvSpPr>
          <p:spPr>
            <a:xfrm>
              <a:off x="5440564" y="1947103"/>
              <a:ext cx="450830" cy="296823"/>
            </a:xfrm>
            <a:custGeom>
              <a:avLst/>
              <a:gdLst/>
              <a:ahLst/>
              <a:cxnLst/>
              <a:rect l="l" t="t" r="r" b="b"/>
              <a:pathLst>
                <a:path w="33644" h="22151" extrusionOk="0">
                  <a:moveTo>
                    <a:pt x="33461" y="1"/>
                  </a:moveTo>
                  <a:cubicBezTo>
                    <a:pt x="31939" y="880"/>
                    <a:pt x="4701" y="16696"/>
                    <a:pt x="2908" y="17763"/>
                  </a:cubicBezTo>
                  <a:cubicBezTo>
                    <a:pt x="2412" y="18057"/>
                    <a:pt x="1999" y="18376"/>
                    <a:pt x="1664" y="18705"/>
                  </a:cubicBezTo>
                  <a:lnTo>
                    <a:pt x="3662" y="17603"/>
                  </a:lnTo>
                  <a:cubicBezTo>
                    <a:pt x="8269" y="14902"/>
                    <a:pt x="33377" y="331"/>
                    <a:pt x="33644" y="172"/>
                  </a:cubicBezTo>
                  <a:lnTo>
                    <a:pt x="33560" y="24"/>
                  </a:lnTo>
                  <a:lnTo>
                    <a:pt x="33461" y="1"/>
                  </a:lnTo>
                  <a:close/>
                  <a:moveTo>
                    <a:pt x="1457" y="18912"/>
                  </a:moveTo>
                  <a:cubicBezTo>
                    <a:pt x="1" y="20469"/>
                    <a:pt x="18" y="22132"/>
                    <a:pt x="18" y="22150"/>
                  </a:cubicBezTo>
                  <a:lnTo>
                    <a:pt x="265" y="22145"/>
                  </a:lnTo>
                  <a:cubicBezTo>
                    <a:pt x="265" y="22126"/>
                    <a:pt x="254" y="20629"/>
                    <a:pt x="1546" y="19178"/>
                  </a:cubicBezTo>
                  <a:lnTo>
                    <a:pt x="1457" y="18912"/>
                  </a:lnTo>
                  <a:close/>
                </a:path>
              </a:pathLst>
            </a:custGeom>
            <a:solidFill>
              <a:srgbClr val="F9F8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1"/>
            <p:cNvSpPr/>
            <p:nvPr/>
          </p:nvSpPr>
          <p:spPr>
            <a:xfrm>
              <a:off x="5898013" y="1949153"/>
              <a:ext cx="791" cy="563"/>
            </a:xfrm>
            <a:custGeom>
              <a:avLst/>
              <a:gdLst/>
              <a:ahLst/>
              <a:cxnLst/>
              <a:rect l="l" t="t" r="r" b="b"/>
              <a:pathLst>
                <a:path w="59" h="42" extrusionOk="0">
                  <a:moveTo>
                    <a:pt x="42" y="1"/>
                  </a:moveTo>
                  <a:cubicBezTo>
                    <a:pt x="36" y="6"/>
                    <a:pt x="24" y="12"/>
                    <a:pt x="1" y="25"/>
                  </a:cubicBezTo>
                  <a:lnTo>
                    <a:pt x="59" y="4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1"/>
            <p:cNvSpPr/>
            <p:nvPr/>
          </p:nvSpPr>
          <p:spPr>
            <a:xfrm>
              <a:off x="5450373" y="2245012"/>
              <a:ext cx="2613" cy="1514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94" y="0"/>
                  </a:moveTo>
                  <a:lnTo>
                    <a:pt x="0" y="112"/>
                  </a:lnTo>
                  <a:lnTo>
                    <a:pt x="188" y="106"/>
                  </a:lnTo>
                  <a:cubicBezTo>
                    <a:pt x="188" y="106"/>
                    <a:pt x="188" y="65"/>
                    <a:pt x="194" y="0"/>
                  </a:cubicBez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1"/>
            <p:cNvSpPr/>
            <p:nvPr/>
          </p:nvSpPr>
          <p:spPr>
            <a:xfrm>
              <a:off x="5449421" y="1949475"/>
              <a:ext cx="450816" cy="297051"/>
            </a:xfrm>
            <a:custGeom>
              <a:avLst/>
              <a:gdLst/>
              <a:ahLst/>
              <a:cxnLst/>
              <a:rect l="l" t="t" r="r" b="b"/>
              <a:pathLst>
                <a:path w="33643" h="22168" extrusionOk="0">
                  <a:moveTo>
                    <a:pt x="33478" y="1"/>
                  </a:moveTo>
                  <a:cubicBezTo>
                    <a:pt x="32716" y="442"/>
                    <a:pt x="21076" y="7200"/>
                    <a:pt x="12360" y="12266"/>
                  </a:cubicBezTo>
                  <a:lnTo>
                    <a:pt x="12360" y="12266"/>
                  </a:lnTo>
                  <a:lnTo>
                    <a:pt x="21854" y="7036"/>
                  </a:lnTo>
                  <a:cubicBezTo>
                    <a:pt x="28100" y="3409"/>
                    <a:pt x="33519" y="265"/>
                    <a:pt x="33642" y="189"/>
                  </a:cubicBezTo>
                  <a:lnTo>
                    <a:pt x="33536" y="18"/>
                  </a:lnTo>
                  <a:lnTo>
                    <a:pt x="33478" y="1"/>
                  </a:lnTo>
                  <a:close/>
                  <a:moveTo>
                    <a:pt x="1032" y="19431"/>
                  </a:moveTo>
                  <a:cubicBezTo>
                    <a:pt x="0" y="20823"/>
                    <a:pt x="12" y="22150"/>
                    <a:pt x="12" y="22167"/>
                  </a:cubicBezTo>
                  <a:lnTo>
                    <a:pt x="71" y="22167"/>
                  </a:lnTo>
                  <a:lnTo>
                    <a:pt x="265" y="22055"/>
                  </a:lnTo>
                  <a:cubicBezTo>
                    <a:pt x="284" y="21731"/>
                    <a:pt x="401" y="20757"/>
                    <a:pt x="1133" y="19714"/>
                  </a:cubicBezTo>
                  <a:lnTo>
                    <a:pt x="1032" y="19431"/>
                  </a:ln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71"/>
            <p:cNvSpPr/>
            <p:nvPr/>
          </p:nvSpPr>
          <p:spPr>
            <a:xfrm>
              <a:off x="4740213" y="2261762"/>
              <a:ext cx="726669" cy="571644"/>
            </a:xfrm>
            <a:custGeom>
              <a:avLst/>
              <a:gdLst/>
              <a:ahLst/>
              <a:cxnLst/>
              <a:rect l="l" t="t" r="r" b="b"/>
              <a:pathLst>
                <a:path w="54229" h="42660" extrusionOk="0">
                  <a:moveTo>
                    <a:pt x="40737" y="0"/>
                  </a:moveTo>
                  <a:lnTo>
                    <a:pt x="790" y="7484"/>
                  </a:lnTo>
                  <a:cubicBezTo>
                    <a:pt x="270" y="7585"/>
                    <a:pt x="0" y="8162"/>
                    <a:pt x="253" y="8622"/>
                  </a:cubicBezTo>
                  <a:lnTo>
                    <a:pt x="18516" y="41988"/>
                  </a:lnTo>
                  <a:cubicBezTo>
                    <a:pt x="18748" y="42409"/>
                    <a:pt x="19183" y="42659"/>
                    <a:pt x="19649" y="42659"/>
                  </a:cubicBezTo>
                  <a:cubicBezTo>
                    <a:pt x="19731" y="42659"/>
                    <a:pt x="19814" y="42652"/>
                    <a:pt x="19896" y="42636"/>
                  </a:cubicBezTo>
                  <a:lnTo>
                    <a:pt x="54229" y="36133"/>
                  </a:lnTo>
                  <a:lnTo>
                    <a:pt x="40737" y="0"/>
                  </a:ln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71"/>
            <p:cNvSpPr/>
            <p:nvPr/>
          </p:nvSpPr>
          <p:spPr>
            <a:xfrm>
              <a:off x="5459686" y="1935338"/>
              <a:ext cx="588943" cy="752839"/>
            </a:xfrm>
            <a:custGeom>
              <a:avLst/>
              <a:gdLst/>
              <a:ahLst/>
              <a:cxnLst/>
              <a:rect l="l" t="t" r="r" b="b"/>
              <a:pathLst>
                <a:path w="43951" h="56182" extrusionOk="0">
                  <a:moveTo>
                    <a:pt x="35971" y="0"/>
                  </a:moveTo>
                  <a:cubicBezTo>
                    <a:pt x="35845" y="0"/>
                    <a:pt x="35716" y="32"/>
                    <a:pt x="35595" y="100"/>
                  </a:cubicBezTo>
                  <a:lnTo>
                    <a:pt x="0" y="19714"/>
                  </a:lnTo>
                  <a:lnTo>
                    <a:pt x="12555" y="56182"/>
                  </a:lnTo>
                  <a:lnTo>
                    <a:pt x="43191" y="39381"/>
                  </a:lnTo>
                  <a:cubicBezTo>
                    <a:pt x="43686" y="39109"/>
                    <a:pt x="43951" y="38548"/>
                    <a:pt x="43845" y="38001"/>
                  </a:cubicBezTo>
                  <a:lnTo>
                    <a:pt x="36733" y="637"/>
                  </a:lnTo>
                  <a:cubicBezTo>
                    <a:pt x="36660" y="250"/>
                    <a:pt x="36326" y="0"/>
                    <a:pt x="35971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1"/>
            <p:cNvSpPr/>
            <p:nvPr/>
          </p:nvSpPr>
          <p:spPr>
            <a:xfrm>
              <a:off x="5516033" y="2004871"/>
              <a:ext cx="492396" cy="625137"/>
            </a:xfrm>
            <a:custGeom>
              <a:avLst/>
              <a:gdLst/>
              <a:ahLst/>
              <a:cxnLst/>
              <a:rect l="l" t="t" r="r" b="b"/>
              <a:pathLst>
                <a:path w="36746" h="46652" extrusionOk="0">
                  <a:moveTo>
                    <a:pt x="28825" y="290"/>
                  </a:moveTo>
                  <a:cubicBezTo>
                    <a:pt x="29019" y="725"/>
                    <a:pt x="29408" y="1044"/>
                    <a:pt x="29881" y="1161"/>
                  </a:cubicBezTo>
                  <a:cubicBezTo>
                    <a:pt x="30011" y="1194"/>
                    <a:pt x="30142" y="1210"/>
                    <a:pt x="30272" y="1210"/>
                  </a:cubicBezTo>
                  <a:cubicBezTo>
                    <a:pt x="30402" y="1210"/>
                    <a:pt x="30532" y="1194"/>
                    <a:pt x="30660" y="1161"/>
                  </a:cubicBezTo>
                  <a:lnTo>
                    <a:pt x="36509" y="30541"/>
                  </a:lnTo>
                  <a:cubicBezTo>
                    <a:pt x="36049" y="30724"/>
                    <a:pt x="35712" y="31102"/>
                    <a:pt x="35595" y="31573"/>
                  </a:cubicBezTo>
                  <a:cubicBezTo>
                    <a:pt x="35530" y="31832"/>
                    <a:pt x="35535" y="32104"/>
                    <a:pt x="35613" y="32363"/>
                  </a:cubicBezTo>
                  <a:lnTo>
                    <a:pt x="11434" y="46352"/>
                  </a:lnTo>
                  <a:cubicBezTo>
                    <a:pt x="11235" y="45927"/>
                    <a:pt x="10851" y="45609"/>
                    <a:pt x="10378" y="45490"/>
                  </a:cubicBezTo>
                  <a:cubicBezTo>
                    <a:pt x="10250" y="45454"/>
                    <a:pt x="10119" y="45443"/>
                    <a:pt x="9989" y="45443"/>
                  </a:cubicBezTo>
                  <a:cubicBezTo>
                    <a:pt x="9860" y="45443"/>
                    <a:pt x="9730" y="45454"/>
                    <a:pt x="9600" y="45490"/>
                  </a:cubicBezTo>
                  <a:lnTo>
                    <a:pt x="259" y="17437"/>
                  </a:lnTo>
                  <a:cubicBezTo>
                    <a:pt x="702" y="17255"/>
                    <a:pt x="1032" y="16878"/>
                    <a:pt x="1151" y="16418"/>
                  </a:cubicBezTo>
                  <a:cubicBezTo>
                    <a:pt x="1214" y="16152"/>
                    <a:pt x="1209" y="15880"/>
                    <a:pt x="1127" y="15621"/>
                  </a:cubicBezTo>
                  <a:lnTo>
                    <a:pt x="28825" y="290"/>
                  </a:lnTo>
                  <a:close/>
                  <a:moveTo>
                    <a:pt x="28931" y="1"/>
                  </a:moveTo>
                  <a:lnTo>
                    <a:pt x="879" y="15527"/>
                  </a:lnTo>
                  <a:lnTo>
                    <a:pt x="909" y="15610"/>
                  </a:lnTo>
                  <a:cubicBezTo>
                    <a:pt x="996" y="15858"/>
                    <a:pt x="1015" y="16117"/>
                    <a:pt x="950" y="16364"/>
                  </a:cubicBezTo>
                  <a:cubicBezTo>
                    <a:pt x="844" y="16795"/>
                    <a:pt x="525" y="17132"/>
                    <a:pt x="95" y="17279"/>
                  </a:cubicBezTo>
                  <a:lnTo>
                    <a:pt x="0" y="17308"/>
                  </a:lnTo>
                  <a:lnTo>
                    <a:pt x="9436" y="45650"/>
                  </a:lnTo>
                  <a:lnTo>
                    <a:pt x="9471" y="45743"/>
                  </a:lnTo>
                  <a:lnTo>
                    <a:pt x="9565" y="45715"/>
                  </a:lnTo>
                  <a:cubicBezTo>
                    <a:pt x="9704" y="45668"/>
                    <a:pt x="9849" y="45646"/>
                    <a:pt x="9994" y="45646"/>
                  </a:cubicBezTo>
                  <a:cubicBezTo>
                    <a:pt x="10107" y="45646"/>
                    <a:pt x="10221" y="45659"/>
                    <a:pt x="10332" y="45685"/>
                  </a:cubicBezTo>
                  <a:cubicBezTo>
                    <a:pt x="10775" y="45797"/>
                    <a:pt x="11128" y="46115"/>
                    <a:pt x="11287" y="46534"/>
                  </a:cubicBezTo>
                  <a:lnTo>
                    <a:pt x="11328" y="46652"/>
                  </a:lnTo>
                  <a:lnTo>
                    <a:pt x="35790" y="32499"/>
                  </a:lnTo>
                  <a:lnTo>
                    <a:pt x="35866" y="32452"/>
                  </a:lnTo>
                  <a:lnTo>
                    <a:pt x="35837" y="32376"/>
                  </a:lnTo>
                  <a:cubicBezTo>
                    <a:pt x="35742" y="32128"/>
                    <a:pt x="35731" y="31868"/>
                    <a:pt x="35790" y="31620"/>
                  </a:cubicBezTo>
                  <a:cubicBezTo>
                    <a:pt x="35902" y="31190"/>
                    <a:pt x="36220" y="30847"/>
                    <a:pt x="36656" y="30706"/>
                  </a:cubicBezTo>
                  <a:lnTo>
                    <a:pt x="36745" y="30677"/>
                  </a:lnTo>
                  <a:lnTo>
                    <a:pt x="30812" y="897"/>
                  </a:lnTo>
                  <a:lnTo>
                    <a:pt x="30701" y="932"/>
                  </a:lnTo>
                  <a:cubicBezTo>
                    <a:pt x="30562" y="981"/>
                    <a:pt x="30417" y="1005"/>
                    <a:pt x="30272" y="1005"/>
                  </a:cubicBezTo>
                  <a:cubicBezTo>
                    <a:pt x="30159" y="1005"/>
                    <a:pt x="30045" y="990"/>
                    <a:pt x="29933" y="962"/>
                  </a:cubicBezTo>
                  <a:cubicBezTo>
                    <a:pt x="29485" y="850"/>
                    <a:pt x="29125" y="532"/>
                    <a:pt x="28972" y="113"/>
                  </a:cubicBezTo>
                  <a:lnTo>
                    <a:pt x="2893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1"/>
            <p:cNvSpPr/>
            <p:nvPr/>
          </p:nvSpPr>
          <p:spPr>
            <a:xfrm>
              <a:off x="4809987" y="2314303"/>
              <a:ext cx="603322" cy="473596"/>
            </a:xfrm>
            <a:custGeom>
              <a:avLst/>
              <a:gdLst/>
              <a:ahLst/>
              <a:cxnLst/>
              <a:rect l="l" t="t" r="r" b="b"/>
              <a:pathLst>
                <a:path w="45024" h="35343" extrusionOk="0">
                  <a:moveTo>
                    <a:pt x="32286" y="267"/>
                  </a:moveTo>
                  <a:cubicBezTo>
                    <a:pt x="32392" y="515"/>
                    <a:pt x="32557" y="733"/>
                    <a:pt x="32775" y="891"/>
                  </a:cubicBezTo>
                  <a:cubicBezTo>
                    <a:pt x="33036" y="1083"/>
                    <a:pt x="33348" y="1184"/>
                    <a:pt x="33666" y="1184"/>
                  </a:cubicBezTo>
                  <a:cubicBezTo>
                    <a:pt x="33816" y="1184"/>
                    <a:pt x="33967" y="1161"/>
                    <a:pt x="34114" y="1116"/>
                  </a:cubicBezTo>
                  <a:lnTo>
                    <a:pt x="44723" y="28685"/>
                  </a:lnTo>
                  <a:cubicBezTo>
                    <a:pt x="44487" y="28796"/>
                    <a:pt x="44287" y="28968"/>
                    <a:pt x="44127" y="29180"/>
                  </a:cubicBezTo>
                  <a:cubicBezTo>
                    <a:pt x="43844" y="29563"/>
                    <a:pt x="43744" y="30053"/>
                    <a:pt x="43863" y="30513"/>
                  </a:cubicBezTo>
                  <a:lnTo>
                    <a:pt x="16323" y="35077"/>
                  </a:lnTo>
                  <a:cubicBezTo>
                    <a:pt x="16222" y="34830"/>
                    <a:pt x="16058" y="34618"/>
                    <a:pt x="15840" y="34458"/>
                  </a:cubicBezTo>
                  <a:cubicBezTo>
                    <a:pt x="15580" y="34265"/>
                    <a:pt x="15269" y="34167"/>
                    <a:pt x="14951" y="34167"/>
                  </a:cubicBezTo>
                  <a:cubicBezTo>
                    <a:pt x="14793" y="34167"/>
                    <a:pt x="14633" y="34191"/>
                    <a:pt x="14477" y="34240"/>
                  </a:cubicBezTo>
                  <a:lnTo>
                    <a:pt x="330" y="7868"/>
                  </a:lnTo>
                  <a:cubicBezTo>
                    <a:pt x="566" y="7750"/>
                    <a:pt x="767" y="7585"/>
                    <a:pt x="920" y="7379"/>
                  </a:cubicBezTo>
                  <a:cubicBezTo>
                    <a:pt x="1209" y="6984"/>
                    <a:pt x="1309" y="6494"/>
                    <a:pt x="1192" y="6034"/>
                  </a:cubicBezTo>
                  <a:lnTo>
                    <a:pt x="32286" y="267"/>
                  </a:lnTo>
                  <a:close/>
                  <a:moveTo>
                    <a:pt x="32440" y="1"/>
                  </a:moveTo>
                  <a:lnTo>
                    <a:pt x="885" y="5852"/>
                  </a:lnTo>
                  <a:lnTo>
                    <a:pt x="926" y="5980"/>
                  </a:lnTo>
                  <a:cubicBezTo>
                    <a:pt x="1073" y="6399"/>
                    <a:pt x="1002" y="6871"/>
                    <a:pt x="732" y="7237"/>
                  </a:cubicBezTo>
                  <a:cubicBezTo>
                    <a:pt x="577" y="7444"/>
                    <a:pt x="365" y="7608"/>
                    <a:pt x="123" y="7697"/>
                  </a:cubicBezTo>
                  <a:lnTo>
                    <a:pt x="0" y="7750"/>
                  </a:lnTo>
                  <a:lnTo>
                    <a:pt x="14319" y="34441"/>
                  </a:lnTo>
                  <a:lnTo>
                    <a:pt x="14365" y="34534"/>
                  </a:lnTo>
                  <a:lnTo>
                    <a:pt x="14466" y="34493"/>
                  </a:lnTo>
                  <a:cubicBezTo>
                    <a:pt x="14623" y="34431"/>
                    <a:pt x="14787" y="34400"/>
                    <a:pt x="14949" y="34400"/>
                  </a:cubicBezTo>
                  <a:cubicBezTo>
                    <a:pt x="15218" y="34400"/>
                    <a:pt x="15481" y="34484"/>
                    <a:pt x="15698" y="34646"/>
                  </a:cubicBezTo>
                  <a:cubicBezTo>
                    <a:pt x="15904" y="34800"/>
                    <a:pt x="16058" y="35007"/>
                    <a:pt x="16140" y="35247"/>
                  </a:cubicBezTo>
                  <a:lnTo>
                    <a:pt x="16170" y="35342"/>
                  </a:lnTo>
                  <a:lnTo>
                    <a:pt x="44169" y="30696"/>
                  </a:lnTo>
                  <a:lnTo>
                    <a:pt x="44122" y="30566"/>
                  </a:lnTo>
                  <a:cubicBezTo>
                    <a:pt x="43975" y="30147"/>
                    <a:pt x="44051" y="29681"/>
                    <a:pt x="44316" y="29316"/>
                  </a:cubicBezTo>
                  <a:cubicBezTo>
                    <a:pt x="44470" y="29109"/>
                    <a:pt x="44677" y="28949"/>
                    <a:pt x="44917" y="28856"/>
                  </a:cubicBezTo>
                  <a:lnTo>
                    <a:pt x="45023" y="28815"/>
                  </a:lnTo>
                  <a:lnTo>
                    <a:pt x="34291" y="926"/>
                  </a:lnTo>
                  <a:lnTo>
                    <a:pt x="34250" y="815"/>
                  </a:lnTo>
                  <a:lnTo>
                    <a:pt x="34144" y="856"/>
                  </a:lnTo>
                  <a:cubicBezTo>
                    <a:pt x="33987" y="918"/>
                    <a:pt x="33823" y="948"/>
                    <a:pt x="33662" y="948"/>
                  </a:cubicBezTo>
                  <a:cubicBezTo>
                    <a:pt x="33395" y="948"/>
                    <a:pt x="33134" y="864"/>
                    <a:pt x="32917" y="703"/>
                  </a:cubicBezTo>
                  <a:cubicBezTo>
                    <a:pt x="32710" y="550"/>
                    <a:pt x="32557" y="343"/>
                    <a:pt x="32475" y="96"/>
                  </a:cubicBezTo>
                  <a:lnTo>
                    <a:pt x="324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1"/>
            <p:cNvSpPr/>
            <p:nvPr/>
          </p:nvSpPr>
          <p:spPr>
            <a:xfrm>
              <a:off x="5286075" y="2199573"/>
              <a:ext cx="341311" cy="559316"/>
            </a:xfrm>
            <a:custGeom>
              <a:avLst/>
              <a:gdLst/>
              <a:ahLst/>
              <a:cxnLst/>
              <a:rect l="l" t="t" r="r" b="b"/>
              <a:pathLst>
                <a:path w="25471" h="41740" extrusionOk="0">
                  <a:moveTo>
                    <a:pt x="12934" y="0"/>
                  </a:moveTo>
                  <a:cubicBezTo>
                    <a:pt x="12934" y="0"/>
                    <a:pt x="12254" y="2259"/>
                    <a:pt x="11524" y="3356"/>
                  </a:cubicBezTo>
                  <a:cubicBezTo>
                    <a:pt x="10563" y="4807"/>
                    <a:pt x="8056" y="5603"/>
                    <a:pt x="7703" y="5710"/>
                  </a:cubicBezTo>
                  <a:cubicBezTo>
                    <a:pt x="7703" y="5710"/>
                    <a:pt x="7697" y="5715"/>
                    <a:pt x="7684" y="5715"/>
                  </a:cubicBezTo>
                  <a:cubicBezTo>
                    <a:pt x="7673" y="5721"/>
                    <a:pt x="7662" y="5727"/>
                    <a:pt x="7662" y="5727"/>
                  </a:cubicBezTo>
                  <a:cubicBezTo>
                    <a:pt x="7393" y="5839"/>
                    <a:pt x="5784" y="6482"/>
                    <a:pt x="4297" y="6482"/>
                  </a:cubicBezTo>
                  <a:cubicBezTo>
                    <a:pt x="3921" y="6482"/>
                    <a:pt x="3552" y="6441"/>
                    <a:pt x="3215" y="6339"/>
                  </a:cubicBezTo>
                  <a:cubicBezTo>
                    <a:pt x="1958" y="5957"/>
                    <a:pt x="1" y="4641"/>
                    <a:pt x="1" y="4641"/>
                  </a:cubicBezTo>
                  <a:lnTo>
                    <a:pt x="1" y="4641"/>
                  </a:lnTo>
                  <a:lnTo>
                    <a:pt x="13511" y="40766"/>
                  </a:lnTo>
                  <a:cubicBezTo>
                    <a:pt x="13511" y="40766"/>
                    <a:pt x="14420" y="41517"/>
                    <a:pt x="15580" y="41686"/>
                  </a:cubicBezTo>
                  <a:cubicBezTo>
                    <a:pt x="15829" y="41723"/>
                    <a:pt x="16082" y="41739"/>
                    <a:pt x="16337" y="41739"/>
                  </a:cubicBezTo>
                  <a:cubicBezTo>
                    <a:pt x="18176" y="41739"/>
                    <a:pt x="20061" y="40894"/>
                    <a:pt x="20269" y="40796"/>
                  </a:cubicBezTo>
                  <a:cubicBezTo>
                    <a:pt x="20517" y="40731"/>
                    <a:pt x="23070" y="40030"/>
                    <a:pt x="24455" y="38502"/>
                  </a:cubicBezTo>
                  <a:cubicBezTo>
                    <a:pt x="25240" y="37630"/>
                    <a:pt x="25470" y="36474"/>
                    <a:pt x="25470" y="36474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1"/>
            <p:cNvSpPr/>
            <p:nvPr/>
          </p:nvSpPr>
          <p:spPr>
            <a:xfrm>
              <a:off x="5286075" y="2261762"/>
              <a:ext cx="210594" cy="496658"/>
            </a:xfrm>
            <a:custGeom>
              <a:avLst/>
              <a:gdLst/>
              <a:ahLst/>
              <a:cxnLst/>
              <a:rect l="l" t="t" r="r" b="b"/>
              <a:pathLst>
                <a:path w="15716" h="37064" extrusionOk="0">
                  <a:moveTo>
                    <a:pt x="1" y="0"/>
                  </a:moveTo>
                  <a:lnTo>
                    <a:pt x="13511" y="36125"/>
                  </a:lnTo>
                  <a:cubicBezTo>
                    <a:pt x="13511" y="36125"/>
                    <a:pt x="14420" y="36876"/>
                    <a:pt x="15580" y="37045"/>
                  </a:cubicBezTo>
                  <a:cubicBezTo>
                    <a:pt x="15623" y="37052"/>
                    <a:pt x="15669" y="37058"/>
                    <a:pt x="15716" y="37064"/>
                  </a:cubicBezTo>
                  <a:lnTo>
                    <a:pt x="2448" y="1398"/>
                  </a:lnTo>
                  <a:cubicBezTo>
                    <a:pt x="1286" y="86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1"/>
            <p:cNvSpPr/>
            <p:nvPr/>
          </p:nvSpPr>
          <p:spPr>
            <a:xfrm>
              <a:off x="5444986" y="2199573"/>
              <a:ext cx="182401" cy="520295"/>
            </a:xfrm>
            <a:custGeom>
              <a:avLst/>
              <a:gdLst/>
              <a:ahLst/>
              <a:cxnLst/>
              <a:rect l="l" t="t" r="r" b="b"/>
              <a:pathLst>
                <a:path w="13612" h="38828" extrusionOk="0">
                  <a:moveTo>
                    <a:pt x="1075" y="0"/>
                  </a:moveTo>
                  <a:cubicBezTo>
                    <a:pt x="1075" y="0"/>
                    <a:pt x="590" y="1605"/>
                    <a:pt x="0" y="2766"/>
                  </a:cubicBezTo>
                  <a:lnTo>
                    <a:pt x="12267" y="38827"/>
                  </a:lnTo>
                  <a:cubicBezTo>
                    <a:pt x="12384" y="38721"/>
                    <a:pt x="12490" y="38615"/>
                    <a:pt x="12596" y="38502"/>
                  </a:cubicBezTo>
                  <a:cubicBezTo>
                    <a:pt x="13381" y="37630"/>
                    <a:pt x="13611" y="36474"/>
                    <a:pt x="13611" y="36474"/>
                  </a:cubicBezTo>
                  <a:lnTo>
                    <a:pt x="1075" y="0"/>
                  </a:ln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1"/>
            <p:cNvSpPr/>
            <p:nvPr/>
          </p:nvSpPr>
          <p:spPr>
            <a:xfrm>
              <a:off x="5844440" y="2043436"/>
              <a:ext cx="164766" cy="528416"/>
            </a:xfrm>
            <a:custGeom>
              <a:avLst/>
              <a:gdLst/>
              <a:ahLst/>
              <a:cxnLst/>
              <a:rect l="l" t="t" r="r" b="b"/>
              <a:pathLst>
                <a:path w="12296" h="39434" extrusionOk="0">
                  <a:moveTo>
                    <a:pt x="9453" y="0"/>
                  </a:moveTo>
                  <a:cubicBezTo>
                    <a:pt x="9448" y="6"/>
                    <a:pt x="9442" y="17"/>
                    <a:pt x="9442" y="24"/>
                  </a:cubicBezTo>
                  <a:lnTo>
                    <a:pt x="12284" y="14961"/>
                  </a:lnTo>
                  <a:cubicBezTo>
                    <a:pt x="12284" y="14956"/>
                    <a:pt x="12290" y="14948"/>
                    <a:pt x="12295" y="14943"/>
                  </a:cubicBezTo>
                  <a:lnTo>
                    <a:pt x="9453" y="0"/>
                  </a:lnTo>
                  <a:close/>
                  <a:moveTo>
                    <a:pt x="5373" y="36308"/>
                  </a:moveTo>
                  <a:lnTo>
                    <a:pt x="1" y="39251"/>
                  </a:lnTo>
                  <a:lnTo>
                    <a:pt x="1" y="39433"/>
                  </a:lnTo>
                  <a:lnTo>
                    <a:pt x="5355" y="36496"/>
                  </a:lnTo>
                  <a:cubicBezTo>
                    <a:pt x="5360" y="36438"/>
                    <a:pt x="5366" y="36368"/>
                    <a:pt x="5373" y="36308"/>
                  </a:cubicBezTo>
                  <a:close/>
                </a:path>
              </a:pathLst>
            </a:custGeom>
            <a:solidFill>
              <a:srgbClr val="FD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1"/>
            <p:cNvSpPr/>
            <p:nvPr/>
          </p:nvSpPr>
          <p:spPr>
            <a:xfrm>
              <a:off x="5844440" y="2043757"/>
              <a:ext cx="164606" cy="525642"/>
            </a:xfrm>
            <a:custGeom>
              <a:avLst/>
              <a:gdLst/>
              <a:ahLst/>
              <a:cxnLst/>
              <a:rect l="l" t="t" r="r" b="b"/>
              <a:pathLst>
                <a:path w="12284" h="39227" extrusionOk="0">
                  <a:moveTo>
                    <a:pt x="9442" y="0"/>
                  </a:moveTo>
                  <a:cubicBezTo>
                    <a:pt x="8746" y="1274"/>
                    <a:pt x="8090" y="2565"/>
                    <a:pt x="7478" y="3880"/>
                  </a:cubicBezTo>
                  <a:lnTo>
                    <a:pt x="10397" y="18533"/>
                  </a:lnTo>
                  <a:cubicBezTo>
                    <a:pt x="10981" y="17314"/>
                    <a:pt x="11606" y="16111"/>
                    <a:pt x="12284" y="14937"/>
                  </a:cubicBezTo>
                  <a:lnTo>
                    <a:pt x="9442" y="0"/>
                  </a:lnTo>
                  <a:close/>
                  <a:moveTo>
                    <a:pt x="7330" y="4192"/>
                  </a:moveTo>
                  <a:cubicBezTo>
                    <a:pt x="5325" y="8515"/>
                    <a:pt x="3751" y="13044"/>
                    <a:pt x="2595" y="17662"/>
                  </a:cubicBezTo>
                  <a:cubicBezTo>
                    <a:pt x="1103" y="23612"/>
                    <a:pt x="295" y="29714"/>
                    <a:pt x="71" y="35848"/>
                  </a:cubicBezTo>
                  <a:lnTo>
                    <a:pt x="5915" y="32463"/>
                  </a:lnTo>
                  <a:cubicBezTo>
                    <a:pt x="6753" y="27763"/>
                    <a:pt x="8215" y="23169"/>
                    <a:pt x="10249" y="18846"/>
                  </a:cubicBezTo>
                  <a:lnTo>
                    <a:pt x="7330" y="4192"/>
                  </a:lnTo>
                  <a:close/>
                  <a:moveTo>
                    <a:pt x="5868" y="32729"/>
                  </a:moveTo>
                  <a:lnTo>
                    <a:pt x="59" y="36090"/>
                  </a:lnTo>
                  <a:cubicBezTo>
                    <a:pt x="23" y="37133"/>
                    <a:pt x="6" y="38183"/>
                    <a:pt x="1" y="39227"/>
                  </a:cubicBezTo>
                  <a:lnTo>
                    <a:pt x="5373" y="36284"/>
                  </a:lnTo>
                  <a:cubicBezTo>
                    <a:pt x="5496" y="35092"/>
                    <a:pt x="5662" y="33908"/>
                    <a:pt x="5868" y="32729"/>
                  </a:cubicBezTo>
                  <a:close/>
                </a:path>
              </a:pathLst>
            </a:custGeom>
            <a:solidFill>
              <a:srgbClr val="7C8F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1"/>
            <p:cNvSpPr/>
            <p:nvPr/>
          </p:nvSpPr>
          <p:spPr>
            <a:xfrm>
              <a:off x="5845217" y="2095736"/>
              <a:ext cx="138556" cy="431641"/>
            </a:xfrm>
            <a:custGeom>
              <a:avLst/>
              <a:gdLst/>
              <a:ahLst/>
              <a:cxnLst/>
              <a:rect l="l" t="t" r="r" b="b"/>
              <a:pathLst>
                <a:path w="10340" h="32212" extrusionOk="0">
                  <a:moveTo>
                    <a:pt x="7420" y="1"/>
                  </a:moveTo>
                  <a:cubicBezTo>
                    <a:pt x="7367" y="101"/>
                    <a:pt x="7319" y="207"/>
                    <a:pt x="7272" y="313"/>
                  </a:cubicBezTo>
                  <a:lnTo>
                    <a:pt x="10191" y="14967"/>
                  </a:lnTo>
                  <a:cubicBezTo>
                    <a:pt x="10239" y="14861"/>
                    <a:pt x="10286" y="14761"/>
                    <a:pt x="10339" y="14654"/>
                  </a:cubicBezTo>
                  <a:lnTo>
                    <a:pt x="7420" y="1"/>
                  </a:lnTo>
                  <a:close/>
                  <a:moveTo>
                    <a:pt x="5857" y="28584"/>
                  </a:moveTo>
                  <a:lnTo>
                    <a:pt x="13" y="31969"/>
                  </a:lnTo>
                  <a:cubicBezTo>
                    <a:pt x="8" y="32046"/>
                    <a:pt x="8" y="32128"/>
                    <a:pt x="1" y="32211"/>
                  </a:cubicBezTo>
                  <a:lnTo>
                    <a:pt x="5810" y="28850"/>
                  </a:lnTo>
                  <a:cubicBezTo>
                    <a:pt x="5827" y="28761"/>
                    <a:pt x="5839" y="28673"/>
                    <a:pt x="5857" y="2858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1"/>
            <p:cNvSpPr/>
            <p:nvPr/>
          </p:nvSpPr>
          <p:spPr>
            <a:xfrm>
              <a:off x="5916183" y="2243659"/>
              <a:ext cx="133022" cy="288837"/>
            </a:xfrm>
            <a:custGeom>
              <a:avLst/>
              <a:gdLst/>
              <a:ahLst/>
              <a:cxnLst/>
              <a:rect l="l" t="t" r="r" b="b"/>
              <a:pathLst>
                <a:path w="9927" h="21555" extrusionOk="0">
                  <a:moveTo>
                    <a:pt x="6941" y="1"/>
                  </a:moveTo>
                  <a:cubicBezTo>
                    <a:pt x="6936" y="6"/>
                    <a:pt x="6930" y="14"/>
                    <a:pt x="6930" y="19"/>
                  </a:cubicBezTo>
                  <a:lnTo>
                    <a:pt x="9778" y="14992"/>
                  </a:lnTo>
                  <a:cubicBezTo>
                    <a:pt x="9884" y="15539"/>
                    <a:pt x="9619" y="16100"/>
                    <a:pt x="9124" y="16372"/>
                  </a:cubicBezTo>
                  <a:lnTo>
                    <a:pt x="19" y="21366"/>
                  </a:lnTo>
                  <a:cubicBezTo>
                    <a:pt x="12" y="21426"/>
                    <a:pt x="6" y="21496"/>
                    <a:pt x="1" y="21554"/>
                  </a:cubicBezTo>
                  <a:lnTo>
                    <a:pt x="9170" y="16524"/>
                  </a:lnTo>
                  <a:cubicBezTo>
                    <a:pt x="9666" y="16260"/>
                    <a:pt x="9926" y="15699"/>
                    <a:pt x="9826" y="15144"/>
                  </a:cubicBezTo>
                  <a:lnTo>
                    <a:pt x="6941" y="1"/>
                  </a:lnTo>
                  <a:close/>
                </a:path>
              </a:pathLst>
            </a:custGeom>
            <a:solidFill>
              <a:srgbClr val="FD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1"/>
            <p:cNvSpPr/>
            <p:nvPr/>
          </p:nvSpPr>
          <p:spPr>
            <a:xfrm>
              <a:off x="5916438" y="2243913"/>
              <a:ext cx="132191" cy="286063"/>
            </a:xfrm>
            <a:custGeom>
              <a:avLst/>
              <a:gdLst/>
              <a:ahLst/>
              <a:cxnLst/>
              <a:rect l="l" t="t" r="r" b="b"/>
              <a:pathLst>
                <a:path w="9865" h="21348" extrusionOk="0">
                  <a:moveTo>
                    <a:pt x="4876" y="3909"/>
                  </a:moveTo>
                  <a:cubicBezTo>
                    <a:pt x="2842" y="8232"/>
                    <a:pt x="1380" y="12826"/>
                    <a:pt x="542" y="17526"/>
                  </a:cubicBezTo>
                  <a:lnTo>
                    <a:pt x="5732" y="14524"/>
                  </a:lnTo>
                  <a:cubicBezTo>
                    <a:pt x="5654" y="14265"/>
                    <a:pt x="5649" y="13993"/>
                    <a:pt x="5714" y="13734"/>
                  </a:cubicBezTo>
                  <a:cubicBezTo>
                    <a:pt x="5831" y="13263"/>
                    <a:pt x="6168" y="12885"/>
                    <a:pt x="6628" y="12702"/>
                  </a:cubicBezTo>
                  <a:lnTo>
                    <a:pt x="4876" y="3909"/>
                  </a:lnTo>
                  <a:close/>
                  <a:moveTo>
                    <a:pt x="6911" y="0"/>
                  </a:moveTo>
                  <a:cubicBezTo>
                    <a:pt x="6233" y="1174"/>
                    <a:pt x="5608" y="2377"/>
                    <a:pt x="5024" y="3596"/>
                  </a:cubicBezTo>
                  <a:lnTo>
                    <a:pt x="6864" y="12838"/>
                  </a:lnTo>
                  <a:lnTo>
                    <a:pt x="6775" y="12867"/>
                  </a:lnTo>
                  <a:cubicBezTo>
                    <a:pt x="6339" y="13008"/>
                    <a:pt x="6021" y="13351"/>
                    <a:pt x="5909" y="13781"/>
                  </a:cubicBezTo>
                  <a:cubicBezTo>
                    <a:pt x="5850" y="14029"/>
                    <a:pt x="5861" y="14289"/>
                    <a:pt x="5956" y="14537"/>
                  </a:cubicBezTo>
                  <a:lnTo>
                    <a:pt x="5985" y="14613"/>
                  </a:lnTo>
                  <a:lnTo>
                    <a:pt x="5909" y="14660"/>
                  </a:lnTo>
                  <a:lnTo>
                    <a:pt x="495" y="17792"/>
                  </a:lnTo>
                  <a:cubicBezTo>
                    <a:pt x="289" y="18971"/>
                    <a:pt x="123" y="20155"/>
                    <a:pt x="0" y="21347"/>
                  </a:cubicBezTo>
                  <a:lnTo>
                    <a:pt x="9105" y="16353"/>
                  </a:lnTo>
                  <a:cubicBezTo>
                    <a:pt x="9600" y="16081"/>
                    <a:pt x="9865" y="15520"/>
                    <a:pt x="9759" y="14973"/>
                  </a:cubicBezTo>
                  <a:lnTo>
                    <a:pt x="6911" y="0"/>
                  </a:lnTo>
                  <a:close/>
                </a:path>
              </a:pathLst>
            </a:custGeom>
            <a:solidFill>
              <a:srgbClr val="7C8F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1"/>
            <p:cNvSpPr/>
            <p:nvPr/>
          </p:nvSpPr>
          <p:spPr>
            <a:xfrm>
              <a:off x="5923071" y="2292100"/>
              <a:ext cx="85358" cy="190226"/>
            </a:xfrm>
            <a:custGeom>
              <a:avLst/>
              <a:gdLst/>
              <a:ahLst/>
              <a:cxnLst/>
              <a:rect l="l" t="t" r="r" b="b"/>
              <a:pathLst>
                <a:path w="6370" h="14196" extrusionOk="0">
                  <a:moveTo>
                    <a:pt x="4529" y="0"/>
                  </a:moveTo>
                  <a:cubicBezTo>
                    <a:pt x="4476" y="107"/>
                    <a:pt x="4429" y="207"/>
                    <a:pt x="4381" y="313"/>
                  </a:cubicBezTo>
                  <a:lnTo>
                    <a:pt x="6133" y="9106"/>
                  </a:lnTo>
                  <a:cubicBezTo>
                    <a:pt x="5673" y="9289"/>
                    <a:pt x="5336" y="9667"/>
                    <a:pt x="5219" y="10138"/>
                  </a:cubicBezTo>
                  <a:cubicBezTo>
                    <a:pt x="5154" y="10397"/>
                    <a:pt x="5159" y="10669"/>
                    <a:pt x="5237" y="10928"/>
                  </a:cubicBezTo>
                  <a:lnTo>
                    <a:pt x="47" y="13930"/>
                  </a:lnTo>
                  <a:cubicBezTo>
                    <a:pt x="29" y="14019"/>
                    <a:pt x="17" y="14107"/>
                    <a:pt x="0" y="14196"/>
                  </a:cubicBezTo>
                  <a:lnTo>
                    <a:pt x="5414" y="11064"/>
                  </a:lnTo>
                  <a:lnTo>
                    <a:pt x="5490" y="11017"/>
                  </a:lnTo>
                  <a:lnTo>
                    <a:pt x="5461" y="10941"/>
                  </a:lnTo>
                  <a:cubicBezTo>
                    <a:pt x="5366" y="10693"/>
                    <a:pt x="5355" y="10433"/>
                    <a:pt x="5414" y="10185"/>
                  </a:cubicBezTo>
                  <a:cubicBezTo>
                    <a:pt x="5526" y="9755"/>
                    <a:pt x="5844" y="9412"/>
                    <a:pt x="6280" y="9271"/>
                  </a:cubicBezTo>
                  <a:lnTo>
                    <a:pt x="6369" y="9242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1"/>
            <p:cNvSpPr/>
            <p:nvPr/>
          </p:nvSpPr>
          <p:spPr>
            <a:xfrm>
              <a:off x="6810700" y="2096460"/>
              <a:ext cx="530010" cy="508999"/>
            </a:xfrm>
            <a:custGeom>
              <a:avLst/>
              <a:gdLst/>
              <a:ahLst/>
              <a:cxnLst/>
              <a:rect l="l" t="t" r="r" b="b"/>
              <a:pathLst>
                <a:path w="39553" h="37985" extrusionOk="0">
                  <a:moveTo>
                    <a:pt x="35778" y="0"/>
                  </a:moveTo>
                  <a:lnTo>
                    <a:pt x="35760" y="23"/>
                  </a:lnTo>
                  <a:cubicBezTo>
                    <a:pt x="34622" y="36"/>
                    <a:pt x="11789" y="496"/>
                    <a:pt x="3357" y="19744"/>
                  </a:cubicBezTo>
                  <a:cubicBezTo>
                    <a:pt x="1" y="27398"/>
                    <a:pt x="4241" y="34645"/>
                    <a:pt x="5791" y="35860"/>
                  </a:cubicBezTo>
                  <a:cubicBezTo>
                    <a:pt x="6827" y="36674"/>
                    <a:pt x="9875" y="37984"/>
                    <a:pt x="13621" y="37984"/>
                  </a:cubicBezTo>
                  <a:cubicBezTo>
                    <a:pt x="16252" y="37984"/>
                    <a:pt x="19227" y="37337"/>
                    <a:pt x="22091" y="35418"/>
                  </a:cubicBezTo>
                  <a:cubicBezTo>
                    <a:pt x="39553" y="23723"/>
                    <a:pt x="35972" y="1168"/>
                    <a:pt x="35784" y="47"/>
                  </a:cubicBezTo>
                  <a:lnTo>
                    <a:pt x="35808" y="23"/>
                  </a:lnTo>
                  <a:lnTo>
                    <a:pt x="35784" y="23"/>
                  </a:lnTo>
                  <a:cubicBezTo>
                    <a:pt x="35778" y="12"/>
                    <a:pt x="35778" y="0"/>
                    <a:pt x="35778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1"/>
            <p:cNvSpPr/>
            <p:nvPr/>
          </p:nvSpPr>
          <p:spPr>
            <a:xfrm>
              <a:off x="6885767" y="2102208"/>
              <a:ext cx="397337" cy="474306"/>
            </a:xfrm>
            <a:custGeom>
              <a:avLst/>
              <a:gdLst/>
              <a:ahLst/>
              <a:cxnLst/>
              <a:rect l="l" t="t" r="r" b="b"/>
              <a:pathLst>
                <a:path w="29652" h="35396" extrusionOk="0">
                  <a:moveTo>
                    <a:pt x="29565" y="0"/>
                  </a:moveTo>
                  <a:cubicBezTo>
                    <a:pt x="29543" y="0"/>
                    <a:pt x="29523" y="9"/>
                    <a:pt x="29510" y="26"/>
                  </a:cubicBezTo>
                  <a:cubicBezTo>
                    <a:pt x="26301" y="3870"/>
                    <a:pt x="23159" y="7685"/>
                    <a:pt x="20116" y="11376"/>
                  </a:cubicBezTo>
                  <a:cubicBezTo>
                    <a:pt x="13405" y="19521"/>
                    <a:pt x="7066" y="27216"/>
                    <a:pt x="25" y="35278"/>
                  </a:cubicBezTo>
                  <a:cubicBezTo>
                    <a:pt x="1" y="35308"/>
                    <a:pt x="1" y="35354"/>
                    <a:pt x="30" y="35378"/>
                  </a:cubicBezTo>
                  <a:cubicBezTo>
                    <a:pt x="47" y="35390"/>
                    <a:pt x="66" y="35395"/>
                    <a:pt x="83" y="35395"/>
                  </a:cubicBezTo>
                  <a:cubicBezTo>
                    <a:pt x="101" y="35395"/>
                    <a:pt x="125" y="35390"/>
                    <a:pt x="136" y="35373"/>
                  </a:cubicBezTo>
                  <a:cubicBezTo>
                    <a:pt x="7178" y="27311"/>
                    <a:pt x="13517" y="19615"/>
                    <a:pt x="20228" y="11471"/>
                  </a:cubicBezTo>
                  <a:cubicBezTo>
                    <a:pt x="23271" y="7780"/>
                    <a:pt x="26414" y="3964"/>
                    <a:pt x="29621" y="119"/>
                  </a:cubicBezTo>
                  <a:cubicBezTo>
                    <a:pt x="29651" y="89"/>
                    <a:pt x="29645" y="43"/>
                    <a:pt x="29616" y="19"/>
                  </a:cubicBezTo>
                  <a:cubicBezTo>
                    <a:pt x="29600" y="6"/>
                    <a:pt x="29582" y="0"/>
                    <a:pt x="29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71"/>
            <p:cNvSpPr/>
            <p:nvPr/>
          </p:nvSpPr>
          <p:spPr>
            <a:xfrm>
              <a:off x="7115792" y="2126583"/>
              <a:ext cx="24442" cy="166093"/>
            </a:xfrm>
            <a:custGeom>
              <a:avLst/>
              <a:gdLst/>
              <a:ahLst/>
              <a:cxnLst/>
              <a:rect l="l" t="t" r="r" b="b"/>
              <a:pathLst>
                <a:path w="1824" h="12395" extrusionOk="0">
                  <a:moveTo>
                    <a:pt x="1740" y="1"/>
                  </a:moveTo>
                  <a:cubicBezTo>
                    <a:pt x="1708" y="1"/>
                    <a:pt x="1680" y="19"/>
                    <a:pt x="1669" y="52"/>
                  </a:cubicBezTo>
                  <a:cubicBezTo>
                    <a:pt x="343" y="3991"/>
                    <a:pt x="1" y="8237"/>
                    <a:pt x="686" y="12336"/>
                  </a:cubicBezTo>
                  <a:cubicBezTo>
                    <a:pt x="691" y="12371"/>
                    <a:pt x="727" y="12395"/>
                    <a:pt x="762" y="12395"/>
                  </a:cubicBezTo>
                  <a:lnTo>
                    <a:pt x="773" y="12395"/>
                  </a:lnTo>
                  <a:cubicBezTo>
                    <a:pt x="815" y="12388"/>
                    <a:pt x="839" y="12347"/>
                    <a:pt x="833" y="12311"/>
                  </a:cubicBezTo>
                  <a:cubicBezTo>
                    <a:pt x="155" y="8237"/>
                    <a:pt x="490" y="4015"/>
                    <a:pt x="1811" y="99"/>
                  </a:cubicBezTo>
                  <a:cubicBezTo>
                    <a:pt x="1824" y="58"/>
                    <a:pt x="1800" y="17"/>
                    <a:pt x="1764" y="4"/>
                  </a:cubicBezTo>
                  <a:cubicBezTo>
                    <a:pt x="1756" y="2"/>
                    <a:pt x="1748" y="1"/>
                    <a:pt x="1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71"/>
            <p:cNvSpPr/>
            <p:nvPr/>
          </p:nvSpPr>
          <p:spPr>
            <a:xfrm>
              <a:off x="7179656" y="2177449"/>
              <a:ext cx="106436" cy="47731"/>
            </a:xfrm>
            <a:custGeom>
              <a:avLst/>
              <a:gdLst/>
              <a:ahLst/>
              <a:cxnLst/>
              <a:rect l="l" t="t" r="r" b="b"/>
              <a:pathLst>
                <a:path w="7943" h="3562" extrusionOk="0">
                  <a:moveTo>
                    <a:pt x="7859" y="0"/>
                  </a:moveTo>
                  <a:cubicBezTo>
                    <a:pt x="7846" y="0"/>
                    <a:pt x="7832" y="4"/>
                    <a:pt x="7820" y="12"/>
                  </a:cubicBezTo>
                  <a:cubicBezTo>
                    <a:pt x="6711" y="644"/>
                    <a:pt x="5566" y="1245"/>
                    <a:pt x="4417" y="1811"/>
                  </a:cubicBezTo>
                  <a:lnTo>
                    <a:pt x="4080" y="1975"/>
                  </a:lnTo>
                  <a:cubicBezTo>
                    <a:pt x="2624" y="2696"/>
                    <a:pt x="1739" y="3132"/>
                    <a:pt x="65" y="3415"/>
                  </a:cubicBezTo>
                  <a:cubicBezTo>
                    <a:pt x="24" y="3420"/>
                    <a:pt x="0" y="3461"/>
                    <a:pt x="6" y="3504"/>
                  </a:cubicBezTo>
                  <a:cubicBezTo>
                    <a:pt x="11" y="3539"/>
                    <a:pt x="41" y="3562"/>
                    <a:pt x="76" y="3562"/>
                  </a:cubicBezTo>
                  <a:lnTo>
                    <a:pt x="88" y="3562"/>
                  </a:lnTo>
                  <a:cubicBezTo>
                    <a:pt x="1786" y="3273"/>
                    <a:pt x="2724" y="2813"/>
                    <a:pt x="4151" y="2111"/>
                  </a:cubicBezTo>
                  <a:lnTo>
                    <a:pt x="4488" y="1947"/>
                  </a:lnTo>
                  <a:cubicBezTo>
                    <a:pt x="5637" y="1381"/>
                    <a:pt x="6782" y="772"/>
                    <a:pt x="7896" y="135"/>
                  </a:cubicBezTo>
                  <a:cubicBezTo>
                    <a:pt x="7931" y="119"/>
                    <a:pt x="7943" y="72"/>
                    <a:pt x="7920" y="36"/>
                  </a:cubicBezTo>
                  <a:cubicBezTo>
                    <a:pt x="7908" y="13"/>
                    <a:pt x="7884" y="0"/>
                    <a:pt x="78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1"/>
            <p:cNvSpPr/>
            <p:nvPr/>
          </p:nvSpPr>
          <p:spPr>
            <a:xfrm>
              <a:off x="7085843" y="2282371"/>
              <a:ext cx="184706" cy="60005"/>
            </a:xfrm>
            <a:custGeom>
              <a:avLst/>
              <a:gdLst/>
              <a:ahLst/>
              <a:cxnLst/>
              <a:rect l="l" t="t" r="r" b="b"/>
              <a:pathLst>
                <a:path w="13784" h="4478" extrusionOk="0">
                  <a:moveTo>
                    <a:pt x="13697" y="1"/>
                  </a:moveTo>
                  <a:cubicBezTo>
                    <a:pt x="13686" y="1"/>
                    <a:pt x="13675" y="3"/>
                    <a:pt x="13664" y="8"/>
                  </a:cubicBezTo>
                  <a:cubicBezTo>
                    <a:pt x="9312" y="1929"/>
                    <a:pt x="4737" y="3387"/>
                    <a:pt x="66" y="4335"/>
                  </a:cubicBezTo>
                  <a:cubicBezTo>
                    <a:pt x="31" y="4343"/>
                    <a:pt x="1" y="4384"/>
                    <a:pt x="12" y="4419"/>
                  </a:cubicBezTo>
                  <a:cubicBezTo>
                    <a:pt x="19" y="4454"/>
                    <a:pt x="48" y="4477"/>
                    <a:pt x="83" y="4477"/>
                  </a:cubicBezTo>
                  <a:lnTo>
                    <a:pt x="101" y="4477"/>
                  </a:lnTo>
                  <a:cubicBezTo>
                    <a:pt x="4778" y="3529"/>
                    <a:pt x="9360" y="2071"/>
                    <a:pt x="13729" y="143"/>
                  </a:cubicBezTo>
                  <a:cubicBezTo>
                    <a:pt x="13765" y="125"/>
                    <a:pt x="13783" y="78"/>
                    <a:pt x="13765" y="43"/>
                  </a:cubicBezTo>
                  <a:cubicBezTo>
                    <a:pt x="13752" y="17"/>
                    <a:pt x="13726" y="1"/>
                    <a:pt x="136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1"/>
            <p:cNvSpPr/>
            <p:nvPr/>
          </p:nvSpPr>
          <p:spPr>
            <a:xfrm>
              <a:off x="7014407" y="2178441"/>
              <a:ext cx="27363" cy="215861"/>
            </a:xfrm>
            <a:custGeom>
              <a:avLst/>
              <a:gdLst/>
              <a:ahLst/>
              <a:cxnLst/>
              <a:rect l="l" t="t" r="r" b="b"/>
              <a:pathLst>
                <a:path w="2042" h="16109" extrusionOk="0">
                  <a:moveTo>
                    <a:pt x="1359" y="0"/>
                  </a:moveTo>
                  <a:cubicBezTo>
                    <a:pt x="1327" y="0"/>
                    <a:pt x="1302" y="22"/>
                    <a:pt x="1293" y="56"/>
                  </a:cubicBezTo>
                  <a:cubicBezTo>
                    <a:pt x="1" y="5175"/>
                    <a:pt x="220" y="11007"/>
                    <a:pt x="1889" y="16054"/>
                  </a:cubicBezTo>
                  <a:cubicBezTo>
                    <a:pt x="1900" y="16090"/>
                    <a:pt x="1930" y="16108"/>
                    <a:pt x="1959" y="16108"/>
                  </a:cubicBezTo>
                  <a:cubicBezTo>
                    <a:pt x="1965" y="16108"/>
                    <a:pt x="1976" y="16108"/>
                    <a:pt x="1982" y="16102"/>
                  </a:cubicBezTo>
                  <a:cubicBezTo>
                    <a:pt x="2024" y="16090"/>
                    <a:pt x="2041" y="16049"/>
                    <a:pt x="2030" y="16008"/>
                  </a:cubicBezTo>
                  <a:cubicBezTo>
                    <a:pt x="373" y="10983"/>
                    <a:pt x="155" y="5181"/>
                    <a:pt x="1434" y="91"/>
                  </a:cubicBezTo>
                  <a:cubicBezTo>
                    <a:pt x="1446" y="50"/>
                    <a:pt x="1423" y="9"/>
                    <a:pt x="1380" y="3"/>
                  </a:cubicBezTo>
                  <a:cubicBezTo>
                    <a:pt x="1373" y="1"/>
                    <a:pt x="1366" y="0"/>
                    <a:pt x="1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1"/>
            <p:cNvSpPr/>
            <p:nvPr/>
          </p:nvSpPr>
          <p:spPr>
            <a:xfrm>
              <a:off x="7008712" y="2374161"/>
              <a:ext cx="244443" cy="60581"/>
            </a:xfrm>
            <a:custGeom>
              <a:avLst/>
              <a:gdLst/>
              <a:ahLst/>
              <a:cxnLst/>
              <a:rect l="l" t="t" r="r" b="b"/>
              <a:pathLst>
                <a:path w="18242" h="4521" extrusionOk="0">
                  <a:moveTo>
                    <a:pt x="18153" y="1"/>
                  </a:moveTo>
                  <a:cubicBezTo>
                    <a:pt x="18145" y="1"/>
                    <a:pt x="18137" y="2"/>
                    <a:pt x="18129" y="5"/>
                  </a:cubicBezTo>
                  <a:cubicBezTo>
                    <a:pt x="12710" y="2050"/>
                    <a:pt x="6582" y="4368"/>
                    <a:pt x="373" y="4368"/>
                  </a:cubicBezTo>
                  <a:lnTo>
                    <a:pt x="79" y="4368"/>
                  </a:lnTo>
                  <a:cubicBezTo>
                    <a:pt x="36" y="4368"/>
                    <a:pt x="1" y="4403"/>
                    <a:pt x="1" y="4444"/>
                  </a:cubicBezTo>
                  <a:cubicBezTo>
                    <a:pt x="1" y="4480"/>
                    <a:pt x="31" y="4515"/>
                    <a:pt x="72" y="4515"/>
                  </a:cubicBezTo>
                  <a:cubicBezTo>
                    <a:pt x="172" y="4515"/>
                    <a:pt x="273" y="4521"/>
                    <a:pt x="373" y="4521"/>
                  </a:cubicBezTo>
                  <a:cubicBezTo>
                    <a:pt x="6606" y="4521"/>
                    <a:pt x="12751" y="2198"/>
                    <a:pt x="18182" y="146"/>
                  </a:cubicBezTo>
                  <a:cubicBezTo>
                    <a:pt x="18217" y="128"/>
                    <a:pt x="18241" y="87"/>
                    <a:pt x="18223" y="46"/>
                  </a:cubicBezTo>
                  <a:cubicBezTo>
                    <a:pt x="18214" y="18"/>
                    <a:pt x="18183" y="1"/>
                    <a:pt x="181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1"/>
            <p:cNvSpPr/>
            <p:nvPr/>
          </p:nvSpPr>
          <p:spPr>
            <a:xfrm>
              <a:off x="6930014" y="2242788"/>
              <a:ext cx="47423" cy="225870"/>
            </a:xfrm>
            <a:custGeom>
              <a:avLst/>
              <a:gdLst/>
              <a:ahLst/>
              <a:cxnLst/>
              <a:rect l="l" t="t" r="r" b="b"/>
              <a:pathLst>
                <a:path w="3539" h="16856" extrusionOk="0">
                  <a:moveTo>
                    <a:pt x="964" y="0"/>
                  </a:moveTo>
                  <a:cubicBezTo>
                    <a:pt x="928" y="0"/>
                    <a:pt x="897" y="28"/>
                    <a:pt x="892" y="66"/>
                  </a:cubicBezTo>
                  <a:cubicBezTo>
                    <a:pt x="1" y="5716"/>
                    <a:pt x="885" y="11666"/>
                    <a:pt x="3386" y="16814"/>
                  </a:cubicBezTo>
                  <a:cubicBezTo>
                    <a:pt x="3397" y="16837"/>
                    <a:pt x="3427" y="16855"/>
                    <a:pt x="3457" y="16855"/>
                  </a:cubicBezTo>
                  <a:cubicBezTo>
                    <a:pt x="3462" y="16855"/>
                    <a:pt x="3475" y="16850"/>
                    <a:pt x="3486" y="16843"/>
                  </a:cubicBezTo>
                  <a:cubicBezTo>
                    <a:pt x="3522" y="16826"/>
                    <a:pt x="3539" y="16785"/>
                    <a:pt x="3522" y="16749"/>
                  </a:cubicBezTo>
                  <a:cubicBezTo>
                    <a:pt x="1034" y="11625"/>
                    <a:pt x="149" y="5710"/>
                    <a:pt x="1039" y="90"/>
                  </a:cubicBezTo>
                  <a:cubicBezTo>
                    <a:pt x="1045" y="49"/>
                    <a:pt x="1015" y="8"/>
                    <a:pt x="974" y="1"/>
                  </a:cubicBezTo>
                  <a:cubicBezTo>
                    <a:pt x="971" y="0"/>
                    <a:pt x="968" y="0"/>
                    <a:pt x="9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1"/>
            <p:cNvSpPr/>
            <p:nvPr/>
          </p:nvSpPr>
          <p:spPr>
            <a:xfrm>
              <a:off x="6921250" y="2478909"/>
              <a:ext cx="277300" cy="60943"/>
            </a:xfrm>
            <a:custGeom>
              <a:avLst/>
              <a:gdLst/>
              <a:ahLst/>
              <a:cxnLst/>
              <a:rect l="l" t="t" r="r" b="b"/>
              <a:pathLst>
                <a:path w="20694" h="4548" extrusionOk="0">
                  <a:moveTo>
                    <a:pt x="20614" y="0"/>
                  </a:moveTo>
                  <a:cubicBezTo>
                    <a:pt x="20603" y="0"/>
                    <a:pt x="20593" y="2"/>
                    <a:pt x="20582" y="7"/>
                  </a:cubicBezTo>
                  <a:cubicBezTo>
                    <a:pt x="13949" y="2953"/>
                    <a:pt x="8095" y="4403"/>
                    <a:pt x="2772" y="4403"/>
                  </a:cubicBezTo>
                  <a:cubicBezTo>
                    <a:pt x="1863" y="4403"/>
                    <a:pt x="968" y="4360"/>
                    <a:pt x="88" y="4276"/>
                  </a:cubicBezTo>
                  <a:cubicBezTo>
                    <a:pt x="85" y="4275"/>
                    <a:pt x="82" y="4275"/>
                    <a:pt x="78" y="4275"/>
                  </a:cubicBezTo>
                  <a:cubicBezTo>
                    <a:pt x="41" y="4275"/>
                    <a:pt x="6" y="4303"/>
                    <a:pt x="6" y="4341"/>
                  </a:cubicBezTo>
                  <a:cubicBezTo>
                    <a:pt x="1" y="4382"/>
                    <a:pt x="30" y="4417"/>
                    <a:pt x="71" y="4423"/>
                  </a:cubicBezTo>
                  <a:cubicBezTo>
                    <a:pt x="956" y="4506"/>
                    <a:pt x="1858" y="4547"/>
                    <a:pt x="2772" y="4547"/>
                  </a:cubicBezTo>
                  <a:cubicBezTo>
                    <a:pt x="8120" y="4547"/>
                    <a:pt x="13994" y="3097"/>
                    <a:pt x="20640" y="142"/>
                  </a:cubicBezTo>
                  <a:cubicBezTo>
                    <a:pt x="20681" y="125"/>
                    <a:pt x="20694" y="84"/>
                    <a:pt x="20681" y="48"/>
                  </a:cubicBezTo>
                  <a:cubicBezTo>
                    <a:pt x="20668" y="18"/>
                    <a:pt x="20643" y="0"/>
                    <a:pt x="20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1"/>
            <p:cNvSpPr/>
            <p:nvPr/>
          </p:nvSpPr>
          <p:spPr>
            <a:xfrm>
              <a:off x="6859771" y="2377538"/>
              <a:ext cx="55811" cy="165785"/>
            </a:xfrm>
            <a:custGeom>
              <a:avLst/>
              <a:gdLst/>
              <a:ahLst/>
              <a:cxnLst/>
              <a:rect l="l" t="t" r="r" b="b"/>
              <a:pathLst>
                <a:path w="4165" h="12372" extrusionOk="0">
                  <a:moveTo>
                    <a:pt x="261" y="0"/>
                  </a:moveTo>
                  <a:cubicBezTo>
                    <a:pt x="218" y="0"/>
                    <a:pt x="183" y="29"/>
                    <a:pt x="183" y="71"/>
                  </a:cubicBezTo>
                  <a:cubicBezTo>
                    <a:pt x="0" y="4410"/>
                    <a:pt x="1399" y="8881"/>
                    <a:pt x="4023" y="12342"/>
                  </a:cubicBezTo>
                  <a:cubicBezTo>
                    <a:pt x="4040" y="12366"/>
                    <a:pt x="4058" y="12371"/>
                    <a:pt x="4082" y="12371"/>
                  </a:cubicBezTo>
                  <a:cubicBezTo>
                    <a:pt x="4099" y="12371"/>
                    <a:pt x="4110" y="12371"/>
                    <a:pt x="4129" y="12360"/>
                  </a:cubicBezTo>
                  <a:cubicBezTo>
                    <a:pt x="4158" y="12336"/>
                    <a:pt x="4164" y="12289"/>
                    <a:pt x="4140" y="12254"/>
                  </a:cubicBezTo>
                  <a:cubicBezTo>
                    <a:pt x="1540" y="8822"/>
                    <a:pt x="147" y="4381"/>
                    <a:pt x="331" y="77"/>
                  </a:cubicBezTo>
                  <a:cubicBezTo>
                    <a:pt x="337" y="36"/>
                    <a:pt x="302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1"/>
            <p:cNvSpPr/>
            <p:nvPr/>
          </p:nvSpPr>
          <p:spPr>
            <a:xfrm>
              <a:off x="6227613" y="1887446"/>
              <a:ext cx="522252" cy="537233"/>
            </a:xfrm>
            <a:custGeom>
              <a:avLst/>
              <a:gdLst/>
              <a:ahLst/>
              <a:cxnLst/>
              <a:rect l="l" t="t" r="r" b="b"/>
              <a:pathLst>
                <a:path w="38974" h="40092" extrusionOk="0">
                  <a:moveTo>
                    <a:pt x="6138" y="0"/>
                  </a:moveTo>
                  <a:cubicBezTo>
                    <a:pt x="6138" y="0"/>
                    <a:pt x="6138" y="12"/>
                    <a:pt x="6133" y="24"/>
                  </a:cubicBezTo>
                  <a:lnTo>
                    <a:pt x="6110" y="24"/>
                  </a:lnTo>
                  <a:lnTo>
                    <a:pt x="6127" y="47"/>
                  </a:lnTo>
                  <a:cubicBezTo>
                    <a:pt x="5827" y="1138"/>
                    <a:pt x="0" y="23223"/>
                    <a:pt x="16194" y="36621"/>
                  </a:cubicBezTo>
                  <a:cubicBezTo>
                    <a:pt x="19412" y="39282"/>
                    <a:pt x="23052" y="40092"/>
                    <a:pt x="26088" y="40092"/>
                  </a:cubicBezTo>
                  <a:cubicBezTo>
                    <a:pt x="29127" y="40092"/>
                    <a:pt x="31561" y="39281"/>
                    <a:pt x="32364" y="38703"/>
                  </a:cubicBezTo>
                  <a:cubicBezTo>
                    <a:pt x="34174" y="37381"/>
                    <a:pt x="38973" y="30859"/>
                    <a:pt x="36409" y="22910"/>
                  </a:cubicBezTo>
                  <a:cubicBezTo>
                    <a:pt x="29958" y="2907"/>
                    <a:pt x="7283" y="153"/>
                    <a:pt x="6157" y="30"/>
                  </a:cubicBezTo>
                  <a:lnTo>
                    <a:pt x="6138" y="0"/>
                  </a:lnTo>
                  <a:close/>
                </a:path>
              </a:pathLst>
            </a:custGeom>
            <a:solidFill>
              <a:srgbClr val="E39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1"/>
            <p:cNvSpPr/>
            <p:nvPr/>
          </p:nvSpPr>
          <p:spPr>
            <a:xfrm>
              <a:off x="6312555" y="1896438"/>
              <a:ext cx="348011" cy="511612"/>
            </a:xfrm>
            <a:custGeom>
              <a:avLst/>
              <a:gdLst/>
              <a:ahLst/>
              <a:cxnLst/>
              <a:rect l="l" t="t" r="r" b="b"/>
              <a:pathLst>
                <a:path w="25971" h="38180" extrusionOk="0">
                  <a:moveTo>
                    <a:pt x="85" y="1"/>
                  </a:moveTo>
                  <a:cubicBezTo>
                    <a:pt x="71" y="1"/>
                    <a:pt x="58" y="5"/>
                    <a:pt x="47" y="13"/>
                  </a:cubicBezTo>
                  <a:cubicBezTo>
                    <a:pt x="12" y="37"/>
                    <a:pt x="0" y="84"/>
                    <a:pt x="24" y="119"/>
                  </a:cubicBezTo>
                  <a:cubicBezTo>
                    <a:pt x="2842" y="4259"/>
                    <a:pt x="5650" y="8328"/>
                    <a:pt x="8362" y="12268"/>
                  </a:cubicBezTo>
                  <a:cubicBezTo>
                    <a:pt x="14354" y="20959"/>
                    <a:pt x="20010" y="29162"/>
                    <a:pt x="25824" y="38144"/>
                  </a:cubicBezTo>
                  <a:cubicBezTo>
                    <a:pt x="25841" y="38168"/>
                    <a:pt x="25865" y="38179"/>
                    <a:pt x="25889" y="38179"/>
                  </a:cubicBezTo>
                  <a:cubicBezTo>
                    <a:pt x="25900" y="38179"/>
                    <a:pt x="25912" y="38174"/>
                    <a:pt x="25930" y="38168"/>
                  </a:cubicBezTo>
                  <a:cubicBezTo>
                    <a:pt x="25960" y="38144"/>
                    <a:pt x="25971" y="38097"/>
                    <a:pt x="25947" y="38067"/>
                  </a:cubicBezTo>
                  <a:cubicBezTo>
                    <a:pt x="20133" y="29080"/>
                    <a:pt x="14472" y="20872"/>
                    <a:pt x="8486" y="12184"/>
                  </a:cubicBezTo>
                  <a:cubicBezTo>
                    <a:pt x="5773" y="8246"/>
                    <a:pt x="2961" y="4171"/>
                    <a:pt x="148" y="31"/>
                  </a:cubicBezTo>
                  <a:cubicBezTo>
                    <a:pt x="133" y="12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1"/>
            <p:cNvSpPr/>
            <p:nvPr/>
          </p:nvSpPr>
          <p:spPr>
            <a:xfrm>
              <a:off x="6296837" y="2040488"/>
              <a:ext cx="156391" cy="59697"/>
            </a:xfrm>
            <a:custGeom>
              <a:avLst/>
              <a:gdLst/>
              <a:ahLst/>
              <a:cxnLst/>
              <a:rect l="l" t="t" r="r" b="b"/>
              <a:pathLst>
                <a:path w="11671" h="4455" extrusionOk="0">
                  <a:moveTo>
                    <a:pt x="87" y="1"/>
                  </a:moveTo>
                  <a:cubicBezTo>
                    <a:pt x="63" y="1"/>
                    <a:pt x="39" y="13"/>
                    <a:pt x="24" y="32"/>
                  </a:cubicBezTo>
                  <a:cubicBezTo>
                    <a:pt x="0" y="67"/>
                    <a:pt x="6" y="114"/>
                    <a:pt x="41" y="138"/>
                  </a:cubicBezTo>
                  <a:cubicBezTo>
                    <a:pt x="3462" y="2496"/>
                    <a:pt x="7454" y="3988"/>
                    <a:pt x="11581" y="4455"/>
                  </a:cubicBezTo>
                  <a:lnTo>
                    <a:pt x="11587" y="4455"/>
                  </a:lnTo>
                  <a:cubicBezTo>
                    <a:pt x="11630" y="4455"/>
                    <a:pt x="11658" y="4425"/>
                    <a:pt x="11665" y="4390"/>
                  </a:cubicBezTo>
                  <a:cubicBezTo>
                    <a:pt x="11671" y="4349"/>
                    <a:pt x="11641" y="4313"/>
                    <a:pt x="11600" y="4306"/>
                  </a:cubicBezTo>
                  <a:cubicBezTo>
                    <a:pt x="7495" y="3840"/>
                    <a:pt x="3527" y="2360"/>
                    <a:pt x="123" y="14"/>
                  </a:cubicBezTo>
                  <a:cubicBezTo>
                    <a:pt x="113" y="5"/>
                    <a:pt x="100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1"/>
            <p:cNvSpPr/>
            <p:nvPr/>
          </p:nvSpPr>
          <p:spPr>
            <a:xfrm>
              <a:off x="6385813" y="1914206"/>
              <a:ext cx="20006" cy="114771"/>
            </a:xfrm>
            <a:custGeom>
              <a:avLst/>
              <a:gdLst/>
              <a:ahLst/>
              <a:cxnLst/>
              <a:rect l="l" t="t" r="r" b="b"/>
              <a:pathLst>
                <a:path w="1493" h="8565" extrusionOk="0">
                  <a:moveTo>
                    <a:pt x="77" y="1"/>
                  </a:moveTo>
                  <a:cubicBezTo>
                    <a:pt x="73" y="1"/>
                    <a:pt x="68" y="1"/>
                    <a:pt x="64" y="2"/>
                  </a:cubicBezTo>
                  <a:cubicBezTo>
                    <a:pt x="23" y="14"/>
                    <a:pt x="1" y="56"/>
                    <a:pt x="6" y="97"/>
                  </a:cubicBezTo>
                  <a:cubicBezTo>
                    <a:pt x="312" y="1341"/>
                    <a:pt x="584" y="2609"/>
                    <a:pt x="807" y="3858"/>
                  </a:cubicBezTo>
                  <a:lnTo>
                    <a:pt x="872" y="4225"/>
                  </a:lnTo>
                  <a:cubicBezTo>
                    <a:pt x="1168" y="5829"/>
                    <a:pt x="1338" y="6795"/>
                    <a:pt x="1156" y="8488"/>
                  </a:cubicBezTo>
                  <a:cubicBezTo>
                    <a:pt x="1150" y="8523"/>
                    <a:pt x="1180" y="8564"/>
                    <a:pt x="1221" y="8564"/>
                  </a:cubicBezTo>
                  <a:lnTo>
                    <a:pt x="1226" y="8564"/>
                  </a:lnTo>
                  <a:cubicBezTo>
                    <a:pt x="1267" y="8564"/>
                    <a:pt x="1297" y="8542"/>
                    <a:pt x="1303" y="8501"/>
                  </a:cubicBezTo>
                  <a:cubicBezTo>
                    <a:pt x="1492" y="6789"/>
                    <a:pt x="1303" y="5758"/>
                    <a:pt x="1020" y="4201"/>
                  </a:cubicBezTo>
                  <a:lnTo>
                    <a:pt x="956" y="3836"/>
                  </a:lnTo>
                  <a:cubicBezTo>
                    <a:pt x="725" y="2579"/>
                    <a:pt x="461" y="1305"/>
                    <a:pt x="153" y="61"/>
                  </a:cubicBezTo>
                  <a:cubicBezTo>
                    <a:pt x="143" y="24"/>
                    <a:pt x="113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1"/>
            <p:cNvSpPr/>
            <p:nvPr/>
          </p:nvSpPr>
          <p:spPr>
            <a:xfrm>
              <a:off x="6482441" y="1957997"/>
              <a:ext cx="12743" cy="193295"/>
            </a:xfrm>
            <a:custGeom>
              <a:avLst/>
              <a:gdLst/>
              <a:ahLst/>
              <a:cxnLst/>
              <a:rect l="l" t="t" r="r" b="b"/>
              <a:pathLst>
                <a:path w="951" h="14425" extrusionOk="0">
                  <a:moveTo>
                    <a:pt x="76" y="1"/>
                  </a:moveTo>
                  <a:cubicBezTo>
                    <a:pt x="73" y="1"/>
                    <a:pt x="69" y="1"/>
                    <a:pt x="66" y="2"/>
                  </a:cubicBezTo>
                  <a:cubicBezTo>
                    <a:pt x="30" y="7"/>
                    <a:pt x="1" y="43"/>
                    <a:pt x="8" y="84"/>
                  </a:cubicBezTo>
                  <a:cubicBezTo>
                    <a:pt x="662" y="4801"/>
                    <a:pt x="803" y="9602"/>
                    <a:pt x="432" y="14348"/>
                  </a:cubicBezTo>
                  <a:cubicBezTo>
                    <a:pt x="432" y="14390"/>
                    <a:pt x="461" y="14425"/>
                    <a:pt x="503" y="14425"/>
                  </a:cubicBezTo>
                  <a:lnTo>
                    <a:pt x="509" y="14425"/>
                  </a:lnTo>
                  <a:cubicBezTo>
                    <a:pt x="544" y="14425"/>
                    <a:pt x="579" y="14397"/>
                    <a:pt x="579" y="14361"/>
                  </a:cubicBezTo>
                  <a:cubicBezTo>
                    <a:pt x="950" y="9602"/>
                    <a:pt x="809" y="4790"/>
                    <a:pt x="155" y="67"/>
                  </a:cubicBezTo>
                  <a:cubicBezTo>
                    <a:pt x="150" y="28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1"/>
            <p:cNvSpPr/>
            <p:nvPr/>
          </p:nvSpPr>
          <p:spPr>
            <a:xfrm>
              <a:off x="6317446" y="2157054"/>
              <a:ext cx="209978" cy="53359"/>
            </a:xfrm>
            <a:custGeom>
              <a:avLst/>
              <a:gdLst/>
              <a:ahLst/>
              <a:cxnLst/>
              <a:rect l="l" t="t" r="r" b="b"/>
              <a:pathLst>
                <a:path w="15670" h="3982" extrusionOk="0">
                  <a:moveTo>
                    <a:pt x="81" y="1"/>
                  </a:moveTo>
                  <a:cubicBezTo>
                    <a:pt x="57" y="1"/>
                    <a:pt x="35" y="14"/>
                    <a:pt x="19" y="37"/>
                  </a:cubicBezTo>
                  <a:cubicBezTo>
                    <a:pt x="1" y="72"/>
                    <a:pt x="13" y="119"/>
                    <a:pt x="49" y="143"/>
                  </a:cubicBezTo>
                  <a:cubicBezTo>
                    <a:pt x="4306" y="2601"/>
                    <a:pt x="9518" y="3981"/>
                    <a:pt x="14514" y="3981"/>
                  </a:cubicBezTo>
                  <a:cubicBezTo>
                    <a:pt x="14874" y="3981"/>
                    <a:pt x="15239" y="3976"/>
                    <a:pt x="15598" y="3957"/>
                  </a:cubicBezTo>
                  <a:cubicBezTo>
                    <a:pt x="15640" y="3957"/>
                    <a:pt x="15669" y="3922"/>
                    <a:pt x="15669" y="3881"/>
                  </a:cubicBezTo>
                  <a:cubicBezTo>
                    <a:pt x="15669" y="3840"/>
                    <a:pt x="15634" y="3810"/>
                    <a:pt x="15593" y="3810"/>
                  </a:cubicBezTo>
                  <a:cubicBezTo>
                    <a:pt x="15237" y="3824"/>
                    <a:pt x="14880" y="3831"/>
                    <a:pt x="14522" y="3831"/>
                  </a:cubicBezTo>
                  <a:cubicBezTo>
                    <a:pt x="9545" y="3831"/>
                    <a:pt x="4360" y="2466"/>
                    <a:pt x="119" y="13"/>
                  </a:cubicBezTo>
                  <a:cubicBezTo>
                    <a:pt x="107" y="4"/>
                    <a:pt x="94" y="1"/>
                    <a:pt x="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1"/>
            <p:cNvSpPr/>
            <p:nvPr/>
          </p:nvSpPr>
          <p:spPr>
            <a:xfrm>
              <a:off x="6555631" y="1999953"/>
              <a:ext cx="26385" cy="251009"/>
            </a:xfrm>
            <a:custGeom>
              <a:avLst/>
              <a:gdLst/>
              <a:ahLst/>
              <a:cxnLst/>
              <a:rect l="l" t="t" r="r" b="b"/>
              <a:pathLst>
                <a:path w="1969" h="18732" extrusionOk="0">
                  <a:moveTo>
                    <a:pt x="855" y="1"/>
                  </a:moveTo>
                  <a:cubicBezTo>
                    <a:pt x="851" y="1"/>
                    <a:pt x="848" y="1"/>
                    <a:pt x="844" y="1"/>
                  </a:cubicBezTo>
                  <a:cubicBezTo>
                    <a:pt x="801" y="1"/>
                    <a:pt x="773" y="37"/>
                    <a:pt x="773" y="78"/>
                  </a:cubicBezTo>
                  <a:cubicBezTo>
                    <a:pt x="1261" y="5946"/>
                    <a:pt x="1816" y="12592"/>
                    <a:pt x="12" y="18636"/>
                  </a:cubicBezTo>
                  <a:cubicBezTo>
                    <a:pt x="0" y="18678"/>
                    <a:pt x="23" y="18719"/>
                    <a:pt x="65" y="18731"/>
                  </a:cubicBezTo>
                  <a:lnTo>
                    <a:pt x="82" y="18731"/>
                  </a:lnTo>
                  <a:cubicBezTo>
                    <a:pt x="118" y="18731"/>
                    <a:pt x="147" y="18713"/>
                    <a:pt x="159" y="18678"/>
                  </a:cubicBezTo>
                  <a:cubicBezTo>
                    <a:pt x="1969" y="12610"/>
                    <a:pt x="1415" y="5946"/>
                    <a:pt x="920" y="66"/>
                  </a:cubicBezTo>
                  <a:cubicBezTo>
                    <a:pt x="920" y="29"/>
                    <a:pt x="895" y="1"/>
                    <a:pt x="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1"/>
            <p:cNvSpPr/>
            <p:nvPr/>
          </p:nvSpPr>
          <p:spPr>
            <a:xfrm>
              <a:off x="6354672" y="2261038"/>
              <a:ext cx="226648" cy="37011"/>
            </a:xfrm>
            <a:custGeom>
              <a:avLst/>
              <a:gdLst/>
              <a:ahLst/>
              <a:cxnLst/>
              <a:rect l="l" t="t" r="r" b="b"/>
              <a:pathLst>
                <a:path w="16914" h="2762" extrusionOk="0">
                  <a:moveTo>
                    <a:pt x="88" y="1"/>
                  </a:moveTo>
                  <a:cubicBezTo>
                    <a:pt x="60" y="1"/>
                    <a:pt x="31" y="17"/>
                    <a:pt x="18" y="43"/>
                  </a:cubicBezTo>
                  <a:cubicBezTo>
                    <a:pt x="1" y="78"/>
                    <a:pt x="18" y="125"/>
                    <a:pt x="53" y="143"/>
                  </a:cubicBezTo>
                  <a:cubicBezTo>
                    <a:pt x="3775" y="1871"/>
                    <a:pt x="7897" y="2761"/>
                    <a:pt x="12007" y="2761"/>
                  </a:cubicBezTo>
                  <a:cubicBezTo>
                    <a:pt x="13629" y="2761"/>
                    <a:pt x="15251" y="2620"/>
                    <a:pt x="16843" y="2337"/>
                  </a:cubicBezTo>
                  <a:cubicBezTo>
                    <a:pt x="16884" y="2331"/>
                    <a:pt x="16913" y="2296"/>
                    <a:pt x="16908" y="2255"/>
                  </a:cubicBezTo>
                  <a:cubicBezTo>
                    <a:pt x="16897" y="2219"/>
                    <a:pt x="16870" y="2193"/>
                    <a:pt x="16837" y="2193"/>
                  </a:cubicBezTo>
                  <a:cubicBezTo>
                    <a:pt x="16831" y="2193"/>
                    <a:pt x="16825" y="2194"/>
                    <a:pt x="16819" y="2195"/>
                  </a:cubicBezTo>
                  <a:cubicBezTo>
                    <a:pt x="15235" y="2474"/>
                    <a:pt x="13626" y="2611"/>
                    <a:pt x="12014" y="2611"/>
                  </a:cubicBezTo>
                  <a:cubicBezTo>
                    <a:pt x="7925" y="2611"/>
                    <a:pt x="3824" y="1725"/>
                    <a:pt x="118" y="7"/>
                  </a:cubicBezTo>
                  <a:cubicBezTo>
                    <a:pt x="109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71"/>
            <p:cNvSpPr/>
            <p:nvPr/>
          </p:nvSpPr>
          <p:spPr>
            <a:xfrm>
              <a:off x="6631167" y="2081117"/>
              <a:ext cx="38485" cy="282284"/>
            </a:xfrm>
            <a:custGeom>
              <a:avLst/>
              <a:gdLst/>
              <a:ahLst/>
              <a:cxnLst/>
              <a:rect l="l" t="t" r="r" b="b"/>
              <a:pathLst>
                <a:path w="2872" h="21066" extrusionOk="0">
                  <a:moveTo>
                    <a:pt x="1598" y="0"/>
                  </a:moveTo>
                  <a:cubicBezTo>
                    <a:pt x="1563" y="7"/>
                    <a:pt x="1533" y="48"/>
                    <a:pt x="1540" y="89"/>
                  </a:cubicBezTo>
                  <a:cubicBezTo>
                    <a:pt x="2725" y="8499"/>
                    <a:pt x="2224" y="15328"/>
                    <a:pt x="12" y="20965"/>
                  </a:cubicBezTo>
                  <a:cubicBezTo>
                    <a:pt x="0" y="21006"/>
                    <a:pt x="19" y="21047"/>
                    <a:pt x="54" y="21060"/>
                  </a:cubicBezTo>
                  <a:cubicBezTo>
                    <a:pt x="65" y="21066"/>
                    <a:pt x="71" y="21066"/>
                    <a:pt x="82" y="21066"/>
                  </a:cubicBezTo>
                  <a:cubicBezTo>
                    <a:pt x="112" y="21066"/>
                    <a:pt x="142" y="21047"/>
                    <a:pt x="153" y="21017"/>
                  </a:cubicBezTo>
                  <a:cubicBezTo>
                    <a:pt x="2371" y="15356"/>
                    <a:pt x="2872" y="8505"/>
                    <a:pt x="1687" y="65"/>
                  </a:cubicBezTo>
                  <a:cubicBezTo>
                    <a:pt x="1682" y="24"/>
                    <a:pt x="1639" y="0"/>
                    <a:pt x="1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71"/>
            <p:cNvSpPr/>
            <p:nvPr/>
          </p:nvSpPr>
          <p:spPr>
            <a:xfrm>
              <a:off x="6462381" y="2370369"/>
              <a:ext cx="173865" cy="18934"/>
            </a:xfrm>
            <a:custGeom>
              <a:avLst/>
              <a:gdLst/>
              <a:ahLst/>
              <a:cxnLst/>
              <a:rect l="l" t="t" r="r" b="b"/>
              <a:pathLst>
                <a:path w="12975" h="1413" extrusionOk="0">
                  <a:moveTo>
                    <a:pt x="12889" y="1"/>
                  </a:moveTo>
                  <a:cubicBezTo>
                    <a:pt x="12880" y="1"/>
                    <a:pt x="12871" y="2"/>
                    <a:pt x="12862" y="5"/>
                  </a:cubicBezTo>
                  <a:cubicBezTo>
                    <a:pt x="10704" y="844"/>
                    <a:pt x="8365" y="1266"/>
                    <a:pt x="6027" y="1266"/>
                  </a:cubicBezTo>
                  <a:cubicBezTo>
                    <a:pt x="4013" y="1266"/>
                    <a:pt x="2000" y="953"/>
                    <a:pt x="106" y="323"/>
                  </a:cubicBezTo>
                  <a:cubicBezTo>
                    <a:pt x="99" y="321"/>
                    <a:pt x="91" y="320"/>
                    <a:pt x="84" y="320"/>
                  </a:cubicBezTo>
                  <a:cubicBezTo>
                    <a:pt x="51" y="320"/>
                    <a:pt x="22" y="341"/>
                    <a:pt x="12" y="370"/>
                  </a:cubicBezTo>
                  <a:cubicBezTo>
                    <a:pt x="0" y="411"/>
                    <a:pt x="24" y="452"/>
                    <a:pt x="60" y="465"/>
                  </a:cubicBezTo>
                  <a:cubicBezTo>
                    <a:pt x="1970" y="1102"/>
                    <a:pt x="3998" y="1413"/>
                    <a:pt x="6027" y="1413"/>
                  </a:cubicBezTo>
                  <a:cubicBezTo>
                    <a:pt x="8380" y="1413"/>
                    <a:pt x="10739" y="988"/>
                    <a:pt x="12915" y="146"/>
                  </a:cubicBezTo>
                  <a:cubicBezTo>
                    <a:pt x="12956" y="128"/>
                    <a:pt x="12974" y="87"/>
                    <a:pt x="12956" y="46"/>
                  </a:cubicBezTo>
                  <a:cubicBezTo>
                    <a:pt x="12947" y="18"/>
                    <a:pt x="12920" y="1"/>
                    <a:pt x="128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1"/>
            <p:cNvSpPr/>
            <p:nvPr/>
          </p:nvSpPr>
          <p:spPr>
            <a:xfrm>
              <a:off x="6622002" y="1974359"/>
              <a:ext cx="389672" cy="617097"/>
            </a:xfrm>
            <a:custGeom>
              <a:avLst/>
              <a:gdLst/>
              <a:ahLst/>
              <a:cxnLst/>
              <a:rect l="l" t="t" r="r" b="b"/>
              <a:pathLst>
                <a:path w="29080" h="46052" extrusionOk="0">
                  <a:moveTo>
                    <a:pt x="28672" y="1"/>
                  </a:moveTo>
                  <a:lnTo>
                    <a:pt x="28111" y="19"/>
                  </a:lnTo>
                  <a:cubicBezTo>
                    <a:pt x="28513" y="10586"/>
                    <a:pt x="23547" y="19833"/>
                    <a:pt x="19314" y="25724"/>
                  </a:cubicBezTo>
                  <a:cubicBezTo>
                    <a:pt x="13888" y="33278"/>
                    <a:pt x="6830" y="39558"/>
                    <a:pt x="1" y="45633"/>
                  </a:cubicBezTo>
                  <a:lnTo>
                    <a:pt x="372" y="46052"/>
                  </a:lnTo>
                  <a:cubicBezTo>
                    <a:pt x="7224" y="39960"/>
                    <a:pt x="14307" y="33655"/>
                    <a:pt x="19767" y="26055"/>
                  </a:cubicBezTo>
                  <a:cubicBezTo>
                    <a:pt x="24055" y="20087"/>
                    <a:pt x="29079" y="10721"/>
                    <a:pt x="2867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1"/>
            <p:cNvSpPr/>
            <p:nvPr/>
          </p:nvSpPr>
          <p:spPr>
            <a:xfrm>
              <a:off x="6984070" y="1904786"/>
              <a:ext cx="43148" cy="86256"/>
            </a:xfrm>
            <a:custGeom>
              <a:avLst/>
              <a:gdLst/>
              <a:ahLst/>
              <a:cxnLst/>
              <a:rect l="l" t="t" r="r" b="b"/>
              <a:pathLst>
                <a:path w="3220" h="6437" extrusionOk="0">
                  <a:moveTo>
                    <a:pt x="1742" y="0"/>
                  </a:moveTo>
                  <a:cubicBezTo>
                    <a:pt x="846" y="0"/>
                    <a:pt x="124" y="1192"/>
                    <a:pt x="65" y="1986"/>
                  </a:cubicBezTo>
                  <a:cubicBezTo>
                    <a:pt x="0" y="2881"/>
                    <a:pt x="343" y="3755"/>
                    <a:pt x="679" y="4585"/>
                  </a:cubicBezTo>
                  <a:cubicBezTo>
                    <a:pt x="933" y="5205"/>
                    <a:pt x="1180" y="5824"/>
                    <a:pt x="1428" y="6437"/>
                  </a:cubicBezTo>
                  <a:cubicBezTo>
                    <a:pt x="2041" y="5488"/>
                    <a:pt x="2667" y="4509"/>
                    <a:pt x="2944" y="3412"/>
                  </a:cubicBezTo>
                  <a:cubicBezTo>
                    <a:pt x="3156" y="2563"/>
                    <a:pt x="3220" y="676"/>
                    <a:pt x="2289" y="151"/>
                  </a:cubicBezTo>
                  <a:cubicBezTo>
                    <a:pt x="2102" y="46"/>
                    <a:pt x="1919" y="0"/>
                    <a:pt x="1742" y="0"/>
                  </a:cubicBezTo>
                  <a:close/>
                </a:path>
              </a:pathLst>
            </a:custGeom>
            <a:solidFill>
              <a:srgbClr val="3B4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1"/>
            <p:cNvSpPr/>
            <p:nvPr/>
          </p:nvSpPr>
          <p:spPr>
            <a:xfrm>
              <a:off x="6912098" y="1987544"/>
              <a:ext cx="87797" cy="63355"/>
            </a:xfrm>
            <a:custGeom>
              <a:avLst/>
              <a:gdLst/>
              <a:ahLst/>
              <a:cxnLst/>
              <a:rect l="l" t="t" r="r" b="b"/>
              <a:pathLst>
                <a:path w="6552" h="4728" extrusionOk="0">
                  <a:moveTo>
                    <a:pt x="2246" y="1"/>
                  </a:moveTo>
                  <a:cubicBezTo>
                    <a:pt x="2181" y="1"/>
                    <a:pt x="2117" y="3"/>
                    <a:pt x="2052" y="7"/>
                  </a:cubicBezTo>
                  <a:cubicBezTo>
                    <a:pt x="1125" y="72"/>
                    <a:pt x="177" y="715"/>
                    <a:pt x="88" y="1641"/>
                  </a:cubicBezTo>
                  <a:cubicBezTo>
                    <a:pt x="0" y="2568"/>
                    <a:pt x="778" y="3352"/>
                    <a:pt x="1585" y="3817"/>
                  </a:cubicBezTo>
                  <a:cubicBezTo>
                    <a:pt x="2621" y="4410"/>
                    <a:pt x="3810" y="4727"/>
                    <a:pt x="4998" y="4727"/>
                  </a:cubicBezTo>
                  <a:cubicBezTo>
                    <a:pt x="5109" y="4727"/>
                    <a:pt x="5219" y="4724"/>
                    <a:pt x="5330" y="4719"/>
                  </a:cubicBezTo>
                  <a:cubicBezTo>
                    <a:pt x="6309" y="4672"/>
                    <a:pt x="6551" y="4413"/>
                    <a:pt x="6227" y="3534"/>
                  </a:cubicBezTo>
                  <a:cubicBezTo>
                    <a:pt x="5950" y="2762"/>
                    <a:pt x="5566" y="2013"/>
                    <a:pt x="5024" y="1387"/>
                  </a:cubicBezTo>
                  <a:cubicBezTo>
                    <a:pt x="4324" y="581"/>
                    <a:pt x="3303" y="1"/>
                    <a:pt x="2246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1"/>
            <p:cNvSpPr/>
            <p:nvPr/>
          </p:nvSpPr>
          <p:spPr>
            <a:xfrm>
              <a:off x="6993249" y="2056246"/>
              <a:ext cx="97204" cy="43644"/>
            </a:xfrm>
            <a:custGeom>
              <a:avLst/>
              <a:gdLst/>
              <a:ahLst/>
              <a:cxnLst/>
              <a:rect l="l" t="t" r="r" b="b"/>
              <a:pathLst>
                <a:path w="7254" h="3257" extrusionOk="0">
                  <a:moveTo>
                    <a:pt x="4890" y="1"/>
                  </a:moveTo>
                  <a:cubicBezTo>
                    <a:pt x="4037" y="1"/>
                    <a:pt x="3187" y="233"/>
                    <a:pt x="2417" y="612"/>
                  </a:cubicBezTo>
                  <a:cubicBezTo>
                    <a:pt x="1674" y="979"/>
                    <a:pt x="937" y="1486"/>
                    <a:pt x="348" y="2069"/>
                  </a:cubicBezTo>
                  <a:cubicBezTo>
                    <a:pt x="0" y="2411"/>
                    <a:pt x="153" y="2536"/>
                    <a:pt x="578" y="2759"/>
                  </a:cubicBezTo>
                  <a:cubicBezTo>
                    <a:pt x="866" y="2912"/>
                    <a:pt x="1209" y="2983"/>
                    <a:pt x="1533" y="3042"/>
                  </a:cubicBezTo>
                  <a:cubicBezTo>
                    <a:pt x="2219" y="3165"/>
                    <a:pt x="2936" y="3257"/>
                    <a:pt x="3642" y="3257"/>
                  </a:cubicBezTo>
                  <a:cubicBezTo>
                    <a:pt x="4659" y="3257"/>
                    <a:pt x="5651" y="3067"/>
                    <a:pt x="6486" y="2506"/>
                  </a:cubicBezTo>
                  <a:cubicBezTo>
                    <a:pt x="6687" y="2370"/>
                    <a:pt x="6887" y="2210"/>
                    <a:pt x="7000" y="1992"/>
                  </a:cubicBezTo>
                  <a:cubicBezTo>
                    <a:pt x="7253" y="1538"/>
                    <a:pt x="7077" y="931"/>
                    <a:pt x="6699" y="571"/>
                  </a:cubicBezTo>
                  <a:cubicBezTo>
                    <a:pt x="6321" y="217"/>
                    <a:pt x="5790" y="65"/>
                    <a:pt x="5272" y="16"/>
                  </a:cubicBezTo>
                  <a:cubicBezTo>
                    <a:pt x="5145" y="6"/>
                    <a:pt x="5017" y="1"/>
                    <a:pt x="4890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1"/>
            <p:cNvSpPr/>
            <p:nvPr/>
          </p:nvSpPr>
          <p:spPr>
            <a:xfrm>
              <a:off x="6794071" y="2426435"/>
              <a:ext cx="73378" cy="72226"/>
            </a:xfrm>
            <a:custGeom>
              <a:avLst/>
              <a:gdLst/>
              <a:ahLst/>
              <a:cxnLst/>
              <a:rect l="l" t="t" r="r" b="b"/>
              <a:pathLst>
                <a:path w="5476" h="5390" extrusionOk="0">
                  <a:moveTo>
                    <a:pt x="304" y="1"/>
                  </a:moveTo>
                  <a:cubicBezTo>
                    <a:pt x="1" y="1"/>
                    <a:pt x="0" y="206"/>
                    <a:pt x="56" y="609"/>
                  </a:cubicBezTo>
                  <a:cubicBezTo>
                    <a:pt x="104" y="938"/>
                    <a:pt x="246" y="1251"/>
                    <a:pt x="387" y="1553"/>
                  </a:cubicBezTo>
                  <a:cubicBezTo>
                    <a:pt x="1123" y="3091"/>
                    <a:pt x="2114" y="4666"/>
                    <a:pt x="3713" y="5261"/>
                  </a:cubicBezTo>
                  <a:cubicBezTo>
                    <a:pt x="3894" y="5333"/>
                    <a:pt x="4091" y="5389"/>
                    <a:pt x="4288" y="5389"/>
                  </a:cubicBezTo>
                  <a:cubicBezTo>
                    <a:pt x="4334" y="5389"/>
                    <a:pt x="4380" y="5386"/>
                    <a:pt x="4426" y="5380"/>
                  </a:cubicBezTo>
                  <a:cubicBezTo>
                    <a:pt x="4944" y="5320"/>
                    <a:pt x="5334" y="4825"/>
                    <a:pt x="5404" y="4305"/>
                  </a:cubicBezTo>
                  <a:cubicBezTo>
                    <a:pt x="5475" y="3793"/>
                    <a:pt x="5287" y="3268"/>
                    <a:pt x="5022" y="2819"/>
                  </a:cubicBezTo>
                  <a:cubicBezTo>
                    <a:pt x="4520" y="1977"/>
                    <a:pt x="3741" y="1316"/>
                    <a:pt x="2875" y="856"/>
                  </a:cubicBezTo>
                  <a:cubicBezTo>
                    <a:pt x="2143" y="461"/>
                    <a:pt x="1307" y="160"/>
                    <a:pt x="486" y="18"/>
                  </a:cubicBezTo>
                  <a:cubicBezTo>
                    <a:pt x="416" y="6"/>
                    <a:pt x="356" y="1"/>
                    <a:pt x="304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1"/>
            <p:cNvSpPr/>
            <p:nvPr/>
          </p:nvSpPr>
          <p:spPr>
            <a:xfrm>
              <a:off x="6836160" y="2377391"/>
              <a:ext cx="78068" cy="66598"/>
            </a:xfrm>
            <a:custGeom>
              <a:avLst/>
              <a:gdLst/>
              <a:ahLst/>
              <a:cxnLst/>
              <a:rect l="l" t="t" r="r" b="b"/>
              <a:pathLst>
                <a:path w="5826" h="4970" extrusionOk="0">
                  <a:moveTo>
                    <a:pt x="383" y="0"/>
                  </a:moveTo>
                  <a:cubicBezTo>
                    <a:pt x="0" y="0"/>
                    <a:pt x="14" y="204"/>
                    <a:pt x="118" y="630"/>
                  </a:cubicBezTo>
                  <a:cubicBezTo>
                    <a:pt x="194" y="954"/>
                    <a:pt x="371" y="1255"/>
                    <a:pt x="542" y="1538"/>
                  </a:cubicBezTo>
                  <a:cubicBezTo>
                    <a:pt x="1427" y="2995"/>
                    <a:pt x="2570" y="4462"/>
                    <a:pt x="4222" y="4894"/>
                  </a:cubicBezTo>
                  <a:cubicBezTo>
                    <a:pt x="4378" y="4936"/>
                    <a:pt x="4539" y="4969"/>
                    <a:pt x="4701" y="4969"/>
                  </a:cubicBezTo>
                  <a:cubicBezTo>
                    <a:pt x="4783" y="4969"/>
                    <a:pt x="4865" y="4961"/>
                    <a:pt x="4947" y="4941"/>
                  </a:cubicBezTo>
                  <a:cubicBezTo>
                    <a:pt x="5455" y="4829"/>
                    <a:pt x="5790" y="4293"/>
                    <a:pt x="5809" y="3773"/>
                  </a:cubicBezTo>
                  <a:cubicBezTo>
                    <a:pt x="5826" y="3254"/>
                    <a:pt x="5589" y="2753"/>
                    <a:pt x="5278" y="2334"/>
                  </a:cubicBezTo>
                  <a:cubicBezTo>
                    <a:pt x="4693" y="1544"/>
                    <a:pt x="3855" y="967"/>
                    <a:pt x="2948" y="594"/>
                  </a:cubicBezTo>
                  <a:cubicBezTo>
                    <a:pt x="2176" y="276"/>
                    <a:pt x="1315" y="64"/>
                    <a:pt x="483" y="4"/>
                  </a:cubicBezTo>
                  <a:cubicBezTo>
                    <a:pt x="447" y="2"/>
                    <a:pt x="413" y="0"/>
                    <a:pt x="383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71"/>
            <p:cNvSpPr/>
            <p:nvPr/>
          </p:nvSpPr>
          <p:spPr>
            <a:xfrm>
              <a:off x="6798212" y="2270177"/>
              <a:ext cx="79087" cy="65271"/>
            </a:xfrm>
            <a:custGeom>
              <a:avLst/>
              <a:gdLst/>
              <a:ahLst/>
              <a:cxnLst/>
              <a:rect l="l" t="t" r="r" b="b"/>
              <a:pathLst>
                <a:path w="5902" h="4871" extrusionOk="0">
                  <a:moveTo>
                    <a:pt x="1120" y="1"/>
                  </a:moveTo>
                  <a:cubicBezTo>
                    <a:pt x="1027" y="1"/>
                    <a:pt x="934" y="10"/>
                    <a:pt x="844" y="33"/>
                  </a:cubicBezTo>
                  <a:cubicBezTo>
                    <a:pt x="343" y="158"/>
                    <a:pt x="13" y="700"/>
                    <a:pt x="7" y="1219"/>
                  </a:cubicBezTo>
                  <a:cubicBezTo>
                    <a:pt x="0" y="1737"/>
                    <a:pt x="255" y="2232"/>
                    <a:pt x="573" y="2646"/>
                  </a:cubicBezTo>
                  <a:cubicBezTo>
                    <a:pt x="1175" y="3424"/>
                    <a:pt x="2024" y="3984"/>
                    <a:pt x="2944" y="4333"/>
                  </a:cubicBezTo>
                  <a:cubicBezTo>
                    <a:pt x="3715" y="4633"/>
                    <a:pt x="4583" y="4828"/>
                    <a:pt x="5414" y="4869"/>
                  </a:cubicBezTo>
                  <a:cubicBezTo>
                    <a:pt x="5439" y="4870"/>
                    <a:pt x="5462" y="4871"/>
                    <a:pt x="5484" y="4871"/>
                  </a:cubicBezTo>
                  <a:cubicBezTo>
                    <a:pt x="5902" y="4871"/>
                    <a:pt x="5886" y="4669"/>
                    <a:pt x="5768" y="4232"/>
                  </a:cubicBezTo>
                  <a:cubicBezTo>
                    <a:pt x="5680" y="3914"/>
                    <a:pt x="5503" y="3612"/>
                    <a:pt x="5326" y="3335"/>
                  </a:cubicBezTo>
                  <a:cubicBezTo>
                    <a:pt x="4406" y="1903"/>
                    <a:pt x="3227" y="458"/>
                    <a:pt x="1570" y="63"/>
                  </a:cubicBezTo>
                  <a:cubicBezTo>
                    <a:pt x="1424" y="26"/>
                    <a:pt x="1271" y="1"/>
                    <a:pt x="1120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71"/>
            <p:cNvSpPr/>
            <p:nvPr/>
          </p:nvSpPr>
          <p:spPr>
            <a:xfrm>
              <a:off x="6874391" y="2328387"/>
              <a:ext cx="91200" cy="50625"/>
            </a:xfrm>
            <a:custGeom>
              <a:avLst/>
              <a:gdLst/>
              <a:ahLst/>
              <a:cxnLst/>
              <a:rect l="l" t="t" r="r" b="b"/>
              <a:pathLst>
                <a:path w="6806" h="3778" extrusionOk="0">
                  <a:moveTo>
                    <a:pt x="2232" y="0"/>
                  </a:moveTo>
                  <a:cubicBezTo>
                    <a:pt x="1640" y="0"/>
                    <a:pt x="1037" y="61"/>
                    <a:pt x="472" y="188"/>
                  </a:cubicBezTo>
                  <a:cubicBezTo>
                    <a:pt x="0" y="300"/>
                    <a:pt x="66" y="490"/>
                    <a:pt x="308" y="901"/>
                  </a:cubicBezTo>
                  <a:cubicBezTo>
                    <a:pt x="479" y="1185"/>
                    <a:pt x="732" y="1421"/>
                    <a:pt x="980" y="1639"/>
                  </a:cubicBezTo>
                  <a:cubicBezTo>
                    <a:pt x="2214" y="2736"/>
                    <a:pt x="3685" y="3778"/>
                    <a:pt x="5320" y="3778"/>
                  </a:cubicBezTo>
                  <a:cubicBezTo>
                    <a:pt x="5373" y="3778"/>
                    <a:pt x="5426" y="3777"/>
                    <a:pt x="5479" y="3775"/>
                  </a:cubicBezTo>
                  <a:cubicBezTo>
                    <a:pt x="5727" y="3762"/>
                    <a:pt x="5974" y="3726"/>
                    <a:pt x="6187" y="3603"/>
                  </a:cubicBezTo>
                  <a:cubicBezTo>
                    <a:pt x="6641" y="3343"/>
                    <a:pt x="6805" y="2736"/>
                    <a:pt x="6671" y="2235"/>
                  </a:cubicBezTo>
                  <a:cubicBezTo>
                    <a:pt x="6535" y="1734"/>
                    <a:pt x="6163" y="1326"/>
                    <a:pt x="5744" y="1015"/>
                  </a:cubicBezTo>
                  <a:cubicBezTo>
                    <a:pt x="4954" y="430"/>
                    <a:pt x="3982" y="123"/>
                    <a:pt x="3002" y="35"/>
                  </a:cubicBezTo>
                  <a:cubicBezTo>
                    <a:pt x="2750" y="12"/>
                    <a:pt x="2492" y="0"/>
                    <a:pt x="223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1"/>
            <p:cNvSpPr/>
            <p:nvPr/>
          </p:nvSpPr>
          <p:spPr>
            <a:xfrm>
              <a:off x="6937518" y="2200604"/>
              <a:ext cx="97217" cy="43617"/>
            </a:xfrm>
            <a:custGeom>
              <a:avLst/>
              <a:gdLst/>
              <a:ahLst/>
              <a:cxnLst/>
              <a:rect l="l" t="t" r="r" b="b"/>
              <a:pathLst>
                <a:path w="7255" h="3255" extrusionOk="0">
                  <a:moveTo>
                    <a:pt x="4872" y="0"/>
                  </a:moveTo>
                  <a:cubicBezTo>
                    <a:pt x="4026" y="0"/>
                    <a:pt x="3184" y="236"/>
                    <a:pt x="2425" y="608"/>
                  </a:cubicBezTo>
                  <a:cubicBezTo>
                    <a:pt x="1677" y="979"/>
                    <a:pt x="945" y="1480"/>
                    <a:pt x="349" y="2065"/>
                  </a:cubicBezTo>
                  <a:cubicBezTo>
                    <a:pt x="1" y="2406"/>
                    <a:pt x="155" y="2530"/>
                    <a:pt x="580" y="2754"/>
                  </a:cubicBezTo>
                  <a:cubicBezTo>
                    <a:pt x="874" y="2908"/>
                    <a:pt x="1210" y="2979"/>
                    <a:pt x="1535" y="3037"/>
                  </a:cubicBezTo>
                  <a:cubicBezTo>
                    <a:pt x="2227" y="3161"/>
                    <a:pt x="2950" y="3254"/>
                    <a:pt x="3659" y="3254"/>
                  </a:cubicBezTo>
                  <a:cubicBezTo>
                    <a:pt x="4671" y="3254"/>
                    <a:pt x="5656" y="3065"/>
                    <a:pt x="6489" y="2506"/>
                  </a:cubicBezTo>
                  <a:cubicBezTo>
                    <a:pt x="6694" y="2370"/>
                    <a:pt x="6889" y="2206"/>
                    <a:pt x="7007" y="1994"/>
                  </a:cubicBezTo>
                  <a:cubicBezTo>
                    <a:pt x="7254" y="1534"/>
                    <a:pt x="7077" y="932"/>
                    <a:pt x="6701" y="573"/>
                  </a:cubicBezTo>
                  <a:cubicBezTo>
                    <a:pt x="6323" y="212"/>
                    <a:pt x="5792" y="59"/>
                    <a:pt x="5273" y="18"/>
                  </a:cubicBezTo>
                  <a:cubicBezTo>
                    <a:pt x="5139" y="6"/>
                    <a:pt x="5006" y="0"/>
                    <a:pt x="487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1"/>
            <p:cNvSpPr/>
            <p:nvPr/>
          </p:nvSpPr>
          <p:spPr>
            <a:xfrm>
              <a:off x="6744625" y="2481415"/>
              <a:ext cx="74625" cy="70832"/>
            </a:xfrm>
            <a:custGeom>
              <a:avLst/>
              <a:gdLst/>
              <a:ahLst/>
              <a:cxnLst/>
              <a:rect l="l" t="t" r="r" b="b"/>
              <a:pathLst>
                <a:path w="5569" h="5286" extrusionOk="0">
                  <a:moveTo>
                    <a:pt x="319" y="0"/>
                  </a:moveTo>
                  <a:cubicBezTo>
                    <a:pt x="1" y="0"/>
                    <a:pt x="5" y="206"/>
                    <a:pt x="72" y="616"/>
                  </a:cubicBezTo>
                  <a:cubicBezTo>
                    <a:pt x="126" y="940"/>
                    <a:pt x="278" y="1253"/>
                    <a:pt x="426" y="1547"/>
                  </a:cubicBezTo>
                  <a:cubicBezTo>
                    <a:pt x="1198" y="3068"/>
                    <a:pt x="2230" y="4619"/>
                    <a:pt x="3841" y="5174"/>
                  </a:cubicBezTo>
                  <a:cubicBezTo>
                    <a:pt x="4023" y="5235"/>
                    <a:pt x="4218" y="5285"/>
                    <a:pt x="4411" y="5285"/>
                  </a:cubicBezTo>
                  <a:cubicBezTo>
                    <a:pt x="4461" y="5285"/>
                    <a:pt x="4510" y="5282"/>
                    <a:pt x="4560" y="5275"/>
                  </a:cubicBezTo>
                  <a:cubicBezTo>
                    <a:pt x="5079" y="5198"/>
                    <a:pt x="5450" y="4690"/>
                    <a:pt x="5509" y="4172"/>
                  </a:cubicBezTo>
                  <a:cubicBezTo>
                    <a:pt x="5569" y="3659"/>
                    <a:pt x="5368" y="3139"/>
                    <a:pt x="5090" y="2703"/>
                  </a:cubicBezTo>
                  <a:cubicBezTo>
                    <a:pt x="4565" y="1865"/>
                    <a:pt x="3776" y="1228"/>
                    <a:pt x="2897" y="787"/>
                  </a:cubicBezTo>
                  <a:cubicBezTo>
                    <a:pt x="2154" y="415"/>
                    <a:pt x="1304" y="139"/>
                    <a:pt x="485" y="14"/>
                  </a:cubicBezTo>
                  <a:cubicBezTo>
                    <a:pt x="422" y="5"/>
                    <a:pt x="367" y="0"/>
                    <a:pt x="31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1"/>
            <p:cNvSpPr/>
            <p:nvPr/>
          </p:nvSpPr>
          <p:spPr>
            <a:xfrm>
              <a:off x="6866324" y="2165764"/>
              <a:ext cx="69653" cy="75174"/>
            </a:xfrm>
            <a:custGeom>
              <a:avLst/>
              <a:gdLst/>
              <a:ahLst/>
              <a:cxnLst/>
              <a:rect l="l" t="t" r="r" b="b"/>
              <a:pathLst>
                <a:path w="5198" h="5610" extrusionOk="0">
                  <a:moveTo>
                    <a:pt x="1307" y="0"/>
                  </a:moveTo>
                  <a:cubicBezTo>
                    <a:pt x="1265" y="0"/>
                    <a:pt x="1222" y="2"/>
                    <a:pt x="1180" y="5"/>
                  </a:cubicBezTo>
                  <a:cubicBezTo>
                    <a:pt x="662" y="41"/>
                    <a:pt x="142" y="400"/>
                    <a:pt x="48" y="914"/>
                  </a:cubicBezTo>
                  <a:cubicBezTo>
                    <a:pt x="1" y="1156"/>
                    <a:pt x="55" y="1404"/>
                    <a:pt x="125" y="1639"/>
                  </a:cubicBezTo>
                  <a:cubicBezTo>
                    <a:pt x="621" y="3266"/>
                    <a:pt x="2135" y="4352"/>
                    <a:pt x="3628" y="5177"/>
                  </a:cubicBezTo>
                  <a:cubicBezTo>
                    <a:pt x="3917" y="5337"/>
                    <a:pt x="4223" y="5495"/>
                    <a:pt x="4548" y="5560"/>
                  </a:cubicBezTo>
                  <a:cubicBezTo>
                    <a:pt x="4693" y="5590"/>
                    <a:pt x="4811" y="5610"/>
                    <a:pt x="4905" y="5610"/>
                  </a:cubicBezTo>
                  <a:cubicBezTo>
                    <a:pt x="5115" y="5610"/>
                    <a:pt x="5197" y="5507"/>
                    <a:pt x="5161" y="5171"/>
                  </a:cubicBezTo>
                  <a:cubicBezTo>
                    <a:pt x="5072" y="4346"/>
                    <a:pt x="4819" y="3491"/>
                    <a:pt x="4470" y="2736"/>
                  </a:cubicBezTo>
                  <a:cubicBezTo>
                    <a:pt x="4064" y="1840"/>
                    <a:pt x="3451" y="1026"/>
                    <a:pt x="2638" y="477"/>
                  </a:cubicBezTo>
                  <a:cubicBezTo>
                    <a:pt x="2241" y="206"/>
                    <a:pt x="1781" y="0"/>
                    <a:pt x="130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1"/>
            <p:cNvSpPr/>
            <p:nvPr/>
          </p:nvSpPr>
          <p:spPr>
            <a:xfrm>
              <a:off x="6652969" y="2429704"/>
              <a:ext cx="69653" cy="75187"/>
            </a:xfrm>
            <a:custGeom>
              <a:avLst/>
              <a:gdLst/>
              <a:ahLst/>
              <a:cxnLst/>
              <a:rect l="l" t="t" r="r" b="b"/>
              <a:pathLst>
                <a:path w="5198" h="5611" extrusionOk="0">
                  <a:moveTo>
                    <a:pt x="1307" y="0"/>
                  </a:moveTo>
                  <a:cubicBezTo>
                    <a:pt x="1264" y="0"/>
                    <a:pt x="1222" y="2"/>
                    <a:pt x="1180" y="5"/>
                  </a:cubicBezTo>
                  <a:cubicBezTo>
                    <a:pt x="662" y="46"/>
                    <a:pt x="142" y="400"/>
                    <a:pt x="48" y="912"/>
                  </a:cubicBezTo>
                  <a:cubicBezTo>
                    <a:pt x="1" y="1154"/>
                    <a:pt x="48" y="1402"/>
                    <a:pt x="125" y="1638"/>
                  </a:cubicBezTo>
                  <a:cubicBezTo>
                    <a:pt x="621" y="3266"/>
                    <a:pt x="2135" y="4351"/>
                    <a:pt x="3628" y="5177"/>
                  </a:cubicBezTo>
                  <a:cubicBezTo>
                    <a:pt x="3917" y="5335"/>
                    <a:pt x="4223" y="5495"/>
                    <a:pt x="4548" y="5566"/>
                  </a:cubicBezTo>
                  <a:cubicBezTo>
                    <a:pt x="4687" y="5592"/>
                    <a:pt x="4803" y="5610"/>
                    <a:pt x="4895" y="5610"/>
                  </a:cubicBezTo>
                  <a:cubicBezTo>
                    <a:pt x="5111" y="5610"/>
                    <a:pt x="5198" y="5509"/>
                    <a:pt x="5161" y="5171"/>
                  </a:cubicBezTo>
                  <a:cubicBezTo>
                    <a:pt x="5072" y="4344"/>
                    <a:pt x="4819" y="3490"/>
                    <a:pt x="4470" y="2735"/>
                  </a:cubicBezTo>
                  <a:cubicBezTo>
                    <a:pt x="4064" y="1845"/>
                    <a:pt x="3451" y="1026"/>
                    <a:pt x="2638" y="476"/>
                  </a:cubicBezTo>
                  <a:cubicBezTo>
                    <a:pt x="2241" y="206"/>
                    <a:pt x="1781" y="0"/>
                    <a:pt x="130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1"/>
            <p:cNvSpPr/>
            <p:nvPr/>
          </p:nvSpPr>
          <p:spPr>
            <a:xfrm>
              <a:off x="6890283" y="2109230"/>
              <a:ext cx="77908" cy="66866"/>
            </a:xfrm>
            <a:custGeom>
              <a:avLst/>
              <a:gdLst/>
              <a:ahLst/>
              <a:cxnLst/>
              <a:rect l="l" t="t" r="r" b="b"/>
              <a:pathLst>
                <a:path w="5814" h="4990" extrusionOk="0">
                  <a:moveTo>
                    <a:pt x="1136" y="0"/>
                  </a:moveTo>
                  <a:cubicBezTo>
                    <a:pt x="1054" y="0"/>
                    <a:pt x="972" y="8"/>
                    <a:pt x="891" y="25"/>
                  </a:cubicBezTo>
                  <a:cubicBezTo>
                    <a:pt x="383" y="138"/>
                    <a:pt x="42" y="669"/>
                    <a:pt x="23" y="1187"/>
                  </a:cubicBezTo>
                  <a:cubicBezTo>
                    <a:pt x="0" y="1707"/>
                    <a:pt x="235" y="2208"/>
                    <a:pt x="543" y="2627"/>
                  </a:cubicBezTo>
                  <a:cubicBezTo>
                    <a:pt x="1126" y="3422"/>
                    <a:pt x="1963" y="4007"/>
                    <a:pt x="2866" y="4384"/>
                  </a:cubicBezTo>
                  <a:cubicBezTo>
                    <a:pt x="3632" y="4703"/>
                    <a:pt x="4500" y="4926"/>
                    <a:pt x="5330" y="4986"/>
                  </a:cubicBezTo>
                  <a:cubicBezTo>
                    <a:pt x="5367" y="4989"/>
                    <a:pt x="5400" y="4990"/>
                    <a:pt x="5431" y="4990"/>
                  </a:cubicBezTo>
                  <a:cubicBezTo>
                    <a:pt x="5813" y="4990"/>
                    <a:pt x="5800" y="4786"/>
                    <a:pt x="5697" y="4360"/>
                  </a:cubicBezTo>
                  <a:cubicBezTo>
                    <a:pt x="5619" y="4036"/>
                    <a:pt x="5449" y="3735"/>
                    <a:pt x="5278" y="3452"/>
                  </a:cubicBezTo>
                  <a:cubicBezTo>
                    <a:pt x="4399" y="1990"/>
                    <a:pt x="3261" y="515"/>
                    <a:pt x="1615" y="73"/>
                  </a:cubicBezTo>
                  <a:cubicBezTo>
                    <a:pt x="1459" y="30"/>
                    <a:pt x="1298" y="0"/>
                    <a:pt x="1136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1"/>
            <p:cNvSpPr/>
            <p:nvPr/>
          </p:nvSpPr>
          <p:spPr>
            <a:xfrm>
              <a:off x="6720773" y="2381665"/>
              <a:ext cx="67000" cy="57566"/>
            </a:xfrm>
            <a:custGeom>
              <a:avLst/>
              <a:gdLst/>
              <a:ahLst/>
              <a:cxnLst/>
              <a:rect l="l" t="t" r="r" b="b"/>
              <a:pathLst>
                <a:path w="5000" h="4296" extrusionOk="0">
                  <a:moveTo>
                    <a:pt x="968" y="0"/>
                  </a:moveTo>
                  <a:cubicBezTo>
                    <a:pt x="900" y="0"/>
                    <a:pt x="833" y="7"/>
                    <a:pt x="768" y="22"/>
                  </a:cubicBezTo>
                  <a:cubicBezTo>
                    <a:pt x="325" y="117"/>
                    <a:pt x="36" y="577"/>
                    <a:pt x="19" y="1024"/>
                  </a:cubicBezTo>
                  <a:cubicBezTo>
                    <a:pt x="1" y="1467"/>
                    <a:pt x="202" y="1897"/>
                    <a:pt x="466" y="2263"/>
                  </a:cubicBezTo>
                  <a:cubicBezTo>
                    <a:pt x="967" y="2948"/>
                    <a:pt x="1688" y="3449"/>
                    <a:pt x="2466" y="3773"/>
                  </a:cubicBezTo>
                  <a:cubicBezTo>
                    <a:pt x="3126" y="4044"/>
                    <a:pt x="3869" y="4238"/>
                    <a:pt x="4583" y="4292"/>
                  </a:cubicBezTo>
                  <a:cubicBezTo>
                    <a:pt x="4613" y="4294"/>
                    <a:pt x="4640" y="4295"/>
                    <a:pt x="4666" y="4295"/>
                  </a:cubicBezTo>
                  <a:cubicBezTo>
                    <a:pt x="5000" y="4295"/>
                    <a:pt x="4989" y="4122"/>
                    <a:pt x="4902" y="3749"/>
                  </a:cubicBezTo>
                  <a:cubicBezTo>
                    <a:pt x="4837" y="3471"/>
                    <a:pt x="4682" y="3212"/>
                    <a:pt x="4541" y="2970"/>
                  </a:cubicBezTo>
                  <a:cubicBezTo>
                    <a:pt x="3786" y="1715"/>
                    <a:pt x="2807" y="441"/>
                    <a:pt x="1386" y="63"/>
                  </a:cubicBezTo>
                  <a:cubicBezTo>
                    <a:pt x="1252" y="28"/>
                    <a:pt x="1108" y="0"/>
                    <a:pt x="96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1"/>
            <p:cNvSpPr/>
            <p:nvPr/>
          </p:nvSpPr>
          <p:spPr>
            <a:xfrm>
              <a:off x="6911053" y="2057546"/>
              <a:ext cx="81700" cy="48374"/>
            </a:xfrm>
            <a:custGeom>
              <a:avLst/>
              <a:gdLst/>
              <a:ahLst/>
              <a:cxnLst/>
              <a:rect l="l" t="t" r="r" b="b"/>
              <a:pathLst>
                <a:path w="6097" h="3610" extrusionOk="0">
                  <a:moveTo>
                    <a:pt x="1623" y="1"/>
                  </a:moveTo>
                  <a:cubicBezTo>
                    <a:pt x="1529" y="1"/>
                    <a:pt x="1434" y="7"/>
                    <a:pt x="1339" y="20"/>
                  </a:cubicBezTo>
                  <a:cubicBezTo>
                    <a:pt x="827" y="85"/>
                    <a:pt x="319" y="386"/>
                    <a:pt x="125" y="863"/>
                  </a:cubicBezTo>
                  <a:cubicBezTo>
                    <a:pt x="0" y="1158"/>
                    <a:pt x="7" y="1495"/>
                    <a:pt x="101" y="1802"/>
                  </a:cubicBezTo>
                  <a:cubicBezTo>
                    <a:pt x="290" y="2439"/>
                    <a:pt x="827" y="2927"/>
                    <a:pt x="1434" y="3193"/>
                  </a:cubicBezTo>
                  <a:cubicBezTo>
                    <a:pt x="2041" y="3465"/>
                    <a:pt x="2713" y="3547"/>
                    <a:pt x="3374" y="3594"/>
                  </a:cubicBezTo>
                  <a:cubicBezTo>
                    <a:pt x="3502" y="3603"/>
                    <a:pt x="3661" y="3610"/>
                    <a:pt x="3836" y="3610"/>
                  </a:cubicBezTo>
                  <a:cubicBezTo>
                    <a:pt x="4755" y="3610"/>
                    <a:pt x="6097" y="3418"/>
                    <a:pt x="5497" y="2396"/>
                  </a:cubicBezTo>
                  <a:cubicBezTo>
                    <a:pt x="4907" y="1394"/>
                    <a:pt x="3922" y="687"/>
                    <a:pt x="2849" y="268"/>
                  </a:cubicBezTo>
                  <a:cubicBezTo>
                    <a:pt x="2459" y="119"/>
                    <a:pt x="2043" y="1"/>
                    <a:pt x="162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1"/>
            <p:cNvSpPr/>
            <p:nvPr/>
          </p:nvSpPr>
          <p:spPr>
            <a:xfrm>
              <a:off x="6766360" y="2334685"/>
              <a:ext cx="81646" cy="48374"/>
            </a:xfrm>
            <a:custGeom>
              <a:avLst/>
              <a:gdLst/>
              <a:ahLst/>
              <a:cxnLst/>
              <a:rect l="l" t="t" r="r" b="b"/>
              <a:pathLst>
                <a:path w="6093" h="3610" extrusionOk="0">
                  <a:moveTo>
                    <a:pt x="1618" y="1"/>
                  </a:moveTo>
                  <a:cubicBezTo>
                    <a:pt x="1523" y="1"/>
                    <a:pt x="1429" y="7"/>
                    <a:pt x="1334" y="20"/>
                  </a:cubicBezTo>
                  <a:cubicBezTo>
                    <a:pt x="820" y="85"/>
                    <a:pt x="314" y="385"/>
                    <a:pt x="120" y="863"/>
                  </a:cubicBezTo>
                  <a:cubicBezTo>
                    <a:pt x="1" y="1158"/>
                    <a:pt x="1" y="1493"/>
                    <a:pt x="96" y="1800"/>
                  </a:cubicBezTo>
                  <a:cubicBezTo>
                    <a:pt x="284" y="2437"/>
                    <a:pt x="820" y="2927"/>
                    <a:pt x="1429" y="3191"/>
                  </a:cubicBezTo>
                  <a:cubicBezTo>
                    <a:pt x="2036" y="3463"/>
                    <a:pt x="2708" y="3545"/>
                    <a:pt x="3368" y="3593"/>
                  </a:cubicBezTo>
                  <a:cubicBezTo>
                    <a:pt x="3495" y="3602"/>
                    <a:pt x="3652" y="3609"/>
                    <a:pt x="3824" y="3609"/>
                  </a:cubicBezTo>
                  <a:cubicBezTo>
                    <a:pt x="4744" y="3609"/>
                    <a:pt x="6093" y="3419"/>
                    <a:pt x="5491" y="2396"/>
                  </a:cubicBezTo>
                  <a:cubicBezTo>
                    <a:pt x="4902" y="1394"/>
                    <a:pt x="3917" y="686"/>
                    <a:pt x="2844" y="267"/>
                  </a:cubicBezTo>
                  <a:cubicBezTo>
                    <a:pt x="2454" y="118"/>
                    <a:pt x="2037" y="1"/>
                    <a:pt x="1618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1"/>
            <p:cNvSpPr/>
            <p:nvPr/>
          </p:nvSpPr>
          <p:spPr>
            <a:xfrm>
              <a:off x="6960352" y="2127842"/>
              <a:ext cx="88051" cy="48307"/>
            </a:xfrm>
            <a:custGeom>
              <a:avLst/>
              <a:gdLst/>
              <a:ahLst/>
              <a:cxnLst/>
              <a:rect l="l" t="t" r="r" b="b"/>
              <a:pathLst>
                <a:path w="6571" h="3605" extrusionOk="0">
                  <a:moveTo>
                    <a:pt x="4687" y="1"/>
                  </a:moveTo>
                  <a:cubicBezTo>
                    <a:pt x="4421" y="1"/>
                    <a:pt x="4153" y="42"/>
                    <a:pt x="3900" y="117"/>
                  </a:cubicBezTo>
                  <a:cubicBezTo>
                    <a:pt x="3263" y="306"/>
                    <a:pt x="2703" y="683"/>
                    <a:pt x="2166" y="1078"/>
                  </a:cubicBezTo>
                  <a:cubicBezTo>
                    <a:pt x="1522" y="1550"/>
                    <a:pt x="1" y="2906"/>
                    <a:pt x="1334" y="3366"/>
                  </a:cubicBezTo>
                  <a:cubicBezTo>
                    <a:pt x="1813" y="3530"/>
                    <a:pt x="2312" y="3604"/>
                    <a:pt x="2811" y="3604"/>
                  </a:cubicBezTo>
                  <a:cubicBezTo>
                    <a:pt x="3460" y="3604"/>
                    <a:pt x="4112" y="3479"/>
                    <a:pt x="4725" y="3266"/>
                  </a:cubicBezTo>
                  <a:cubicBezTo>
                    <a:pt x="5215" y="3089"/>
                    <a:pt x="5692" y="2854"/>
                    <a:pt x="6040" y="2470"/>
                  </a:cubicBezTo>
                  <a:cubicBezTo>
                    <a:pt x="6388" y="2087"/>
                    <a:pt x="6571" y="1526"/>
                    <a:pt x="6412" y="1037"/>
                  </a:cubicBezTo>
                  <a:cubicBezTo>
                    <a:pt x="6312" y="737"/>
                    <a:pt x="6087" y="483"/>
                    <a:pt x="5822" y="312"/>
                  </a:cubicBezTo>
                  <a:cubicBezTo>
                    <a:pt x="5488" y="95"/>
                    <a:pt x="5090" y="1"/>
                    <a:pt x="468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1"/>
            <p:cNvSpPr/>
            <p:nvPr/>
          </p:nvSpPr>
          <p:spPr>
            <a:xfrm>
              <a:off x="6698489" y="2519163"/>
              <a:ext cx="63154" cy="65070"/>
            </a:xfrm>
            <a:custGeom>
              <a:avLst/>
              <a:gdLst/>
              <a:ahLst/>
              <a:cxnLst/>
              <a:rect l="l" t="t" r="r" b="b"/>
              <a:pathLst>
                <a:path w="4713" h="4856" extrusionOk="0">
                  <a:moveTo>
                    <a:pt x="680" y="1"/>
                  </a:moveTo>
                  <a:cubicBezTo>
                    <a:pt x="284" y="1"/>
                    <a:pt x="1" y="195"/>
                    <a:pt x="42" y="771"/>
                  </a:cubicBezTo>
                  <a:cubicBezTo>
                    <a:pt x="118" y="1927"/>
                    <a:pt x="679" y="3005"/>
                    <a:pt x="1451" y="3855"/>
                  </a:cubicBezTo>
                  <a:cubicBezTo>
                    <a:pt x="1799" y="4238"/>
                    <a:pt x="2200" y="4592"/>
                    <a:pt x="2690" y="4758"/>
                  </a:cubicBezTo>
                  <a:cubicBezTo>
                    <a:pt x="2872" y="4822"/>
                    <a:pt x="3069" y="4856"/>
                    <a:pt x="3264" y="4856"/>
                  </a:cubicBezTo>
                  <a:cubicBezTo>
                    <a:pt x="3592" y="4856"/>
                    <a:pt x="3915" y="4759"/>
                    <a:pt x="4159" y="4545"/>
                  </a:cubicBezTo>
                  <a:cubicBezTo>
                    <a:pt x="4394" y="4339"/>
                    <a:pt x="4541" y="4032"/>
                    <a:pt x="4600" y="3719"/>
                  </a:cubicBezTo>
                  <a:cubicBezTo>
                    <a:pt x="4712" y="3065"/>
                    <a:pt x="4453" y="2393"/>
                    <a:pt x="4029" y="1879"/>
                  </a:cubicBezTo>
                  <a:cubicBezTo>
                    <a:pt x="3610" y="1361"/>
                    <a:pt x="3043" y="989"/>
                    <a:pt x="2472" y="648"/>
                  </a:cubicBezTo>
                  <a:cubicBezTo>
                    <a:pt x="2063" y="407"/>
                    <a:pt x="1253" y="1"/>
                    <a:pt x="680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1"/>
            <p:cNvSpPr/>
            <p:nvPr/>
          </p:nvSpPr>
          <p:spPr>
            <a:xfrm>
              <a:off x="6613546" y="2482889"/>
              <a:ext cx="67898" cy="60340"/>
            </a:xfrm>
            <a:custGeom>
              <a:avLst/>
              <a:gdLst/>
              <a:ahLst/>
              <a:cxnLst/>
              <a:rect l="l" t="t" r="r" b="b"/>
              <a:pathLst>
                <a:path w="5067" h="4503" extrusionOk="0">
                  <a:moveTo>
                    <a:pt x="1438" y="0"/>
                  </a:moveTo>
                  <a:cubicBezTo>
                    <a:pt x="1034" y="0"/>
                    <a:pt x="631" y="138"/>
                    <a:pt x="366" y="435"/>
                  </a:cubicBezTo>
                  <a:cubicBezTo>
                    <a:pt x="153" y="677"/>
                    <a:pt x="47" y="995"/>
                    <a:pt x="30" y="1314"/>
                  </a:cubicBezTo>
                  <a:cubicBezTo>
                    <a:pt x="0" y="1975"/>
                    <a:pt x="354" y="2617"/>
                    <a:pt x="838" y="3072"/>
                  </a:cubicBezTo>
                  <a:cubicBezTo>
                    <a:pt x="1321" y="3519"/>
                    <a:pt x="1928" y="3820"/>
                    <a:pt x="2542" y="4079"/>
                  </a:cubicBezTo>
                  <a:cubicBezTo>
                    <a:pt x="2928" y="4247"/>
                    <a:pt x="3650" y="4502"/>
                    <a:pt x="4205" y="4502"/>
                  </a:cubicBezTo>
                  <a:cubicBezTo>
                    <a:pt x="4703" y="4502"/>
                    <a:pt x="5067" y="4298"/>
                    <a:pt x="4936" y="3643"/>
                  </a:cubicBezTo>
                  <a:cubicBezTo>
                    <a:pt x="4706" y="2505"/>
                    <a:pt x="4010" y="1515"/>
                    <a:pt x="3138" y="772"/>
                  </a:cubicBezTo>
                  <a:cubicBezTo>
                    <a:pt x="2742" y="435"/>
                    <a:pt x="2295" y="140"/>
                    <a:pt x="1787" y="34"/>
                  </a:cubicBezTo>
                  <a:cubicBezTo>
                    <a:pt x="1673" y="12"/>
                    <a:pt x="1555" y="0"/>
                    <a:pt x="143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1"/>
            <p:cNvSpPr/>
            <p:nvPr/>
          </p:nvSpPr>
          <p:spPr>
            <a:xfrm>
              <a:off x="6843812" y="2224309"/>
              <a:ext cx="66893" cy="61426"/>
            </a:xfrm>
            <a:custGeom>
              <a:avLst/>
              <a:gdLst/>
              <a:ahLst/>
              <a:cxnLst/>
              <a:rect l="l" t="t" r="r" b="b"/>
              <a:pathLst>
                <a:path w="4992" h="4584" extrusionOk="0">
                  <a:moveTo>
                    <a:pt x="1435" y="1"/>
                  </a:moveTo>
                  <a:cubicBezTo>
                    <a:pt x="1049" y="1"/>
                    <a:pt x="664" y="128"/>
                    <a:pt x="407" y="407"/>
                  </a:cubicBezTo>
                  <a:cubicBezTo>
                    <a:pt x="189" y="637"/>
                    <a:pt x="72" y="955"/>
                    <a:pt x="48" y="1274"/>
                  </a:cubicBezTo>
                  <a:cubicBezTo>
                    <a:pt x="1" y="1935"/>
                    <a:pt x="331" y="2583"/>
                    <a:pt x="802" y="3050"/>
                  </a:cubicBezTo>
                  <a:cubicBezTo>
                    <a:pt x="1275" y="3521"/>
                    <a:pt x="1869" y="3834"/>
                    <a:pt x="2471" y="4117"/>
                  </a:cubicBezTo>
                  <a:cubicBezTo>
                    <a:pt x="2868" y="4299"/>
                    <a:pt x="3614" y="4584"/>
                    <a:pt x="4175" y="4584"/>
                  </a:cubicBezTo>
                  <a:cubicBezTo>
                    <a:pt x="4649" y="4584"/>
                    <a:pt x="4991" y="4382"/>
                    <a:pt x="4884" y="3745"/>
                  </a:cubicBezTo>
                  <a:cubicBezTo>
                    <a:pt x="4683" y="2601"/>
                    <a:pt x="4022" y="1586"/>
                    <a:pt x="3167" y="821"/>
                  </a:cubicBezTo>
                  <a:cubicBezTo>
                    <a:pt x="2778" y="478"/>
                    <a:pt x="2342" y="165"/>
                    <a:pt x="1841" y="48"/>
                  </a:cubicBezTo>
                  <a:cubicBezTo>
                    <a:pt x="1709" y="17"/>
                    <a:pt x="1572" y="1"/>
                    <a:pt x="143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1"/>
            <p:cNvSpPr/>
            <p:nvPr/>
          </p:nvSpPr>
          <p:spPr>
            <a:xfrm>
              <a:off x="6993249" y="1987008"/>
              <a:ext cx="83763" cy="53560"/>
            </a:xfrm>
            <a:custGeom>
              <a:avLst/>
              <a:gdLst/>
              <a:ahLst/>
              <a:cxnLst/>
              <a:rect l="l" t="t" r="r" b="b"/>
              <a:pathLst>
                <a:path w="6251" h="3997" extrusionOk="0">
                  <a:moveTo>
                    <a:pt x="5119" y="0"/>
                  </a:moveTo>
                  <a:cubicBezTo>
                    <a:pt x="4901" y="0"/>
                    <a:pt x="4677" y="44"/>
                    <a:pt x="4470" y="107"/>
                  </a:cubicBezTo>
                  <a:cubicBezTo>
                    <a:pt x="3462" y="401"/>
                    <a:pt x="2600" y="1032"/>
                    <a:pt x="1887" y="1787"/>
                  </a:cubicBezTo>
                  <a:cubicBezTo>
                    <a:pt x="1604" y="2088"/>
                    <a:pt x="0" y="3721"/>
                    <a:pt x="784" y="3969"/>
                  </a:cubicBezTo>
                  <a:cubicBezTo>
                    <a:pt x="848" y="3989"/>
                    <a:pt x="913" y="3997"/>
                    <a:pt x="980" y="3997"/>
                  </a:cubicBezTo>
                  <a:cubicBezTo>
                    <a:pt x="1093" y="3997"/>
                    <a:pt x="1209" y="3974"/>
                    <a:pt x="1321" y="3952"/>
                  </a:cubicBezTo>
                  <a:cubicBezTo>
                    <a:pt x="2507" y="3680"/>
                    <a:pt x="3661" y="3267"/>
                    <a:pt x="4741" y="2701"/>
                  </a:cubicBezTo>
                  <a:cubicBezTo>
                    <a:pt x="5218" y="2453"/>
                    <a:pt x="5702" y="2159"/>
                    <a:pt x="5974" y="1693"/>
                  </a:cubicBezTo>
                  <a:cubicBezTo>
                    <a:pt x="6250" y="1228"/>
                    <a:pt x="6239" y="555"/>
                    <a:pt x="5820" y="219"/>
                  </a:cubicBezTo>
                  <a:cubicBezTo>
                    <a:pt x="5620" y="60"/>
                    <a:pt x="5374" y="0"/>
                    <a:pt x="511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1"/>
            <p:cNvSpPr/>
            <p:nvPr/>
          </p:nvSpPr>
          <p:spPr>
            <a:xfrm>
              <a:off x="6910102" y="2266184"/>
              <a:ext cx="123602" cy="62926"/>
            </a:xfrm>
            <a:custGeom>
              <a:avLst/>
              <a:gdLst/>
              <a:ahLst/>
              <a:cxnLst/>
              <a:rect l="l" t="t" r="r" b="b"/>
              <a:pathLst>
                <a:path w="9224" h="4696" extrusionOk="0">
                  <a:moveTo>
                    <a:pt x="4683" y="1"/>
                  </a:moveTo>
                  <a:cubicBezTo>
                    <a:pt x="4354" y="1"/>
                    <a:pt x="4024" y="22"/>
                    <a:pt x="3699" y="59"/>
                  </a:cubicBezTo>
                  <a:cubicBezTo>
                    <a:pt x="3114" y="124"/>
                    <a:pt x="2537" y="236"/>
                    <a:pt x="1971" y="402"/>
                  </a:cubicBezTo>
                  <a:cubicBezTo>
                    <a:pt x="1600" y="508"/>
                    <a:pt x="602" y="690"/>
                    <a:pt x="378" y="1003"/>
                  </a:cubicBezTo>
                  <a:cubicBezTo>
                    <a:pt x="0" y="1517"/>
                    <a:pt x="1363" y="2672"/>
                    <a:pt x="1823" y="3044"/>
                  </a:cubicBezTo>
                  <a:cubicBezTo>
                    <a:pt x="3110" y="4083"/>
                    <a:pt x="4756" y="4696"/>
                    <a:pt x="6413" y="4696"/>
                  </a:cubicBezTo>
                  <a:cubicBezTo>
                    <a:pt x="6646" y="4696"/>
                    <a:pt x="6880" y="4684"/>
                    <a:pt x="7112" y="4659"/>
                  </a:cubicBezTo>
                  <a:cubicBezTo>
                    <a:pt x="7809" y="4588"/>
                    <a:pt x="8570" y="4359"/>
                    <a:pt x="8905" y="3746"/>
                  </a:cubicBezTo>
                  <a:cubicBezTo>
                    <a:pt x="9224" y="3173"/>
                    <a:pt x="9053" y="2443"/>
                    <a:pt x="8712" y="1888"/>
                  </a:cubicBezTo>
                  <a:cubicBezTo>
                    <a:pt x="8216" y="1092"/>
                    <a:pt x="7384" y="538"/>
                    <a:pt x="6488" y="255"/>
                  </a:cubicBezTo>
                  <a:cubicBezTo>
                    <a:pt x="5905" y="74"/>
                    <a:pt x="5294" y="1"/>
                    <a:pt x="468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1"/>
            <p:cNvSpPr/>
            <p:nvPr/>
          </p:nvSpPr>
          <p:spPr>
            <a:xfrm>
              <a:off x="5050905" y="2375917"/>
              <a:ext cx="731988" cy="426495"/>
            </a:xfrm>
            <a:custGeom>
              <a:avLst/>
              <a:gdLst/>
              <a:ahLst/>
              <a:cxnLst/>
              <a:rect l="l" t="t" r="r" b="b"/>
              <a:pathLst>
                <a:path w="54626" h="31828" extrusionOk="0">
                  <a:moveTo>
                    <a:pt x="29509" y="0"/>
                  </a:moveTo>
                  <a:cubicBezTo>
                    <a:pt x="13288" y="0"/>
                    <a:pt x="818" y="11052"/>
                    <a:pt x="42" y="11749"/>
                  </a:cubicBezTo>
                  <a:lnTo>
                    <a:pt x="7" y="11744"/>
                  </a:lnTo>
                  <a:lnTo>
                    <a:pt x="7" y="11744"/>
                  </a:lnTo>
                  <a:cubicBezTo>
                    <a:pt x="7" y="11744"/>
                    <a:pt x="12" y="11755"/>
                    <a:pt x="25" y="11768"/>
                  </a:cubicBezTo>
                  <a:cubicBezTo>
                    <a:pt x="12" y="11779"/>
                    <a:pt x="1" y="11785"/>
                    <a:pt x="1" y="11785"/>
                  </a:cubicBezTo>
                  <a:lnTo>
                    <a:pt x="36" y="11791"/>
                  </a:lnTo>
                  <a:cubicBezTo>
                    <a:pt x="705" y="12818"/>
                    <a:pt x="13374" y="31828"/>
                    <a:pt x="34422" y="31828"/>
                  </a:cubicBezTo>
                  <a:cubicBezTo>
                    <a:pt x="36212" y="31828"/>
                    <a:pt x="38063" y="31690"/>
                    <a:pt x="39972" y="31392"/>
                  </a:cubicBezTo>
                  <a:cubicBezTo>
                    <a:pt x="49654" y="29884"/>
                    <a:pt x="54142" y="21126"/>
                    <a:pt x="54372" y="18820"/>
                  </a:cubicBezTo>
                  <a:cubicBezTo>
                    <a:pt x="54626" y="16202"/>
                    <a:pt x="52633" y="6915"/>
                    <a:pt x="43657" y="2987"/>
                  </a:cubicBezTo>
                  <a:cubicBezTo>
                    <a:pt x="38766" y="845"/>
                    <a:pt x="33994" y="0"/>
                    <a:pt x="29509" y="0"/>
                  </a:cubicBezTo>
                  <a:close/>
                </a:path>
              </a:pathLst>
            </a:custGeom>
            <a:solidFill>
              <a:srgbClr val="E39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1"/>
            <p:cNvSpPr/>
            <p:nvPr/>
          </p:nvSpPr>
          <p:spPr>
            <a:xfrm>
              <a:off x="5061491" y="2536516"/>
              <a:ext cx="718709" cy="95167"/>
            </a:xfrm>
            <a:custGeom>
              <a:avLst/>
              <a:gdLst/>
              <a:ahLst/>
              <a:cxnLst/>
              <a:rect l="l" t="t" r="r" b="b"/>
              <a:pathLst>
                <a:path w="53635" h="7102" extrusionOk="0">
                  <a:moveTo>
                    <a:pt x="96" y="0"/>
                  </a:moveTo>
                  <a:cubicBezTo>
                    <a:pt x="49" y="0"/>
                    <a:pt x="13" y="34"/>
                    <a:pt x="8" y="77"/>
                  </a:cubicBezTo>
                  <a:cubicBezTo>
                    <a:pt x="1" y="124"/>
                    <a:pt x="36" y="166"/>
                    <a:pt x="84" y="178"/>
                  </a:cubicBezTo>
                  <a:cubicBezTo>
                    <a:pt x="5904" y="921"/>
                    <a:pt x="11660" y="1623"/>
                    <a:pt x="17226" y="2306"/>
                  </a:cubicBezTo>
                  <a:cubicBezTo>
                    <a:pt x="29510" y="3804"/>
                    <a:pt x="41115" y="5219"/>
                    <a:pt x="53528" y="7101"/>
                  </a:cubicBezTo>
                  <a:lnTo>
                    <a:pt x="53541" y="7101"/>
                  </a:lnTo>
                  <a:cubicBezTo>
                    <a:pt x="53582" y="7101"/>
                    <a:pt x="53618" y="7072"/>
                    <a:pt x="53629" y="7024"/>
                  </a:cubicBezTo>
                  <a:cubicBezTo>
                    <a:pt x="53635" y="6977"/>
                    <a:pt x="53599" y="6936"/>
                    <a:pt x="53553" y="6924"/>
                  </a:cubicBezTo>
                  <a:cubicBezTo>
                    <a:pt x="41139" y="5049"/>
                    <a:pt x="29534" y="3634"/>
                    <a:pt x="17250" y="2129"/>
                  </a:cubicBezTo>
                  <a:cubicBezTo>
                    <a:pt x="11684" y="1451"/>
                    <a:pt x="5922" y="750"/>
                    <a:pt x="107" y="1"/>
                  </a:cubicBezTo>
                  <a:cubicBezTo>
                    <a:pt x="103" y="0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1"/>
            <p:cNvSpPr/>
            <p:nvPr/>
          </p:nvSpPr>
          <p:spPr>
            <a:xfrm>
              <a:off x="5175686" y="2571878"/>
              <a:ext cx="173061" cy="92822"/>
            </a:xfrm>
            <a:custGeom>
              <a:avLst/>
              <a:gdLst/>
              <a:ahLst/>
              <a:cxnLst/>
              <a:rect l="l" t="t" r="r" b="b"/>
              <a:pathLst>
                <a:path w="12915" h="6927" extrusionOk="0">
                  <a:moveTo>
                    <a:pt x="12821" y="0"/>
                  </a:moveTo>
                  <a:cubicBezTo>
                    <a:pt x="12799" y="0"/>
                    <a:pt x="12778" y="7"/>
                    <a:pt x="12762" y="21"/>
                  </a:cubicBezTo>
                  <a:cubicBezTo>
                    <a:pt x="9164" y="3265"/>
                    <a:pt x="4777" y="5595"/>
                    <a:pt x="71" y="6755"/>
                  </a:cubicBezTo>
                  <a:cubicBezTo>
                    <a:pt x="24" y="6768"/>
                    <a:pt x="0" y="6815"/>
                    <a:pt x="13" y="6861"/>
                  </a:cubicBezTo>
                  <a:cubicBezTo>
                    <a:pt x="19" y="6904"/>
                    <a:pt x="54" y="6926"/>
                    <a:pt x="95" y="6926"/>
                  </a:cubicBezTo>
                  <a:lnTo>
                    <a:pt x="112" y="6926"/>
                  </a:lnTo>
                  <a:cubicBezTo>
                    <a:pt x="4848" y="5759"/>
                    <a:pt x="9259" y="3418"/>
                    <a:pt x="12879" y="151"/>
                  </a:cubicBezTo>
                  <a:cubicBezTo>
                    <a:pt x="12915" y="122"/>
                    <a:pt x="12915" y="68"/>
                    <a:pt x="12885" y="32"/>
                  </a:cubicBezTo>
                  <a:cubicBezTo>
                    <a:pt x="12870" y="10"/>
                    <a:pt x="12845" y="0"/>
                    <a:pt x="12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1"/>
            <p:cNvSpPr/>
            <p:nvPr/>
          </p:nvSpPr>
          <p:spPr>
            <a:xfrm>
              <a:off x="5133878" y="2486118"/>
              <a:ext cx="113659" cy="76568"/>
            </a:xfrm>
            <a:custGeom>
              <a:avLst/>
              <a:gdLst/>
              <a:ahLst/>
              <a:cxnLst/>
              <a:rect l="l" t="t" r="r" b="b"/>
              <a:pathLst>
                <a:path w="8482" h="5714" extrusionOk="0">
                  <a:moveTo>
                    <a:pt x="102" y="1"/>
                  </a:moveTo>
                  <a:cubicBezTo>
                    <a:pt x="71" y="1"/>
                    <a:pt x="41" y="18"/>
                    <a:pt x="25" y="47"/>
                  </a:cubicBezTo>
                  <a:cubicBezTo>
                    <a:pt x="1" y="88"/>
                    <a:pt x="19" y="141"/>
                    <a:pt x="60" y="164"/>
                  </a:cubicBezTo>
                  <a:cubicBezTo>
                    <a:pt x="1386" y="860"/>
                    <a:pt x="2708" y="1609"/>
                    <a:pt x="3988" y="2393"/>
                  </a:cubicBezTo>
                  <a:lnTo>
                    <a:pt x="4364" y="2618"/>
                  </a:lnTo>
                  <a:cubicBezTo>
                    <a:pt x="5999" y="3609"/>
                    <a:pt x="6982" y="4210"/>
                    <a:pt x="8321" y="5684"/>
                  </a:cubicBezTo>
                  <a:cubicBezTo>
                    <a:pt x="8340" y="5702"/>
                    <a:pt x="8362" y="5714"/>
                    <a:pt x="8386" y="5714"/>
                  </a:cubicBezTo>
                  <a:cubicBezTo>
                    <a:pt x="8405" y="5714"/>
                    <a:pt x="8427" y="5708"/>
                    <a:pt x="8440" y="5689"/>
                  </a:cubicBezTo>
                  <a:cubicBezTo>
                    <a:pt x="8481" y="5661"/>
                    <a:pt x="8481" y="5602"/>
                    <a:pt x="8452" y="5566"/>
                  </a:cubicBezTo>
                  <a:cubicBezTo>
                    <a:pt x="7096" y="4075"/>
                    <a:pt x="6046" y="3438"/>
                    <a:pt x="4453" y="2470"/>
                  </a:cubicBezTo>
                  <a:lnTo>
                    <a:pt x="4081" y="2240"/>
                  </a:lnTo>
                  <a:cubicBezTo>
                    <a:pt x="2796" y="1462"/>
                    <a:pt x="1470" y="713"/>
                    <a:pt x="142" y="11"/>
                  </a:cubicBezTo>
                  <a:cubicBezTo>
                    <a:pt x="130" y="4"/>
                    <a:pt x="116" y="1"/>
                    <a:pt x="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1"/>
            <p:cNvSpPr/>
            <p:nvPr/>
          </p:nvSpPr>
          <p:spPr>
            <a:xfrm>
              <a:off x="5247443" y="2435346"/>
              <a:ext cx="175125" cy="146073"/>
            </a:xfrm>
            <a:custGeom>
              <a:avLst/>
              <a:gdLst/>
              <a:ahLst/>
              <a:cxnLst/>
              <a:rect l="l" t="t" r="r" b="b"/>
              <a:pathLst>
                <a:path w="13069" h="10901" extrusionOk="0">
                  <a:moveTo>
                    <a:pt x="97" y="0"/>
                  </a:moveTo>
                  <a:cubicBezTo>
                    <a:pt x="70" y="0"/>
                    <a:pt x="44" y="12"/>
                    <a:pt x="29" y="38"/>
                  </a:cubicBezTo>
                  <a:cubicBezTo>
                    <a:pt x="1" y="79"/>
                    <a:pt x="12" y="132"/>
                    <a:pt x="53" y="162"/>
                  </a:cubicBezTo>
                  <a:cubicBezTo>
                    <a:pt x="4699" y="3251"/>
                    <a:pt x="9029" y="6860"/>
                    <a:pt x="12908" y="10877"/>
                  </a:cubicBezTo>
                  <a:cubicBezTo>
                    <a:pt x="12926" y="10894"/>
                    <a:pt x="12951" y="10901"/>
                    <a:pt x="12968" y="10901"/>
                  </a:cubicBezTo>
                  <a:cubicBezTo>
                    <a:pt x="12992" y="10901"/>
                    <a:pt x="13014" y="10894"/>
                    <a:pt x="13033" y="10877"/>
                  </a:cubicBezTo>
                  <a:cubicBezTo>
                    <a:pt x="13062" y="10847"/>
                    <a:pt x="13068" y="10788"/>
                    <a:pt x="13033" y="10752"/>
                  </a:cubicBezTo>
                  <a:cubicBezTo>
                    <a:pt x="9141" y="6731"/>
                    <a:pt x="4806" y="3117"/>
                    <a:pt x="148" y="14"/>
                  </a:cubicBezTo>
                  <a:cubicBezTo>
                    <a:pt x="132" y="5"/>
                    <a:pt x="114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1"/>
            <p:cNvSpPr/>
            <p:nvPr/>
          </p:nvSpPr>
          <p:spPr>
            <a:xfrm>
              <a:off x="5293981" y="2592179"/>
              <a:ext cx="209027" cy="145055"/>
            </a:xfrm>
            <a:custGeom>
              <a:avLst/>
              <a:gdLst/>
              <a:ahLst/>
              <a:cxnLst/>
              <a:rect l="l" t="t" r="r" b="b"/>
              <a:pathLst>
                <a:path w="15599" h="10825" extrusionOk="0">
                  <a:moveTo>
                    <a:pt x="15500" y="1"/>
                  </a:moveTo>
                  <a:cubicBezTo>
                    <a:pt x="15476" y="1"/>
                    <a:pt x="15452" y="11"/>
                    <a:pt x="15433" y="33"/>
                  </a:cubicBezTo>
                  <a:cubicBezTo>
                    <a:pt x="11511" y="4840"/>
                    <a:pt x="5915" y="8715"/>
                    <a:pt x="72" y="10661"/>
                  </a:cubicBezTo>
                  <a:cubicBezTo>
                    <a:pt x="23" y="10672"/>
                    <a:pt x="1" y="10724"/>
                    <a:pt x="18" y="10767"/>
                  </a:cubicBezTo>
                  <a:cubicBezTo>
                    <a:pt x="30" y="10802"/>
                    <a:pt x="59" y="10825"/>
                    <a:pt x="101" y="10825"/>
                  </a:cubicBezTo>
                  <a:lnTo>
                    <a:pt x="124" y="10825"/>
                  </a:lnTo>
                  <a:cubicBezTo>
                    <a:pt x="5997" y="8868"/>
                    <a:pt x="11629" y="4975"/>
                    <a:pt x="15569" y="139"/>
                  </a:cubicBezTo>
                  <a:cubicBezTo>
                    <a:pt x="15599" y="104"/>
                    <a:pt x="15592" y="52"/>
                    <a:pt x="15556" y="22"/>
                  </a:cubicBezTo>
                  <a:cubicBezTo>
                    <a:pt x="15540" y="8"/>
                    <a:pt x="15520" y="1"/>
                    <a:pt x="15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1"/>
            <p:cNvSpPr/>
            <p:nvPr/>
          </p:nvSpPr>
          <p:spPr>
            <a:xfrm>
              <a:off x="5349216" y="2394663"/>
              <a:ext cx="213288" cy="204926"/>
            </a:xfrm>
            <a:custGeom>
              <a:avLst/>
              <a:gdLst/>
              <a:ahLst/>
              <a:cxnLst/>
              <a:rect l="l" t="t" r="r" b="b"/>
              <a:pathLst>
                <a:path w="15917" h="15293" extrusionOk="0">
                  <a:moveTo>
                    <a:pt x="98" y="1"/>
                  </a:moveTo>
                  <a:cubicBezTo>
                    <a:pt x="73" y="1"/>
                    <a:pt x="47" y="13"/>
                    <a:pt x="30" y="37"/>
                  </a:cubicBezTo>
                  <a:cubicBezTo>
                    <a:pt x="0" y="73"/>
                    <a:pt x="6" y="131"/>
                    <a:pt x="48" y="155"/>
                  </a:cubicBezTo>
                  <a:cubicBezTo>
                    <a:pt x="5574" y="4289"/>
                    <a:pt x="11842" y="8971"/>
                    <a:pt x="15745" y="15257"/>
                  </a:cubicBezTo>
                  <a:cubicBezTo>
                    <a:pt x="15764" y="15281"/>
                    <a:pt x="15793" y="15293"/>
                    <a:pt x="15816" y="15293"/>
                  </a:cubicBezTo>
                  <a:cubicBezTo>
                    <a:pt x="15834" y="15293"/>
                    <a:pt x="15851" y="15293"/>
                    <a:pt x="15864" y="15281"/>
                  </a:cubicBezTo>
                  <a:cubicBezTo>
                    <a:pt x="15905" y="15257"/>
                    <a:pt x="15916" y="15204"/>
                    <a:pt x="15892" y="15162"/>
                  </a:cubicBezTo>
                  <a:cubicBezTo>
                    <a:pt x="11972" y="8847"/>
                    <a:pt x="5691" y="4159"/>
                    <a:pt x="147" y="19"/>
                  </a:cubicBezTo>
                  <a:cubicBezTo>
                    <a:pt x="133" y="7"/>
                    <a:pt x="115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1"/>
            <p:cNvSpPr/>
            <p:nvPr/>
          </p:nvSpPr>
          <p:spPr>
            <a:xfrm>
              <a:off x="5414246" y="2608943"/>
              <a:ext cx="202930" cy="176505"/>
            </a:xfrm>
            <a:custGeom>
              <a:avLst/>
              <a:gdLst/>
              <a:ahLst/>
              <a:cxnLst/>
              <a:rect l="l" t="t" r="r" b="b"/>
              <a:pathLst>
                <a:path w="15144" h="13172" extrusionOk="0">
                  <a:moveTo>
                    <a:pt x="15040" y="0"/>
                  </a:moveTo>
                  <a:cubicBezTo>
                    <a:pt x="15011" y="0"/>
                    <a:pt x="14983" y="16"/>
                    <a:pt x="14967" y="39"/>
                  </a:cubicBezTo>
                  <a:cubicBezTo>
                    <a:pt x="11477" y="5730"/>
                    <a:pt x="6181" y="10335"/>
                    <a:pt x="65" y="13000"/>
                  </a:cubicBezTo>
                  <a:cubicBezTo>
                    <a:pt x="19" y="13024"/>
                    <a:pt x="0" y="13071"/>
                    <a:pt x="19" y="13118"/>
                  </a:cubicBezTo>
                  <a:cubicBezTo>
                    <a:pt x="30" y="13148"/>
                    <a:pt x="65" y="13172"/>
                    <a:pt x="95" y="13172"/>
                  </a:cubicBezTo>
                  <a:cubicBezTo>
                    <a:pt x="106" y="13172"/>
                    <a:pt x="119" y="13166"/>
                    <a:pt x="130" y="13160"/>
                  </a:cubicBezTo>
                  <a:cubicBezTo>
                    <a:pt x="6281" y="10477"/>
                    <a:pt x="11606" y="5853"/>
                    <a:pt x="15115" y="132"/>
                  </a:cubicBezTo>
                  <a:cubicBezTo>
                    <a:pt x="15144" y="91"/>
                    <a:pt x="15127" y="39"/>
                    <a:pt x="15086" y="15"/>
                  </a:cubicBezTo>
                  <a:cubicBezTo>
                    <a:pt x="15071" y="5"/>
                    <a:pt x="15056" y="0"/>
                    <a:pt x="15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1"/>
            <p:cNvSpPr/>
            <p:nvPr/>
          </p:nvSpPr>
          <p:spPr>
            <a:xfrm>
              <a:off x="5487182" y="2382523"/>
              <a:ext cx="232812" cy="238252"/>
            </a:xfrm>
            <a:custGeom>
              <a:avLst/>
              <a:gdLst/>
              <a:ahLst/>
              <a:cxnLst/>
              <a:rect l="l" t="t" r="r" b="b"/>
              <a:pathLst>
                <a:path w="17374" h="17780" extrusionOk="0">
                  <a:moveTo>
                    <a:pt x="97" y="1"/>
                  </a:moveTo>
                  <a:cubicBezTo>
                    <a:pt x="70" y="1"/>
                    <a:pt x="43" y="15"/>
                    <a:pt x="24" y="40"/>
                  </a:cubicBezTo>
                  <a:cubicBezTo>
                    <a:pt x="0" y="81"/>
                    <a:pt x="13" y="135"/>
                    <a:pt x="54" y="159"/>
                  </a:cubicBezTo>
                  <a:cubicBezTo>
                    <a:pt x="8356" y="5660"/>
                    <a:pt x="13965" y="11411"/>
                    <a:pt x="17196" y="17731"/>
                  </a:cubicBezTo>
                  <a:cubicBezTo>
                    <a:pt x="17209" y="17761"/>
                    <a:pt x="17237" y="17780"/>
                    <a:pt x="17273" y="17780"/>
                  </a:cubicBezTo>
                  <a:cubicBezTo>
                    <a:pt x="17285" y="17780"/>
                    <a:pt x="17297" y="17780"/>
                    <a:pt x="17308" y="17772"/>
                  </a:cubicBezTo>
                  <a:cubicBezTo>
                    <a:pt x="17356" y="17750"/>
                    <a:pt x="17373" y="17696"/>
                    <a:pt x="17350" y="17655"/>
                  </a:cubicBezTo>
                  <a:cubicBezTo>
                    <a:pt x="14107" y="11305"/>
                    <a:pt x="8481" y="5530"/>
                    <a:pt x="148" y="18"/>
                  </a:cubicBezTo>
                  <a:cubicBezTo>
                    <a:pt x="132" y="6"/>
                    <a:pt x="115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1"/>
            <p:cNvSpPr/>
            <p:nvPr/>
          </p:nvSpPr>
          <p:spPr>
            <a:xfrm>
              <a:off x="5597652" y="2622919"/>
              <a:ext cx="132365" cy="156365"/>
            </a:xfrm>
            <a:custGeom>
              <a:avLst/>
              <a:gdLst/>
              <a:ahLst/>
              <a:cxnLst/>
              <a:rect l="l" t="t" r="r" b="b"/>
              <a:pathLst>
                <a:path w="9878" h="11669" extrusionOk="0">
                  <a:moveTo>
                    <a:pt x="9786" y="1"/>
                  </a:moveTo>
                  <a:cubicBezTo>
                    <a:pt x="9749" y="1"/>
                    <a:pt x="9711" y="23"/>
                    <a:pt x="9695" y="58"/>
                  </a:cubicBezTo>
                  <a:cubicBezTo>
                    <a:pt x="7944" y="4799"/>
                    <a:pt x="4429" y="8968"/>
                    <a:pt x="60" y="11503"/>
                  </a:cubicBezTo>
                  <a:cubicBezTo>
                    <a:pt x="19" y="11527"/>
                    <a:pt x="0" y="11579"/>
                    <a:pt x="24" y="11622"/>
                  </a:cubicBezTo>
                  <a:cubicBezTo>
                    <a:pt x="41" y="11650"/>
                    <a:pt x="71" y="11669"/>
                    <a:pt x="101" y="11669"/>
                  </a:cubicBezTo>
                  <a:cubicBezTo>
                    <a:pt x="119" y="11669"/>
                    <a:pt x="131" y="11663"/>
                    <a:pt x="148" y="11657"/>
                  </a:cubicBezTo>
                  <a:cubicBezTo>
                    <a:pt x="4553" y="9103"/>
                    <a:pt x="8092" y="4892"/>
                    <a:pt x="9861" y="116"/>
                  </a:cubicBezTo>
                  <a:cubicBezTo>
                    <a:pt x="9878" y="74"/>
                    <a:pt x="9855" y="22"/>
                    <a:pt x="9807" y="4"/>
                  </a:cubicBezTo>
                  <a:cubicBezTo>
                    <a:pt x="9800" y="2"/>
                    <a:pt x="9793" y="1"/>
                    <a:pt x="9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1"/>
            <p:cNvSpPr/>
            <p:nvPr/>
          </p:nvSpPr>
          <p:spPr>
            <a:xfrm>
              <a:off x="5787771" y="1929134"/>
              <a:ext cx="422381" cy="711232"/>
            </a:xfrm>
            <a:custGeom>
              <a:avLst/>
              <a:gdLst/>
              <a:ahLst/>
              <a:cxnLst/>
              <a:rect l="l" t="t" r="r" b="b"/>
              <a:pathLst>
                <a:path w="31521" h="53077" extrusionOk="0">
                  <a:moveTo>
                    <a:pt x="9402" y="34601"/>
                  </a:moveTo>
                  <a:lnTo>
                    <a:pt x="9402" y="34601"/>
                  </a:lnTo>
                  <a:cubicBezTo>
                    <a:pt x="9404" y="34605"/>
                    <a:pt x="9407" y="34609"/>
                    <a:pt x="9407" y="34613"/>
                  </a:cubicBezTo>
                  <a:cubicBezTo>
                    <a:pt x="9416" y="34641"/>
                    <a:pt x="9422" y="34674"/>
                    <a:pt x="9428" y="34704"/>
                  </a:cubicBezTo>
                  <a:lnTo>
                    <a:pt x="9428" y="34704"/>
                  </a:lnTo>
                  <a:cubicBezTo>
                    <a:pt x="9421" y="34671"/>
                    <a:pt x="9412" y="34638"/>
                    <a:pt x="9402" y="34601"/>
                  </a:cubicBezTo>
                  <a:close/>
                  <a:moveTo>
                    <a:pt x="26899" y="0"/>
                  </a:moveTo>
                  <a:cubicBezTo>
                    <a:pt x="26672" y="0"/>
                    <a:pt x="26434" y="26"/>
                    <a:pt x="26184" y="79"/>
                  </a:cubicBezTo>
                  <a:cubicBezTo>
                    <a:pt x="25100" y="316"/>
                    <a:pt x="23236" y="1754"/>
                    <a:pt x="22587" y="2657"/>
                  </a:cubicBezTo>
                  <a:cubicBezTo>
                    <a:pt x="20599" y="5422"/>
                    <a:pt x="19886" y="7711"/>
                    <a:pt x="19537" y="10664"/>
                  </a:cubicBezTo>
                  <a:cubicBezTo>
                    <a:pt x="19444" y="10329"/>
                    <a:pt x="19308" y="9986"/>
                    <a:pt x="19120" y="9651"/>
                  </a:cubicBezTo>
                  <a:cubicBezTo>
                    <a:pt x="18688" y="8866"/>
                    <a:pt x="17964" y="8176"/>
                    <a:pt x="17079" y="8070"/>
                  </a:cubicBezTo>
                  <a:cubicBezTo>
                    <a:pt x="16996" y="8060"/>
                    <a:pt x="16914" y="8056"/>
                    <a:pt x="16832" y="8056"/>
                  </a:cubicBezTo>
                  <a:cubicBezTo>
                    <a:pt x="16077" y="8056"/>
                    <a:pt x="15356" y="8457"/>
                    <a:pt x="14803" y="8984"/>
                  </a:cubicBezTo>
                  <a:cubicBezTo>
                    <a:pt x="13759" y="9969"/>
                    <a:pt x="13193" y="11378"/>
                    <a:pt x="12992" y="12800"/>
                  </a:cubicBezTo>
                  <a:cubicBezTo>
                    <a:pt x="12804" y="14115"/>
                    <a:pt x="12904" y="15447"/>
                    <a:pt x="13057" y="16769"/>
                  </a:cubicBezTo>
                  <a:cubicBezTo>
                    <a:pt x="12975" y="16662"/>
                    <a:pt x="12893" y="16556"/>
                    <a:pt x="12798" y="16456"/>
                  </a:cubicBezTo>
                  <a:cubicBezTo>
                    <a:pt x="12697" y="16344"/>
                    <a:pt x="12586" y="16238"/>
                    <a:pt x="12468" y="16132"/>
                  </a:cubicBezTo>
                  <a:cubicBezTo>
                    <a:pt x="12150" y="15742"/>
                    <a:pt x="11742" y="15465"/>
                    <a:pt x="11276" y="15435"/>
                  </a:cubicBezTo>
                  <a:cubicBezTo>
                    <a:pt x="10938" y="15319"/>
                    <a:pt x="10586" y="15250"/>
                    <a:pt x="10229" y="15250"/>
                  </a:cubicBezTo>
                  <a:cubicBezTo>
                    <a:pt x="10187" y="15250"/>
                    <a:pt x="10145" y="15251"/>
                    <a:pt x="10103" y="15253"/>
                  </a:cubicBezTo>
                  <a:cubicBezTo>
                    <a:pt x="8958" y="15299"/>
                    <a:pt x="7921" y="16020"/>
                    <a:pt x="7260" y="16951"/>
                  </a:cubicBezTo>
                  <a:cubicBezTo>
                    <a:pt x="6606" y="17888"/>
                    <a:pt x="6282" y="19020"/>
                    <a:pt x="6105" y="20153"/>
                  </a:cubicBezTo>
                  <a:cubicBezTo>
                    <a:pt x="5651" y="22990"/>
                    <a:pt x="6016" y="25920"/>
                    <a:pt x="6859" y="28674"/>
                  </a:cubicBezTo>
                  <a:cubicBezTo>
                    <a:pt x="7025" y="29223"/>
                    <a:pt x="7219" y="29760"/>
                    <a:pt x="7420" y="30296"/>
                  </a:cubicBezTo>
                  <a:cubicBezTo>
                    <a:pt x="7172" y="29931"/>
                    <a:pt x="6900" y="29583"/>
                    <a:pt x="6606" y="29253"/>
                  </a:cubicBezTo>
                  <a:cubicBezTo>
                    <a:pt x="6135" y="28715"/>
                    <a:pt x="5574" y="28214"/>
                    <a:pt x="4878" y="28056"/>
                  </a:cubicBezTo>
                  <a:cubicBezTo>
                    <a:pt x="4728" y="28022"/>
                    <a:pt x="4577" y="28006"/>
                    <a:pt x="4427" y="28006"/>
                  </a:cubicBezTo>
                  <a:cubicBezTo>
                    <a:pt x="3604" y="28006"/>
                    <a:pt x="2791" y="28483"/>
                    <a:pt x="2278" y="29147"/>
                  </a:cubicBezTo>
                  <a:cubicBezTo>
                    <a:pt x="1664" y="29931"/>
                    <a:pt x="1045" y="31275"/>
                    <a:pt x="850" y="32248"/>
                  </a:cubicBezTo>
                  <a:cubicBezTo>
                    <a:pt x="1" y="36506"/>
                    <a:pt x="1239" y="46035"/>
                    <a:pt x="3498" y="53077"/>
                  </a:cubicBezTo>
                  <a:cubicBezTo>
                    <a:pt x="14537" y="42615"/>
                    <a:pt x="23696" y="30173"/>
                    <a:pt x="30383" y="16515"/>
                  </a:cubicBezTo>
                  <a:cubicBezTo>
                    <a:pt x="30147" y="16119"/>
                    <a:pt x="29863" y="15813"/>
                    <a:pt x="29586" y="15612"/>
                  </a:cubicBezTo>
                  <a:cubicBezTo>
                    <a:pt x="29361" y="15449"/>
                    <a:pt x="29082" y="15380"/>
                    <a:pt x="28783" y="15380"/>
                  </a:cubicBezTo>
                  <a:cubicBezTo>
                    <a:pt x="28239" y="15380"/>
                    <a:pt x="27627" y="15610"/>
                    <a:pt x="27152" y="15919"/>
                  </a:cubicBezTo>
                  <a:cubicBezTo>
                    <a:pt x="30212" y="12741"/>
                    <a:pt x="31521" y="7940"/>
                    <a:pt x="30418" y="3659"/>
                  </a:cubicBezTo>
                  <a:cubicBezTo>
                    <a:pt x="29958" y="1894"/>
                    <a:pt x="28858" y="0"/>
                    <a:pt x="2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1"/>
            <p:cNvSpPr/>
            <p:nvPr/>
          </p:nvSpPr>
          <p:spPr>
            <a:xfrm>
              <a:off x="5834631" y="2150435"/>
              <a:ext cx="368487" cy="515846"/>
            </a:xfrm>
            <a:custGeom>
              <a:avLst/>
              <a:gdLst/>
              <a:ahLst/>
              <a:cxnLst/>
              <a:rect l="l" t="t" r="r" b="b"/>
              <a:pathLst>
                <a:path w="27499" h="38496" extrusionOk="0">
                  <a:moveTo>
                    <a:pt x="26886" y="0"/>
                  </a:moveTo>
                  <a:cubicBezTo>
                    <a:pt x="20199" y="13658"/>
                    <a:pt x="11040" y="26100"/>
                    <a:pt x="1" y="36562"/>
                  </a:cubicBezTo>
                  <a:cubicBezTo>
                    <a:pt x="125" y="36939"/>
                    <a:pt x="249" y="37310"/>
                    <a:pt x="373" y="37675"/>
                  </a:cubicBezTo>
                  <a:cubicBezTo>
                    <a:pt x="546" y="38169"/>
                    <a:pt x="974" y="38495"/>
                    <a:pt x="1434" y="38495"/>
                  </a:cubicBezTo>
                  <a:cubicBezTo>
                    <a:pt x="1601" y="38495"/>
                    <a:pt x="1771" y="38453"/>
                    <a:pt x="1936" y="38360"/>
                  </a:cubicBezTo>
                  <a:cubicBezTo>
                    <a:pt x="5455" y="36355"/>
                    <a:pt x="15781" y="30040"/>
                    <a:pt x="18748" y="25522"/>
                  </a:cubicBezTo>
                  <a:cubicBezTo>
                    <a:pt x="19573" y="24265"/>
                    <a:pt x="20169" y="22692"/>
                    <a:pt x="19957" y="21211"/>
                  </a:cubicBezTo>
                  <a:cubicBezTo>
                    <a:pt x="19789" y="20007"/>
                    <a:pt x="18658" y="18915"/>
                    <a:pt x="17528" y="18915"/>
                  </a:cubicBezTo>
                  <a:cubicBezTo>
                    <a:pt x="17264" y="18915"/>
                    <a:pt x="17000" y="18975"/>
                    <a:pt x="16748" y="19107"/>
                  </a:cubicBezTo>
                  <a:cubicBezTo>
                    <a:pt x="19385" y="17001"/>
                    <a:pt x="21903" y="14677"/>
                    <a:pt x="23726" y="11835"/>
                  </a:cubicBezTo>
                  <a:cubicBezTo>
                    <a:pt x="25547" y="8999"/>
                    <a:pt x="27264" y="5773"/>
                    <a:pt x="27446" y="2399"/>
                  </a:cubicBezTo>
                  <a:cubicBezTo>
                    <a:pt x="27499" y="1427"/>
                    <a:pt x="27245" y="613"/>
                    <a:pt x="26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1"/>
            <p:cNvSpPr/>
            <p:nvPr/>
          </p:nvSpPr>
          <p:spPr>
            <a:xfrm>
              <a:off x="5840795" y="1988563"/>
              <a:ext cx="320206" cy="674958"/>
            </a:xfrm>
            <a:custGeom>
              <a:avLst/>
              <a:gdLst/>
              <a:ahLst/>
              <a:cxnLst/>
              <a:rect l="l" t="t" r="r" b="b"/>
              <a:pathLst>
                <a:path w="23896" h="50370" extrusionOk="0">
                  <a:moveTo>
                    <a:pt x="23740" y="1"/>
                  </a:moveTo>
                  <a:cubicBezTo>
                    <a:pt x="23684" y="1"/>
                    <a:pt x="23631" y="35"/>
                    <a:pt x="23612" y="91"/>
                  </a:cubicBezTo>
                  <a:cubicBezTo>
                    <a:pt x="17869" y="17712"/>
                    <a:pt x="8805" y="34211"/>
                    <a:pt x="36" y="50169"/>
                  </a:cubicBezTo>
                  <a:cubicBezTo>
                    <a:pt x="1" y="50234"/>
                    <a:pt x="25" y="50316"/>
                    <a:pt x="90" y="50351"/>
                  </a:cubicBezTo>
                  <a:cubicBezTo>
                    <a:pt x="107" y="50364"/>
                    <a:pt x="131" y="50370"/>
                    <a:pt x="154" y="50370"/>
                  </a:cubicBezTo>
                  <a:cubicBezTo>
                    <a:pt x="202" y="50370"/>
                    <a:pt x="249" y="50346"/>
                    <a:pt x="273" y="50299"/>
                  </a:cubicBezTo>
                  <a:cubicBezTo>
                    <a:pt x="9042" y="34336"/>
                    <a:pt x="18117" y="17818"/>
                    <a:pt x="23873" y="173"/>
                  </a:cubicBezTo>
                  <a:cubicBezTo>
                    <a:pt x="23895" y="103"/>
                    <a:pt x="23854" y="26"/>
                    <a:pt x="23784" y="8"/>
                  </a:cubicBezTo>
                  <a:cubicBezTo>
                    <a:pt x="23769" y="3"/>
                    <a:pt x="23755" y="1"/>
                    <a:pt x="23740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1"/>
            <p:cNvSpPr/>
            <p:nvPr/>
          </p:nvSpPr>
          <p:spPr>
            <a:xfrm>
              <a:off x="6037333" y="2183868"/>
              <a:ext cx="128573" cy="111180"/>
            </a:xfrm>
            <a:custGeom>
              <a:avLst/>
              <a:gdLst/>
              <a:ahLst/>
              <a:cxnLst/>
              <a:rect l="l" t="t" r="r" b="b"/>
              <a:pathLst>
                <a:path w="9595" h="8297" extrusionOk="0">
                  <a:moveTo>
                    <a:pt x="9437" y="1"/>
                  </a:moveTo>
                  <a:cubicBezTo>
                    <a:pt x="9393" y="1"/>
                    <a:pt x="9351" y="23"/>
                    <a:pt x="9329" y="64"/>
                  </a:cubicBezTo>
                  <a:cubicBezTo>
                    <a:pt x="7159" y="3567"/>
                    <a:pt x="3880" y="6403"/>
                    <a:pt x="100" y="8042"/>
                  </a:cubicBezTo>
                  <a:cubicBezTo>
                    <a:pt x="36" y="8072"/>
                    <a:pt x="1" y="8148"/>
                    <a:pt x="29" y="8219"/>
                  </a:cubicBezTo>
                  <a:cubicBezTo>
                    <a:pt x="53" y="8267"/>
                    <a:pt x="100" y="8297"/>
                    <a:pt x="153" y="8297"/>
                  </a:cubicBezTo>
                  <a:cubicBezTo>
                    <a:pt x="170" y="8297"/>
                    <a:pt x="189" y="8297"/>
                    <a:pt x="206" y="8290"/>
                  </a:cubicBezTo>
                  <a:cubicBezTo>
                    <a:pt x="4040" y="6627"/>
                    <a:pt x="7360" y="3755"/>
                    <a:pt x="9554" y="206"/>
                  </a:cubicBezTo>
                  <a:cubicBezTo>
                    <a:pt x="9595" y="141"/>
                    <a:pt x="9576" y="58"/>
                    <a:pt x="9511" y="23"/>
                  </a:cubicBezTo>
                  <a:cubicBezTo>
                    <a:pt x="9488" y="8"/>
                    <a:pt x="9462" y="1"/>
                    <a:pt x="943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1"/>
            <p:cNvSpPr/>
            <p:nvPr/>
          </p:nvSpPr>
          <p:spPr>
            <a:xfrm>
              <a:off x="6027283" y="2092587"/>
              <a:ext cx="37721" cy="145872"/>
            </a:xfrm>
            <a:custGeom>
              <a:avLst/>
              <a:gdLst/>
              <a:ahLst/>
              <a:cxnLst/>
              <a:rect l="l" t="t" r="r" b="b"/>
              <a:pathLst>
                <a:path w="2815" h="10886" extrusionOk="0">
                  <a:moveTo>
                    <a:pt x="131" y="1"/>
                  </a:moveTo>
                  <a:cubicBezTo>
                    <a:pt x="54" y="6"/>
                    <a:pt x="1" y="64"/>
                    <a:pt x="1" y="142"/>
                  </a:cubicBezTo>
                  <a:cubicBezTo>
                    <a:pt x="125" y="3656"/>
                    <a:pt x="974" y="7206"/>
                    <a:pt x="2466" y="10396"/>
                  </a:cubicBezTo>
                  <a:cubicBezTo>
                    <a:pt x="2520" y="10502"/>
                    <a:pt x="2520" y="10603"/>
                    <a:pt x="2501" y="10621"/>
                  </a:cubicBezTo>
                  <a:lnTo>
                    <a:pt x="2501" y="10627"/>
                  </a:lnTo>
                  <a:cubicBezTo>
                    <a:pt x="2431" y="10644"/>
                    <a:pt x="2390" y="10721"/>
                    <a:pt x="2407" y="10792"/>
                  </a:cubicBezTo>
                  <a:cubicBezTo>
                    <a:pt x="2425" y="10850"/>
                    <a:pt x="2477" y="10886"/>
                    <a:pt x="2537" y="10886"/>
                  </a:cubicBezTo>
                  <a:cubicBezTo>
                    <a:pt x="2548" y="10886"/>
                    <a:pt x="2561" y="10886"/>
                    <a:pt x="2572" y="10880"/>
                  </a:cubicBezTo>
                  <a:cubicBezTo>
                    <a:pt x="2654" y="10863"/>
                    <a:pt x="2714" y="10809"/>
                    <a:pt x="2749" y="10733"/>
                  </a:cubicBezTo>
                  <a:cubicBezTo>
                    <a:pt x="2814" y="10597"/>
                    <a:pt x="2767" y="10409"/>
                    <a:pt x="2708" y="10278"/>
                  </a:cubicBezTo>
                  <a:cubicBezTo>
                    <a:pt x="1233" y="7124"/>
                    <a:pt x="390" y="3615"/>
                    <a:pt x="272" y="129"/>
                  </a:cubicBezTo>
                  <a:cubicBezTo>
                    <a:pt x="267" y="59"/>
                    <a:pt x="207" y="1"/>
                    <a:pt x="13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1"/>
            <p:cNvSpPr/>
            <p:nvPr/>
          </p:nvSpPr>
          <p:spPr>
            <a:xfrm>
              <a:off x="5941938" y="2200685"/>
              <a:ext cx="48146" cy="191084"/>
            </a:xfrm>
            <a:custGeom>
              <a:avLst/>
              <a:gdLst/>
              <a:ahLst/>
              <a:cxnLst/>
              <a:rect l="l" t="t" r="r" b="b"/>
              <a:pathLst>
                <a:path w="3593" h="14260" extrusionOk="0">
                  <a:moveTo>
                    <a:pt x="137" y="1"/>
                  </a:moveTo>
                  <a:cubicBezTo>
                    <a:pt x="60" y="1"/>
                    <a:pt x="1" y="64"/>
                    <a:pt x="8" y="135"/>
                  </a:cubicBezTo>
                  <a:cubicBezTo>
                    <a:pt x="172" y="4947"/>
                    <a:pt x="1317" y="9802"/>
                    <a:pt x="3321" y="14176"/>
                  </a:cubicBezTo>
                  <a:cubicBezTo>
                    <a:pt x="3339" y="14230"/>
                    <a:pt x="3392" y="14260"/>
                    <a:pt x="3440" y="14260"/>
                  </a:cubicBezTo>
                  <a:cubicBezTo>
                    <a:pt x="3457" y="14260"/>
                    <a:pt x="3481" y="14253"/>
                    <a:pt x="3498" y="14247"/>
                  </a:cubicBezTo>
                  <a:cubicBezTo>
                    <a:pt x="3563" y="14212"/>
                    <a:pt x="3593" y="14135"/>
                    <a:pt x="3563" y="14065"/>
                  </a:cubicBezTo>
                  <a:cubicBezTo>
                    <a:pt x="1576" y="9718"/>
                    <a:pt x="438" y="4901"/>
                    <a:pt x="272" y="130"/>
                  </a:cubicBezTo>
                  <a:cubicBezTo>
                    <a:pt x="272" y="53"/>
                    <a:pt x="213" y="1"/>
                    <a:pt x="13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1"/>
            <p:cNvSpPr/>
            <p:nvPr/>
          </p:nvSpPr>
          <p:spPr>
            <a:xfrm>
              <a:off x="5898723" y="2446320"/>
              <a:ext cx="168250" cy="114235"/>
            </a:xfrm>
            <a:custGeom>
              <a:avLst/>
              <a:gdLst/>
              <a:ahLst/>
              <a:cxnLst/>
              <a:rect l="l" t="t" r="r" b="b"/>
              <a:pathLst>
                <a:path w="12556" h="8525" extrusionOk="0">
                  <a:moveTo>
                    <a:pt x="12411" y="1"/>
                  </a:moveTo>
                  <a:cubicBezTo>
                    <a:pt x="12376" y="1"/>
                    <a:pt x="12341" y="14"/>
                    <a:pt x="12313" y="39"/>
                  </a:cubicBezTo>
                  <a:cubicBezTo>
                    <a:pt x="10592" y="1808"/>
                    <a:pt x="8816" y="3629"/>
                    <a:pt x="6818" y="5134"/>
                  </a:cubicBezTo>
                  <a:cubicBezTo>
                    <a:pt x="4577" y="6808"/>
                    <a:pt x="2324" y="7858"/>
                    <a:pt x="119" y="8259"/>
                  </a:cubicBezTo>
                  <a:cubicBezTo>
                    <a:pt x="48" y="8270"/>
                    <a:pt x="0" y="8341"/>
                    <a:pt x="13" y="8412"/>
                  </a:cubicBezTo>
                  <a:cubicBezTo>
                    <a:pt x="24" y="8477"/>
                    <a:pt x="77" y="8525"/>
                    <a:pt x="142" y="8525"/>
                  </a:cubicBezTo>
                  <a:lnTo>
                    <a:pt x="166" y="8525"/>
                  </a:lnTo>
                  <a:cubicBezTo>
                    <a:pt x="2412" y="8117"/>
                    <a:pt x="4706" y="7050"/>
                    <a:pt x="6976" y="5346"/>
                  </a:cubicBezTo>
                  <a:cubicBezTo>
                    <a:pt x="8993" y="3836"/>
                    <a:pt x="10781" y="2002"/>
                    <a:pt x="12509" y="227"/>
                  </a:cubicBezTo>
                  <a:cubicBezTo>
                    <a:pt x="12555" y="175"/>
                    <a:pt x="12555" y="91"/>
                    <a:pt x="12503" y="39"/>
                  </a:cubicBezTo>
                  <a:cubicBezTo>
                    <a:pt x="12477" y="13"/>
                    <a:pt x="12444" y="1"/>
                    <a:pt x="1241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1"/>
            <p:cNvSpPr/>
            <p:nvPr/>
          </p:nvSpPr>
          <p:spPr>
            <a:xfrm>
              <a:off x="5849183" y="2346530"/>
              <a:ext cx="64414" cy="191982"/>
            </a:xfrm>
            <a:custGeom>
              <a:avLst/>
              <a:gdLst/>
              <a:ahLst/>
              <a:cxnLst/>
              <a:rect l="l" t="t" r="r" b="b"/>
              <a:pathLst>
                <a:path w="4807" h="14327" extrusionOk="0">
                  <a:moveTo>
                    <a:pt x="146" y="0"/>
                  </a:moveTo>
                  <a:cubicBezTo>
                    <a:pt x="139" y="0"/>
                    <a:pt x="131" y="1"/>
                    <a:pt x="124" y="2"/>
                  </a:cubicBezTo>
                  <a:cubicBezTo>
                    <a:pt x="53" y="15"/>
                    <a:pt x="0" y="85"/>
                    <a:pt x="12" y="156"/>
                  </a:cubicBezTo>
                  <a:cubicBezTo>
                    <a:pt x="814" y="5056"/>
                    <a:pt x="2336" y="9797"/>
                    <a:pt x="4529" y="14250"/>
                  </a:cubicBezTo>
                  <a:cubicBezTo>
                    <a:pt x="4552" y="14296"/>
                    <a:pt x="4600" y="14326"/>
                    <a:pt x="4653" y="14326"/>
                  </a:cubicBezTo>
                  <a:cubicBezTo>
                    <a:pt x="4671" y="14326"/>
                    <a:pt x="4688" y="14320"/>
                    <a:pt x="4712" y="14315"/>
                  </a:cubicBezTo>
                  <a:cubicBezTo>
                    <a:pt x="4777" y="14279"/>
                    <a:pt x="4807" y="14196"/>
                    <a:pt x="4771" y="14132"/>
                  </a:cubicBezTo>
                  <a:cubicBezTo>
                    <a:pt x="2583" y="9702"/>
                    <a:pt x="1073" y="4985"/>
                    <a:pt x="278" y="114"/>
                  </a:cubicBezTo>
                  <a:cubicBezTo>
                    <a:pt x="266" y="45"/>
                    <a:pt x="213" y="0"/>
                    <a:pt x="146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1"/>
            <p:cNvSpPr/>
            <p:nvPr/>
          </p:nvSpPr>
          <p:spPr>
            <a:xfrm>
              <a:off x="5989924" y="2136713"/>
              <a:ext cx="26599" cy="31838"/>
            </a:xfrm>
            <a:custGeom>
              <a:avLst/>
              <a:gdLst/>
              <a:ahLst/>
              <a:cxnLst/>
              <a:rect l="l" t="t" r="r" b="b"/>
              <a:pathLst>
                <a:path w="1985" h="2376" extrusionOk="0">
                  <a:moveTo>
                    <a:pt x="888" y="1"/>
                  </a:moveTo>
                  <a:cubicBezTo>
                    <a:pt x="807" y="1"/>
                    <a:pt x="723" y="15"/>
                    <a:pt x="637" y="45"/>
                  </a:cubicBezTo>
                  <a:cubicBezTo>
                    <a:pt x="312" y="162"/>
                    <a:pt x="135" y="522"/>
                    <a:pt x="71" y="864"/>
                  </a:cubicBezTo>
                  <a:cubicBezTo>
                    <a:pt x="0" y="1278"/>
                    <a:pt x="47" y="1738"/>
                    <a:pt x="312" y="2056"/>
                  </a:cubicBezTo>
                  <a:cubicBezTo>
                    <a:pt x="502" y="2282"/>
                    <a:pt x="708" y="2375"/>
                    <a:pt x="907" y="2375"/>
                  </a:cubicBezTo>
                  <a:cubicBezTo>
                    <a:pt x="1361" y="2375"/>
                    <a:pt x="1777" y="1886"/>
                    <a:pt x="1876" y="1378"/>
                  </a:cubicBezTo>
                  <a:cubicBezTo>
                    <a:pt x="1984" y="804"/>
                    <a:pt x="1508" y="1"/>
                    <a:pt x="88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1"/>
            <p:cNvSpPr/>
            <p:nvPr/>
          </p:nvSpPr>
          <p:spPr>
            <a:xfrm>
              <a:off x="6073446" y="2069552"/>
              <a:ext cx="15772" cy="18881"/>
            </a:xfrm>
            <a:custGeom>
              <a:avLst/>
              <a:gdLst/>
              <a:ahLst/>
              <a:cxnLst/>
              <a:rect l="l" t="t" r="r" b="b"/>
              <a:pathLst>
                <a:path w="1177" h="1409" extrusionOk="0">
                  <a:moveTo>
                    <a:pt x="526" y="1"/>
                  </a:moveTo>
                  <a:cubicBezTo>
                    <a:pt x="478" y="1"/>
                    <a:pt x="428" y="9"/>
                    <a:pt x="377" y="27"/>
                  </a:cubicBezTo>
                  <a:cubicBezTo>
                    <a:pt x="183" y="98"/>
                    <a:pt x="77" y="310"/>
                    <a:pt x="41" y="510"/>
                  </a:cubicBezTo>
                  <a:cubicBezTo>
                    <a:pt x="0" y="757"/>
                    <a:pt x="23" y="1029"/>
                    <a:pt x="183" y="1217"/>
                  </a:cubicBezTo>
                  <a:cubicBezTo>
                    <a:pt x="296" y="1352"/>
                    <a:pt x="419" y="1408"/>
                    <a:pt x="537" y="1408"/>
                  </a:cubicBezTo>
                  <a:cubicBezTo>
                    <a:pt x="806" y="1408"/>
                    <a:pt x="1052" y="1119"/>
                    <a:pt x="1109" y="817"/>
                  </a:cubicBezTo>
                  <a:cubicBezTo>
                    <a:pt x="1176" y="478"/>
                    <a:pt x="894" y="1"/>
                    <a:pt x="52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71"/>
            <p:cNvSpPr/>
            <p:nvPr/>
          </p:nvSpPr>
          <p:spPr>
            <a:xfrm>
              <a:off x="6085452" y="1990881"/>
              <a:ext cx="31302" cy="23195"/>
            </a:xfrm>
            <a:custGeom>
              <a:avLst/>
              <a:gdLst/>
              <a:ahLst/>
              <a:cxnLst/>
              <a:rect l="l" t="t" r="r" b="b"/>
              <a:pathLst>
                <a:path w="2336" h="1731" extrusionOk="0">
                  <a:moveTo>
                    <a:pt x="940" y="1"/>
                  </a:moveTo>
                  <a:cubicBezTo>
                    <a:pt x="523" y="1"/>
                    <a:pt x="101" y="205"/>
                    <a:pt x="41" y="637"/>
                  </a:cubicBezTo>
                  <a:cubicBezTo>
                    <a:pt x="0" y="944"/>
                    <a:pt x="213" y="1227"/>
                    <a:pt x="460" y="1416"/>
                  </a:cubicBezTo>
                  <a:cubicBezTo>
                    <a:pt x="701" y="1598"/>
                    <a:pt x="997" y="1731"/>
                    <a:pt x="1296" y="1731"/>
                  </a:cubicBezTo>
                  <a:cubicBezTo>
                    <a:pt x="1363" y="1731"/>
                    <a:pt x="1431" y="1724"/>
                    <a:pt x="1498" y="1710"/>
                  </a:cubicBezTo>
                  <a:cubicBezTo>
                    <a:pt x="2335" y="1516"/>
                    <a:pt x="2117" y="613"/>
                    <a:pt x="1592" y="201"/>
                  </a:cubicBezTo>
                  <a:cubicBezTo>
                    <a:pt x="1424" y="69"/>
                    <a:pt x="1183" y="1"/>
                    <a:pt x="94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71"/>
            <p:cNvSpPr/>
            <p:nvPr/>
          </p:nvSpPr>
          <p:spPr>
            <a:xfrm>
              <a:off x="6141799" y="2082175"/>
              <a:ext cx="28529" cy="21118"/>
            </a:xfrm>
            <a:custGeom>
              <a:avLst/>
              <a:gdLst/>
              <a:ahLst/>
              <a:cxnLst/>
              <a:rect l="l" t="t" r="r" b="b"/>
              <a:pathLst>
                <a:path w="2129" h="1576" extrusionOk="0">
                  <a:moveTo>
                    <a:pt x="856" y="1"/>
                  </a:moveTo>
                  <a:cubicBezTo>
                    <a:pt x="476" y="1"/>
                    <a:pt x="93" y="184"/>
                    <a:pt x="41" y="577"/>
                  </a:cubicBezTo>
                  <a:cubicBezTo>
                    <a:pt x="0" y="860"/>
                    <a:pt x="194" y="1119"/>
                    <a:pt x="419" y="1290"/>
                  </a:cubicBezTo>
                  <a:cubicBezTo>
                    <a:pt x="639" y="1458"/>
                    <a:pt x="906" y="1575"/>
                    <a:pt x="1176" y="1575"/>
                  </a:cubicBezTo>
                  <a:cubicBezTo>
                    <a:pt x="1238" y="1575"/>
                    <a:pt x="1300" y="1569"/>
                    <a:pt x="1362" y="1556"/>
                  </a:cubicBezTo>
                  <a:cubicBezTo>
                    <a:pt x="2129" y="1379"/>
                    <a:pt x="1928" y="558"/>
                    <a:pt x="1451" y="182"/>
                  </a:cubicBezTo>
                  <a:cubicBezTo>
                    <a:pt x="1297" y="63"/>
                    <a:pt x="1077" y="1"/>
                    <a:pt x="85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1"/>
            <p:cNvSpPr/>
            <p:nvPr/>
          </p:nvSpPr>
          <p:spPr>
            <a:xfrm>
              <a:off x="5892881" y="2224269"/>
              <a:ext cx="21266" cy="15772"/>
            </a:xfrm>
            <a:custGeom>
              <a:avLst/>
              <a:gdLst/>
              <a:ahLst/>
              <a:cxnLst/>
              <a:rect l="l" t="t" r="r" b="b"/>
              <a:pathLst>
                <a:path w="1587" h="1177" extrusionOk="0">
                  <a:moveTo>
                    <a:pt x="634" y="0"/>
                  </a:moveTo>
                  <a:cubicBezTo>
                    <a:pt x="351" y="0"/>
                    <a:pt x="65" y="139"/>
                    <a:pt x="24" y="434"/>
                  </a:cubicBezTo>
                  <a:cubicBezTo>
                    <a:pt x="0" y="640"/>
                    <a:pt x="142" y="835"/>
                    <a:pt x="313" y="965"/>
                  </a:cubicBezTo>
                  <a:cubicBezTo>
                    <a:pt x="473" y="1088"/>
                    <a:pt x="668" y="1176"/>
                    <a:pt x="867" y="1176"/>
                  </a:cubicBezTo>
                  <a:cubicBezTo>
                    <a:pt x="916" y="1176"/>
                    <a:pt x="966" y="1171"/>
                    <a:pt x="1015" y="1159"/>
                  </a:cubicBezTo>
                  <a:cubicBezTo>
                    <a:pt x="1587" y="1029"/>
                    <a:pt x="1433" y="416"/>
                    <a:pt x="1079" y="139"/>
                  </a:cubicBezTo>
                  <a:cubicBezTo>
                    <a:pt x="964" y="47"/>
                    <a:pt x="800" y="0"/>
                    <a:pt x="634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1"/>
            <p:cNvSpPr/>
            <p:nvPr/>
          </p:nvSpPr>
          <p:spPr>
            <a:xfrm>
              <a:off x="5980825" y="2216162"/>
              <a:ext cx="16321" cy="18666"/>
            </a:xfrm>
            <a:custGeom>
              <a:avLst/>
              <a:gdLst/>
              <a:ahLst/>
              <a:cxnLst/>
              <a:rect l="l" t="t" r="r" b="b"/>
              <a:pathLst>
                <a:path w="1218" h="1393" extrusionOk="0">
                  <a:moveTo>
                    <a:pt x="469" y="0"/>
                  </a:moveTo>
                  <a:cubicBezTo>
                    <a:pt x="369" y="0"/>
                    <a:pt x="271" y="31"/>
                    <a:pt x="184" y="101"/>
                  </a:cubicBezTo>
                  <a:cubicBezTo>
                    <a:pt x="24" y="237"/>
                    <a:pt x="0" y="479"/>
                    <a:pt x="35" y="686"/>
                  </a:cubicBezTo>
                  <a:cubicBezTo>
                    <a:pt x="78" y="933"/>
                    <a:pt x="195" y="1181"/>
                    <a:pt x="413" y="1310"/>
                  </a:cubicBezTo>
                  <a:cubicBezTo>
                    <a:pt x="512" y="1368"/>
                    <a:pt x="604" y="1393"/>
                    <a:pt x="687" y="1393"/>
                  </a:cubicBezTo>
                  <a:cubicBezTo>
                    <a:pt x="1027" y="1393"/>
                    <a:pt x="1218" y="963"/>
                    <a:pt x="1156" y="602"/>
                  </a:cubicBezTo>
                  <a:cubicBezTo>
                    <a:pt x="1111" y="306"/>
                    <a:pt x="783" y="0"/>
                    <a:pt x="46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1"/>
            <p:cNvSpPr/>
            <p:nvPr/>
          </p:nvSpPr>
          <p:spPr>
            <a:xfrm>
              <a:off x="5912070" y="2163111"/>
              <a:ext cx="21748" cy="15397"/>
            </a:xfrm>
            <a:custGeom>
              <a:avLst/>
              <a:gdLst/>
              <a:ahLst/>
              <a:cxnLst/>
              <a:rect l="l" t="t" r="r" b="b"/>
              <a:pathLst>
                <a:path w="1623" h="1149" extrusionOk="0">
                  <a:moveTo>
                    <a:pt x="663" y="1"/>
                  </a:moveTo>
                  <a:cubicBezTo>
                    <a:pt x="345" y="1"/>
                    <a:pt x="6" y="177"/>
                    <a:pt x="1" y="511"/>
                  </a:cubicBezTo>
                  <a:cubicBezTo>
                    <a:pt x="1" y="723"/>
                    <a:pt x="166" y="894"/>
                    <a:pt x="349" y="1000"/>
                  </a:cubicBezTo>
                  <a:cubicBezTo>
                    <a:pt x="500" y="1090"/>
                    <a:pt x="678" y="1148"/>
                    <a:pt x="851" y="1148"/>
                  </a:cubicBezTo>
                  <a:cubicBezTo>
                    <a:pt x="927" y="1148"/>
                    <a:pt x="1003" y="1137"/>
                    <a:pt x="1075" y="1112"/>
                  </a:cubicBezTo>
                  <a:cubicBezTo>
                    <a:pt x="1623" y="911"/>
                    <a:pt x="1399" y="321"/>
                    <a:pt x="1010" y="86"/>
                  </a:cubicBezTo>
                  <a:cubicBezTo>
                    <a:pt x="912" y="29"/>
                    <a:pt x="789" y="1"/>
                    <a:pt x="663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1"/>
            <p:cNvSpPr/>
            <p:nvPr/>
          </p:nvSpPr>
          <p:spPr>
            <a:xfrm>
              <a:off x="5050208" y="2814499"/>
              <a:ext cx="710254" cy="162890"/>
            </a:xfrm>
            <a:custGeom>
              <a:avLst/>
              <a:gdLst/>
              <a:ahLst/>
              <a:cxnLst/>
              <a:rect l="l" t="t" r="r" b="b"/>
              <a:pathLst>
                <a:path w="53004" h="12156" extrusionOk="0">
                  <a:moveTo>
                    <a:pt x="34689" y="0"/>
                  </a:moveTo>
                  <a:cubicBezTo>
                    <a:pt x="31505" y="0"/>
                    <a:pt x="28319" y="158"/>
                    <a:pt x="25150" y="556"/>
                  </a:cubicBezTo>
                  <a:cubicBezTo>
                    <a:pt x="17862" y="1476"/>
                    <a:pt x="7584" y="4165"/>
                    <a:pt x="1" y="11761"/>
                  </a:cubicBezTo>
                  <a:lnTo>
                    <a:pt x="395" y="12156"/>
                  </a:lnTo>
                  <a:cubicBezTo>
                    <a:pt x="7867" y="4672"/>
                    <a:pt x="18021" y="2018"/>
                    <a:pt x="25221" y="1116"/>
                  </a:cubicBezTo>
                  <a:cubicBezTo>
                    <a:pt x="28370" y="720"/>
                    <a:pt x="31540" y="563"/>
                    <a:pt x="34712" y="563"/>
                  </a:cubicBezTo>
                  <a:cubicBezTo>
                    <a:pt x="40831" y="563"/>
                    <a:pt x="46957" y="1147"/>
                    <a:pt x="52950" y="1718"/>
                  </a:cubicBezTo>
                  <a:lnTo>
                    <a:pt x="53003" y="1163"/>
                  </a:lnTo>
                  <a:cubicBezTo>
                    <a:pt x="46989" y="588"/>
                    <a:pt x="40841" y="0"/>
                    <a:pt x="3468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1"/>
            <p:cNvSpPr/>
            <p:nvPr/>
          </p:nvSpPr>
          <p:spPr>
            <a:xfrm>
              <a:off x="4991570" y="2962904"/>
              <a:ext cx="72883" cy="60769"/>
            </a:xfrm>
            <a:custGeom>
              <a:avLst/>
              <a:gdLst/>
              <a:ahLst/>
              <a:cxnLst/>
              <a:rect l="l" t="t" r="r" b="b"/>
              <a:pathLst>
                <a:path w="5439" h="4535" extrusionOk="0">
                  <a:moveTo>
                    <a:pt x="5438" y="1"/>
                  </a:moveTo>
                  <a:cubicBezTo>
                    <a:pt x="4323" y="196"/>
                    <a:pt x="3185" y="408"/>
                    <a:pt x="2194" y="951"/>
                  </a:cubicBezTo>
                  <a:cubicBezTo>
                    <a:pt x="1427" y="1369"/>
                    <a:pt x="0" y="2608"/>
                    <a:pt x="248" y="3645"/>
                  </a:cubicBezTo>
                  <a:cubicBezTo>
                    <a:pt x="402" y="4295"/>
                    <a:pt x="952" y="4534"/>
                    <a:pt x="1552" y="4534"/>
                  </a:cubicBezTo>
                  <a:cubicBezTo>
                    <a:pt x="2123" y="4534"/>
                    <a:pt x="2740" y="4317"/>
                    <a:pt x="3103" y="4029"/>
                  </a:cubicBezTo>
                  <a:cubicBezTo>
                    <a:pt x="3803" y="3463"/>
                    <a:pt x="4211" y="2619"/>
                    <a:pt x="4595" y="1805"/>
                  </a:cubicBezTo>
                  <a:cubicBezTo>
                    <a:pt x="4878" y="1204"/>
                    <a:pt x="5161" y="602"/>
                    <a:pt x="5438" y="1"/>
                  </a:cubicBezTo>
                  <a:close/>
                </a:path>
              </a:pathLst>
            </a:custGeom>
            <a:solidFill>
              <a:srgbClr val="3B4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1"/>
            <p:cNvSpPr/>
            <p:nvPr/>
          </p:nvSpPr>
          <p:spPr>
            <a:xfrm>
              <a:off x="5090114" y="2930007"/>
              <a:ext cx="59576" cy="90410"/>
            </a:xfrm>
            <a:custGeom>
              <a:avLst/>
              <a:gdLst/>
              <a:ahLst/>
              <a:cxnLst/>
              <a:rect l="l" t="t" r="r" b="b"/>
              <a:pathLst>
                <a:path w="4446" h="6747" extrusionOk="0">
                  <a:moveTo>
                    <a:pt x="1546" y="0"/>
                  </a:moveTo>
                  <a:cubicBezTo>
                    <a:pt x="1302" y="0"/>
                    <a:pt x="1099" y="209"/>
                    <a:pt x="872" y="646"/>
                  </a:cubicBezTo>
                  <a:cubicBezTo>
                    <a:pt x="496" y="1377"/>
                    <a:pt x="207" y="2167"/>
                    <a:pt x="118" y="2992"/>
                  </a:cubicBezTo>
                  <a:cubicBezTo>
                    <a:pt x="0" y="4119"/>
                    <a:pt x="306" y="5328"/>
                    <a:pt x="1133" y="6106"/>
                  </a:cubicBezTo>
                  <a:cubicBezTo>
                    <a:pt x="1548" y="6499"/>
                    <a:pt x="2136" y="6747"/>
                    <a:pt x="2697" y="6747"/>
                  </a:cubicBezTo>
                  <a:cubicBezTo>
                    <a:pt x="3045" y="6747"/>
                    <a:pt x="3382" y="6652"/>
                    <a:pt x="3662" y="6437"/>
                  </a:cubicBezTo>
                  <a:cubicBezTo>
                    <a:pt x="4405" y="5871"/>
                    <a:pt x="4446" y="4761"/>
                    <a:pt x="4241" y="3854"/>
                  </a:cubicBezTo>
                  <a:cubicBezTo>
                    <a:pt x="3945" y="2586"/>
                    <a:pt x="3285" y="1407"/>
                    <a:pt x="2353" y="499"/>
                  </a:cubicBezTo>
                  <a:cubicBezTo>
                    <a:pt x="2019" y="171"/>
                    <a:pt x="1766" y="0"/>
                    <a:pt x="1546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1"/>
            <p:cNvSpPr/>
            <p:nvPr/>
          </p:nvSpPr>
          <p:spPr>
            <a:xfrm>
              <a:off x="5063488" y="2838444"/>
              <a:ext cx="79167" cy="65164"/>
            </a:xfrm>
            <a:custGeom>
              <a:avLst/>
              <a:gdLst/>
              <a:ahLst/>
              <a:cxnLst/>
              <a:rect l="l" t="t" r="r" b="b"/>
              <a:pathLst>
                <a:path w="5908" h="4863" extrusionOk="0">
                  <a:moveTo>
                    <a:pt x="1110" y="0"/>
                  </a:moveTo>
                  <a:cubicBezTo>
                    <a:pt x="1019" y="0"/>
                    <a:pt x="930" y="9"/>
                    <a:pt x="842" y="31"/>
                  </a:cubicBezTo>
                  <a:cubicBezTo>
                    <a:pt x="336" y="160"/>
                    <a:pt x="12" y="704"/>
                    <a:pt x="6" y="1222"/>
                  </a:cubicBezTo>
                  <a:cubicBezTo>
                    <a:pt x="0" y="1741"/>
                    <a:pt x="254" y="2236"/>
                    <a:pt x="572" y="2650"/>
                  </a:cubicBezTo>
                  <a:cubicBezTo>
                    <a:pt x="1179" y="3421"/>
                    <a:pt x="2028" y="3982"/>
                    <a:pt x="2948" y="4330"/>
                  </a:cubicBezTo>
                  <a:cubicBezTo>
                    <a:pt x="3727" y="4631"/>
                    <a:pt x="4593" y="4825"/>
                    <a:pt x="5425" y="4860"/>
                  </a:cubicBezTo>
                  <a:cubicBezTo>
                    <a:pt x="5451" y="4862"/>
                    <a:pt x="5475" y="4862"/>
                    <a:pt x="5498" y="4862"/>
                  </a:cubicBezTo>
                  <a:cubicBezTo>
                    <a:pt x="5907" y="4862"/>
                    <a:pt x="5890" y="4659"/>
                    <a:pt x="5773" y="4224"/>
                  </a:cubicBezTo>
                  <a:cubicBezTo>
                    <a:pt x="5690" y="3905"/>
                    <a:pt x="5507" y="3605"/>
                    <a:pt x="5330" y="3328"/>
                  </a:cubicBezTo>
                  <a:cubicBezTo>
                    <a:pt x="4410" y="1894"/>
                    <a:pt x="3226" y="456"/>
                    <a:pt x="1568" y="60"/>
                  </a:cubicBezTo>
                  <a:cubicBezTo>
                    <a:pt x="1419" y="27"/>
                    <a:pt x="1264" y="0"/>
                    <a:pt x="1110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1"/>
            <p:cNvSpPr/>
            <p:nvPr/>
          </p:nvSpPr>
          <p:spPr>
            <a:xfrm>
              <a:off x="5504026" y="2724263"/>
              <a:ext cx="48374" cy="94122"/>
            </a:xfrm>
            <a:custGeom>
              <a:avLst/>
              <a:gdLst/>
              <a:ahLst/>
              <a:cxnLst/>
              <a:rect l="l" t="t" r="r" b="b"/>
              <a:pathLst>
                <a:path w="3610" h="7024" extrusionOk="0">
                  <a:moveTo>
                    <a:pt x="1886" y="0"/>
                  </a:moveTo>
                  <a:cubicBezTo>
                    <a:pt x="1612" y="0"/>
                    <a:pt x="1332" y="90"/>
                    <a:pt x="1108" y="249"/>
                  </a:cubicBezTo>
                  <a:cubicBezTo>
                    <a:pt x="678" y="549"/>
                    <a:pt x="425" y="1039"/>
                    <a:pt x="278" y="1540"/>
                  </a:cubicBezTo>
                  <a:cubicBezTo>
                    <a:pt x="0" y="2484"/>
                    <a:pt x="47" y="3498"/>
                    <a:pt x="295" y="4454"/>
                  </a:cubicBezTo>
                  <a:cubicBezTo>
                    <a:pt x="507" y="5255"/>
                    <a:pt x="855" y="6076"/>
                    <a:pt x="1315" y="6771"/>
                  </a:cubicBezTo>
                  <a:cubicBezTo>
                    <a:pt x="1430" y="6947"/>
                    <a:pt x="1524" y="7024"/>
                    <a:pt x="1618" y="7024"/>
                  </a:cubicBezTo>
                  <a:cubicBezTo>
                    <a:pt x="1741" y="7024"/>
                    <a:pt x="1864" y="6893"/>
                    <a:pt x="2034" y="6683"/>
                  </a:cubicBezTo>
                  <a:cubicBezTo>
                    <a:pt x="2246" y="6422"/>
                    <a:pt x="2376" y="6104"/>
                    <a:pt x="2500" y="5798"/>
                  </a:cubicBezTo>
                  <a:cubicBezTo>
                    <a:pt x="3125" y="4217"/>
                    <a:pt x="3609" y="2413"/>
                    <a:pt x="2960" y="839"/>
                  </a:cubicBezTo>
                  <a:cubicBezTo>
                    <a:pt x="2866" y="614"/>
                    <a:pt x="2747" y="390"/>
                    <a:pt x="2559" y="231"/>
                  </a:cubicBezTo>
                  <a:cubicBezTo>
                    <a:pt x="2370" y="72"/>
                    <a:pt x="2130" y="0"/>
                    <a:pt x="1886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1"/>
            <p:cNvSpPr/>
            <p:nvPr/>
          </p:nvSpPr>
          <p:spPr>
            <a:xfrm>
              <a:off x="5433609" y="2726554"/>
              <a:ext cx="48066" cy="94095"/>
            </a:xfrm>
            <a:custGeom>
              <a:avLst/>
              <a:gdLst/>
              <a:ahLst/>
              <a:cxnLst/>
              <a:rect l="l" t="t" r="r" b="b"/>
              <a:pathLst>
                <a:path w="3587" h="7022" extrusionOk="0">
                  <a:moveTo>
                    <a:pt x="1748" y="1"/>
                  </a:moveTo>
                  <a:cubicBezTo>
                    <a:pt x="1435" y="1"/>
                    <a:pt x="1113" y="123"/>
                    <a:pt x="873" y="331"/>
                  </a:cubicBezTo>
                  <a:cubicBezTo>
                    <a:pt x="484" y="674"/>
                    <a:pt x="278" y="1186"/>
                    <a:pt x="183" y="1700"/>
                  </a:cubicBezTo>
                  <a:cubicBezTo>
                    <a:pt x="0" y="2666"/>
                    <a:pt x="147" y="3676"/>
                    <a:pt x="495" y="4596"/>
                  </a:cubicBezTo>
                  <a:cubicBezTo>
                    <a:pt x="784" y="5374"/>
                    <a:pt x="1216" y="6152"/>
                    <a:pt x="1734" y="6801"/>
                  </a:cubicBezTo>
                  <a:cubicBezTo>
                    <a:pt x="1858" y="6954"/>
                    <a:pt x="1956" y="7022"/>
                    <a:pt x="2045" y="7022"/>
                  </a:cubicBezTo>
                  <a:cubicBezTo>
                    <a:pt x="2176" y="7022"/>
                    <a:pt x="2290" y="6876"/>
                    <a:pt x="2447" y="6641"/>
                  </a:cubicBezTo>
                  <a:cubicBezTo>
                    <a:pt x="2631" y="6365"/>
                    <a:pt x="2730" y="6028"/>
                    <a:pt x="2819" y="5715"/>
                  </a:cubicBezTo>
                  <a:cubicBezTo>
                    <a:pt x="3285" y="4076"/>
                    <a:pt x="3586" y="2236"/>
                    <a:pt x="2778" y="732"/>
                  </a:cubicBezTo>
                  <a:cubicBezTo>
                    <a:pt x="2667" y="514"/>
                    <a:pt x="2525" y="307"/>
                    <a:pt x="2318" y="166"/>
                  </a:cubicBezTo>
                  <a:cubicBezTo>
                    <a:pt x="2149" y="52"/>
                    <a:pt x="1951" y="1"/>
                    <a:pt x="1748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1"/>
            <p:cNvSpPr/>
            <p:nvPr/>
          </p:nvSpPr>
          <p:spPr>
            <a:xfrm>
              <a:off x="5383520" y="2822713"/>
              <a:ext cx="47892" cy="94001"/>
            </a:xfrm>
            <a:custGeom>
              <a:avLst/>
              <a:gdLst/>
              <a:ahLst/>
              <a:cxnLst/>
              <a:rect l="l" t="t" r="r" b="b"/>
              <a:pathLst>
                <a:path w="3574" h="7015" extrusionOk="0">
                  <a:moveTo>
                    <a:pt x="1437" y="0"/>
                  </a:moveTo>
                  <a:cubicBezTo>
                    <a:pt x="1306" y="0"/>
                    <a:pt x="1196" y="150"/>
                    <a:pt x="1043" y="392"/>
                  </a:cubicBezTo>
                  <a:cubicBezTo>
                    <a:pt x="867" y="675"/>
                    <a:pt x="772" y="1010"/>
                    <a:pt x="690" y="1329"/>
                  </a:cubicBezTo>
                  <a:cubicBezTo>
                    <a:pt x="259" y="2975"/>
                    <a:pt x="0" y="4826"/>
                    <a:pt x="837" y="6306"/>
                  </a:cubicBezTo>
                  <a:cubicBezTo>
                    <a:pt x="961" y="6518"/>
                    <a:pt x="1109" y="6725"/>
                    <a:pt x="1315" y="6860"/>
                  </a:cubicBezTo>
                  <a:cubicBezTo>
                    <a:pt x="1479" y="6966"/>
                    <a:pt x="1669" y="7014"/>
                    <a:pt x="1862" y="7014"/>
                  </a:cubicBezTo>
                  <a:cubicBezTo>
                    <a:pt x="2181" y="7014"/>
                    <a:pt x="2511" y="6883"/>
                    <a:pt x="2753" y="6666"/>
                  </a:cubicBezTo>
                  <a:cubicBezTo>
                    <a:pt x="3137" y="6317"/>
                    <a:pt x="3326" y="5798"/>
                    <a:pt x="3414" y="5280"/>
                  </a:cubicBezTo>
                  <a:cubicBezTo>
                    <a:pt x="3574" y="4312"/>
                    <a:pt x="3403" y="3310"/>
                    <a:pt x="3036" y="2396"/>
                  </a:cubicBezTo>
                  <a:cubicBezTo>
                    <a:pt x="2730" y="1623"/>
                    <a:pt x="2282" y="852"/>
                    <a:pt x="1745" y="215"/>
                  </a:cubicBezTo>
                  <a:cubicBezTo>
                    <a:pt x="1621" y="66"/>
                    <a:pt x="1524" y="0"/>
                    <a:pt x="143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1"/>
            <p:cNvSpPr/>
            <p:nvPr/>
          </p:nvSpPr>
          <p:spPr>
            <a:xfrm>
              <a:off x="5356171" y="2733589"/>
              <a:ext cx="50424" cy="89525"/>
            </a:xfrm>
            <a:custGeom>
              <a:avLst/>
              <a:gdLst/>
              <a:ahLst/>
              <a:cxnLst/>
              <a:rect l="l" t="t" r="r" b="b"/>
              <a:pathLst>
                <a:path w="3763" h="6681" extrusionOk="0">
                  <a:moveTo>
                    <a:pt x="1373" y="1"/>
                  </a:moveTo>
                  <a:cubicBezTo>
                    <a:pt x="959" y="1"/>
                    <a:pt x="545" y="260"/>
                    <a:pt x="319" y="620"/>
                  </a:cubicBezTo>
                  <a:cubicBezTo>
                    <a:pt x="42" y="1063"/>
                    <a:pt x="0" y="1611"/>
                    <a:pt x="60" y="2130"/>
                  </a:cubicBezTo>
                  <a:cubicBezTo>
                    <a:pt x="166" y="3108"/>
                    <a:pt x="602" y="4028"/>
                    <a:pt x="1203" y="4806"/>
                  </a:cubicBezTo>
                  <a:cubicBezTo>
                    <a:pt x="1710" y="5462"/>
                    <a:pt x="2347" y="6087"/>
                    <a:pt x="3038" y="6553"/>
                  </a:cubicBezTo>
                  <a:cubicBezTo>
                    <a:pt x="3169" y="6640"/>
                    <a:pt x="3266" y="6681"/>
                    <a:pt x="3344" y="6681"/>
                  </a:cubicBezTo>
                  <a:cubicBezTo>
                    <a:pt x="3506" y="6681"/>
                    <a:pt x="3577" y="6501"/>
                    <a:pt x="3669" y="6193"/>
                  </a:cubicBezTo>
                  <a:cubicBezTo>
                    <a:pt x="3762" y="5875"/>
                    <a:pt x="3762" y="5527"/>
                    <a:pt x="3757" y="5196"/>
                  </a:cubicBezTo>
                  <a:cubicBezTo>
                    <a:pt x="3721" y="3492"/>
                    <a:pt x="3468" y="1646"/>
                    <a:pt x="2259" y="443"/>
                  </a:cubicBezTo>
                  <a:cubicBezTo>
                    <a:pt x="2082" y="272"/>
                    <a:pt x="1887" y="113"/>
                    <a:pt x="1652" y="43"/>
                  </a:cubicBezTo>
                  <a:cubicBezTo>
                    <a:pt x="1561" y="14"/>
                    <a:pt x="1467" y="1"/>
                    <a:pt x="137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1"/>
            <p:cNvSpPr/>
            <p:nvPr/>
          </p:nvSpPr>
          <p:spPr>
            <a:xfrm>
              <a:off x="5207149" y="2781079"/>
              <a:ext cx="79167" cy="65164"/>
            </a:xfrm>
            <a:custGeom>
              <a:avLst/>
              <a:gdLst/>
              <a:ahLst/>
              <a:cxnLst/>
              <a:rect l="l" t="t" r="r" b="b"/>
              <a:pathLst>
                <a:path w="5908" h="4863" extrusionOk="0">
                  <a:moveTo>
                    <a:pt x="1109" y="0"/>
                  </a:moveTo>
                  <a:cubicBezTo>
                    <a:pt x="1019" y="0"/>
                    <a:pt x="930" y="9"/>
                    <a:pt x="842" y="31"/>
                  </a:cubicBezTo>
                  <a:cubicBezTo>
                    <a:pt x="336" y="160"/>
                    <a:pt x="11" y="703"/>
                    <a:pt x="6" y="1221"/>
                  </a:cubicBezTo>
                  <a:cubicBezTo>
                    <a:pt x="0" y="1741"/>
                    <a:pt x="253" y="2236"/>
                    <a:pt x="572" y="2649"/>
                  </a:cubicBezTo>
                  <a:cubicBezTo>
                    <a:pt x="1173" y="3421"/>
                    <a:pt x="2028" y="3981"/>
                    <a:pt x="2948" y="4329"/>
                  </a:cubicBezTo>
                  <a:cubicBezTo>
                    <a:pt x="3727" y="4624"/>
                    <a:pt x="4593" y="4825"/>
                    <a:pt x="5425" y="4860"/>
                  </a:cubicBezTo>
                  <a:cubicBezTo>
                    <a:pt x="5451" y="4861"/>
                    <a:pt x="5475" y="4862"/>
                    <a:pt x="5498" y="4862"/>
                  </a:cubicBezTo>
                  <a:cubicBezTo>
                    <a:pt x="5907" y="4862"/>
                    <a:pt x="5890" y="4659"/>
                    <a:pt x="5773" y="4223"/>
                  </a:cubicBezTo>
                  <a:cubicBezTo>
                    <a:pt x="5690" y="3899"/>
                    <a:pt x="5507" y="3605"/>
                    <a:pt x="5330" y="3327"/>
                  </a:cubicBezTo>
                  <a:cubicBezTo>
                    <a:pt x="4410" y="1894"/>
                    <a:pt x="3226" y="456"/>
                    <a:pt x="1568" y="59"/>
                  </a:cubicBezTo>
                  <a:cubicBezTo>
                    <a:pt x="1419" y="26"/>
                    <a:pt x="1263" y="0"/>
                    <a:pt x="110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1"/>
            <p:cNvSpPr/>
            <p:nvPr/>
          </p:nvSpPr>
          <p:spPr>
            <a:xfrm>
              <a:off x="5576480" y="2722977"/>
              <a:ext cx="48280" cy="94202"/>
            </a:xfrm>
            <a:custGeom>
              <a:avLst/>
              <a:gdLst/>
              <a:ahLst/>
              <a:cxnLst/>
              <a:rect l="l" t="t" r="r" b="b"/>
              <a:pathLst>
                <a:path w="3603" h="7030" extrusionOk="0">
                  <a:moveTo>
                    <a:pt x="1852" y="1"/>
                  </a:moveTo>
                  <a:cubicBezTo>
                    <a:pt x="1569" y="1"/>
                    <a:pt x="1279" y="98"/>
                    <a:pt x="1050" y="268"/>
                  </a:cubicBezTo>
                  <a:cubicBezTo>
                    <a:pt x="631" y="581"/>
                    <a:pt x="390" y="1077"/>
                    <a:pt x="254" y="1578"/>
                  </a:cubicBezTo>
                  <a:cubicBezTo>
                    <a:pt x="1" y="2527"/>
                    <a:pt x="72" y="3546"/>
                    <a:pt x="348" y="4490"/>
                  </a:cubicBezTo>
                  <a:cubicBezTo>
                    <a:pt x="578" y="5287"/>
                    <a:pt x="949" y="6101"/>
                    <a:pt x="1422" y="6785"/>
                  </a:cubicBezTo>
                  <a:cubicBezTo>
                    <a:pt x="1540" y="6955"/>
                    <a:pt x="1635" y="7030"/>
                    <a:pt x="1727" y="7030"/>
                  </a:cubicBezTo>
                  <a:cubicBezTo>
                    <a:pt x="1852" y="7030"/>
                    <a:pt x="1972" y="6895"/>
                    <a:pt x="2141" y="6678"/>
                  </a:cubicBezTo>
                  <a:cubicBezTo>
                    <a:pt x="2342" y="6412"/>
                    <a:pt x="2471" y="6088"/>
                    <a:pt x="2584" y="5782"/>
                  </a:cubicBezTo>
                  <a:cubicBezTo>
                    <a:pt x="3173" y="4183"/>
                    <a:pt x="3603" y="2367"/>
                    <a:pt x="2914" y="811"/>
                  </a:cubicBezTo>
                  <a:cubicBezTo>
                    <a:pt x="2813" y="587"/>
                    <a:pt x="2690" y="369"/>
                    <a:pt x="2500" y="215"/>
                  </a:cubicBezTo>
                  <a:cubicBezTo>
                    <a:pt x="2316" y="68"/>
                    <a:pt x="2087" y="1"/>
                    <a:pt x="185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1"/>
            <p:cNvSpPr/>
            <p:nvPr/>
          </p:nvSpPr>
          <p:spPr>
            <a:xfrm>
              <a:off x="5264260" y="2843644"/>
              <a:ext cx="47825" cy="93921"/>
            </a:xfrm>
            <a:custGeom>
              <a:avLst/>
              <a:gdLst/>
              <a:ahLst/>
              <a:cxnLst/>
              <a:rect l="l" t="t" r="r" b="b"/>
              <a:pathLst>
                <a:path w="3569" h="7009" extrusionOk="0">
                  <a:moveTo>
                    <a:pt x="2183" y="0"/>
                  </a:moveTo>
                  <a:cubicBezTo>
                    <a:pt x="2095" y="0"/>
                    <a:pt x="1996" y="65"/>
                    <a:pt x="1871" y="210"/>
                  </a:cubicBezTo>
                  <a:cubicBezTo>
                    <a:pt x="1329" y="839"/>
                    <a:pt x="874" y="1606"/>
                    <a:pt x="556" y="2374"/>
                  </a:cubicBezTo>
                  <a:cubicBezTo>
                    <a:pt x="178" y="3281"/>
                    <a:pt x="1" y="4284"/>
                    <a:pt x="148" y="5257"/>
                  </a:cubicBezTo>
                  <a:cubicBezTo>
                    <a:pt x="232" y="5770"/>
                    <a:pt x="414" y="6295"/>
                    <a:pt x="798" y="6649"/>
                  </a:cubicBezTo>
                  <a:cubicBezTo>
                    <a:pt x="1039" y="6873"/>
                    <a:pt x="1374" y="7009"/>
                    <a:pt x="1697" y="7009"/>
                  </a:cubicBezTo>
                  <a:cubicBezTo>
                    <a:pt x="1885" y="7009"/>
                    <a:pt x="2070" y="6963"/>
                    <a:pt x="2230" y="6861"/>
                  </a:cubicBezTo>
                  <a:cubicBezTo>
                    <a:pt x="2437" y="6726"/>
                    <a:pt x="2590" y="6525"/>
                    <a:pt x="2714" y="6312"/>
                  </a:cubicBezTo>
                  <a:cubicBezTo>
                    <a:pt x="3569" y="4838"/>
                    <a:pt x="3333" y="2986"/>
                    <a:pt x="2921" y="1335"/>
                  </a:cubicBezTo>
                  <a:cubicBezTo>
                    <a:pt x="2843" y="1011"/>
                    <a:pt x="2749" y="681"/>
                    <a:pt x="2578" y="398"/>
                  </a:cubicBezTo>
                  <a:cubicBezTo>
                    <a:pt x="2428" y="151"/>
                    <a:pt x="2317" y="0"/>
                    <a:pt x="2183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1"/>
            <p:cNvSpPr/>
            <p:nvPr/>
          </p:nvSpPr>
          <p:spPr>
            <a:xfrm>
              <a:off x="5602865" y="2820421"/>
              <a:ext cx="47825" cy="93921"/>
            </a:xfrm>
            <a:custGeom>
              <a:avLst/>
              <a:gdLst/>
              <a:ahLst/>
              <a:cxnLst/>
              <a:rect l="l" t="t" r="r" b="b"/>
              <a:pathLst>
                <a:path w="3569" h="7009" extrusionOk="0">
                  <a:moveTo>
                    <a:pt x="2185" y="1"/>
                  </a:moveTo>
                  <a:cubicBezTo>
                    <a:pt x="2098" y="1"/>
                    <a:pt x="2000" y="66"/>
                    <a:pt x="1876" y="214"/>
                  </a:cubicBezTo>
                  <a:cubicBezTo>
                    <a:pt x="1328" y="839"/>
                    <a:pt x="874" y="1606"/>
                    <a:pt x="555" y="2373"/>
                  </a:cubicBezTo>
                  <a:cubicBezTo>
                    <a:pt x="178" y="3280"/>
                    <a:pt x="1" y="4289"/>
                    <a:pt x="148" y="5256"/>
                  </a:cubicBezTo>
                  <a:cubicBezTo>
                    <a:pt x="231" y="5770"/>
                    <a:pt x="414" y="6295"/>
                    <a:pt x="797" y="6648"/>
                  </a:cubicBezTo>
                  <a:cubicBezTo>
                    <a:pt x="1040" y="6872"/>
                    <a:pt x="1374" y="7008"/>
                    <a:pt x="1697" y="7008"/>
                  </a:cubicBezTo>
                  <a:cubicBezTo>
                    <a:pt x="1885" y="7008"/>
                    <a:pt x="2069" y="6962"/>
                    <a:pt x="2230" y="6861"/>
                  </a:cubicBezTo>
                  <a:cubicBezTo>
                    <a:pt x="2442" y="6725"/>
                    <a:pt x="2589" y="6524"/>
                    <a:pt x="2714" y="6312"/>
                  </a:cubicBezTo>
                  <a:cubicBezTo>
                    <a:pt x="3569" y="4837"/>
                    <a:pt x="3332" y="2986"/>
                    <a:pt x="2920" y="1334"/>
                  </a:cubicBezTo>
                  <a:cubicBezTo>
                    <a:pt x="2844" y="1016"/>
                    <a:pt x="2749" y="680"/>
                    <a:pt x="2578" y="397"/>
                  </a:cubicBezTo>
                  <a:cubicBezTo>
                    <a:pt x="2429" y="152"/>
                    <a:pt x="2318" y="1"/>
                    <a:pt x="218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1"/>
            <p:cNvSpPr/>
            <p:nvPr/>
          </p:nvSpPr>
          <p:spPr>
            <a:xfrm>
              <a:off x="5203183" y="2864467"/>
              <a:ext cx="48066" cy="94108"/>
            </a:xfrm>
            <a:custGeom>
              <a:avLst/>
              <a:gdLst/>
              <a:ahLst/>
              <a:cxnLst/>
              <a:rect l="l" t="t" r="r" b="b"/>
              <a:pathLst>
                <a:path w="3587" h="7023" extrusionOk="0">
                  <a:moveTo>
                    <a:pt x="1564" y="1"/>
                  </a:moveTo>
                  <a:cubicBezTo>
                    <a:pt x="1434" y="1"/>
                    <a:pt x="1320" y="145"/>
                    <a:pt x="1162" y="382"/>
                  </a:cubicBezTo>
                  <a:cubicBezTo>
                    <a:pt x="980" y="654"/>
                    <a:pt x="874" y="991"/>
                    <a:pt x="784" y="1302"/>
                  </a:cubicBezTo>
                  <a:cubicBezTo>
                    <a:pt x="307" y="2942"/>
                    <a:pt x="0" y="4782"/>
                    <a:pt x="803" y="6285"/>
                  </a:cubicBezTo>
                  <a:cubicBezTo>
                    <a:pt x="915" y="6503"/>
                    <a:pt x="1056" y="6710"/>
                    <a:pt x="1257" y="6852"/>
                  </a:cubicBezTo>
                  <a:cubicBezTo>
                    <a:pt x="1428" y="6969"/>
                    <a:pt x="1629" y="7022"/>
                    <a:pt x="1834" y="7022"/>
                  </a:cubicBezTo>
                  <a:cubicBezTo>
                    <a:pt x="2144" y="7022"/>
                    <a:pt x="2463" y="6901"/>
                    <a:pt x="2702" y="6699"/>
                  </a:cubicBezTo>
                  <a:cubicBezTo>
                    <a:pt x="3097" y="6356"/>
                    <a:pt x="3304" y="5844"/>
                    <a:pt x="3403" y="5330"/>
                  </a:cubicBezTo>
                  <a:cubicBezTo>
                    <a:pt x="3587" y="4369"/>
                    <a:pt x="3445" y="3361"/>
                    <a:pt x="3108" y="2434"/>
                  </a:cubicBezTo>
                  <a:cubicBezTo>
                    <a:pt x="2820" y="1656"/>
                    <a:pt x="2395" y="872"/>
                    <a:pt x="1876" y="224"/>
                  </a:cubicBezTo>
                  <a:cubicBezTo>
                    <a:pt x="1751" y="69"/>
                    <a:pt x="1653" y="1"/>
                    <a:pt x="1564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1"/>
            <p:cNvSpPr/>
            <p:nvPr/>
          </p:nvSpPr>
          <p:spPr>
            <a:xfrm>
              <a:off x="5521634" y="2817406"/>
              <a:ext cx="41339" cy="80949"/>
            </a:xfrm>
            <a:custGeom>
              <a:avLst/>
              <a:gdLst/>
              <a:ahLst/>
              <a:cxnLst/>
              <a:rect l="l" t="t" r="r" b="b"/>
              <a:pathLst>
                <a:path w="3085" h="6041" extrusionOk="0">
                  <a:moveTo>
                    <a:pt x="1345" y="1"/>
                  </a:moveTo>
                  <a:cubicBezTo>
                    <a:pt x="1234" y="1"/>
                    <a:pt x="1136" y="125"/>
                    <a:pt x="1003" y="328"/>
                  </a:cubicBezTo>
                  <a:cubicBezTo>
                    <a:pt x="844" y="563"/>
                    <a:pt x="755" y="851"/>
                    <a:pt x="673" y="1123"/>
                  </a:cubicBezTo>
                  <a:cubicBezTo>
                    <a:pt x="266" y="2533"/>
                    <a:pt x="1" y="4114"/>
                    <a:pt x="690" y="5410"/>
                  </a:cubicBezTo>
                  <a:cubicBezTo>
                    <a:pt x="785" y="5593"/>
                    <a:pt x="910" y="5777"/>
                    <a:pt x="1079" y="5894"/>
                  </a:cubicBezTo>
                  <a:cubicBezTo>
                    <a:pt x="1228" y="5995"/>
                    <a:pt x="1402" y="6041"/>
                    <a:pt x="1579" y="6041"/>
                  </a:cubicBezTo>
                  <a:cubicBezTo>
                    <a:pt x="1845" y="6041"/>
                    <a:pt x="2119" y="5937"/>
                    <a:pt x="2325" y="5764"/>
                  </a:cubicBezTo>
                  <a:cubicBezTo>
                    <a:pt x="2666" y="5469"/>
                    <a:pt x="2843" y="5026"/>
                    <a:pt x="2926" y="4591"/>
                  </a:cubicBezTo>
                  <a:cubicBezTo>
                    <a:pt x="3085" y="3760"/>
                    <a:pt x="2967" y="2892"/>
                    <a:pt x="2672" y="2097"/>
                  </a:cubicBezTo>
                  <a:cubicBezTo>
                    <a:pt x="2424" y="1425"/>
                    <a:pt x="2059" y="752"/>
                    <a:pt x="1610" y="192"/>
                  </a:cubicBezTo>
                  <a:cubicBezTo>
                    <a:pt x="1505" y="60"/>
                    <a:pt x="1421" y="1"/>
                    <a:pt x="134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1"/>
            <p:cNvSpPr/>
            <p:nvPr/>
          </p:nvSpPr>
          <p:spPr>
            <a:xfrm>
              <a:off x="5144866" y="2901947"/>
              <a:ext cx="52340" cy="75147"/>
            </a:xfrm>
            <a:custGeom>
              <a:avLst/>
              <a:gdLst/>
              <a:ahLst/>
              <a:cxnLst/>
              <a:rect l="l" t="t" r="r" b="b"/>
              <a:pathLst>
                <a:path w="3906" h="5608" extrusionOk="0">
                  <a:moveTo>
                    <a:pt x="911" y="1"/>
                  </a:moveTo>
                  <a:cubicBezTo>
                    <a:pt x="662" y="1"/>
                    <a:pt x="452" y="154"/>
                    <a:pt x="331" y="557"/>
                  </a:cubicBezTo>
                  <a:cubicBezTo>
                    <a:pt x="0" y="1667"/>
                    <a:pt x="147" y="2870"/>
                    <a:pt x="572" y="3937"/>
                  </a:cubicBezTo>
                  <a:cubicBezTo>
                    <a:pt x="767" y="4421"/>
                    <a:pt x="1021" y="4892"/>
                    <a:pt x="1421" y="5222"/>
                  </a:cubicBezTo>
                  <a:cubicBezTo>
                    <a:pt x="1707" y="5456"/>
                    <a:pt x="2081" y="5607"/>
                    <a:pt x="2448" y="5607"/>
                  </a:cubicBezTo>
                  <a:cubicBezTo>
                    <a:pt x="2590" y="5607"/>
                    <a:pt x="2732" y="5584"/>
                    <a:pt x="2866" y="5535"/>
                  </a:cubicBezTo>
                  <a:cubicBezTo>
                    <a:pt x="3162" y="5423"/>
                    <a:pt x="3410" y="5187"/>
                    <a:pt x="3568" y="4916"/>
                  </a:cubicBezTo>
                  <a:cubicBezTo>
                    <a:pt x="3905" y="4343"/>
                    <a:pt x="3898" y="3619"/>
                    <a:pt x="3680" y="2987"/>
                  </a:cubicBezTo>
                  <a:cubicBezTo>
                    <a:pt x="3468" y="2362"/>
                    <a:pt x="3067" y="1814"/>
                    <a:pt x="2654" y="1295"/>
                  </a:cubicBezTo>
                  <a:cubicBezTo>
                    <a:pt x="2302" y="856"/>
                    <a:pt x="1499" y="1"/>
                    <a:pt x="911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1"/>
            <p:cNvSpPr/>
            <p:nvPr/>
          </p:nvSpPr>
          <p:spPr>
            <a:xfrm>
              <a:off x="5446487" y="2819457"/>
              <a:ext cx="52327" cy="75187"/>
            </a:xfrm>
            <a:custGeom>
              <a:avLst/>
              <a:gdLst/>
              <a:ahLst/>
              <a:cxnLst/>
              <a:rect l="l" t="t" r="r" b="b"/>
              <a:pathLst>
                <a:path w="3905" h="5611" extrusionOk="0">
                  <a:moveTo>
                    <a:pt x="908" y="0"/>
                  </a:moveTo>
                  <a:cubicBezTo>
                    <a:pt x="660" y="0"/>
                    <a:pt x="450" y="154"/>
                    <a:pt x="331" y="557"/>
                  </a:cubicBezTo>
                  <a:cubicBezTo>
                    <a:pt x="0" y="1672"/>
                    <a:pt x="142" y="2875"/>
                    <a:pt x="573" y="3942"/>
                  </a:cubicBezTo>
                  <a:cubicBezTo>
                    <a:pt x="762" y="4421"/>
                    <a:pt x="1021" y="4892"/>
                    <a:pt x="1415" y="5222"/>
                  </a:cubicBezTo>
                  <a:cubicBezTo>
                    <a:pt x="1703" y="5459"/>
                    <a:pt x="2072" y="5610"/>
                    <a:pt x="2436" y="5610"/>
                  </a:cubicBezTo>
                  <a:cubicBezTo>
                    <a:pt x="2580" y="5610"/>
                    <a:pt x="2723" y="5586"/>
                    <a:pt x="2860" y="5534"/>
                  </a:cubicBezTo>
                  <a:cubicBezTo>
                    <a:pt x="3162" y="5423"/>
                    <a:pt x="3404" y="5186"/>
                    <a:pt x="3568" y="4916"/>
                  </a:cubicBezTo>
                  <a:cubicBezTo>
                    <a:pt x="3905" y="4343"/>
                    <a:pt x="3892" y="3618"/>
                    <a:pt x="3680" y="2987"/>
                  </a:cubicBezTo>
                  <a:cubicBezTo>
                    <a:pt x="3462" y="2361"/>
                    <a:pt x="3067" y="1814"/>
                    <a:pt x="2654" y="1294"/>
                  </a:cubicBezTo>
                  <a:cubicBezTo>
                    <a:pt x="2302" y="856"/>
                    <a:pt x="1496" y="0"/>
                    <a:pt x="90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71"/>
            <p:cNvSpPr/>
            <p:nvPr/>
          </p:nvSpPr>
          <p:spPr>
            <a:xfrm>
              <a:off x="5143137" y="2819416"/>
              <a:ext cx="76702" cy="52166"/>
            </a:xfrm>
            <a:custGeom>
              <a:avLst/>
              <a:gdLst/>
              <a:ahLst/>
              <a:cxnLst/>
              <a:rect l="l" t="t" r="r" b="b"/>
              <a:pathLst>
                <a:path w="5724" h="3893" extrusionOk="0">
                  <a:moveTo>
                    <a:pt x="1535" y="0"/>
                  </a:moveTo>
                  <a:cubicBezTo>
                    <a:pt x="1519" y="0"/>
                    <a:pt x="1503" y="0"/>
                    <a:pt x="1487" y="1"/>
                  </a:cubicBezTo>
                  <a:cubicBezTo>
                    <a:pt x="973" y="6"/>
                    <a:pt x="436" y="248"/>
                    <a:pt x="183" y="701"/>
                  </a:cubicBezTo>
                  <a:cubicBezTo>
                    <a:pt x="29" y="979"/>
                    <a:pt x="0" y="1316"/>
                    <a:pt x="53" y="1628"/>
                  </a:cubicBezTo>
                  <a:cubicBezTo>
                    <a:pt x="165" y="2282"/>
                    <a:pt x="649" y="2824"/>
                    <a:pt x="1220" y="3167"/>
                  </a:cubicBezTo>
                  <a:cubicBezTo>
                    <a:pt x="1792" y="3504"/>
                    <a:pt x="2448" y="3662"/>
                    <a:pt x="3101" y="3787"/>
                  </a:cubicBezTo>
                  <a:cubicBezTo>
                    <a:pt x="3372" y="3837"/>
                    <a:pt x="3787" y="3893"/>
                    <a:pt x="4194" y="3893"/>
                  </a:cubicBezTo>
                  <a:cubicBezTo>
                    <a:pt x="4975" y="3893"/>
                    <a:pt x="5723" y="3686"/>
                    <a:pt x="5343" y="2837"/>
                  </a:cubicBezTo>
                  <a:cubicBezTo>
                    <a:pt x="4871" y="1776"/>
                    <a:pt x="3980" y="956"/>
                    <a:pt x="2960" y="425"/>
                  </a:cubicBezTo>
                  <a:cubicBezTo>
                    <a:pt x="2520" y="191"/>
                    <a:pt x="2036" y="0"/>
                    <a:pt x="1535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71"/>
            <p:cNvSpPr/>
            <p:nvPr/>
          </p:nvSpPr>
          <p:spPr>
            <a:xfrm>
              <a:off x="5639299" y="2744510"/>
              <a:ext cx="44729" cy="78872"/>
            </a:xfrm>
            <a:custGeom>
              <a:avLst/>
              <a:gdLst/>
              <a:ahLst/>
              <a:cxnLst/>
              <a:rect l="l" t="t" r="r" b="b"/>
              <a:pathLst>
                <a:path w="3338" h="5886" extrusionOk="0">
                  <a:moveTo>
                    <a:pt x="1843" y="1"/>
                  </a:moveTo>
                  <a:cubicBezTo>
                    <a:pt x="1568" y="1"/>
                    <a:pt x="1289" y="93"/>
                    <a:pt x="1056" y="248"/>
                  </a:cubicBezTo>
                  <a:cubicBezTo>
                    <a:pt x="496" y="608"/>
                    <a:pt x="177" y="1261"/>
                    <a:pt x="90" y="1917"/>
                  </a:cubicBezTo>
                  <a:cubicBezTo>
                    <a:pt x="0" y="2576"/>
                    <a:pt x="112" y="3243"/>
                    <a:pt x="248" y="3892"/>
                  </a:cubicBezTo>
                  <a:cubicBezTo>
                    <a:pt x="385" y="4519"/>
                    <a:pt x="800" y="5886"/>
                    <a:pt x="1453" y="5886"/>
                  </a:cubicBezTo>
                  <a:cubicBezTo>
                    <a:pt x="1618" y="5886"/>
                    <a:pt x="1798" y="5799"/>
                    <a:pt x="1993" y="5591"/>
                  </a:cubicBezTo>
                  <a:cubicBezTo>
                    <a:pt x="2790" y="4747"/>
                    <a:pt x="3196" y="3602"/>
                    <a:pt x="3297" y="2459"/>
                  </a:cubicBezTo>
                  <a:cubicBezTo>
                    <a:pt x="3338" y="1946"/>
                    <a:pt x="3321" y="1409"/>
                    <a:pt x="3114" y="937"/>
                  </a:cubicBezTo>
                  <a:cubicBezTo>
                    <a:pt x="2907" y="466"/>
                    <a:pt x="2477" y="64"/>
                    <a:pt x="1958" y="6"/>
                  </a:cubicBezTo>
                  <a:cubicBezTo>
                    <a:pt x="1920" y="2"/>
                    <a:pt x="1882" y="1"/>
                    <a:pt x="184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1"/>
            <p:cNvSpPr/>
            <p:nvPr/>
          </p:nvSpPr>
          <p:spPr>
            <a:xfrm>
              <a:off x="5668297" y="2827215"/>
              <a:ext cx="44274" cy="79060"/>
            </a:xfrm>
            <a:custGeom>
              <a:avLst/>
              <a:gdLst/>
              <a:ahLst/>
              <a:cxnLst/>
              <a:rect l="l" t="t" r="r" b="b"/>
              <a:pathLst>
                <a:path w="3304" h="5900" extrusionOk="0">
                  <a:moveTo>
                    <a:pt x="1492" y="0"/>
                  </a:moveTo>
                  <a:cubicBezTo>
                    <a:pt x="1309" y="0"/>
                    <a:pt x="1120" y="107"/>
                    <a:pt x="933" y="367"/>
                  </a:cubicBezTo>
                  <a:cubicBezTo>
                    <a:pt x="254" y="1311"/>
                    <a:pt x="0" y="2490"/>
                    <a:pt x="54" y="3641"/>
                  </a:cubicBezTo>
                  <a:cubicBezTo>
                    <a:pt x="77" y="4160"/>
                    <a:pt x="166" y="4684"/>
                    <a:pt x="431" y="5127"/>
                  </a:cubicBezTo>
                  <a:cubicBezTo>
                    <a:pt x="698" y="5561"/>
                    <a:pt x="1165" y="5900"/>
                    <a:pt x="1668" y="5900"/>
                  </a:cubicBezTo>
                  <a:cubicBezTo>
                    <a:pt x="1677" y="5900"/>
                    <a:pt x="1685" y="5900"/>
                    <a:pt x="1693" y="5899"/>
                  </a:cubicBezTo>
                  <a:cubicBezTo>
                    <a:pt x="2012" y="5887"/>
                    <a:pt x="2319" y="5752"/>
                    <a:pt x="2561" y="5546"/>
                  </a:cubicBezTo>
                  <a:cubicBezTo>
                    <a:pt x="3067" y="5115"/>
                    <a:pt x="3297" y="4425"/>
                    <a:pt x="3304" y="3758"/>
                  </a:cubicBezTo>
                  <a:cubicBezTo>
                    <a:pt x="3304" y="3099"/>
                    <a:pt x="3108" y="2449"/>
                    <a:pt x="2885" y="1825"/>
                  </a:cubicBezTo>
                  <a:cubicBezTo>
                    <a:pt x="2679" y="1240"/>
                    <a:pt x="2118" y="0"/>
                    <a:pt x="149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1"/>
            <p:cNvSpPr/>
            <p:nvPr/>
          </p:nvSpPr>
          <p:spPr>
            <a:xfrm>
              <a:off x="5322831" y="2834223"/>
              <a:ext cx="44006" cy="79087"/>
            </a:xfrm>
            <a:custGeom>
              <a:avLst/>
              <a:gdLst/>
              <a:ahLst/>
              <a:cxnLst/>
              <a:rect l="l" t="t" r="r" b="b"/>
              <a:pathLst>
                <a:path w="3284" h="5902" extrusionOk="0">
                  <a:moveTo>
                    <a:pt x="1551" y="1"/>
                  </a:moveTo>
                  <a:cubicBezTo>
                    <a:pt x="1372" y="1"/>
                    <a:pt x="1186" y="103"/>
                    <a:pt x="997" y="352"/>
                  </a:cubicBezTo>
                  <a:cubicBezTo>
                    <a:pt x="289" y="1272"/>
                    <a:pt x="0" y="2451"/>
                    <a:pt x="17" y="3595"/>
                  </a:cubicBezTo>
                  <a:cubicBezTo>
                    <a:pt x="23" y="4114"/>
                    <a:pt x="99" y="4645"/>
                    <a:pt x="354" y="5093"/>
                  </a:cubicBezTo>
                  <a:cubicBezTo>
                    <a:pt x="608" y="5548"/>
                    <a:pt x="1073" y="5901"/>
                    <a:pt x="1593" y="5901"/>
                  </a:cubicBezTo>
                  <a:cubicBezTo>
                    <a:pt x="1911" y="5901"/>
                    <a:pt x="2222" y="5771"/>
                    <a:pt x="2470" y="5576"/>
                  </a:cubicBezTo>
                  <a:cubicBezTo>
                    <a:pt x="2990" y="5158"/>
                    <a:pt x="3237" y="4473"/>
                    <a:pt x="3261" y="3814"/>
                  </a:cubicBezTo>
                  <a:cubicBezTo>
                    <a:pt x="3284" y="3147"/>
                    <a:pt x="3107" y="2498"/>
                    <a:pt x="2902" y="1868"/>
                  </a:cubicBezTo>
                  <a:cubicBezTo>
                    <a:pt x="2709" y="1270"/>
                    <a:pt x="2179" y="1"/>
                    <a:pt x="1551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1"/>
            <p:cNvSpPr/>
            <p:nvPr/>
          </p:nvSpPr>
          <p:spPr>
            <a:xfrm>
              <a:off x="5016856" y="2898302"/>
              <a:ext cx="87154" cy="39865"/>
            </a:xfrm>
            <a:custGeom>
              <a:avLst/>
              <a:gdLst/>
              <a:ahLst/>
              <a:cxnLst/>
              <a:rect l="l" t="t" r="r" b="b"/>
              <a:pathLst>
                <a:path w="6504" h="2975" extrusionOk="0">
                  <a:moveTo>
                    <a:pt x="1394" y="1"/>
                  </a:moveTo>
                  <a:cubicBezTo>
                    <a:pt x="1266" y="1"/>
                    <a:pt x="1137" y="13"/>
                    <a:pt x="1009" y="40"/>
                  </a:cubicBezTo>
                  <a:cubicBezTo>
                    <a:pt x="484" y="157"/>
                    <a:pt x="0" y="624"/>
                    <a:pt x="35" y="1161"/>
                  </a:cubicBezTo>
                  <a:cubicBezTo>
                    <a:pt x="71" y="1626"/>
                    <a:pt x="473" y="1986"/>
                    <a:pt x="873" y="2222"/>
                  </a:cubicBezTo>
                  <a:cubicBezTo>
                    <a:pt x="1775" y="2758"/>
                    <a:pt x="2825" y="2959"/>
                    <a:pt x="3862" y="2971"/>
                  </a:cubicBezTo>
                  <a:cubicBezTo>
                    <a:pt x="3934" y="2972"/>
                    <a:pt x="4062" y="2974"/>
                    <a:pt x="4223" y="2974"/>
                  </a:cubicBezTo>
                  <a:cubicBezTo>
                    <a:pt x="4990" y="2974"/>
                    <a:pt x="6504" y="2912"/>
                    <a:pt x="6216" y="2293"/>
                  </a:cubicBezTo>
                  <a:cubicBezTo>
                    <a:pt x="6140" y="2133"/>
                    <a:pt x="5985" y="2021"/>
                    <a:pt x="5832" y="1915"/>
                  </a:cubicBezTo>
                  <a:cubicBezTo>
                    <a:pt x="4830" y="1231"/>
                    <a:pt x="3739" y="665"/>
                    <a:pt x="2596" y="258"/>
                  </a:cubicBezTo>
                  <a:cubicBezTo>
                    <a:pt x="2206" y="119"/>
                    <a:pt x="1799" y="1"/>
                    <a:pt x="1394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1"/>
            <p:cNvSpPr/>
            <p:nvPr/>
          </p:nvSpPr>
          <p:spPr>
            <a:xfrm>
              <a:off x="5265292" y="2721757"/>
              <a:ext cx="79033" cy="109384"/>
            </a:xfrm>
            <a:custGeom>
              <a:avLst/>
              <a:gdLst/>
              <a:ahLst/>
              <a:cxnLst/>
              <a:rect l="l" t="t" r="r" b="b"/>
              <a:pathLst>
                <a:path w="5898" h="8163" extrusionOk="0">
                  <a:moveTo>
                    <a:pt x="1798" y="1"/>
                  </a:moveTo>
                  <a:cubicBezTo>
                    <a:pt x="1689" y="1"/>
                    <a:pt x="1579" y="13"/>
                    <a:pt x="1469" y="41"/>
                  </a:cubicBezTo>
                  <a:cubicBezTo>
                    <a:pt x="838" y="200"/>
                    <a:pt x="419" y="819"/>
                    <a:pt x="248" y="1451"/>
                  </a:cubicBezTo>
                  <a:cubicBezTo>
                    <a:pt x="0" y="2352"/>
                    <a:pt x="155" y="3343"/>
                    <a:pt x="561" y="4186"/>
                  </a:cubicBezTo>
                  <a:cubicBezTo>
                    <a:pt x="968" y="5036"/>
                    <a:pt x="1605" y="5755"/>
                    <a:pt x="2313" y="6369"/>
                  </a:cubicBezTo>
                  <a:cubicBezTo>
                    <a:pt x="2760" y="6751"/>
                    <a:pt x="3239" y="7099"/>
                    <a:pt x="3740" y="7401"/>
                  </a:cubicBezTo>
                  <a:cubicBezTo>
                    <a:pt x="4064" y="7594"/>
                    <a:pt x="4831" y="8163"/>
                    <a:pt x="5228" y="8163"/>
                  </a:cubicBezTo>
                  <a:cubicBezTo>
                    <a:pt x="5241" y="8163"/>
                    <a:pt x="5254" y="8162"/>
                    <a:pt x="5267" y="8161"/>
                  </a:cubicBezTo>
                  <a:cubicBezTo>
                    <a:pt x="5898" y="8084"/>
                    <a:pt x="5822" y="6304"/>
                    <a:pt x="5780" y="5714"/>
                  </a:cubicBezTo>
                  <a:cubicBezTo>
                    <a:pt x="5650" y="3827"/>
                    <a:pt x="4790" y="1981"/>
                    <a:pt x="3362" y="730"/>
                  </a:cubicBezTo>
                  <a:cubicBezTo>
                    <a:pt x="2921" y="345"/>
                    <a:pt x="2366" y="1"/>
                    <a:pt x="1798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1"/>
            <p:cNvSpPr/>
            <p:nvPr/>
          </p:nvSpPr>
          <p:spPr>
            <a:xfrm>
              <a:off x="5277700" y="1997862"/>
              <a:ext cx="552455" cy="560066"/>
            </a:xfrm>
            <a:custGeom>
              <a:avLst/>
              <a:gdLst/>
              <a:ahLst/>
              <a:cxnLst/>
              <a:rect l="l" t="t" r="r" b="b"/>
              <a:pathLst>
                <a:path w="41228" h="41796" extrusionOk="0">
                  <a:moveTo>
                    <a:pt x="17867" y="1"/>
                  </a:moveTo>
                  <a:cubicBezTo>
                    <a:pt x="17074" y="1"/>
                    <a:pt x="16267" y="372"/>
                    <a:pt x="15929" y="1077"/>
                  </a:cubicBezTo>
                  <a:cubicBezTo>
                    <a:pt x="15739" y="1479"/>
                    <a:pt x="15710" y="1932"/>
                    <a:pt x="15717" y="2375"/>
                  </a:cubicBezTo>
                  <a:cubicBezTo>
                    <a:pt x="15769" y="8508"/>
                    <a:pt x="20823" y="13545"/>
                    <a:pt x="21796" y="19606"/>
                  </a:cubicBezTo>
                  <a:cubicBezTo>
                    <a:pt x="20080" y="16616"/>
                    <a:pt x="17686" y="12966"/>
                    <a:pt x="15203" y="10247"/>
                  </a:cubicBezTo>
                  <a:cubicBezTo>
                    <a:pt x="14118" y="9062"/>
                    <a:pt x="12114" y="7405"/>
                    <a:pt x="10827" y="6438"/>
                  </a:cubicBezTo>
                  <a:cubicBezTo>
                    <a:pt x="8510" y="4705"/>
                    <a:pt x="6953" y="3589"/>
                    <a:pt x="4218" y="2977"/>
                  </a:cubicBezTo>
                  <a:cubicBezTo>
                    <a:pt x="4008" y="2929"/>
                    <a:pt x="3796" y="2907"/>
                    <a:pt x="3586" y="2907"/>
                  </a:cubicBezTo>
                  <a:cubicBezTo>
                    <a:pt x="1806" y="2907"/>
                    <a:pt x="195" y="4539"/>
                    <a:pt x="1352" y="6545"/>
                  </a:cubicBezTo>
                  <a:cubicBezTo>
                    <a:pt x="5302" y="13403"/>
                    <a:pt x="14743" y="15124"/>
                    <a:pt x="19574" y="21399"/>
                  </a:cubicBezTo>
                  <a:cubicBezTo>
                    <a:pt x="16371" y="19158"/>
                    <a:pt x="12903" y="17306"/>
                    <a:pt x="9265" y="15897"/>
                  </a:cubicBezTo>
                  <a:cubicBezTo>
                    <a:pt x="7895" y="15370"/>
                    <a:pt x="6458" y="14895"/>
                    <a:pt x="4997" y="14895"/>
                  </a:cubicBezTo>
                  <a:cubicBezTo>
                    <a:pt x="4841" y="14895"/>
                    <a:pt x="4685" y="14900"/>
                    <a:pt x="4529" y="14912"/>
                  </a:cubicBezTo>
                  <a:cubicBezTo>
                    <a:pt x="2908" y="15036"/>
                    <a:pt x="1245" y="15932"/>
                    <a:pt x="661" y="17454"/>
                  </a:cubicBezTo>
                  <a:cubicBezTo>
                    <a:pt x="0" y="19170"/>
                    <a:pt x="914" y="21180"/>
                    <a:pt x="2371" y="22312"/>
                  </a:cubicBezTo>
                  <a:cubicBezTo>
                    <a:pt x="3821" y="23439"/>
                    <a:pt x="5691" y="23863"/>
                    <a:pt x="7508" y="24159"/>
                  </a:cubicBezTo>
                  <a:cubicBezTo>
                    <a:pt x="10804" y="24696"/>
                    <a:pt x="14153" y="24895"/>
                    <a:pt x="17421" y="25567"/>
                  </a:cubicBezTo>
                  <a:cubicBezTo>
                    <a:pt x="20693" y="26240"/>
                    <a:pt x="23948" y="27443"/>
                    <a:pt x="26419" y="29685"/>
                  </a:cubicBezTo>
                  <a:cubicBezTo>
                    <a:pt x="22015" y="28003"/>
                    <a:pt x="17315" y="27102"/>
                    <a:pt x="12596" y="27048"/>
                  </a:cubicBezTo>
                  <a:cubicBezTo>
                    <a:pt x="12513" y="27047"/>
                    <a:pt x="12429" y="27047"/>
                    <a:pt x="12345" y="27047"/>
                  </a:cubicBezTo>
                  <a:cubicBezTo>
                    <a:pt x="11073" y="27047"/>
                    <a:pt x="9770" y="27141"/>
                    <a:pt x="8652" y="27733"/>
                  </a:cubicBezTo>
                  <a:cubicBezTo>
                    <a:pt x="7454" y="28363"/>
                    <a:pt x="6540" y="29707"/>
                    <a:pt x="6817" y="31029"/>
                  </a:cubicBezTo>
                  <a:cubicBezTo>
                    <a:pt x="6983" y="31843"/>
                    <a:pt x="7572" y="32521"/>
                    <a:pt x="8251" y="33005"/>
                  </a:cubicBezTo>
                  <a:cubicBezTo>
                    <a:pt x="9515" y="33895"/>
                    <a:pt x="10984" y="34170"/>
                    <a:pt x="12527" y="34170"/>
                  </a:cubicBezTo>
                  <a:cubicBezTo>
                    <a:pt x="14368" y="34170"/>
                    <a:pt x="16314" y="33779"/>
                    <a:pt x="18145" y="33571"/>
                  </a:cubicBezTo>
                  <a:cubicBezTo>
                    <a:pt x="19051" y="33467"/>
                    <a:pt x="19963" y="33416"/>
                    <a:pt x="20874" y="33416"/>
                  </a:cubicBezTo>
                  <a:cubicBezTo>
                    <a:pt x="24567" y="33416"/>
                    <a:pt x="28259" y="34261"/>
                    <a:pt x="31579" y="35888"/>
                  </a:cubicBezTo>
                  <a:cubicBezTo>
                    <a:pt x="28943" y="35770"/>
                    <a:pt x="26307" y="35651"/>
                    <a:pt x="23678" y="35540"/>
                  </a:cubicBezTo>
                  <a:cubicBezTo>
                    <a:pt x="23024" y="35511"/>
                    <a:pt x="22362" y="35484"/>
                    <a:pt x="21703" y="35484"/>
                  </a:cubicBezTo>
                  <a:cubicBezTo>
                    <a:pt x="20192" y="35484"/>
                    <a:pt x="18694" y="35628"/>
                    <a:pt x="17326" y="36236"/>
                  </a:cubicBezTo>
                  <a:cubicBezTo>
                    <a:pt x="16041" y="36808"/>
                    <a:pt x="14832" y="38093"/>
                    <a:pt x="15179" y="39456"/>
                  </a:cubicBezTo>
                  <a:cubicBezTo>
                    <a:pt x="15415" y="40352"/>
                    <a:pt x="16265" y="40959"/>
                    <a:pt x="17132" y="41296"/>
                  </a:cubicBezTo>
                  <a:cubicBezTo>
                    <a:pt x="18081" y="41663"/>
                    <a:pt x="19072" y="41795"/>
                    <a:pt x="20080" y="41795"/>
                  </a:cubicBezTo>
                  <a:cubicBezTo>
                    <a:pt x="21710" y="41795"/>
                    <a:pt x="23386" y="41450"/>
                    <a:pt x="25010" y="41195"/>
                  </a:cubicBezTo>
                  <a:cubicBezTo>
                    <a:pt x="27554" y="40795"/>
                    <a:pt x="29859" y="40485"/>
                    <a:pt x="32309" y="40485"/>
                  </a:cubicBezTo>
                  <a:cubicBezTo>
                    <a:pt x="34589" y="40485"/>
                    <a:pt x="36996" y="40753"/>
                    <a:pt x="39841" y="41467"/>
                  </a:cubicBezTo>
                  <a:cubicBezTo>
                    <a:pt x="40484" y="41426"/>
                    <a:pt x="41228" y="40335"/>
                    <a:pt x="40690" y="39502"/>
                  </a:cubicBezTo>
                  <a:cubicBezTo>
                    <a:pt x="40153" y="38672"/>
                    <a:pt x="39081" y="37527"/>
                    <a:pt x="38509" y="36726"/>
                  </a:cubicBezTo>
                  <a:cubicBezTo>
                    <a:pt x="36645" y="34113"/>
                    <a:pt x="35926" y="29206"/>
                    <a:pt x="36686" y="25610"/>
                  </a:cubicBezTo>
                  <a:cubicBezTo>
                    <a:pt x="37447" y="22007"/>
                    <a:pt x="38326" y="19860"/>
                    <a:pt x="39516" y="16375"/>
                  </a:cubicBezTo>
                  <a:cubicBezTo>
                    <a:pt x="39824" y="15478"/>
                    <a:pt x="40101" y="14523"/>
                    <a:pt x="39911" y="13597"/>
                  </a:cubicBezTo>
                  <a:cubicBezTo>
                    <a:pt x="39732" y="12681"/>
                    <a:pt x="38970" y="11821"/>
                    <a:pt x="38047" y="11821"/>
                  </a:cubicBezTo>
                  <a:cubicBezTo>
                    <a:pt x="38032" y="11821"/>
                    <a:pt x="38016" y="11822"/>
                    <a:pt x="38001" y="11822"/>
                  </a:cubicBezTo>
                  <a:cubicBezTo>
                    <a:pt x="37377" y="11846"/>
                    <a:pt x="36822" y="12247"/>
                    <a:pt x="36391" y="12695"/>
                  </a:cubicBezTo>
                  <a:cubicBezTo>
                    <a:pt x="34887" y="14245"/>
                    <a:pt x="34321" y="16452"/>
                    <a:pt x="33809" y="18545"/>
                  </a:cubicBezTo>
                  <a:cubicBezTo>
                    <a:pt x="33237" y="20886"/>
                    <a:pt x="32658" y="23232"/>
                    <a:pt x="32086" y="25575"/>
                  </a:cubicBezTo>
                  <a:cubicBezTo>
                    <a:pt x="31957" y="26117"/>
                    <a:pt x="31680" y="26778"/>
                    <a:pt x="31125" y="26783"/>
                  </a:cubicBezTo>
                  <a:cubicBezTo>
                    <a:pt x="30270" y="20455"/>
                    <a:pt x="33567" y="14139"/>
                    <a:pt x="32853" y="7789"/>
                  </a:cubicBezTo>
                  <a:cubicBezTo>
                    <a:pt x="32741" y="6804"/>
                    <a:pt x="32475" y="5736"/>
                    <a:pt x="31674" y="5152"/>
                  </a:cubicBezTo>
                  <a:cubicBezTo>
                    <a:pt x="31324" y="4898"/>
                    <a:pt x="30930" y="4786"/>
                    <a:pt x="30528" y="4786"/>
                  </a:cubicBezTo>
                  <a:cubicBezTo>
                    <a:pt x="29313" y="4786"/>
                    <a:pt x="28021" y="5809"/>
                    <a:pt x="27605" y="7046"/>
                  </a:cubicBezTo>
                  <a:cubicBezTo>
                    <a:pt x="27051" y="8697"/>
                    <a:pt x="27492" y="10489"/>
                    <a:pt x="27711" y="12217"/>
                  </a:cubicBezTo>
                  <a:cubicBezTo>
                    <a:pt x="28164" y="15684"/>
                    <a:pt x="27699" y="19264"/>
                    <a:pt x="26384" y="22508"/>
                  </a:cubicBezTo>
                  <a:cubicBezTo>
                    <a:pt x="26321" y="22524"/>
                    <a:pt x="26261" y="22532"/>
                    <a:pt x="26203" y="22532"/>
                  </a:cubicBezTo>
                  <a:cubicBezTo>
                    <a:pt x="25566" y="22532"/>
                    <a:pt x="25233" y="21575"/>
                    <a:pt x="25211" y="20862"/>
                  </a:cubicBezTo>
                  <a:cubicBezTo>
                    <a:pt x="25104" y="17448"/>
                    <a:pt x="25263" y="14010"/>
                    <a:pt x="24775" y="10630"/>
                  </a:cubicBezTo>
                  <a:cubicBezTo>
                    <a:pt x="24291" y="7252"/>
                    <a:pt x="23088" y="3850"/>
                    <a:pt x="20658" y="1449"/>
                  </a:cubicBezTo>
                  <a:cubicBezTo>
                    <a:pt x="19998" y="794"/>
                    <a:pt x="19220" y="205"/>
                    <a:pt x="18305" y="40"/>
                  </a:cubicBezTo>
                  <a:cubicBezTo>
                    <a:pt x="18162" y="14"/>
                    <a:pt x="18015" y="1"/>
                    <a:pt x="17867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1"/>
            <p:cNvSpPr/>
            <p:nvPr/>
          </p:nvSpPr>
          <p:spPr>
            <a:xfrm>
              <a:off x="5628539" y="2913297"/>
              <a:ext cx="1278574" cy="57553"/>
            </a:xfrm>
            <a:custGeom>
              <a:avLst/>
              <a:gdLst/>
              <a:ahLst/>
              <a:cxnLst/>
              <a:rect l="l" t="t" r="r" b="b"/>
              <a:pathLst>
                <a:path w="95416" h="4295" extrusionOk="0">
                  <a:moveTo>
                    <a:pt x="47243" y="0"/>
                  </a:moveTo>
                  <a:cubicBezTo>
                    <a:pt x="20777" y="0"/>
                    <a:pt x="1" y="1474"/>
                    <a:pt x="1" y="2394"/>
                  </a:cubicBezTo>
                  <a:cubicBezTo>
                    <a:pt x="1" y="3308"/>
                    <a:pt x="20947" y="4293"/>
                    <a:pt x="47413" y="4293"/>
                  </a:cubicBezTo>
                  <a:cubicBezTo>
                    <a:pt x="50961" y="4293"/>
                    <a:pt x="54420" y="4294"/>
                    <a:pt x="57751" y="4294"/>
                  </a:cubicBezTo>
                  <a:cubicBezTo>
                    <a:pt x="79266" y="4294"/>
                    <a:pt x="95416" y="4241"/>
                    <a:pt x="95416" y="3450"/>
                  </a:cubicBezTo>
                  <a:cubicBezTo>
                    <a:pt x="95416" y="2530"/>
                    <a:pt x="73709" y="0"/>
                    <a:pt x="47243" y="0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1"/>
            <p:cNvSpPr/>
            <p:nvPr/>
          </p:nvSpPr>
          <p:spPr>
            <a:xfrm>
              <a:off x="5629557" y="2222580"/>
              <a:ext cx="674476" cy="725999"/>
            </a:xfrm>
            <a:custGeom>
              <a:avLst/>
              <a:gdLst/>
              <a:ahLst/>
              <a:cxnLst/>
              <a:rect l="l" t="t" r="r" b="b"/>
              <a:pathLst>
                <a:path w="50334" h="54179" extrusionOk="0">
                  <a:moveTo>
                    <a:pt x="20525" y="0"/>
                  </a:moveTo>
                  <a:cubicBezTo>
                    <a:pt x="13696" y="0"/>
                    <a:pt x="6619" y="1061"/>
                    <a:pt x="3576" y="1579"/>
                  </a:cubicBezTo>
                  <a:cubicBezTo>
                    <a:pt x="2679" y="1734"/>
                    <a:pt x="2013" y="2494"/>
                    <a:pt x="1977" y="3408"/>
                  </a:cubicBezTo>
                  <a:lnTo>
                    <a:pt x="38" y="52660"/>
                  </a:lnTo>
                  <a:cubicBezTo>
                    <a:pt x="0" y="53508"/>
                    <a:pt x="681" y="54179"/>
                    <a:pt x="1486" y="54179"/>
                  </a:cubicBezTo>
                  <a:cubicBezTo>
                    <a:pt x="1578" y="54179"/>
                    <a:pt x="1671" y="54170"/>
                    <a:pt x="1765" y="54152"/>
                  </a:cubicBezTo>
                  <a:cubicBezTo>
                    <a:pt x="5498" y="53422"/>
                    <a:pt x="13990" y="51811"/>
                    <a:pt x="17210" y="51610"/>
                  </a:cubicBezTo>
                  <a:cubicBezTo>
                    <a:pt x="22932" y="51259"/>
                    <a:pt x="27924" y="51134"/>
                    <a:pt x="32123" y="51134"/>
                  </a:cubicBezTo>
                  <a:cubicBezTo>
                    <a:pt x="42301" y="51134"/>
                    <a:pt x="47827" y="51865"/>
                    <a:pt x="47827" y="51865"/>
                  </a:cubicBezTo>
                  <a:lnTo>
                    <a:pt x="50333" y="5549"/>
                  </a:lnTo>
                  <a:cubicBezTo>
                    <a:pt x="50333" y="5549"/>
                    <a:pt x="27259" y="0"/>
                    <a:pt x="20525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1"/>
            <p:cNvSpPr/>
            <p:nvPr/>
          </p:nvSpPr>
          <p:spPr>
            <a:xfrm>
              <a:off x="6270359" y="2220758"/>
              <a:ext cx="666007" cy="741489"/>
            </a:xfrm>
            <a:custGeom>
              <a:avLst/>
              <a:gdLst/>
              <a:ahLst/>
              <a:cxnLst/>
              <a:rect l="l" t="t" r="r" b="b"/>
              <a:pathLst>
                <a:path w="49702" h="55335" extrusionOk="0">
                  <a:moveTo>
                    <a:pt x="25658" y="0"/>
                  </a:moveTo>
                  <a:cubicBezTo>
                    <a:pt x="18924" y="0"/>
                    <a:pt x="2701" y="4794"/>
                    <a:pt x="2701" y="4794"/>
                  </a:cubicBezTo>
                  <a:lnTo>
                    <a:pt x="0" y="52018"/>
                  </a:lnTo>
                  <a:cubicBezTo>
                    <a:pt x="0" y="52018"/>
                    <a:pt x="5142" y="51840"/>
                    <a:pt x="12241" y="51840"/>
                  </a:cubicBezTo>
                  <a:cubicBezTo>
                    <a:pt x="17533" y="51840"/>
                    <a:pt x="23914" y="51939"/>
                    <a:pt x="30064" y="52284"/>
                  </a:cubicBezTo>
                  <a:cubicBezTo>
                    <a:pt x="33066" y="52454"/>
                    <a:pt x="40737" y="54258"/>
                    <a:pt x="44835" y="55267"/>
                  </a:cubicBezTo>
                  <a:cubicBezTo>
                    <a:pt x="45018" y="55313"/>
                    <a:pt x="45200" y="55334"/>
                    <a:pt x="45378" y="55334"/>
                  </a:cubicBezTo>
                  <a:cubicBezTo>
                    <a:pt x="46549" y="55334"/>
                    <a:pt x="47568" y="54407"/>
                    <a:pt x="47625" y="53174"/>
                  </a:cubicBezTo>
                  <a:lnTo>
                    <a:pt x="49660" y="6209"/>
                  </a:lnTo>
                  <a:cubicBezTo>
                    <a:pt x="49701" y="5160"/>
                    <a:pt x="49016" y="4216"/>
                    <a:pt x="48003" y="3939"/>
                  </a:cubicBezTo>
                  <a:cubicBezTo>
                    <a:pt x="43787" y="2790"/>
                    <a:pt x="32824" y="0"/>
                    <a:pt x="25658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1"/>
            <p:cNvSpPr/>
            <p:nvPr/>
          </p:nvSpPr>
          <p:spPr>
            <a:xfrm>
              <a:off x="5680477" y="2201663"/>
              <a:ext cx="614390" cy="715815"/>
            </a:xfrm>
            <a:custGeom>
              <a:avLst/>
              <a:gdLst/>
              <a:ahLst/>
              <a:cxnLst/>
              <a:rect l="l" t="t" r="r" b="b"/>
              <a:pathLst>
                <a:path w="45850" h="53419" extrusionOk="0">
                  <a:moveTo>
                    <a:pt x="18029" y="0"/>
                  </a:moveTo>
                  <a:cubicBezTo>
                    <a:pt x="15689" y="0"/>
                    <a:pt x="13157" y="92"/>
                    <a:pt x="10419" y="293"/>
                  </a:cubicBezTo>
                  <a:cubicBezTo>
                    <a:pt x="5125" y="682"/>
                    <a:pt x="1279" y="2811"/>
                    <a:pt x="1279" y="2811"/>
                  </a:cubicBezTo>
                  <a:lnTo>
                    <a:pt x="0" y="51968"/>
                  </a:lnTo>
                  <a:cubicBezTo>
                    <a:pt x="0" y="51968"/>
                    <a:pt x="6684" y="48762"/>
                    <a:pt x="15859" y="48762"/>
                  </a:cubicBezTo>
                  <a:cubicBezTo>
                    <a:pt x="16226" y="48762"/>
                    <a:pt x="16598" y="48767"/>
                    <a:pt x="16972" y="48778"/>
                  </a:cubicBezTo>
                  <a:cubicBezTo>
                    <a:pt x="29950" y="49145"/>
                    <a:pt x="44021" y="53419"/>
                    <a:pt x="44021" y="53419"/>
                  </a:cubicBezTo>
                  <a:lnTo>
                    <a:pt x="45850" y="9410"/>
                  </a:lnTo>
                  <a:cubicBezTo>
                    <a:pt x="45850" y="9410"/>
                    <a:pt x="41760" y="0"/>
                    <a:pt x="18029" y="0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1"/>
            <p:cNvSpPr/>
            <p:nvPr/>
          </p:nvSpPr>
          <p:spPr>
            <a:xfrm>
              <a:off x="5720302" y="2166836"/>
              <a:ext cx="586652" cy="750641"/>
            </a:xfrm>
            <a:custGeom>
              <a:avLst/>
              <a:gdLst/>
              <a:ahLst/>
              <a:cxnLst/>
              <a:rect l="l" t="t" r="r" b="b"/>
              <a:pathLst>
                <a:path w="43780" h="56018" extrusionOk="0">
                  <a:moveTo>
                    <a:pt x="12667" y="0"/>
                  </a:moveTo>
                  <a:cubicBezTo>
                    <a:pt x="6106" y="0"/>
                    <a:pt x="1574" y="758"/>
                    <a:pt x="1574" y="758"/>
                  </a:cubicBezTo>
                  <a:lnTo>
                    <a:pt x="0" y="49314"/>
                  </a:lnTo>
                  <a:cubicBezTo>
                    <a:pt x="0" y="49314"/>
                    <a:pt x="4458" y="47903"/>
                    <a:pt x="10103" y="47903"/>
                  </a:cubicBezTo>
                  <a:cubicBezTo>
                    <a:pt x="10862" y="47903"/>
                    <a:pt x="11642" y="47928"/>
                    <a:pt x="12436" y="47986"/>
                  </a:cubicBezTo>
                  <a:cubicBezTo>
                    <a:pt x="28619" y="49172"/>
                    <a:pt x="41049" y="56018"/>
                    <a:pt x="41049" y="56018"/>
                  </a:cubicBezTo>
                  <a:lnTo>
                    <a:pt x="43779" y="7533"/>
                  </a:lnTo>
                  <a:cubicBezTo>
                    <a:pt x="43779" y="7533"/>
                    <a:pt x="33354" y="1153"/>
                    <a:pt x="17956" y="167"/>
                  </a:cubicBezTo>
                  <a:cubicBezTo>
                    <a:pt x="16091" y="48"/>
                    <a:pt x="14315" y="0"/>
                    <a:pt x="12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1"/>
            <p:cNvSpPr/>
            <p:nvPr/>
          </p:nvSpPr>
          <p:spPr>
            <a:xfrm>
              <a:off x="6270426" y="2241595"/>
              <a:ext cx="637880" cy="684901"/>
            </a:xfrm>
            <a:custGeom>
              <a:avLst/>
              <a:gdLst/>
              <a:ahLst/>
              <a:cxnLst/>
              <a:rect l="l" t="t" r="r" b="b"/>
              <a:pathLst>
                <a:path w="47603" h="51112" extrusionOk="0">
                  <a:moveTo>
                    <a:pt x="23578" y="1"/>
                  </a:moveTo>
                  <a:cubicBezTo>
                    <a:pt x="6183" y="1"/>
                    <a:pt x="3033" y="6706"/>
                    <a:pt x="3033" y="6706"/>
                  </a:cubicBezTo>
                  <a:lnTo>
                    <a:pt x="1" y="50446"/>
                  </a:lnTo>
                  <a:cubicBezTo>
                    <a:pt x="1" y="50446"/>
                    <a:pt x="13000" y="47668"/>
                    <a:pt x="24881" y="47668"/>
                  </a:cubicBezTo>
                  <a:cubicBezTo>
                    <a:pt x="26730" y="47668"/>
                    <a:pt x="28552" y="47736"/>
                    <a:pt x="30294" y="47891"/>
                  </a:cubicBezTo>
                  <a:cubicBezTo>
                    <a:pt x="38875" y="48658"/>
                    <a:pt x="45155" y="51111"/>
                    <a:pt x="45155" y="51111"/>
                  </a:cubicBezTo>
                  <a:lnTo>
                    <a:pt x="47603" y="4017"/>
                  </a:lnTo>
                  <a:cubicBezTo>
                    <a:pt x="47603" y="4017"/>
                    <a:pt x="43268" y="2048"/>
                    <a:pt x="38020" y="1235"/>
                  </a:cubicBezTo>
                  <a:cubicBezTo>
                    <a:pt x="32358" y="357"/>
                    <a:pt x="27589" y="1"/>
                    <a:pt x="23578" y="1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1"/>
            <p:cNvSpPr/>
            <p:nvPr/>
          </p:nvSpPr>
          <p:spPr>
            <a:xfrm>
              <a:off x="6270426" y="2199934"/>
              <a:ext cx="604380" cy="717637"/>
            </a:xfrm>
            <a:custGeom>
              <a:avLst/>
              <a:gdLst/>
              <a:ahLst/>
              <a:cxnLst/>
              <a:rect l="l" t="t" r="r" b="b"/>
              <a:pathLst>
                <a:path w="45103" h="53555" extrusionOk="0">
                  <a:moveTo>
                    <a:pt x="27766" y="0"/>
                  </a:moveTo>
                  <a:cubicBezTo>
                    <a:pt x="12908" y="0"/>
                    <a:pt x="2679" y="5033"/>
                    <a:pt x="2679" y="5033"/>
                  </a:cubicBezTo>
                  <a:lnTo>
                    <a:pt x="1" y="53555"/>
                  </a:lnTo>
                  <a:cubicBezTo>
                    <a:pt x="1" y="53555"/>
                    <a:pt x="13969" y="48116"/>
                    <a:pt x="29981" y="48116"/>
                  </a:cubicBezTo>
                  <a:cubicBezTo>
                    <a:pt x="30150" y="48116"/>
                    <a:pt x="30320" y="48116"/>
                    <a:pt x="30489" y="48117"/>
                  </a:cubicBezTo>
                  <a:cubicBezTo>
                    <a:pt x="37206" y="48164"/>
                    <a:pt x="42778" y="50434"/>
                    <a:pt x="42778" y="50434"/>
                  </a:cubicBezTo>
                  <a:lnTo>
                    <a:pt x="45102" y="1914"/>
                  </a:lnTo>
                  <a:cubicBezTo>
                    <a:pt x="45102" y="1914"/>
                    <a:pt x="38126" y="163"/>
                    <a:pt x="28821" y="9"/>
                  </a:cubicBezTo>
                  <a:cubicBezTo>
                    <a:pt x="28467" y="3"/>
                    <a:pt x="28115" y="0"/>
                    <a:pt x="27766" y="0"/>
                  </a:cubicBezTo>
                  <a:close/>
                </a:path>
              </a:pathLst>
            </a:custGeom>
            <a:solidFill>
              <a:srgbClr val="F7F5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71"/>
            <p:cNvSpPr/>
            <p:nvPr/>
          </p:nvSpPr>
          <p:spPr>
            <a:xfrm>
              <a:off x="5997883" y="2343904"/>
              <a:ext cx="140459" cy="148928"/>
            </a:xfrm>
            <a:custGeom>
              <a:avLst/>
              <a:gdLst/>
              <a:ahLst/>
              <a:cxnLst/>
              <a:rect l="l" t="t" r="r" b="b"/>
              <a:pathLst>
                <a:path w="10482" h="11114" extrusionOk="0">
                  <a:moveTo>
                    <a:pt x="9053" y="1"/>
                  </a:moveTo>
                  <a:cubicBezTo>
                    <a:pt x="8830" y="1"/>
                    <a:pt x="8603" y="46"/>
                    <a:pt x="8386" y="110"/>
                  </a:cubicBezTo>
                  <a:cubicBezTo>
                    <a:pt x="7302" y="434"/>
                    <a:pt x="6399" y="1230"/>
                    <a:pt x="5762" y="2174"/>
                  </a:cubicBezTo>
                  <a:cubicBezTo>
                    <a:pt x="5131" y="3112"/>
                    <a:pt x="4736" y="4049"/>
                    <a:pt x="4424" y="5140"/>
                  </a:cubicBezTo>
                  <a:cubicBezTo>
                    <a:pt x="4347" y="4125"/>
                    <a:pt x="4265" y="3088"/>
                    <a:pt x="3876" y="2149"/>
                  </a:cubicBezTo>
                  <a:cubicBezTo>
                    <a:pt x="3481" y="1213"/>
                    <a:pt x="2714" y="369"/>
                    <a:pt x="1718" y="151"/>
                  </a:cubicBezTo>
                  <a:cubicBezTo>
                    <a:pt x="1612" y="127"/>
                    <a:pt x="1503" y="111"/>
                    <a:pt x="1397" y="111"/>
                  </a:cubicBezTo>
                  <a:cubicBezTo>
                    <a:pt x="1319" y="111"/>
                    <a:pt x="1243" y="120"/>
                    <a:pt x="1168" y="140"/>
                  </a:cubicBezTo>
                  <a:cubicBezTo>
                    <a:pt x="691" y="252"/>
                    <a:pt x="414" y="747"/>
                    <a:pt x="278" y="1218"/>
                  </a:cubicBezTo>
                  <a:cubicBezTo>
                    <a:pt x="1" y="2185"/>
                    <a:pt x="90" y="3235"/>
                    <a:pt x="379" y="4209"/>
                  </a:cubicBezTo>
                  <a:cubicBezTo>
                    <a:pt x="662" y="5175"/>
                    <a:pt x="1133" y="6077"/>
                    <a:pt x="1623" y="6961"/>
                  </a:cubicBezTo>
                  <a:cubicBezTo>
                    <a:pt x="2395" y="8371"/>
                    <a:pt x="3215" y="9757"/>
                    <a:pt x="4070" y="11114"/>
                  </a:cubicBezTo>
                  <a:cubicBezTo>
                    <a:pt x="5716" y="9481"/>
                    <a:pt x="7166" y="7900"/>
                    <a:pt x="8493" y="6001"/>
                  </a:cubicBezTo>
                  <a:cubicBezTo>
                    <a:pt x="9295" y="4851"/>
                    <a:pt x="10079" y="3643"/>
                    <a:pt x="10332" y="2263"/>
                  </a:cubicBezTo>
                  <a:cubicBezTo>
                    <a:pt x="10481" y="1436"/>
                    <a:pt x="10310" y="399"/>
                    <a:pt x="9537" y="86"/>
                  </a:cubicBezTo>
                  <a:cubicBezTo>
                    <a:pt x="9381" y="26"/>
                    <a:pt x="9218" y="1"/>
                    <a:pt x="9053" y="1"/>
                  </a:cubicBez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71"/>
            <p:cNvSpPr/>
            <p:nvPr/>
          </p:nvSpPr>
          <p:spPr>
            <a:xfrm>
              <a:off x="5858965" y="2233702"/>
              <a:ext cx="107642" cy="112788"/>
            </a:xfrm>
            <a:custGeom>
              <a:avLst/>
              <a:gdLst/>
              <a:ahLst/>
              <a:cxnLst/>
              <a:rect l="l" t="t" r="r" b="b"/>
              <a:pathLst>
                <a:path w="8033" h="8417" extrusionOk="0">
                  <a:moveTo>
                    <a:pt x="4388" y="1"/>
                  </a:moveTo>
                  <a:cubicBezTo>
                    <a:pt x="4233" y="1"/>
                    <a:pt x="4082" y="37"/>
                    <a:pt x="3941" y="120"/>
                  </a:cubicBezTo>
                  <a:cubicBezTo>
                    <a:pt x="3688" y="273"/>
                    <a:pt x="3533" y="544"/>
                    <a:pt x="3427" y="815"/>
                  </a:cubicBezTo>
                  <a:cubicBezTo>
                    <a:pt x="3127" y="1611"/>
                    <a:pt x="3192" y="2513"/>
                    <a:pt x="3463" y="3321"/>
                  </a:cubicBezTo>
                  <a:cubicBezTo>
                    <a:pt x="3734" y="4129"/>
                    <a:pt x="4118" y="4796"/>
                    <a:pt x="4625" y="5479"/>
                  </a:cubicBezTo>
                  <a:cubicBezTo>
                    <a:pt x="3982" y="5060"/>
                    <a:pt x="3327" y="4636"/>
                    <a:pt x="2584" y="4442"/>
                  </a:cubicBezTo>
                  <a:cubicBezTo>
                    <a:pt x="2341" y="4379"/>
                    <a:pt x="2085" y="4345"/>
                    <a:pt x="1830" y="4345"/>
                  </a:cubicBezTo>
                  <a:cubicBezTo>
                    <a:pt x="1313" y="4345"/>
                    <a:pt x="799" y="4486"/>
                    <a:pt x="408" y="4818"/>
                  </a:cubicBezTo>
                  <a:cubicBezTo>
                    <a:pt x="302" y="4908"/>
                    <a:pt x="207" y="5014"/>
                    <a:pt x="149" y="5144"/>
                  </a:cubicBezTo>
                  <a:cubicBezTo>
                    <a:pt x="1" y="5479"/>
                    <a:pt x="166" y="5869"/>
                    <a:pt x="390" y="6170"/>
                  </a:cubicBezTo>
                  <a:cubicBezTo>
                    <a:pt x="844" y="6777"/>
                    <a:pt x="1511" y="7202"/>
                    <a:pt x="2219" y="7472"/>
                  </a:cubicBezTo>
                  <a:cubicBezTo>
                    <a:pt x="2932" y="7744"/>
                    <a:pt x="3681" y="7874"/>
                    <a:pt x="4436" y="7986"/>
                  </a:cubicBezTo>
                  <a:cubicBezTo>
                    <a:pt x="5627" y="8168"/>
                    <a:pt x="6830" y="8310"/>
                    <a:pt x="8033" y="8416"/>
                  </a:cubicBezTo>
                  <a:cubicBezTo>
                    <a:pt x="7809" y="6688"/>
                    <a:pt x="7526" y="5102"/>
                    <a:pt x="6995" y="3439"/>
                  </a:cubicBezTo>
                  <a:cubicBezTo>
                    <a:pt x="6677" y="2437"/>
                    <a:pt x="6312" y="1416"/>
                    <a:pt x="5604" y="638"/>
                  </a:cubicBezTo>
                  <a:cubicBezTo>
                    <a:pt x="5290" y="293"/>
                    <a:pt x="4827" y="1"/>
                    <a:pt x="4388" y="1"/>
                  </a:cubicBez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71"/>
            <p:cNvSpPr/>
            <p:nvPr/>
          </p:nvSpPr>
          <p:spPr>
            <a:xfrm>
              <a:off x="6150402" y="2209046"/>
              <a:ext cx="90249" cy="555149"/>
            </a:xfrm>
            <a:custGeom>
              <a:avLst/>
              <a:gdLst/>
              <a:ahLst/>
              <a:cxnLst/>
              <a:rect l="l" t="t" r="r" b="b"/>
              <a:pathLst>
                <a:path w="6735" h="41429" extrusionOk="0">
                  <a:moveTo>
                    <a:pt x="1569" y="1"/>
                  </a:moveTo>
                  <a:lnTo>
                    <a:pt x="1664" y="32"/>
                  </a:lnTo>
                  <a:lnTo>
                    <a:pt x="1664" y="32"/>
                  </a:lnTo>
                  <a:cubicBezTo>
                    <a:pt x="1633" y="21"/>
                    <a:pt x="1602" y="11"/>
                    <a:pt x="1569" y="1"/>
                  </a:cubicBezTo>
                  <a:close/>
                  <a:moveTo>
                    <a:pt x="1664" y="32"/>
                  </a:moveTo>
                  <a:lnTo>
                    <a:pt x="1664" y="32"/>
                  </a:lnTo>
                  <a:cubicBezTo>
                    <a:pt x="2173" y="215"/>
                    <a:pt x="2381" y="575"/>
                    <a:pt x="2347" y="1086"/>
                  </a:cubicBezTo>
                  <a:lnTo>
                    <a:pt x="1" y="40821"/>
                  </a:lnTo>
                  <a:lnTo>
                    <a:pt x="1" y="40821"/>
                  </a:lnTo>
                  <a:lnTo>
                    <a:pt x="2477" y="38556"/>
                  </a:lnTo>
                  <a:lnTo>
                    <a:pt x="4371" y="41428"/>
                  </a:lnTo>
                  <a:lnTo>
                    <a:pt x="6664" y="2561"/>
                  </a:lnTo>
                  <a:cubicBezTo>
                    <a:pt x="6694" y="2053"/>
                    <a:pt x="6735" y="1824"/>
                    <a:pt x="6211" y="1517"/>
                  </a:cubicBezTo>
                  <a:lnTo>
                    <a:pt x="1664" y="32"/>
                  </a:ln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55"/>
          <p:cNvSpPr txBox="1">
            <a:spLocks noGrp="1"/>
          </p:cNvSpPr>
          <p:nvPr>
            <p:ph type="title"/>
          </p:nvPr>
        </p:nvSpPr>
        <p:spPr>
          <a:xfrm>
            <a:off x="715100" y="1452350"/>
            <a:ext cx="2589900" cy="9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N</a:t>
            </a:r>
            <a:r>
              <a:rPr lang="en" dirty="0" smtClean="0"/>
              <a:t>hạc sôi động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343" name="Google Shape;2343;p55"/>
          <p:cNvSpPr txBox="1">
            <a:spLocks noGrp="1"/>
          </p:cNvSpPr>
          <p:nvPr>
            <p:ph type="subTitle" idx="1"/>
          </p:nvPr>
        </p:nvSpPr>
        <p:spPr>
          <a:xfrm>
            <a:off x="720000" y="2551450"/>
            <a:ext cx="264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replace the image on the screen with your own work. Just right-click on it and select “Replace image”</a:t>
            </a:r>
            <a:endParaRPr dirty="0"/>
          </a:p>
        </p:txBody>
      </p:sp>
      <p:grpSp>
        <p:nvGrpSpPr>
          <p:cNvPr id="2344" name="Google Shape;2344;p55"/>
          <p:cNvGrpSpPr/>
          <p:nvPr/>
        </p:nvGrpSpPr>
        <p:grpSpPr>
          <a:xfrm>
            <a:off x="5164226" y="751287"/>
            <a:ext cx="2273263" cy="3640926"/>
            <a:chOff x="5140623" y="179124"/>
            <a:chExt cx="2599500" cy="4163438"/>
          </a:xfrm>
        </p:grpSpPr>
        <p:sp>
          <p:nvSpPr>
            <p:cNvPr id="2345" name="Google Shape;2345;p55"/>
            <p:cNvSpPr/>
            <p:nvPr/>
          </p:nvSpPr>
          <p:spPr>
            <a:xfrm rot="3584914">
              <a:off x="6621098" y="486052"/>
              <a:ext cx="763404" cy="693885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6" name="Google Shape;2346;p55"/>
            <p:cNvGrpSpPr/>
            <p:nvPr/>
          </p:nvGrpSpPr>
          <p:grpSpPr>
            <a:xfrm rot="-5597737">
              <a:off x="6033116" y="662125"/>
              <a:ext cx="981751" cy="422361"/>
              <a:chOff x="3982075" y="3114313"/>
              <a:chExt cx="914725" cy="393525"/>
            </a:xfrm>
          </p:grpSpPr>
          <p:sp>
            <p:nvSpPr>
              <p:cNvPr id="2347" name="Google Shape;2347;p55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55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55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55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55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55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55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55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55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55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55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55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55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55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55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55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55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55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55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55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55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55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9" name="Google Shape;2369;p55"/>
            <p:cNvGrpSpPr/>
            <p:nvPr/>
          </p:nvGrpSpPr>
          <p:grpSpPr>
            <a:xfrm rot="955533" flipH="1">
              <a:off x="5994381" y="487414"/>
              <a:ext cx="675757" cy="771754"/>
              <a:chOff x="3729825" y="2296313"/>
              <a:chExt cx="568075" cy="648775"/>
            </a:xfrm>
          </p:grpSpPr>
          <p:sp>
            <p:nvSpPr>
              <p:cNvPr id="2370" name="Google Shape;2370;p55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55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55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55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55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55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55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55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55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55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55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55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55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55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55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5" name="Google Shape;2385;p55"/>
            <p:cNvGrpSpPr/>
            <p:nvPr/>
          </p:nvGrpSpPr>
          <p:grpSpPr>
            <a:xfrm rot="-2245492">
              <a:off x="6407939" y="452793"/>
              <a:ext cx="782709" cy="1102955"/>
              <a:chOff x="3728750" y="1868438"/>
              <a:chExt cx="670900" cy="945400"/>
            </a:xfrm>
          </p:grpSpPr>
          <p:sp>
            <p:nvSpPr>
              <p:cNvPr id="2386" name="Google Shape;2386;p55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55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55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55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0" name="Google Shape;2390;p55"/>
            <p:cNvGrpSpPr/>
            <p:nvPr/>
          </p:nvGrpSpPr>
          <p:grpSpPr>
            <a:xfrm rot="-3261670">
              <a:off x="5489553" y="486750"/>
              <a:ext cx="553649" cy="1142987"/>
              <a:chOff x="3566600" y="2164288"/>
              <a:chExt cx="515825" cy="1064900"/>
            </a:xfrm>
          </p:grpSpPr>
          <p:sp>
            <p:nvSpPr>
              <p:cNvPr id="2391" name="Google Shape;2391;p55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55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3" name="Google Shape;2393;p55"/>
            <p:cNvGrpSpPr/>
            <p:nvPr/>
          </p:nvGrpSpPr>
          <p:grpSpPr>
            <a:xfrm rot="-558104">
              <a:off x="7097689" y="610905"/>
              <a:ext cx="553694" cy="1143079"/>
              <a:chOff x="3566600" y="2164288"/>
              <a:chExt cx="515825" cy="1064900"/>
            </a:xfrm>
          </p:grpSpPr>
          <p:sp>
            <p:nvSpPr>
              <p:cNvPr id="2394" name="Google Shape;2394;p55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55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6" name="Google Shape;2396;p55"/>
            <p:cNvSpPr/>
            <p:nvPr/>
          </p:nvSpPr>
          <p:spPr>
            <a:xfrm rot="1896828">
              <a:off x="5567085" y="526363"/>
              <a:ext cx="763419" cy="693898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7" name="Google Shape;2397;p55"/>
            <p:cNvGrpSpPr/>
            <p:nvPr/>
          </p:nvGrpSpPr>
          <p:grpSpPr>
            <a:xfrm rot="-1235467">
              <a:off x="5440476" y="281529"/>
              <a:ext cx="782693" cy="1102933"/>
              <a:chOff x="3728750" y="1868438"/>
              <a:chExt cx="670900" cy="945400"/>
            </a:xfrm>
          </p:grpSpPr>
          <p:sp>
            <p:nvSpPr>
              <p:cNvPr id="2398" name="Google Shape;2398;p55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55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55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55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2" name="Google Shape;2402;p55"/>
            <p:cNvSpPr/>
            <p:nvPr/>
          </p:nvSpPr>
          <p:spPr>
            <a:xfrm>
              <a:off x="5559854" y="921544"/>
              <a:ext cx="1723335" cy="3421019"/>
            </a:xfrm>
            <a:custGeom>
              <a:avLst/>
              <a:gdLst/>
              <a:ahLst/>
              <a:cxnLst/>
              <a:rect l="l" t="t" r="r" b="b"/>
              <a:pathLst>
                <a:path w="21380" h="46836" extrusionOk="0">
                  <a:moveTo>
                    <a:pt x="2179" y="1"/>
                  </a:moveTo>
                  <a:cubicBezTo>
                    <a:pt x="988" y="1"/>
                    <a:pt x="0" y="957"/>
                    <a:pt x="0" y="2148"/>
                  </a:cubicBezTo>
                  <a:lnTo>
                    <a:pt x="0" y="44688"/>
                  </a:lnTo>
                  <a:cubicBezTo>
                    <a:pt x="0" y="45879"/>
                    <a:pt x="988" y="46836"/>
                    <a:pt x="2179" y="46836"/>
                  </a:cubicBezTo>
                  <a:lnTo>
                    <a:pt x="19186" y="46836"/>
                  </a:lnTo>
                  <a:cubicBezTo>
                    <a:pt x="20393" y="46836"/>
                    <a:pt x="21380" y="45879"/>
                    <a:pt x="21380" y="44688"/>
                  </a:cubicBezTo>
                  <a:lnTo>
                    <a:pt x="21380" y="2148"/>
                  </a:lnTo>
                  <a:cubicBezTo>
                    <a:pt x="21380" y="957"/>
                    <a:pt x="20393" y="1"/>
                    <a:pt x="19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3" name="Google Shape;2403;p55"/>
          <p:cNvSpPr/>
          <p:nvPr/>
        </p:nvSpPr>
        <p:spPr>
          <a:xfrm>
            <a:off x="5590792" y="1655715"/>
            <a:ext cx="1386778" cy="2477406"/>
          </a:xfrm>
          <a:custGeom>
            <a:avLst/>
            <a:gdLst/>
            <a:ahLst/>
            <a:cxnLst/>
            <a:rect l="l" t="t" r="r" b="b"/>
            <a:pathLst>
              <a:path w="19672" h="35143" extrusionOk="0">
                <a:moveTo>
                  <a:pt x="408" y="1"/>
                </a:moveTo>
                <a:cubicBezTo>
                  <a:pt x="189" y="1"/>
                  <a:pt x="1" y="173"/>
                  <a:pt x="1" y="393"/>
                </a:cubicBezTo>
                <a:lnTo>
                  <a:pt x="1" y="34735"/>
                </a:lnTo>
                <a:cubicBezTo>
                  <a:pt x="1" y="34955"/>
                  <a:pt x="189" y="35143"/>
                  <a:pt x="408" y="35143"/>
                </a:cubicBezTo>
                <a:lnTo>
                  <a:pt x="19280" y="35143"/>
                </a:lnTo>
                <a:cubicBezTo>
                  <a:pt x="19500" y="35143"/>
                  <a:pt x="19672" y="34955"/>
                  <a:pt x="19672" y="34735"/>
                </a:cubicBezTo>
                <a:lnTo>
                  <a:pt x="19672" y="393"/>
                </a:lnTo>
                <a:cubicBezTo>
                  <a:pt x="19672" y="173"/>
                  <a:pt x="19500" y="1"/>
                  <a:pt x="19280" y="1"/>
                </a:cubicBezTo>
                <a:close/>
              </a:path>
            </a:pathLst>
          </a:custGeom>
          <a:solidFill>
            <a:srgbClr val="F9F3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4" name="Google Shape;2404;p55"/>
          <p:cNvPicPr preferRelativeResize="0"/>
          <p:nvPr/>
        </p:nvPicPr>
        <p:blipFill rotWithShape="1">
          <a:blip r:embed="rId3">
            <a:alphaModFix/>
          </a:blip>
          <a:srcRect l="7436" r="61064"/>
          <a:stretch/>
        </p:blipFill>
        <p:spPr>
          <a:xfrm>
            <a:off x="5583783" y="1642931"/>
            <a:ext cx="1401000" cy="2502000"/>
          </a:xfrm>
          <a:prstGeom prst="roundRect">
            <a:avLst>
              <a:gd name="adj" fmla="val 3813"/>
            </a:avLst>
          </a:prstGeom>
          <a:noFill/>
          <a:ln>
            <a:noFill/>
          </a:ln>
        </p:spPr>
      </p:pic>
      <p:sp>
        <p:nvSpPr>
          <p:cNvPr id="2405" name="Google Shape;2405;p55"/>
          <p:cNvSpPr/>
          <p:nvPr/>
        </p:nvSpPr>
        <p:spPr>
          <a:xfrm>
            <a:off x="6206734" y="4191939"/>
            <a:ext cx="156000" cy="1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roup 66"/>
          <p:cNvGrpSpPr/>
          <p:nvPr/>
        </p:nvGrpSpPr>
        <p:grpSpPr>
          <a:xfrm>
            <a:off x="-189186" y="0"/>
            <a:ext cx="10010176" cy="5130256"/>
            <a:chOff x="2832626" y="1165924"/>
            <a:chExt cx="6769174" cy="3964332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9" t="19074" r="22068" b="6481"/>
            <a:stretch/>
          </p:blipFill>
          <p:spPr>
            <a:xfrm>
              <a:off x="2832626" y="1165924"/>
              <a:ext cx="6311373" cy="3964332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29044" y="2470657"/>
              <a:ext cx="4572756" cy="16241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Chú</a:t>
              </a:r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dê</a:t>
              </a:r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đen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318" t="-355"/>
          <a:stretch/>
        </p:blipFill>
        <p:spPr>
          <a:xfrm>
            <a:off x="1" y="-573621"/>
            <a:ext cx="9577250" cy="57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8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7"/>
            <a:ext cx="9144000" cy="5112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7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401" cy="5127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401" cy="51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p50"/>
          <p:cNvSpPr txBox="1">
            <a:spLocks noGrp="1"/>
          </p:cNvSpPr>
          <p:nvPr>
            <p:ph type="title"/>
          </p:nvPr>
        </p:nvSpPr>
        <p:spPr>
          <a:xfrm>
            <a:off x="133259" y="178210"/>
            <a:ext cx="8934450" cy="577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được nghe cô kể câu chuyện gì?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89" name="Google Shape;1989;p50"/>
          <p:cNvGrpSpPr/>
          <p:nvPr/>
        </p:nvGrpSpPr>
        <p:grpSpPr>
          <a:xfrm>
            <a:off x="261906" y="1359632"/>
            <a:ext cx="2194621" cy="2588376"/>
            <a:chOff x="915318" y="1485718"/>
            <a:chExt cx="1980884" cy="2336291"/>
          </a:xfrm>
        </p:grpSpPr>
        <p:sp>
          <p:nvSpPr>
            <p:cNvPr id="1990" name="Google Shape;1990;p50"/>
            <p:cNvSpPr/>
            <p:nvPr/>
          </p:nvSpPr>
          <p:spPr>
            <a:xfrm rot="3849215">
              <a:off x="1267323" y="1633549"/>
              <a:ext cx="763412" cy="693891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91" name="Google Shape;1991;p50"/>
            <p:cNvGrpSpPr/>
            <p:nvPr/>
          </p:nvGrpSpPr>
          <p:grpSpPr>
            <a:xfrm rot="-1000882">
              <a:off x="1650117" y="1648193"/>
              <a:ext cx="782739" cy="1102998"/>
              <a:chOff x="3728750" y="1868438"/>
              <a:chExt cx="670900" cy="945400"/>
            </a:xfrm>
          </p:grpSpPr>
          <p:sp>
            <p:nvSpPr>
              <p:cNvPr id="1992" name="Google Shape;1992;p50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50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50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50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6" name="Google Shape;1996;p50"/>
            <p:cNvGrpSpPr/>
            <p:nvPr/>
          </p:nvGrpSpPr>
          <p:grpSpPr>
            <a:xfrm rot="-3519707">
              <a:off x="1699125" y="2032404"/>
              <a:ext cx="981754" cy="422362"/>
              <a:chOff x="3982075" y="3114313"/>
              <a:chExt cx="914725" cy="393525"/>
            </a:xfrm>
          </p:grpSpPr>
          <p:sp>
            <p:nvSpPr>
              <p:cNvPr id="1997" name="Google Shape;1997;p50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50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50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50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50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50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50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50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50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50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50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50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50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50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50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50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50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50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50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50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50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50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9" name="Google Shape;2019;p50"/>
            <p:cNvGrpSpPr/>
            <p:nvPr/>
          </p:nvGrpSpPr>
          <p:grpSpPr>
            <a:xfrm rot="-1428154">
              <a:off x="2093430" y="1965005"/>
              <a:ext cx="675773" cy="771772"/>
              <a:chOff x="3729825" y="2296313"/>
              <a:chExt cx="568075" cy="648775"/>
            </a:xfrm>
          </p:grpSpPr>
          <p:sp>
            <p:nvSpPr>
              <p:cNvPr id="2020" name="Google Shape;2020;p50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50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50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50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50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50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50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50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50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50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50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50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50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50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50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5" name="Google Shape;2035;p50"/>
            <p:cNvGrpSpPr/>
            <p:nvPr/>
          </p:nvGrpSpPr>
          <p:grpSpPr>
            <a:xfrm>
              <a:off x="915318" y="1999665"/>
              <a:ext cx="1851916" cy="1822344"/>
              <a:chOff x="5651150" y="1318050"/>
              <a:chExt cx="2301375" cy="2264625"/>
            </a:xfrm>
          </p:grpSpPr>
          <p:sp>
            <p:nvSpPr>
              <p:cNvPr id="2036" name="Google Shape;2036;p50"/>
              <p:cNvSpPr/>
              <p:nvPr/>
            </p:nvSpPr>
            <p:spPr>
              <a:xfrm>
                <a:off x="6801750" y="1368450"/>
                <a:ext cx="224700" cy="674075"/>
              </a:xfrm>
              <a:custGeom>
                <a:avLst/>
                <a:gdLst/>
                <a:ahLst/>
                <a:cxnLst/>
                <a:rect l="l" t="t" r="r" b="b"/>
                <a:pathLst>
                  <a:path w="8988" h="26963" extrusionOk="0">
                    <a:moveTo>
                      <a:pt x="8988" y="0"/>
                    </a:moveTo>
                    <a:lnTo>
                      <a:pt x="0" y="26962"/>
                    </a:lnTo>
                    <a:lnTo>
                      <a:pt x="4497" y="25873"/>
                    </a:lnTo>
                    <a:lnTo>
                      <a:pt x="8988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50"/>
              <p:cNvSpPr/>
              <p:nvPr/>
            </p:nvSpPr>
            <p:spPr>
              <a:xfrm>
                <a:off x="6220225" y="1318050"/>
                <a:ext cx="1268100" cy="1443250"/>
              </a:xfrm>
              <a:custGeom>
                <a:avLst/>
                <a:gdLst/>
                <a:ahLst/>
                <a:cxnLst/>
                <a:rect l="l" t="t" r="r" b="b"/>
                <a:pathLst>
                  <a:path w="50724" h="57730" extrusionOk="0">
                    <a:moveTo>
                      <a:pt x="12384" y="1"/>
                    </a:moveTo>
                    <a:lnTo>
                      <a:pt x="0" y="42158"/>
                    </a:lnTo>
                    <a:lnTo>
                      <a:pt x="25361" y="28978"/>
                    </a:lnTo>
                    <a:lnTo>
                      <a:pt x="40135" y="57729"/>
                    </a:lnTo>
                    <a:lnTo>
                      <a:pt x="50723" y="9011"/>
                    </a:lnTo>
                    <a:lnTo>
                      <a:pt x="50723" y="9011"/>
                    </a:lnTo>
                    <a:cubicBezTo>
                      <a:pt x="50722" y="9011"/>
                      <a:pt x="37340" y="15596"/>
                      <a:pt x="29352" y="23982"/>
                    </a:cubicBezTo>
                    <a:cubicBezTo>
                      <a:pt x="24937" y="28621"/>
                      <a:pt x="23024" y="29658"/>
                      <a:pt x="22196" y="29658"/>
                    </a:cubicBezTo>
                    <a:cubicBezTo>
                      <a:pt x="21526" y="29658"/>
                      <a:pt x="21567" y="28978"/>
                      <a:pt x="21567" y="28978"/>
                    </a:cubicBezTo>
                    <a:lnTo>
                      <a:pt x="12384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50"/>
              <p:cNvSpPr/>
              <p:nvPr/>
            </p:nvSpPr>
            <p:spPr>
              <a:xfrm>
                <a:off x="6027650" y="1318050"/>
                <a:ext cx="27975" cy="1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65" extrusionOk="0">
                    <a:moveTo>
                      <a:pt x="1066" y="1"/>
                    </a:moveTo>
                    <a:lnTo>
                      <a:pt x="1" y="65"/>
                    </a:lnTo>
                    <a:lnTo>
                      <a:pt x="1119" y="65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50"/>
              <p:cNvSpPr/>
              <p:nvPr/>
            </p:nvSpPr>
            <p:spPr>
              <a:xfrm>
                <a:off x="5651150" y="1319650"/>
                <a:ext cx="2301375" cy="2263025"/>
              </a:xfrm>
              <a:custGeom>
                <a:avLst/>
                <a:gdLst/>
                <a:ahLst/>
                <a:cxnLst/>
                <a:rect l="l" t="t" r="r" b="b"/>
                <a:pathLst>
                  <a:path w="92055" h="90521" extrusionOk="0">
                    <a:moveTo>
                      <a:pt x="15061" y="1"/>
                    </a:moveTo>
                    <a:lnTo>
                      <a:pt x="1" y="58428"/>
                    </a:lnTo>
                    <a:lnTo>
                      <a:pt x="22198" y="86649"/>
                    </a:lnTo>
                    <a:cubicBezTo>
                      <a:pt x="26494" y="89731"/>
                      <a:pt x="30973" y="90521"/>
                      <a:pt x="34437" y="90521"/>
                    </a:cubicBezTo>
                    <a:cubicBezTo>
                      <a:pt x="38080" y="90521"/>
                      <a:pt x="40600" y="89646"/>
                      <a:pt x="40600" y="89646"/>
                    </a:cubicBezTo>
                    <a:lnTo>
                      <a:pt x="76989" y="78750"/>
                    </a:lnTo>
                    <a:lnTo>
                      <a:pt x="92055" y="20325"/>
                    </a:lnTo>
                    <a:lnTo>
                      <a:pt x="92055" y="20325"/>
                    </a:lnTo>
                    <a:cubicBezTo>
                      <a:pt x="92054" y="20326"/>
                      <a:pt x="64701" y="28301"/>
                      <a:pt x="55667" y="31221"/>
                    </a:cubicBezTo>
                    <a:cubicBezTo>
                      <a:pt x="53438" y="31941"/>
                      <a:pt x="50784" y="33075"/>
                      <a:pt x="47700" y="33075"/>
                    </a:cubicBezTo>
                    <a:cubicBezTo>
                      <a:pt x="44643" y="33075"/>
                      <a:pt x="41164" y="31961"/>
                      <a:pt x="37258" y="28224"/>
                    </a:cubicBezTo>
                    <a:cubicBezTo>
                      <a:pt x="30769" y="22020"/>
                      <a:pt x="15061" y="1"/>
                      <a:pt x="150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50"/>
              <p:cNvSpPr/>
              <p:nvPr/>
            </p:nvSpPr>
            <p:spPr>
              <a:xfrm>
                <a:off x="6666125" y="1827775"/>
                <a:ext cx="1286400" cy="1733050"/>
              </a:xfrm>
              <a:custGeom>
                <a:avLst/>
                <a:gdLst/>
                <a:ahLst/>
                <a:cxnLst/>
                <a:rect l="l" t="t" r="r" b="b"/>
                <a:pathLst>
                  <a:path w="51456" h="69322" extrusionOk="0">
                    <a:moveTo>
                      <a:pt x="51456" y="0"/>
                    </a:moveTo>
                    <a:lnTo>
                      <a:pt x="15068" y="10896"/>
                    </a:lnTo>
                    <a:lnTo>
                      <a:pt x="1" y="69321"/>
                    </a:lnTo>
                    <a:lnTo>
                      <a:pt x="36390" y="58425"/>
                    </a:lnTo>
                    <a:lnTo>
                      <a:pt x="514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50"/>
              <p:cNvSpPr/>
              <p:nvPr/>
            </p:nvSpPr>
            <p:spPr>
              <a:xfrm>
                <a:off x="5651150" y="1319650"/>
                <a:ext cx="931475" cy="2166225"/>
              </a:xfrm>
              <a:custGeom>
                <a:avLst/>
                <a:gdLst/>
                <a:ahLst/>
                <a:cxnLst/>
                <a:rect l="l" t="t" r="r" b="b"/>
                <a:pathLst>
                  <a:path w="37259" h="86649" extrusionOk="0">
                    <a:moveTo>
                      <a:pt x="15061" y="1"/>
                    </a:moveTo>
                    <a:lnTo>
                      <a:pt x="1" y="58428"/>
                    </a:lnTo>
                    <a:lnTo>
                      <a:pt x="22198" y="86649"/>
                    </a:lnTo>
                    <a:lnTo>
                      <a:pt x="37258" y="28224"/>
                    </a:lnTo>
                    <a:cubicBezTo>
                      <a:pt x="30769" y="22020"/>
                      <a:pt x="15061" y="1"/>
                      <a:pt x="150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50"/>
              <p:cNvSpPr/>
              <p:nvPr/>
            </p:nvSpPr>
            <p:spPr>
              <a:xfrm>
                <a:off x="6116875" y="1318050"/>
                <a:ext cx="1746750" cy="807825"/>
              </a:xfrm>
              <a:custGeom>
                <a:avLst/>
                <a:gdLst/>
                <a:ahLst/>
                <a:cxnLst/>
                <a:rect l="l" t="t" r="r" b="b"/>
                <a:pathLst>
                  <a:path w="69870" h="32313" extrusionOk="0">
                    <a:moveTo>
                      <a:pt x="16518" y="1"/>
                    </a:moveTo>
                    <a:lnTo>
                      <a:pt x="25701" y="28978"/>
                    </a:lnTo>
                    <a:lnTo>
                      <a:pt x="6732" y="1618"/>
                    </a:lnTo>
                    <a:cubicBezTo>
                      <a:pt x="3337" y="3414"/>
                      <a:pt x="0" y="3485"/>
                      <a:pt x="0" y="3485"/>
                    </a:cubicBezTo>
                    <a:cubicBezTo>
                      <a:pt x="4591" y="9837"/>
                      <a:pt x="14477" y="23239"/>
                      <a:pt x="19324" y="27758"/>
                    </a:cubicBezTo>
                    <a:cubicBezTo>
                      <a:pt x="23066" y="31245"/>
                      <a:pt x="26294" y="32313"/>
                      <a:pt x="29105" y="32313"/>
                    </a:cubicBezTo>
                    <a:cubicBezTo>
                      <a:pt x="32219" y="32313"/>
                      <a:pt x="34821" y="31002"/>
                      <a:pt x="37038" y="30220"/>
                    </a:cubicBezTo>
                    <a:cubicBezTo>
                      <a:pt x="44080" y="27735"/>
                      <a:pt x="62832" y="22382"/>
                      <a:pt x="69870" y="20389"/>
                    </a:cubicBezTo>
                    <a:cubicBezTo>
                      <a:pt x="64117" y="19193"/>
                      <a:pt x="63439" y="13603"/>
                      <a:pt x="63439" y="13603"/>
                    </a:cubicBezTo>
                    <a:lnTo>
                      <a:pt x="29495" y="28978"/>
                    </a:lnTo>
                    <a:lnTo>
                      <a:pt x="54857" y="9011"/>
                    </a:lnTo>
                    <a:cubicBezTo>
                      <a:pt x="49064" y="8209"/>
                      <a:pt x="47695" y="4616"/>
                      <a:pt x="47695" y="4616"/>
                    </a:cubicBezTo>
                    <a:lnTo>
                      <a:pt x="27395" y="28978"/>
                    </a:lnTo>
                    <a:lnTo>
                      <a:pt x="25701" y="65"/>
                    </a:lnTo>
                    <a:cubicBezTo>
                      <a:pt x="24390" y="999"/>
                      <a:pt x="22950" y="1312"/>
                      <a:pt x="21607" y="1312"/>
                    </a:cubicBezTo>
                    <a:cubicBezTo>
                      <a:pt x="18860" y="1312"/>
                      <a:pt x="16518" y="1"/>
                      <a:pt x="16518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50"/>
              <p:cNvSpPr/>
              <p:nvPr/>
            </p:nvSpPr>
            <p:spPr>
              <a:xfrm>
                <a:off x="6801750" y="1351075"/>
                <a:ext cx="224700" cy="691450"/>
              </a:xfrm>
              <a:custGeom>
                <a:avLst/>
                <a:gdLst/>
                <a:ahLst/>
                <a:cxnLst/>
                <a:rect l="l" t="t" r="r" b="b"/>
                <a:pathLst>
                  <a:path w="8988" h="27658" extrusionOk="0">
                    <a:moveTo>
                      <a:pt x="5592" y="0"/>
                    </a:moveTo>
                    <a:lnTo>
                      <a:pt x="0" y="27657"/>
                    </a:lnTo>
                    <a:lnTo>
                      <a:pt x="8988" y="695"/>
                    </a:lnTo>
                    <a:lnTo>
                      <a:pt x="8988" y="695"/>
                    </a:lnTo>
                    <a:cubicBezTo>
                      <a:pt x="8988" y="695"/>
                      <a:pt x="8557" y="768"/>
                      <a:pt x="7986" y="768"/>
                    </a:cubicBezTo>
                    <a:cubicBezTo>
                      <a:pt x="7208" y="768"/>
                      <a:pt x="6168" y="634"/>
                      <a:pt x="5592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50"/>
              <p:cNvSpPr/>
              <p:nvPr/>
            </p:nvSpPr>
            <p:spPr>
              <a:xfrm>
                <a:off x="6865825" y="1719675"/>
                <a:ext cx="785625" cy="346200"/>
              </a:xfrm>
              <a:custGeom>
                <a:avLst/>
                <a:gdLst/>
                <a:ahLst/>
                <a:cxnLst/>
                <a:rect l="l" t="t" r="r" b="b"/>
                <a:pathLst>
                  <a:path w="31425" h="13848" extrusionOk="0">
                    <a:moveTo>
                      <a:pt x="31424" y="1"/>
                    </a:moveTo>
                    <a:cubicBezTo>
                      <a:pt x="31424" y="1"/>
                      <a:pt x="30924" y="202"/>
                      <a:pt x="30055" y="559"/>
                    </a:cubicBezTo>
                    <a:cubicBezTo>
                      <a:pt x="29187" y="923"/>
                      <a:pt x="27938" y="1415"/>
                      <a:pt x="26464" y="2058"/>
                    </a:cubicBezTo>
                    <a:cubicBezTo>
                      <a:pt x="25726" y="2386"/>
                      <a:pt x="24929" y="2736"/>
                      <a:pt x="24084" y="3111"/>
                    </a:cubicBezTo>
                    <a:cubicBezTo>
                      <a:pt x="23239" y="3485"/>
                      <a:pt x="22347" y="3872"/>
                      <a:pt x="21437" y="4306"/>
                    </a:cubicBezTo>
                    <a:cubicBezTo>
                      <a:pt x="19612" y="5157"/>
                      <a:pt x="17666" y="6062"/>
                      <a:pt x="15722" y="6971"/>
                    </a:cubicBezTo>
                    <a:cubicBezTo>
                      <a:pt x="14753" y="7429"/>
                      <a:pt x="13782" y="7887"/>
                      <a:pt x="12825" y="8338"/>
                    </a:cubicBezTo>
                    <a:cubicBezTo>
                      <a:pt x="11868" y="8785"/>
                      <a:pt x="10934" y="9238"/>
                      <a:pt x="10018" y="9647"/>
                    </a:cubicBezTo>
                    <a:cubicBezTo>
                      <a:pt x="9101" y="10064"/>
                      <a:pt x="8215" y="10463"/>
                      <a:pt x="7377" y="10844"/>
                    </a:cubicBezTo>
                    <a:cubicBezTo>
                      <a:pt x="6537" y="11236"/>
                      <a:pt x="5729" y="11550"/>
                      <a:pt x="4991" y="11866"/>
                    </a:cubicBezTo>
                    <a:cubicBezTo>
                      <a:pt x="4248" y="12170"/>
                      <a:pt x="3583" y="12485"/>
                      <a:pt x="2963" y="12711"/>
                    </a:cubicBezTo>
                    <a:cubicBezTo>
                      <a:pt x="2351" y="12942"/>
                      <a:pt x="1821" y="13145"/>
                      <a:pt x="1381" y="13312"/>
                    </a:cubicBezTo>
                    <a:cubicBezTo>
                      <a:pt x="506" y="13650"/>
                      <a:pt x="1" y="13847"/>
                      <a:pt x="1" y="13847"/>
                    </a:cubicBezTo>
                    <a:cubicBezTo>
                      <a:pt x="1" y="13847"/>
                      <a:pt x="513" y="13674"/>
                      <a:pt x="1406" y="13383"/>
                    </a:cubicBezTo>
                    <a:cubicBezTo>
                      <a:pt x="1851" y="13240"/>
                      <a:pt x="2392" y="13056"/>
                      <a:pt x="3012" y="12854"/>
                    </a:cubicBezTo>
                    <a:cubicBezTo>
                      <a:pt x="3635" y="12651"/>
                      <a:pt x="4319" y="12365"/>
                      <a:pt x="5069" y="12074"/>
                    </a:cubicBezTo>
                    <a:cubicBezTo>
                      <a:pt x="5818" y="11777"/>
                      <a:pt x="6644" y="11479"/>
                      <a:pt x="7490" y="11111"/>
                    </a:cubicBezTo>
                    <a:cubicBezTo>
                      <a:pt x="8340" y="10748"/>
                      <a:pt x="9233" y="10361"/>
                      <a:pt x="10160" y="9963"/>
                    </a:cubicBezTo>
                    <a:cubicBezTo>
                      <a:pt x="11083" y="9559"/>
                      <a:pt x="12022" y="9112"/>
                      <a:pt x="12985" y="8678"/>
                    </a:cubicBezTo>
                    <a:cubicBezTo>
                      <a:pt x="13943" y="8231"/>
                      <a:pt x="14918" y="7780"/>
                      <a:pt x="15895" y="7328"/>
                    </a:cubicBezTo>
                    <a:cubicBezTo>
                      <a:pt x="19772" y="5491"/>
                      <a:pt x="23644" y="3646"/>
                      <a:pt x="26552" y="2260"/>
                    </a:cubicBezTo>
                    <a:cubicBezTo>
                      <a:pt x="28015" y="1588"/>
                      <a:pt x="29234" y="1023"/>
                      <a:pt x="30085" y="630"/>
                    </a:cubicBezTo>
                    <a:cubicBezTo>
                      <a:pt x="30936" y="226"/>
                      <a:pt x="31424" y="1"/>
                      <a:pt x="31424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50"/>
              <p:cNvSpPr/>
              <p:nvPr/>
            </p:nvSpPr>
            <p:spPr>
              <a:xfrm>
                <a:off x="6892450" y="1827775"/>
                <a:ext cx="848775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33951" h="10517" extrusionOk="0">
                    <a:moveTo>
                      <a:pt x="33951" y="0"/>
                    </a:moveTo>
                    <a:cubicBezTo>
                      <a:pt x="33950" y="0"/>
                      <a:pt x="33422" y="173"/>
                      <a:pt x="32495" y="476"/>
                    </a:cubicBezTo>
                    <a:cubicBezTo>
                      <a:pt x="32036" y="631"/>
                      <a:pt x="31477" y="815"/>
                      <a:pt x="30834" y="1030"/>
                    </a:cubicBezTo>
                    <a:cubicBezTo>
                      <a:pt x="30192" y="1249"/>
                      <a:pt x="29467" y="1481"/>
                      <a:pt x="28669" y="1719"/>
                    </a:cubicBezTo>
                    <a:cubicBezTo>
                      <a:pt x="27872" y="1969"/>
                      <a:pt x="27016" y="2237"/>
                      <a:pt x="26100" y="2516"/>
                    </a:cubicBezTo>
                    <a:cubicBezTo>
                      <a:pt x="25190" y="2801"/>
                      <a:pt x="24221" y="3064"/>
                      <a:pt x="23227" y="3372"/>
                    </a:cubicBezTo>
                    <a:cubicBezTo>
                      <a:pt x="21235" y="3979"/>
                      <a:pt x="19093" y="4568"/>
                      <a:pt x="16958" y="5186"/>
                    </a:cubicBezTo>
                    <a:cubicBezTo>
                      <a:pt x="14830" y="5812"/>
                      <a:pt x="12694" y="6435"/>
                      <a:pt x="10696" y="7019"/>
                    </a:cubicBezTo>
                    <a:cubicBezTo>
                      <a:pt x="8697" y="7602"/>
                      <a:pt x="6847" y="8208"/>
                      <a:pt x="5253" y="8708"/>
                    </a:cubicBezTo>
                    <a:cubicBezTo>
                      <a:pt x="4860" y="8839"/>
                      <a:pt x="4480" y="8958"/>
                      <a:pt x="4116" y="9076"/>
                    </a:cubicBezTo>
                    <a:cubicBezTo>
                      <a:pt x="3759" y="9202"/>
                      <a:pt x="3415" y="9320"/>
                      <a:pt x="3100" y="9427"/>
                    </a:cubicBezTo>
                    <a:cubicBezTo>
                      <a:pt x="2458" y="9653"/>
                      <a:pt x="1898" y="9844"/>
                      <a:pt x="1440" y="10004"/>
                    </a:cubicBezTo>
                    <a:cubicBezTo>
                      <a:pt x="525" y="10331"/>
                      <a:pt x="1" y="10517"/>
                      <a:pt x="1" y="10517"/>
                    </a:cubicBezTo>
                    <a:cubicBezTo>
                      <a:pt x="1" y="10517"/>
                      <a:pt x="536" y="10361"/>
                      <a:pt x="1464" y="10081"/>
                    </a:cubicBezTo>
                    <a:cubicBezTo>
                      <a:pt x="1934" y="9938"/>
                      <a:pt x="2493" y="9767"/>
                      <a:pt x="3141" y="9570"/>
                    </a:cubicBezTo>
                    <a:cubicBezTo>
                      <a:pt x="3789" y="9367"/>
                      <a:pt x="4522" y="9153"/>
                      <a:pt x="5324" y="8922"/>
                    </a:cubicBezTo>
                    <a:cubicBezTo>
                      <a:pt x="6122" y="8689"/>
                      <a:pt x="6990" y="8440"/>
                      <a:pt x="7906" y="8173"/>
                    </a:cubicBezTo>
                    <a:cubicBezTo>
                      <a:pt x="8821" y="7911"/>
                      <a:pt x="9791" y="7637"/>
                      <a:pt x="10790" y="7352"/>
                    </a:cubicBezTo>
                    <a:cubicBezTo>
                      <a:pt x="12795" y="6781"/>
                      <a:pt x="14929" y="6174"/>
                      <a:pt x="17071" y="5568"/>
                    </a:cubicBezTo>
                    <a:cubicBezTo>
                      <a:pt x="19201" y="4937"/>
                      <a:pt x="21336" y="4324"/>
                      <a:pt x="23323" y="3700"/>
                    </a:cubicBezTo>
                    <a:cubicBezTo>
                      <a:pt x="24322" y="3396"/>
                      <a:pt x="25286" y="3099"/>
                      <a:pt x="26189" y="2795"/>
                    </a:cubicBezTo>
                    <a:cubicBezTo>
                      <a:pt x="27093" y="2493"/>
                      <a:pt x="27950" y="2202"/>
                      <a:pt x="28740" y="1933"/>
                    </a:cubicBezTo>
                    <a:cubicBezTo>
                      <a:pt x="29133" y="1802"/>
                      <a:pt x="29514" y="1672"/>
                      <a:pt x="29871" y="1552"/>
                    </a:cubicBezTo>
                    <a:cubicBezTo>
                      <a:pt x="30228" y="1416"/>
                      <a:pt x="30568" y="1291"/>
                      <a:pt x="30882" y="1172"/>
                    </a:cubicBezTo>
                    <a:cubicBezTo>
                      <a:pt x="31518" y="928"/>
                      <a:pt x="32066" y="720"/>
                      <a:pt x="32523" y="547"/>
                    </a:cubicBezTo>
                    <a:cubicBezTo>
                      <a:pt x="33434" y="203"/>
                      <a:pt x="33950" y="0"/>
                      <a:pt x="3395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50"/>
              <p:cNvSpPr/>
              <p:nvPr/>
            </p:nvSpPr>
            <p:spPr>
              <a:xfrm>
                <a:off x="6832550" y="1529925"/>
                <a:ext cx="469300" cy="495925"/>
              </a:xfrm>
              <a:custGeom>
                <a:avLst/>
                <a:gdLst/>
                <a:ahLst/>
                <a:cxnLst/>
                <a:rect l="l" t="t" r="r" b="b"/>
                <a:pathLst>
                  <a:path w="18772" h="19837" extrusionOk="0">
                    <a:moveTo>
                      <a:pt x="18772" y="1"/>
                    </a:moveTo>
                    <a:cubicBezTo>
                      <a:pt x="18771" y="1"/>
                      <a:pt x="18503" y="334"/>
                      <a:pt x="18028" y="911"/>
                    </a:cubicBezTo>
                    <a:cubicBezTo>
                      <a:pt x="17789" y="1203"/>
                      <a:pt x="17504" y="1554"/>
                      <a:pt x="17177" y="1958"/>
                    </a:cubicBezTo>
                    <a:cubicBezTo>
                      <a:pt x="17017" y="2160"/>
                      <a:pt x="16839" y="2375"/>
                      <a:pt x="16655" y="2600"/>
                    </a:cubicBezTo>
                    <a:cubicBezTo>
                      <a:pt x="16458" y="2814"/>
                      <a:pt x="16255" y="3040"/>
                      <a:pt x="16035" y="3278"/>
                    </a:cubicBezTo>
                    <a:cubicBezTo>
                      <a:pt x="15607" y="3748"/>
                      <a:pt x="15143" y="4259"/>
                      <a:pt x="14649" y="4801"/>
                    </a:cubicBezTo>
                    <a:cubicBezTo>
                      <a:pt x="14156" y="5348"/>
                      <a:pt x="13585" y="5872"/>
                      <a:pt x="13037" y="6454"/>
                    </a:cubicBezTo>
                    <a:cubicBezTo>
                      <a:pt x="12479" y="7025"/>
                      <a:pt x="11901" y="7621"/>
                      <a:pt x="11289" y="8197"/>
                    </a:cubicBezTo>
                    <a:cubicBezTo>
                      <a:pt x="10688" y="8780"/>
                      <a:pt x="10075" y="9369"/>
                      <a:pt x="9457" y="9963"/>
                    </a:cubicBezTo>
                    <a:cubicBezTo>
                      <a:pt x="8232" y="11154"/>
                      <a:pt x="6995" y="12331"/>
                      <a:pt x="5859" y="13460"/>
                    </a:cubicBezTo>
                    <a:cubicBezTo>
                      <a:pt x="5288" y="14026"/>
                      <a:pt x="4728" y="14561"/>
                      <a:pt x="4223" y="15102"/>
                    </a:cubicBezTo>
                    <a:cubicBezTo>
                      <a:pt x="3717" y="15632"/>
                      <a:pt x="3242" y="16137"/>
                      <a:pt x="2795" y="16606"/>
                    </a:cubicBezTo>
                    <a:cubicBezTo>
                      <a:pt x="2575" y="16839"/>
                      <a:pt x="2367" y="17059"/>
                      <a:pt x="2166" y="17273"/>
                    </a:cubicBezTo>
                    <a:cubicBezTo>
                      <a:pt x="1974" y="17499"/>
                      <a:pt x="1796" y="17707"/>
                      <a:pt x="1630" y="17910"/>
                    </a:cubicBezTo>
                    <a:cubicBezTo>
                      <a:pt x="1291" y="18302"/>
                      <a:pt x="999" y="18648"/>
                      <a:pt x="755" y="18933"/>
                    </a:cubicBezTo>
                    <a:cubicBezTo>
                      <a:pt x="280" y="19510"/>
                      <a:pt x="0" y="19837"/>
                      <a:pt x="0" y="19837"/>
                    </a:cubicBezTo>
                    <a:cubicBezTo>
                      <a:pt x="0" y="19837"/>
                      <a:pt x="297" y="19527"/>
                      <a:pt x="815" y="18986"/>
                    </a:cubicBezTo>
                    <a:cubicBezTo>
                      <a:pt x="1071" y="18712"/>
                      <a:pt x="1381" y="18385"/>
                      <a:pt x="1743" y="18005"/>
                    </a:cubicBezTo>
                    <a:cubicBezTo>
                      <a:pt x="1922" y="17814"/>
                      <a:pt x="2111" y="17613"/>
                      <a:pt x="2308" y="17404"/>
                    </a:cubicBezTo>
                    <a:cubicBezTo>
                      <a:pt x="2515" y="17196"/>
                      <a:pt x="2737" y="16982"/>
                      <a:pt x="2962" y="16756"/>
                    </a:cubicBezTo>
                    <a:cubicBezTo>
                      <a:pt x="3420" y="16304"/>
                      <a:pt x="3907" y="15821"/>
                      <a:pt x="4431" y="15305"/>
                    </a:cubicBezTo>
                    <a:cubicBezTo>
                      <a:pt x="4949" y="14786"/>
                      <a:pt x="5526" y="14270"/>
                      <a:pt x="6097" y="13710"/>
                    </a:cubicBezTo>
                    <a:cubicBezTo>
                      <a:pt x="7245" y="12598"/>
                      <a:pt x="8494" y="11426"/>
                      <a:pt x="9737" y="10249"/>
                    </a:cubicBezTo>
                    <a:cubicBezTo>
                      <a:pt x="10344" y="9648"/>
                      <a:pt x="10956" y="9054"/>
                      <a:pt x="11551" y="8458"/>
                    </a:cubicBezTo>
                    <a:cubicBezTo>
                      <a:pt x="12158" y="7876"/>
                      <a:pt x="12729" y="7275"/>
                      <a:pt x="13281" y="6693"/>
                    </a:cubicBezTo>
                    <a:cubicBezTo>
                      <a:pt x="13835" y="6109"/>
                      <a:pt x="14382" y="5562"/>
                      <a:pt x="14863" y="5003"/>
                    </a:cubicBezTo>
                    <a:cubicBezTo>
                      <a:pt x="15340" y="4437"/>
                      <a:pt x="15791" y="3909"/>
                      <a:pt x="16208" y="3421"/>
                    </a:cubicBezTo>
                    <a:cubicBezTo>
                      <a:pt x="16416" y="3177"/>
                      <a:pt x="16612" y="2946"/>
                      <a:pt x="16803" y="2719"/>
                    </a:cubicBezTo>
                    <a:cubicBezTo>
                      <a:pt x="16976" y="2487"/>
                      <a:pt x="17141" y="2260"/>
                      <a:pt x="17297" y="2046"/>
                    </a:cubicBezTo>
                    <a:cubicBezTo>
                      <a:pt x="17600" y="1625"/>
                      <a:pt x="17868" y="1261"/>
                      <a:pt x="18088" y="958"/>
                    </a:cubicBezTo>
                    <a:cubicBezTo>
                      <a:pt x="18521" y="346"/>
                      <a:pt x="18771" y="1"/>
                      <a:pt x="18772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50"/>
              <p:cNvSpPr/>
              <p:nvPr/>
            </p:nvSpPr>
            <p:spPr>
              <a:xfrm>
                <a:off x="6832550" y="1583175"/>
                <a:ext cx="522550" cy="442675"/>
              </a:xfrm>
              <a:custGeom>
                <a:avLst/>
                <a:gdLst/>
                <a:ahLst/>
                <a:cxnLst/>
                <a:rect l="l" t="t" r="r" b="b"/>
                <a:pathLst>
                  <a:path w="20902" h="17707" extrusionOk="0">
                    <a:moveTo>
                      <a:pt x="20901" y="0"/>
                    </a:moveTo>
                    <a:cubicBezTo>
                      <a:pt x="20901" y="1"/>
                      <a:pt x="20561" y="256"/>
                      <a:pt x="19955" y="701"/>
                    </a:cubicBezTo>
                    <a:cubicBezTo>
                      <a:pt x="19360" y="1160"/>
                      <a:pt x="18497" y="1791"/>
                      <a:pt x="17481" y="2581"/>
                    </a:cubicBezTo>
                    <a:cubicBezTo>
                      <a:pt x="16463" y="3361"/>
                      <a:pt x="15268" y="4270"/>
                      <a:pt x="14031" y="5294"/>
                    </a:cubicBezTo>
                    <a:cubicBezTo>
                      <a:pt x="12788" y="6311"/>
                      <a:pt x="11461" y="7399"/>
                      <a:pt x="10141" y="8481"/>
                    </a:cubicBezTo>
                    <a:cubicBezTo>
                      <a:pt x="8845" y="9606"/>
                      <a:pt x="7554" y="10736"/>
                      <a:pt x="6341" y="11789"/>
                    </a:cubicBezTo>
                    <a:cubicBezTo>
                      <a:pt x="5734" y="12318"/>
                      <a:pt x="5151" y="12829"/>
                      <a:pt x="4609" y="13329"/>
                    </a:cubicBezTo>
                    <a:cubicBezTo>
                      <a:pt x="4074" y="13834"/>
                      <a:pt x="3569" y="14311"/>
                      <a:pt x="3099" y="14751"/>
                    </a:cubicBezTo>
                    <a:cubicBezTo>
                      <a:pt x="2159" y="15626"/>
                      <a:pt x="1392" y="16375"/>
                      <a:pt x="851" y="16886"/>
                    </a:cubicBezTo>
                    <a:cubicBezTo>
                      <a:pt x="310" y="17410"/>
                      <a:pt x="0" y="17707"/>
                      <a:pt x="0" y="17707"/>
                    </a:cubicBezTo>
                    <a:cubicBezTo>
                      <a:pt x="0" y="17707"/>
                      <a:pt x="327" y="17427"/>
                      <a:pt x="898" y="16946"/>
                    </a:cubicBezTo>
                    <a:cubicBezTo>
                      <a:pt x="1463" y="16452"/>
                      <a:pt x="2284" y="15761"/>
                      <a:pt x="3248" y="14912"/>
                    </a:cubicBezTo>
                    <a:cubicBezTo>
                      <a:pt x="3729" y="14489"/>
                      <a:pt x="4253" y="14031"/>
                      <a:pt x="4806" y="13543"/>
                    </a:cubicBezTo>
                    <a:cubicBezTo>
                      <a:pt x="5359" y="13056"/>
                      <a:pt x="5966" y="12574"/>
                      <a:pt x="6572" y="12050"/>
                    </a:cubicBezTo>
                    <a:cubicBezTo>
                      <a:pt x="7791" y="11009"/>
                      <a:pt x="9095" y="9897"/>
                      <a:pt x="10396" y="8785"/>
                    </a:cubicBezTo>
                    <a:cubicBezTo>
                      <a:pt x="11711" y="7690"/>
                      <a:pt x="13020" y="6590"/>
                      <a:pt x="14251" y="5562"/>
                    </a:cubicBezTo>
                    <a:cubicBezTo>
                      <a:pt x="14863" y="5044"/>
                      <a:pt x="15458" y="4544"/>
                      <a:pt x="16024" y="4069"/>
                    </a:cubicBezTo>
                    <a:cubicBezTo>
                      <a:pt x="16589" y="3605"/>
                      <a:pt x="17130" y="3164"/>
                      <a:pt x="17624" y="2754"/>
                    </a:cubicBezTo>
                    <a:cubicBezTo>
                      <a:pt x="18617" y="1939"/>
                      <a:pt x="19431" y="1244"/>
                      <a:pt x="20009" y="767"/>
                    </a:cubicBezTo>
                    <a:cubicBezTo>
                      <a:pt x="20580" y="280"/>
                      <a:pt x="20901" y="1"/>
                      <a:pt x="2090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50"/>
              <p:cNvSpPr/>
              <p:nvPr/>
            </p:nvSpPr>
            <p:spPr>
              <a:xfrm>
                <a:off x="6845450" y="1408450"/>
                <a:ext cx="12525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18874" extrusionOk="0">
                    <a:moveTo>
                      <a:pt x="5010" y="1"/>
                    </a:moveTo>
                    <a:cubicBezTo>
                      <a:pt x="5010" y="1"/>
                      <a:pt x="4920" y="292"/>
                      <a:pt x="4766" y="803"/>
                    </a:cubicBezTo>
                    <a:cubicBezTo>
                      <a:pt x="4617" y="1321"/>
                      <a:pt x="4390" y="2046"/>
                      <a:pt x="4148" y="2927"/>
                    </a:cubicBezTo>
                    <a:cubicBezTo>
                      <a:pt x="3909" y="3808"/>
                      <a:pt x="3564" y="4824"/>
                      <a:pt x="3256" y="5925"/>
                    </a:cubicBezTo>
                    <a:cubicBezTo>
                      <a:pt x="2940" y="7025"/>
                      <a:pt x="2600" y="8197"/>
                      <a:pt x="2262" y="9368"/>
                    </a:cubicBezTo>
                    <a:cubicBezTo>
                      <a:pt x="1947" y="10552"/>
                      <a:pt x="1631" y="11730"/>
                      <a:pt x="1334" y="12836"/>
                    </a:cubicBezTo>
                    <a:cubicBezTo>
                      <a:pt x="1191" y="13389"/>
                      <a:pt x="1079" y="13930"/>
                      <a:pt x="959" y="14442"/>
                    </a:cubicBezTo>
                    <a:cubicBezTo>
                      <a:pt x="846" y="14953"/>
                      <a:pt x="733" y="15434"/>
                      <a:pt x="632" y="15887"/>
                    </a:cubicBezTo>
                    <a:cubicBezTo>
                      <a:pt x="429" y="16779"/>
                      <a:pt x="281" y="17528"/>
                      <a:pt x="168" y="18047"/>
                    </a:cubicBezTo>
                    <a:cubicBezTo>
                      <a:pt x="61" y="18569"/>
                      <a:pt x="1" y="18873"/>
                      <a:pt x="1" y="18873"/>
                    </a:cubicBezTo>
                    <a:cubicBezTo>
                      <a:pt x="1" y="18873"/>
                      <a:pt x="91" y="18582"/>
                      <a:pt x="245" y="18070"/>
                    </a:cubicBezTo>
                    <a:cubicBezTo>
                      <a:pt x="388" y="17553"/>
                      <a:pt x="608" y="16820"/>
                      <a:pt x="852" y="15941"/>
                    </a:cubicBezTo>
                    <a:cubicBezTo>
                      <a:pt x="1090" y="15055"/>
                      <a:pt x="1370" y="14025"/>
                      <a:pt x="1672" y="12919"/>
                    </a:cubicBezTo>
                    <a:cubicBezTo>
                      <a:pt x="1982" y="11819"/>
                      <a:pt x="2315" y="10647"/>
                      <a:pt x="2649" y="9475"/>
                    </a:cubicBezTo>
                    <a:cubicBezTo>
                      <a:pt x="2970" y="8297"/>
                      <a:pt x="3284" y="7119"/>
                      <a:pt x="3588" y="6020"/>
                    </a:cubicBezTo>
                    <a:cubicBezTo>
                      <a:pt x="3885" y="4914"/>
                      <a:pt x="4159" y="3879"/>
                      <a:pt x="4368" y="2987"/>
                    </a:cubicBezTo>
                    <a:cubicBezTo>
                      <a:pt x="4576" y="2095"/>
                      <a:pt x="4724" y="1345"/>
                      <a:pt x="4843" y="821"/>
                    </a:cubicBezTo>
                    <a:cubicBezTo>
                      <a:pt x="4950" y="298"/>
                      <a:pt x="5010" y="1"/>
                      <a:pt x="501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50"/>
              <p:cNvSpPr/>
              <p:nvPr/>
            </p:nvSpPr>
            <p:spPr>
              <a:xfrm>
                <a:off x="6723225" y="1396850"/>
                <a:ext cx="49425" cy="638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5559" extrusionOk="0">
                    <a:moveTo>
                      <a:pt x="115" y="1"/>
                    </a:moveTo>
                    <a:cubicBezTo>
                      <a:pt x="115" y="1"/>
                      <a:pt x="102" y="399"/>
                      <a:pt x="85" y="1101"/>
                    </a:cubicBezTo>
                    <a:cubicBezTo>
                      <a:pt x="66" y="1802"/>
                      <a:pt x="36" y="2808"/>
                      <a:pt x="25" y="4009"/>
                    </a:cubicBezTo>
                    <a:cubicBezTo>
                      <a:pt x="19" y="4610"/>
                      <a:pt x="1" y="5264"/>
                      <a:pt x="8" y="5955"/>
                    </a:cubicBezTo>
                    <a:cubicBezTo>
                      <a:pt x="25" y="6644"/>
                      <a:pt x="36" y="7369"/>
                      <a:pt x="61" y="8119"/>
                    </a:cubicBezTo>
                    <a:cubicBezTo>
                      <a:pt x="85" y="8875"/>
                      <a:pt x="108" y="9653"/>
                      <a:pt x="138" y="10445"/>
                    </a:cubicBezTo>
                    <a:cubicBezTo>
                      <a:pt x="144" y="11236"/>
                      <a:pt x="239" y="12033"/>
                      <a:pt x="299" y="12836"/>
                    </a:cubicBezTo>
                    <a:cubicBezTo>
                      <a:pt x="448" y="14435"/>
                      <a:pt x="602" y="16035"/>
                      <a:pt x="745" y="17534"/>
                    </a:cubicBezTo>
                    <a:cubicBezTo>
                      <a:pt x="947" y="19022"/>
                      <a:pt x="1167" y="20408"/>
                      <a:pt x="1340" y="21597"/>
                    </a:cubicBezTo>
                    <a:cubicBezTo>
                      <a:pt x="1518" y="22786"/>
                      <a:pt x="1691" y="23779"/>
                      <a:pt x="1798" y="24470"/>
                    </a:cubicBezTo>
                    <a:cubicBezTo>
                      <a:pt x="1911" y="25166"/>
                      <a:pt x="1976" y="25558"/>
                      <a:pt x="1976" y="25558"/>
                    </a:cubicBezTo>
                    <a:cubicBezTo>
                      <a:pt x="1976" y="25558"/>
                      <a:pt x="1941" y="25160"/>
                      <a:pt x="1875" y="24463"/>
                    </a:cubicBezTo>
                    <a:cubicBezTo>
                      <a:pt x="1798" y="23762"/>
                      <a:pt x="1702" y="22763"/>
                      <a:pt x="1565" y="21567"/>
                    </a:cubicBezTo>
                    <a:cubicBezTo>
                      <a:pt x="1423" y="20378"/>
                      <a:pt x="1274" y="18980"/>
                      <a:pt x="1084" y="17487"/>
                    </a:cubicBezTo>
                    <a:cubicBezTo>
                      <a:pt x="959" y="15994"/>
                      <a:pt x="829" y="14400"/>
                      <a:pt x="697" y="12801"/>
                    </a:cubicBezTo>
                    <a:cubicBezTo>
                      <a:pt x="632" y="12003"/>
                      <a:pt x="525" y="11212"/>
                      <a:pt x="508" y="10421"/>
                    </a:cubicBezTo>
                    <a:cubicBezTo>
                      <a:pt x="478" y="9636"/>
                      <a:pt x="442" y="8857"/>
                      <a:pt x="412" y="8107"/>
                    </a:cubicBezTo>
                    <a:cubicBezTo>
                      <a:pt x="382" y="7358"/>
                      <a:pt x="341" y="6633"/>
                      <a:pt x="299" y="5949"/>
                    </a:cubicBezTo>
                    <a:cubicBezTo>
                      <a:pt x="269" y="5258"/>
                      <a:pt x="263" y="4610"/>
                      <a:pt x="245" y="4009"/>
                    </a:cubicBezTo>
                    <a:cubicBezTo>
                      <a:pt x="222" y="2801"/>
                      <a:pt x="179" y="1802"/>
                      <a:pt x="162" y="1101"/>
                    </a:cubicBezTo>
                    <a:cubicBezTo>
                      <a:pt x="132" y="399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50"/>
              <p:cNvSpPr/>
              <p:nvPr/>
            </p:nvSpPr>
            <p:spPr>
              <a:xfrm>
                <a:off x="6614575" y="1396850"/>
                <a:ext cx="158075" cy="63897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25559" extrusionOk="0">
                    <a:moveTo>
                      <a:pt x="0" y="1"/>
                    </a:moveTo>
                    <a:cubicBezTo>
                      <a:pt x="0" y="1"/>
                      <a:pt x="107" y="399"/>
                      <a:pt x="297" y="1095"/>
                    </a:cubicBezTo>
                    <a:cubicBezTo>
                      <a:pt x="493" y="1785"/>
                      <a:pt x="755" y="2784"/>
                      <a:pt x="1099" y="3968"/>
                    </a:cubicBezTo>
                    <a:cubicBezTo>
                      <a:pt x="1266" y="4563"/>
                      <a:pt x="1450" y="5205"/>
                      <a:pt x="1647" y="5883"/>
                    </a:cubicBezTo>
                    <a:cubicBezTo>
                      <a:pt x="1849" y="6561"/>
                      <a:pt x="1999" y="7292"/>
                      <a:pt x="2200" y="8036"/>
                    </a:cubicBezTo>
                    <a:cubicBezTo>
                      <a:pt x="2581" y="9529"/>
                      <a:pt x="2985" y="11129"/>
                      <a:pt x="3396" y="12722"/>
                    </a:cubicBezTo>
                    <a:cubicBezTo>
                      <a:pt x="3764" y="14322"/>
                      <a:pt x="4140" y="15923"/>
                      <a:pt x="4490" y="17427"/>
                    </a:cubicBezTo>
                    <a:cubicBezTo>
                      <a:pt x="4668" y="18177"/>
                      <a:pt x="4841" y="18903"/>
                      <a:pt x="5002" y="19593"/>
                    </a:cubicBezTo>
                    <a:cubicBezTo>
                      <a:pt x="5150" y="20282"/>
                      <a:pt x="5287" y="20937"/>
                      <a:pt x="5417" y="21544"/>
                    </a:cubicBezTo>
                    <a:cubicBezTo>
                      <a:pt x="5674" y="22750"/>
                      <a:pt x="5911" y="23750"/>
                      <a:pt x="6067" y="24458"/>
                    </a:cubicBezTo>
                    <a:cubicBezTo>
                      <a:pt x="6232" y="25160"/>
                      <a:pt x="6322" y="25558"/>
                      <a:pt x="6322" y="25558"/>
                    </a:cubicBezTo>
                    <a:cubicBezTo>
                      <a:pt x="6322" y="25558"/>
                      <a:pt x="6257" y="25154"/>
                      <a:pt x="6144" y="24440"/>
                    </a:cubicBezTo>
                    <a:cubicBezTo>
                      <a:pt x="6018" y="23732"/>
                      <a:pt x="5858" y="22715"/>
                      <a:pt x="5639" y="21496"/>
                    </a:cubicBezTo>
                    <a:cubicBezTo>
                      <a:pt x="5532" y="20889"/>
                      <a:pt x="5412" y="20229"/>
                      <a:pt x="5287" y="19533"/>
                    </a:cubicBezTo>
                    <a:cubicBezTo>
                      <a:pt x="5156" y="18838"/>
                      <a:pt x="4996" y="18111"/>
                      <a:pt x="4829" y="17356"/>
                    </a:cubicBezTo>
                    <a:cubicBezTo>
                      <a:pt x="4497" y="15846"/>
                      <a:pt x="4140" y="14234"/>
                      <a:pt x="3783" y="12628"/>
                    </a:cubicBezTo>
                    <a:cubicBezTo>
                      <a:pt x="3360" y="11034"/>
                      <a:pt x="2932" y="9439"/>
                      <a:pt x="2534" y="7947"/>
                    </a:cubicBezTo>
                    <a:cubicBezTo>
                      <a:pt x="2331" y="7204"/>
                      <a:pt x="2153" y="6477"/>
                      <a:pt x="1927" y="5806"/>
                    </a:cubicBezTo>
                    <a:cubicBezTo>
                      <a:pt x="1706" y="5128"/>
                      <a:pt x="1505" y="4491"/>
                      <a:pt x="1313" y="3902"/>
                    </a:cubicBezTo>
                    <a:cubicBezTo>
                      <a:pt x="934" y="2724"/>
                      <a:pt x="594" y="1755"/>
                      <a:pt x="368" y="1071"/>
                    </a:cubicBezTo>
                    <a:cubicBezTo>
                      <a:pt x="136" y="388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50"/>
              <p:cNvSpPr/>
              <p:nvPr/>
            </p:nvSpPr>
            <p:spPr>
              <a:xfrm>
                <a:off x="6268550" y="1430150"/>
                <a:ext cx="457550" cy="619050"/>
              </a:xfrm>
              <a:custGeom>
                <a:avLst/>
                <a:gdLst/>
                <a:ahLst/>
                <a:cxnLst/>
                <a:rect l="l" t="t" r="r" b="b"/>
                <a:pathLst>
                  <a:path w="18302" h="2476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280" y="388"/>
                      <a:pt x="780" y="1065"/>
                    </a:cubicBezTo>
                    <a:cubicBezTo>
                      <a:pt x="1285" y="1738"/>
                      <a:pt x="1993" y="2713"/>
                      <a:pt x="2867" y="3860"/>
                    </a:cubicBezTo>
                    <a:cubicBezTo>
                      <a:pt x="4610" y="6163"/>
                      <a:pt x="6929" y="9238"/>
                      <a:pt x="9249" y="12307"/>
                    </a:cubicBezTo>
                    <a:cubicBezTo>
                      <a:pt x="10391" y="13853"/>
                      <a:pt x="11533" y="15406"/>
                      <a:pt x="12603" y="16850"/>
                    </a:cubicBezTo>
                    <a:cubicBezTo>
                      <a:pt x="13133" y="17583"/>
                      <a:pt x="13680" y="18266"/>
                      <a:pt x="14149" y="18944"/>
                    </a:cubicBezTo>
                    <a:cubicBezTo>
                      <a:pt x="14626" y="19623"/>
                      <a:pt x="15077" y="20259"/>
                      <a:pt x="15494" y="20854"/>
                    </a:cubicBezTo>
                    <a:cubicBezTo>
                      <a:pt x="16321" y="22032"/>
                      <a:pt x="17034" y="23001"/>
                      <a:pt x="17523" y="23691"/>
                    </a:cubicBezTo>
                    <a:cubicBezTo>
                      <a:pt x="18022" y="24369"/>
                      <a:pt x="18302" y="24761"/>
                      <a:pt x="18302" y="24761"/>
                    </a:cubicBezTo>
                    <a:cubicBezTo>
                      <a:pt x="18302" y="24761"/>
                      <a:pt x="18039" y="24357"/>
                      <a:pt x="17588" y="23644"/>
                    </a:cubicBezTo>
                    <a:cubicBezTo>
                      <a:pt x="17124" y="22941"/>
                      <a:pt x="16475" y="21925"/>
                      <a:pt x="15678" y="20723"/>
                    </a:cubicBezTo>
                    <a:cubicBezTo>
                      <a:pt x="15274" y="20122"/>
                      <a:pt x="14846" y="19474"/>
                      <a:pt x="14388" y="18785"/>
                    </a:cubicBezTo>
                    <a:cubicBezTo>
                      <a:pt x="13935" y="18088"/>
                      <a:pt x="13413" y="17386"/>
                      <a:pt x="12889" y="16655"/>
                    </a:cubicBezTo>
                    <a:cubicBezTo>
                      <a:pt x="11824" y="15192"/>
                      <a:pt x="10694" y="13633"/>
                      <a:pt x="9564" y="12068"/>
                    </a:cubicBezTo>
                    <a:cubicBezTo>
                      <a:pt x="8392" y="10547"/>
                      <a:pt x="7215" y="9018"/>
                      <a:pt x="6114" y="7590"/>
                    </a:cubicBezTo>
                    <a:cubicBezTo>
                      <a:pt x="5019" y="6157"/>
                      <a:pt x="3949" y="4848"/>
                      <a:pt x="3045" y="3725"/>
                    </a:cubicBezTo>
                    <a:cubicBezTo>
                      <a:pt x="2147" y="2594"/>
                      <a:pt x="1374" y="1672"/>
                      <a:pt x="844" y="1018"/>
                    </a:cubicBezTo>
                    <a:cubicBezTo>
                      <a:pt x="303" y="37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50"/>
              <p:cNvSpPr/>
              <p:nvPr/>
            </p:nvSpPr>
            <p:spPr>
              <a:xfrm>
                <a:off x="6213525" y="1460050"/>
                <a:ext cx="512575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20503" h="23566" extrusionOk="0">
                    <a:moveTo>
                      <a:pt x="0" y="1"/>
                    </a:moveTo>
                    <a:cubicBezTo>
                      <a:pt x="0" y="1"/>
                      <a:pt x="297" y="394"/>
                      <a:pt x="815" y="1077"/>
                    </a:cubicBezTo>
                    <a:cubicBezTo>
                      <a:pt x="1071" y="1415"/>
                      <a:pt x="1386" y="1832"/>
                      <a:pt x="1749" y="2307"/>
                    </a:cubicBezTo>
                    <a:cubicBezTo>
                      <a:pt x="2106" y="2784"/>
                      <a:pt x="2504" y="3325"/>
                      <a:pt x="2945" y="3913"/>
                    </a:cubicBezTo>
                    <a:cubicBezTo>
                      <a:pt x="3390" y="4497"/>
                      <a:pt x="3837" y="5151"/>
                      <a:pt x="4330" y="5835"/>
                    </a:cubicBezTo>
                    <a:cubicBezTo>
                      <a:pt x="4824" y="6507"/>
                      <a:pt x="5312" y="7251"/>
                      <a:pt x="5828" y="8012"/>
                    </a:cubicBezTo>
                    <a:cubicBezTo>
                      <a:pt x="6347" y="8774"/>
                      <a:pt x="6876" y="9559"/>
                      <a:pt x="7417" y="10356"/>
                    </a:cubicBezTo>
                    <a:cubicBezTo>
                      <a:pt x="7554" y="10558"/>
                      <a:pt x="7691" y="10760"/>
                      <a:pt x="7827" y="10962"/>
                    </a:cubicBezTo>
                    <a:cubicBezTo>
                      <a:pt x="7964" y="11165"/>
                      <a:pt x="8131" y="11343"/>
                      <a:pt x="8279" y="11539"/>
                    </a:cubicBezTo>
                    <a:cubicBezTo>
                      <a:pt x="8589" y="11920"/>
                      <a:pt x="8898" y="12307"/>
                      <a:pt x="9207" y="12687"/>
                    </a:cubicBezTo>
                    <a:cubicBezTo>
                      <a:pt x="9511" y="13079"/>
                      <a:pt x="9861" y="13425"/>
                      <a:pt x="10189" y="13787"/>
                    </a:cubicBezTo>
                    <a:cubicBezTo>
                      <a:pt x="10522" y="14144"/>
                      <a:pt x="10855" y="14501"/>
                      <a:pt x="11182" y="14858"/>
                    </a:cubicBezTo>
                    <a:cubicBezTo>
                      <a:pt x="11867" y="15542"/>
                      <a:pt x="12545" y="16208"/>
                      <a:pt x="13204" y="16851"/>
                    </a:cubicBezTo>
                    <a:cubicBezTo>
                      <a:pt x="14543" y="18111"/>
                      <a:pt x="15821" y="19253"/>
                      <a:pt x="16910" y="20241"/>
                    </a:cubicBezTo>
                    <a:cubicBezTo>
                      <a:pt x="17451" y="20735"/>
                      <a:pt x="17951" y="21186"/>
                      <a:pt x="18390" y="21586"/>
                    </a:cubicBezTo>
                    <a:cubicBezTo>
                      <a:pt x="18837" y="21984"/>
                      <a:pt x="19205" y="22352"/>
                      <a:pt x="19521" y="22643"/>
                    </a:cubicBezTo>
                    <a:cubicBezTo>
                      <a:pt x="20146" y="23227"/>
                      <a:pt x="20503" y="23565"/>
                      <a:pt x="20503" y="23565"/>
                    </a:cubicBezTo>
                    <a:cubicBezTo>
                      <a:pt x="20503" y="23565"/>
                      <a:pt x="20163" y="23209"/>
                      <a:pt x="19575" y="22590"/>
                    </a:cubicBezTo>
                    <a:cubicBezTo>
                      <a:pt x="19271" y="22281"/>
                      <a:pt x="18926" y="21900"/>
                      <a:pt x="18492" y="21484"/>
                    </a:cubicBezTo>
                    <a:cubicBezTo>
                      <a:pt x="18069" y="21062"/>
                      <a:pt x="17588" y="20592"/>
                      <a:pt x="17058" y="20080"/>
                    </a:cubicBezTo>
                    <a:cubicBezTo>
                      <a:pt x="15999" y="19057"/>
                      <a:pt x="14769" y="17874"/>
                      <a:pt x="13443" y="16601"/>
                    </a:cubicBezTo>
                    <a:cubicBezTo>
                      <a:pt x="12800" y="15953"/>
                      <a:pt x="12128" y="15280"/>
                      <a:pt x="11450" y="14597"/>
                    </a:cubicBezTo>
                    <a:cubicBezTo>
                      <a:pt x="11129" y="14245"/>
                      <a:pt x="10802" y="13889"/>
                      <a:pt x="10475" y="13526"/>
                    </a:cubicBezTo>
                    <a:cubicBezTo>
                      <a:pt x="10154" y="13163"/>
                      <a:pt x="9808" y="12818"/>
                      <a:pt x="9511" y="12431"/>
                    </a:cubicBezTo>
                    <a:cubicBezTo>
                      <a:pt x="8910" y="11670"/>
                      <a:pt x="8238" y="10951"/>
                      <a:pt x="7720" y="10141"/>
                    </a:cubicBezTo>
                    <a:cubicBezTo>
                      <a:pt x="7173" y="9351"/>
                      <a:pt x="6638" y="8571"/>
                      <a:pt x="6114" y="7816"/>
                    </a:cubicBezTo>
                    <a:cubicBezTo>
                      <a:pt x="5853" y="7441"/>
                      <a:pt x="5597" y="7067"/>
                      <a:pt x="5347" y="6704"/>
                    </a:cubicBezTo>
                    <a:cubicBezTo>
                      <a:pt x="5092" y="6340"/>
                      <a:pt x="4818" y="6002"/>
                      <a:pt x="4568" y="5662"/>
                    </a:cubicBezTo>
                    <a:cubicBezTo>
                      <a:pt x="4057" y="4991"/>
                      <a:pt x="3587" y="4349"/>
                      <a:pt x="3123" y="3778"/>
                    </a:cubicBezTo>
                    <a:cubicBezTo>
                      <a:pt x="2213" y="2623"/>
                      <a:pt x="1428" y="1684"/>
                      <a:pt x="875" y="1030"/>
                    </a:cubicBezTo>
                    <a:cubicBezTo>
                      <a:pt x="322" y="37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50"/>
              <p:cNvSpPr/>
              <p:nvPr/>
            </p:nvSpPr>
            <p:spPr>
              <a:xfrm>
                <a:off x="6839675" y="2008125"/>
                <a:ext cx="922525" cy="1362850"/>
              </a:xfrm>
              <a:custGeom>
                <a:avLst/>
                <a:gdLst/>
                <a:ahLst/>
                <a:cxnLst/>
                <a:rect l="l" t="t" r="r" b="b"/>
                <a:pathLst>
                  <a:path w="36901" h="54514" extrusionOk="0">
                    <a:moveTo>
                      <a:pt x="34491" y="583"/>
                    </a:moveTo>
                    <a:lnTo>
                      <a:pt x="34491" y="583"/>
                    </a:lnTo>
                    <a:cubicBezTo>
                      <a:pt x="33873" y="3624"/>
                      <a:pt x="35158" y="5063"/>
                      <a:pt x="36431" y="5735"/>
                    </a:cubicBezTo>
                    <a:lnTo>
                      <a:pt x="26462" y="44401"/>
                    </a:lnTo>
                    <a:cubicBezTo>
                      <a:pt x="23351" y="44467"/>
                      <a:pt x="22281" y="47042"/>
                      <a:pt x="21918" y="48672"/>
                    </a:cubicBezTo>
                    <a:lnTo>
                      <a:pt x="4110" y="54001"/>
                    </a:lnTo>
                    <a:cubicBezTo>
                      <a:pt x="3765" y="52436"/>
                      <a:pt x="2529" y="51598"/>
                      <a:pt x="517" y="51563"/>
                    </a:cubicBezTo>
                    <a:lnTo>
                      <a:pt x="10838" y="11539"/>
                    </a:lnTo>
                    <a:cubicBezTo>
                      <a:pt x="14061" y="11385"/>
                      <a:pt x="14995" y="8684"/>
                      <a:pt x="15435" y="6287"/>
                    </a:cubicBezTo>
                    <a:lnTo>
                      <a:pt x="34491" y="583"/>
                    </a:lnTo>
                    <a:close/>
                    <a:moveTo>
                      <a:pt x="35034" y="1"/>
                    </a:moveTo>
                    <a:lnTo>
                      <a:pt x="15085" y="5979"/>
                    </a:lnTo>
                    <a:lnTo>
                      <a:pt x="15061" y="6098"/>
                    </a:lnTo>
                    <a:cubicBezTo>
                      <a:pt x="14632" y="8554"/>
                      <a:pt x="13770" y="11075"/>
                      <a:pt x="10677" y="11147"/>
                    </a:cubicBezTo>
                    <a:lnTo>
                      <a:pt x="10528" y="11147"/>
                    </a:lnTo>
                    <a:lnTo>
                      <a:pt x="1" y="51967"/>
                    </a:lnTo>
                    <a:lnTo>
                      <a:pt x="1" y="51967"/>
                    </a:lnTo>
                    <a:lnTo>
                      <a:pt x="405" y="51961"/>
                    </a:lnTo>
                    <a:cubicBezTo>
                      <a:pt x="2380" y="51961"/>
                      <a:pt x="3509" y="52746"/>
                      <a:pt x="3759" y="54292"/>
                    </a:cubicBezTo>
                    <a:lnTo>
                      <a:pt x="3795" y="54513"/>
                    </a:lnTo>
                    <a:lnTo>
                      <a:pt x="22258" y="48987"/>
                    </a:lnTo>
                    <a:lnTo>
                      <a:pt x="22286" y="48868"/>
                    </a:lnTo>
                    <a:cubicBezTo>
                      <a:pt x="22602" y="47352"/>
                      <a:pt x="23584" y="44799"/>
                      <a:pt x="26617" y="44799"/>
                    </a:cubicBezTo>
                    <a:lnTo>
                      <a:pt x="26772" y="44799"/>
                    </a:lnTo>
                    <a:lnTo>
                      <a:pt x="36901" y="5521"/>
                    </a:lnTo>
                    <a:lnTo>
                      <a:pt x="36753" y="5449"/>
                    </a:lnTo>
                    <a:cubicBezTo>
                      <a:pt x="34985" y="4593"/>
                      <a:pt x="34362" y="2820"/>
                      <a:pt x="34955" y="341"/>
                    </a:cubicBezTo>
                    <a:lnTo>
                      <a:pt x="350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50"/>
              <p:cNvSpPr/>
              <p:nvPr/>
            </p:nvSpPr>
            <p:spPr>
              <a:xfrm>
                <a:off x="7683525" y="1981500"/>
                <a:ext cx="121050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6985" extrusionOk="0">
                    <a:moveTo>
                      <a:pt x="4283" y="585"/>
                    </a:moveTo>
                    <a:lnTo>
                      <a:pt x="2784" y="6402"/>
                    </a:lnTo>
                    <a:cubicBezTo>
                      <a:pt x="1201" y="5521"/>
                      <a:pt x="649" y="3838"/>
                      <a:pt x="1173" y="1518"/>
                    </a:cubicBezTo>
                    <a:lnTo>
                      <a:pt x="4283" y="585"/>
                    </a:lnTo>
                    <a:close/>
                    <a:moveTo>
                      <a:pt x="4841" y="1"/>
                    </a:moveTo>
                    <a:lnTo>
                      <a:pt x="839" y="1203"/>
                    </a:lnTo>
                    <a:lnTo>
                      <a:pt x="809" y="1310"/>
                    </a:lnTo>
                    <a:cubicBezTo>
                      <a:pt x="1" y="4706"/>
                      <a:pt x="1458" y="6210"/>
                      <a:pt x="2826" y="6877"/>
                    </a:cubicBezTo>
                    <a:lnTo>
                      <a:pt x="3046" y="6984"/>
                    </a:lnTo>
                    <a:lnTo>
                      <a:pt x="48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50"/>
              <p:cNvSpPr/>
              <p:nvPr/>
            </p:nvSpPr>
            <p:spPr>
              <a:xfrm>
                <a:off x="7385225" y="3118125"/>
                <a:ext cx="125525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718" extrusionOk="0">
                    <a:moveTo>
                      <a:pt x="4533" y="406"/>
                    </a:moveTo>
                    <a:lnTo>
                      <a:pt x="3826" y="3154"/>
                    </a:lnTo>
                    <a:lnTo>
                      <a:pt x="536" y="4141"/>
                    </a:lnTo>
                    <a:cubicBezTo>
                      <a:pt x="917" y="2655"/>
                      <a:pt x="1905" y="536"/>
                      <a:pt x="4533" y="406"/>
                    </a:cubicBezTo>
                    <a:close/>
                    <a:moveTo>
                      <a:pt x="4760" y="1"/>
                    </a:moveTo>
                    <a:cubicBezTo>
                      <a:pt x="1477" y="1"/>
                      <a:pt x="412" y="2749"/>
                      <a:pt x="72" y="4390"/>
                    </a:cubicBezTo>
                    <a:lnTo>
                      <a:pt x="1" y="4717"/>
                    </a:lnTo>
                    <a:lnTo>
                      <a:pt x="4159" y="3475"/>
                    </a:lnTo>
                    <a:lnTo>
                      <a:pt x="4991" y="251"/>
                    </a:lnTo>
                    <a:lnTo>
                      <a:pt x="5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50"/>
              <p:cNvSpPr/>
              <p:nvPr/>
            </p:nvSpPr>
            <p:spPr>
              <a:xfrm>
                <a:off x="7100325" y="2154300"/>
                <a:ext cx="1272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5705" extrusionOk="0">
                    <a:moveTo>
                      <a:pt x="4575" y="572"/>
                    </a:moveTo>
                    <a:lnTo>
                      <a:pt x="4575" y="572"/>
                    </a:lnTo>
                    <a:cubicBezTo>
                      <a:pt x="4141" y="2850"/>
                      <a:pt x="3267" y="5085"/>
                      <a:pt x="519" y="5282"/>
                    </a:cubicBezTo>
                    <a:lnTo>
                      <a:pt x="1494" y="1494"/>
                    </a:lnTo>
                    <a:lnTo>
                      <a:pt x="4575" y="572"/>
                    </a:lnTo>
                    <a:close/>
                    <a:moveTo>
                      <a:pt x="5087" y="1"/>
                    </a:moveTo>
                    <a:lnTo>
                      <a:pt x="1167" y="1173"/>
                    </a:lnTo>
                    <a:lnTo>
                      <a:pt x="1" y="5705"/>
                    </a:lnTo>
                    <a:lnTo>
                      <a:pt x="262" y="5699"/>
                    </a:lnTo>
                    <a:cubicBezTo>
                      <a:pt x="3665" y="5621"/>
                      <a:pt x="4599" y="2784"/>
                      <a:pt x="5027" y="322"/>
                    </a:cubicBezTo>
                    <a:lnTo>
                      <a:pt x="508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50"/>
              <p:cNvSpPr/>
              <p:nvPr/>
            </p:nvSpPr>
            <p:spPr>
              <a:xfrm>
                <a:off x="6813950" y="3297175"/>
                <a:ext cx="130275" cy="109900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4396" extrusionOk="0">
                    <a:moveTo>
                      <a:pt x="1446" y="399"/>
                    </a:moveTo>
                    <a:cubicBezTo>
                      <a:pt x="3338" y="405"/>
                      <a:pt x="4456" y="1131"/>
                      <a:pt x="4758" y="2559"/>
                    </a:cubicBezTo>
                    <a:lnTo>
                      <a:pt x="566" y="3813"/>
                    </a:lnTo>
                    <a:lnTo>
                      <a:pt x="1446" y="399"/>
                    </a:lnTo>
                    <a:close/>
                    <a:moveTo>
                      <a:pt x="1434" y="1"/>
                    </a:moveTo>
                    <a:lnTo>
                      <a:pt x="1137" y="6"/>
                    </a:lnTo>
                    <a:lnTo>
                      <a:pt x="0" y="4396"/>
                    </a:lnTo>
                    <a:lnTo>
                      <a:pt x="5211" y="2837"/>
                    </a:lnTo>
                    <a:lnTo>
                      <a:pt x="5181" y="2666"/>
                    </a:lnTo>
                    <a:cubicBezTo>
                      <a:pt x="4901" y="923"/>
                      <a:pt x="3605" y="1"/>
                      <a:pt x="1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50"/>
              <p:cNvSpPr/>
              <p:nvPr/>
            </p:nvSpPr>
            <p:spPr>
              <a:xfrm>
                <a:off x="5729675" y="1577975"/>
                <a:ext cx="743050" cy="1628225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65129" extrusionOk="0">
                    <a:moveTo>
                      <a:pt x="14465" y="851"/>
                    </a:moveTo>
                    <a:lnTo>
                      <a:pt x="27878" y="17492"/>
                    </a:lnTo>
                    <a:cubicBezTo>
                      <a:pt x="27104" y="19759"/>
                      <a:pt x="26610" y="22596"/>
                      <a:pt x="29269" y="24725"/>
                    </a:cubicBezTo>
                    <a:lnTo>
                      <a:pt x="18992" y="64451"/>
                    </a:lnTo>
                    <a:cubicBezTo>
                      <a:pt x="18094" y="63814"/>
                      <a:pt x="17273" y="63493"/>
                      <a:pt x="16535" y="63493"/>
                    </a:cubicBezTo>
                    <a:cubicBezTo>
                      <a:pt x="15875" y="63493"/>
                      <a:pt x="15297" y="63748"/>
                      <a:pt x="14810" y="64248"/>
                    </a:cubicBezTo>
                    <a:lnTo>
                      <a:pt x="2266" y="48688"/>
                    </a:lnTo>
                    <a:cubicBezTo>
                      <a:pt x="2735" y="47107"/>
                      <a:pt x="3064" y="44287"/>
                      <a:pt x="451" y="42300"/>
                    </a:cubicBezTo>
                    <a:lnTo>
                      <a:pt x="10385" y="3914"/>
                    </a:lnTo>
                    <a:cubicBezTo>
                      <a:pt x="10599" y="3943"/>
                      <a:pt x="10808" y="3961"/>
                      <a:pt x="11009" y="3961"/>
                    </a:cubicBezTo>
                    <a:cubicBezTo>
                      <a:pt x="12140" y="3961"/>
                      <a:pt x="13638" y="3415"/>
                      <a:pt x="14465" y="851"/>
                    </a:cubicBezTo>
                    <a:close/>
                    <a:moveTo>
                      <a:pt x="14292" y="0"/>
                    </a:moveTo>
                    <a:lnTo>
                      <a:pt x="14191" y="374"/>
                    </a:lnTo>
                    <a:cubicBezTo>
                      <a:pt x="13604" y="2491"/>
                      <a:pt x="12514" y="3564"/>
                      <a:pt x="11009" y="3564"/>
                    </a:cubicBezTo>
                    <a:cubicBezTo>
                      <a:pt x="10775" y="3564"/>
                      <a:pt x="10532" y="3538"/>
                      <a:pt x="10278" y="3486"/>
                    </a:cubicBezTo>
                    <a:lnTo>
                      <a:pt x="10094" y="3450"/>
                    </a:lnTo>
                    <a:lnTo>
                      <a:pt x="36" y="42330"/>
                    </a:lnTo>
                    <a:lnTo>
                      <a:pt x="0" y="42467"/>
                    </a:lnTo>
                    <a:lnTo>
                      <a:pt x="107" y="42544"/>
                    </a:lnTo>
                    <a:cubicBezTo>
                      <a:pt x="2694" y="44430"/>
                      <a:pt x="2314" y="47190"/>
                      <a:pt x="1856" y="48671"/>
                    </a:cubicBezTo>
                    <a:lnTo>
                      <a:pt x="1826" y="48773"/>
                    </a:lnTo>
                    <a:lnTo>
                      <a:pt x="14798" y="64873"/>
                    </a:lnTo>
                    <a:lnTo>
                      <a:pt x="14953" y="64689"/>
                    </a:lnTo>
                    <a:cubicBezTo>
                      <a:pt x="15402" y="64152"/>
                      <a:pt x="15934" y="63888"/>
                      <a:pt x="16545" y="63888"/>
                    </a:cubicBezTo>
                    <a:cubicBezTo>
                      <a:pt x="17255" y="63888"/>
                      <a:pt x="18072" y="64244"/>
                      <a:pt x="18986" y="64944"/>
                    </a:cubicBezTo>
                    <a:lnTo>
                      <a:pt x="19230" y="65129"/>
                    </a:lnTo>
                    <a:lnTo>
                      <a:pt x="29686" y="24695"/>
                    </a:lnTo>
                    <a:lnTo>
                      <a:pt x="29722" y="24570"/>
                    </a:lnTo>
                    <a:lnTo>
                      <a:pt x="29615" y="24487"/>
                    </a:lnTo>
                    <a:cubicBezTo>
                      <a:pt x="27015" y="22483"/>
                      <a:pt x="27485" y="19842"/>
                      <a:pt x="28287" y="17522"/>
                    </a:cubicBezTo>
                    <a:lnTo>
                      <a:pt x="28323" y="17415"/>
                    </a:lnTo>
                    <a:lnTo>
                      <a:pt x="142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50"/>
              <p:cNvSpPr/>
              <p:nvPr/>
            </p:nvSpPr>
            <p:spPr>
              <a:xfrm>
                <a:off x="5979475" y="1500200"/>
                <a:ext cx="1152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7073" extrusionOk="0">
                    <a:moveTo>
                      <a:pt x="1981" y="868"/>
                    </a:moveTo>
                    <a:lnTo>
                      <a:pt x="4170" y="3586"/>
                    </a:lnTo>
                    <a:cubicBezTo>
                      <a:pt x="3577" y="5631"/>
                      <a:pt x="2511" y="6674"/>
                      <a:pt x="1023" y="6674"/>
                    </a:cubicBezTo>
                    <a:cubicBezTo>
                      <a:pt x="852" y="6674"/>
                      <a:pt x="676" y="6660"/>
                      <a:pt x="495" y="6633"/>
                    </a:cubicBezTo>
                    <a:lnTo>
                      <a:pt x="1981" y="868"/>
                    </a:lnTo>
                    <a:close/>
                    <a:moveTo>
                      <a:pt x="1796" y="1"/>
                    </a:moveTo>
                    <a:lnTo>
                      <a:pt x="1" y="6947"/>
                    </a:lnTo>
                    <a:lnTo>
                      <a:pt x="202" y="6989"/>
                    </a:lnTo>
                    <a:cubicBezTo>
                      <a:pt x="482" y="7048"/>
                      <a:pt x="756" y="7072"/>
                      <a:pt x="1017" y="7072"/>
                    </a:cubicBezTo>
                    <a:cubicBezTo>
                      <a:pt x="2200" y="7072"/>
                      <a:pt x="3784" y="6471"/>
                      <a:pt x="4586" y="3592"/>
                    </a:cubicBezTo>
                    <a:lnTo>
                      <a:pt x="4610" y="3498"/>
                    </a:lnTo>
                    <a:lnTo>
                      <a:pt x="17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50"/>
              <p:cNvSpPr/>
              <p:nvPr/>
            </p:nvSpPr>
            <p:spPr>
              <a:xfrm>
                <a:off x="5709900" y="2629225"/>
                <a:ext cx="9797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7097" extrusionOk="0">
                    <a:moveTo>
                      <a:pt x="1135" y="673"/>
                    </a:moveTo>
                    <a:cubicBezTo>
                      <a:pt x="3277" y="2404"/>
                      <a:pt x="3134" y="4771"/>
                      <a:pt x="2748" y="6252"/>
                    </a:cubicBezTo>
                    <a:lnTo>
                      <a:pt x="434" y="3379"/>
                    </a:lnTo>
                    <a:lnTo>
                      <a:pt x="1135" y="673"/>
                    </a:lnTo>
                    <a:close/>
                    <a:moveTo>
                      <a:pt x="898" y="1"/>
                    </a:moveTo>
                    <a:lnTo>
                      <a:pt x="1" y="3475"/>
                    </a:lnTo>
                    <a:lnTo>
                      <a:pt x="2914" y="7097"/>
                    </a:lnTo>
                    <a:lnTo>
                      <a:pt x="3027" y="6740"/>
                    </a:lnTo>
                    <a:cubicBezTo>
                      <a:pt x="3515" y="5158"/>
                      <a:pt x="3919" y="2202"/>
                      <a:pt x="1135" y="173"/>
                    </a:cubicBez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50"/>
              <p:cNvSpPr/>
              <p:nvPr/>
            </p:nvSpPr>
            <p:spPr>
              <a:xfrm>
                <a:off x="6393450" y="2004125"/>
                <a:ext cx="105725" cy="198525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7941" extrusionOk="0">
                    <a:moveTo>
                      <a:pt x="1623" y="815"/>
                    </a:moveTo>
                    <a:lnTo>
                      <a:pt x="3795" y="3510"/>
                    </a:lnTo>
                    <a:lnTo>
                      <a:pt x="2825" y="7251"/>
                    </a:lnTo>
                    <a:cubicBezTo>
                      <a:pt x="613" y="5371"/>
                      <a:pt x="915" y="2980"/>
                      <a:pt x="1623" y="815"/>
                    </a:cubicBezTo>
                    <a:close/>
                    <a:moveTo>
                      <a:pt x="1475" y="1"/>
                    </a:moveTo>
                    <a:lnTo>
                      <a:pt x="1362" y="345"/>
                    </a:lnTo>
                    <a:cubicBezTo>
                      <a:pt x="559" y="2653"/>
                      <a:pt x="0" y="5585"/>
                      <a:pt x="2820" y="7756"/>
                    </a:cubicBezTo>
                    <a:lnTo>
                      <a:pt x="3057" y="7941"/>
                    </a:lnTo>
                    <a:lnTo>
                      <a:pt x="4229" y="3420"/>
                    </a:lnTo>
                    <a:lnTo>
                      <a:pt x="14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50"/>
              <p:cNvSpPr/>
              <p:nvPr/>
            </p:nvSpPr>
            <p:spPr>
              <a:xfrm>
                <a:off x="6093225" y="3165425"/>
                <a:ext cx="1198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5598" extrusionOk="0">
                    <a:moveTo>
                      <a:pt x="1997" y="391"/>
                    </a:moveTo>
                    <a:cubicBezTo>
                      <a:pt x="2681" y="391"/>
                      <a:pt x="3465" y="720"/>
                      <a:pt x="4342" y="1369"/>
                    </a:cubicBezTo>
                    <a:lnTo>
                      <a:pt x="3467" y="4730"/>
                    </a:lnTo>
                    <a:lnTo>
                      <a:pt x="518" y="1065"/>
                    </a:lnTo>
                    <a:cubicBezTo>
                      <a:pt x="940" y="614"/>
                      <a:pt x="1434" y="391"/>
                      <a:pt x="1997" y="391"/>
                    </a:cubicBezTo>
                    <a:close/>
                    <a:moveTo>
                      <a:pt x="1989" y="0"/>
                    </a:moveTo>
                    <a:cubicBezTo>
                      <a:pt x="1261" y="0"/>
                      <a:pt x="626" y="311"/>
                      <a:pt x="107" y="934"/>
                    </a:cubicBezTo>
                    <a:lnTo>
                      <a:pt x="0" y="1060"/>
                    </a:lnTo>
                    <a:lnTo>
                      <a:pt x="3659" y="5598"/>
                    </a:lnTo>
                    <a:lnTo>
                      <a:pt x="4795" y="1208"/>
                    </a:lnTo>
                    <a:lnTo>
                      <a:pt x="4688" y="1131"/>
                    </a:lnTo>
                    <a:cubicBezTo>
                      <a:pt x="3700" y="377"/>
                      <a:pt x="2789" y="0"/>
                      <a:pt x="19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50"/>
              <p:cNvSpPr/>
              <p:nvPr/>
            </p:nvSpPr>
            <p:spPr>
              <a:xfrm>
                <a:off x="7128600" y="2261500"/>
                <a:ext cx="536650" cy="292800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11712" extrusionOk="0">
                    <a:moveTo>
                      <a:pt x="20900" y="583"/>
                    </a:moveTo>
                    <a:lnTo>
                      <a:pt x="19623" y="5425"/>
                    </a:lnTo>
                    <a:lnTo>
                      <a:pt x="566" y="11129"/>
                    </a:lnTo>
                    <a:lnTo>
                      <a:pt x="1843" y="6287"/>
                    </a:lnTo>
                    <a:lnTo>
                      <a:pt x="20900" y="583"/>
                    </a:lnTo>
                    <a:close/>
                    <a:moveTo>
                      <a:pt x="21466" y="1"/>
                    </a:moveTo>
                    <a:lnTo>
                      <a:pt x="1517" y="5972"/>
                    </a:lnTo>
                    <a:lnTo>
                      <a:pt x="1" y="11712"/>
                    </a:lnTo>
                    <a:lnTo>
                      <a:pt x="1" y="11712"/>
                    </a:lnTo>
                    <a:lnTo>
                      <a:pt x="19950" y="5741"/>
                    </a:lnTo>
                    <a:lnTo>
                      <a:pt x="214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50"/>
              <p:cNvSpPr/>
              <p:nvPr/>
            </p:nvSpPr>
            <p:spPr>
              <a:xfrm>
                <a:off x="7373800" y="2443975"/>
                <a:ext cx="2476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5253" extrusionOk="0">
                    <a:moveTo>
                      <a:pt x="9344" y="583"/>
                    </a:moveTo>
                    <a:lnTo>
                      <a:pt x="8951" y="2153"/>
                    </a:lnTo>
                    <a:lnTo>
                      <a:pt x="559" y="4668"/>
                    </a:lnTo>
                    <a:lnTo>
                      <a:pt x="951" y="3092"/>
                    </a:lnTo>
                    <a:lnTo>
                      <a:pt x="9344" y="583"/>
                    </a:lnTo>
                    <a:close/>
                    <a:moveTo>
                      <a:pt x="9903" y="1"/>
                    </a:moveTo>
                    <a:lnTo>
                      <a:pt x="619" y="2777"/>
                    </a:lnTo>
                    <a:lnTo>
                      <a:pt x="1" y="5252"/>
                    </a:lnTo>
                    <a:lnTo>
                      <a:pt x="1" y="5252"/>
                    </a:lnTo>
                    <a:lnTo>
                      <a:pt x="9285" y="2469"/>
                    </a:lnTo>
                    <a:lnTo>
                      <a:pt x="99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50"/>
              <p:cNvSpPr/>
              <p:nvPr/>
            </p:nvSpPr>
            <p:spPr>
              <a:xfrm>
                <a:off x="6027650" y="1319650"/>
                <a:ext cx="1924875" cy="826900"/>
              </a:xfrm>
              <a:custGeom>
                <a:avLst/>
                <a:gdLst/>
                <a:ahLst/>
                <a:cxnLst/>
                <a:rect l="l" t="t" r="r" b="b"/>
                <a:pathLst>
                  <a:path w="76995" h="33076" extrusionOk="0">
                    <a:moveTo>
                      <a:pt x="1" y="1"/>
                    </a:moveTo>
                    <a:cubicBezTo>
                      <a:pt x="1" y="1"/>
                      <a:pt x="15709" y="22020"/>
                      <a:pt x="22198" y="28224"/>
                    </a:cubicBezTo>
                    <a:cubicBezTo>
                      <a:pt x="26104" y="31961"/>
                      <a:pt x="29583" y="33075"/>
                      <a:pt x="32640" y="33075"/>
                    </a:cubicBezTo>
                    <a:cubicBezTo>
                      <a:pt x="35724" y="33075"/>
                      <a:pt x="38378" y="31941"/>
                      <a:pt x="40607" y="31221"/>
                    </a:cubicBezTo>
                    <a:cubicBezTo>
                      <a:pt x="49641" y="28301"/>
                      <a:pt x="76995" y="20325"/>
                      <a:pt x="76995" y="20325"/>
                    </a:cubicBezTo>
                    <a:lnTo>
                      <a:pt x="76163" y="19557"/>
                    </a:lnTo>
                    <a:cubicBezTo>
                      <a:pt x="76163" y="19557"/>
                      <a:pt x="49350" y="27070"/>
                      <a:pt x="40607" y="30156"/>
                    </a:cubicBezTo>
                    <a:cubicBezTo>
                      <a:pt x="38390" y="30938"/>
                      <a:pt x="35788" y="32249"/>
                      <a:pt x="32674" y="32249"/>
                    </a:cubicBezTo>
                    <a:cubicBezTo>
                      <a:pt x="29863" y="32249"/>
                      <a:pt x="26635" y="31181"/>
                      <a:pt x="22893" y="27694"/>
                    </a:cubicBezTo>
                    <a:cubicBezTo>
                      <a:pt x="16452" y="21687"/>
                      <a:pt x="1119" y="1"/>
                      <a:pt x="1119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50"/>
              <p:cNvSpPr/>
              <p:nvPr/>
            </p:nvSpPr>
            <p:spPr>
              <a:xfrm>
                <a:off x="6336775" y="2333500"/>
                <a:ext cx="565100" cy="969225"/>
              </a:xfrm>
              <a:custGeom>
                <a:avLst/>
                <a:gdLst/>
                <a:ahLst/>
                <a:cxnLst/>
                <a:rect l="l" t="t" r="r" b="b"/>
                <a:pathLst>
                  <a:path w="22604" h="38769" extrusionOk="0">
                    <a:moveTo>
                      <a:pt x="9071" y="0"/>
                    </a:moveTo>
                    <a:lnTo>
                      <a:pt x="1" y="35413"/>
                    </a:lnTo>
                    <a:cubicBezTo>
                      <a:pt x="3165" y="37952"/>
                      <a:pt x="5944" y="38768"/>
                      <a:pt x="8402" y="38768"/>
                    </a:cubicBezTo>
                    <a:cubicBezTo>
                      <a:pt x="10291" y="38768"/>
                      <a:pt x="11991" y="38286"/>
                      <a:pt x="13532" y="37733"/>
                    </a:cubicBezTo>
                    <a:lnTo>
                      <a:pt x="22603" y="2551"/>
                    </a:lnTo>
                    <a:lnTo>
                      <a:pt x="22603" y="2551"/>
                    </a:lnTo>
                    <a:cubicBezTo>
                      <a:pt x="21140" y="2994"/>
                      <a:pt x="19541" y="3352"/>
                      <a:pt x="17805" y="3352"/>
                    </a:cubicBezTo>
                    <a:cubicBezTo>
                      <a:pt x="15201" y="3352"/>
                      <a:pt x="12290" y="2545"/>
                      <a:pt x="90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50"/>
              <p:cNvSpPr/>
              <p:nvPr/>
            </p:nvSpPr>
            <p:spPr>
              <a:xfrm>
                <a:off x="6600100" y="2165450"/>
                <a:ext cx="344600" cy="107275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4291" extrusionOk="0">
                    <a:moveTo>
                      <a:pt x="251" y="0"/>
                    </a:moveTo>
                    <a:lnTo>
                      <a:pt x="1" y="982"/>
                    </a:lnTo>
                    <a:cubicBezTo>
                      <a:pt x="3129" y="3486"/>
                      <a:pt x="5965" y="4291"/>
                      <a:pt x="8476" y="4291"/>
                    </a:cubicBezTo>
                    <a:cubicBezTo>
                      <a:pt x="10368" y="4291"/>
                      <a:pt x="12076" y="3834"/>
                      <a:pt x="13586" y="3302"/>
                    </a:cubicBezTo>
                    <a:lnTo>
                      <a:pt x="13783" y="2547"/>
                    </a:lnTo>
                    <a:lnTo>
                      <a:pt x="13783" y="2547"/>
                    </a:lnTo>
                    <a:cubicBezTo>
                      <a:pt x="12318" y="2990"/>
                      <a:pt x="10717" y="3350"/>
                      <a:pt x="8979" y="3350"/>
                    </a:cubicBezTo>
                    <a:cubicBezTo>
                      <a:pt x="6377" y="3350"/>
                      <a:pt x="3468" y="2543"/>
                      <a:pt x="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50"/>
              <p:cNvSpPr/>
              <p:nvPr/>
            </p:nvSpPr>
            <p:spPr>
              <a:xfrm>
                <a:off x="6297525" y="3364525"/>
                <a:ext cx="3445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13782" h="4296" extrusionOk="0">
                    <a:moveTo>
                      <a:pt x="250" y="0"/>
                    </a:moveTo>
                    <a:lnTo>
                      <a:pt x="0" y="982"/>
                    </a:lnTo>
                    <a:cubicBezTo>
                      <a:pt x="3129" y="3490"/>
                      <a:pt x="5968" y="4296"/>
                      <a:pt x="8482" y="4296"/>
                    </a:cubicBezTo>
                    <a:cubicBezTo>
                      <a:pt x="10374" y="4296"/>
                      <a:pt x="12082" y="3839"/>
                      <a:pt x="13591" y="3308"/>
                    </a:cubicBezTo>
                    <a:lnTo>
                      <a:pt x="13781" y="2553"/>
                    </a:lnTo>
                    <a:lnTo>
                      <a:pt x="13781" y="2553"/>
                    </a:lnTo>
                    <a:cubicBezTo>
                      <a:pt x="12319" y="2995"/>
                      <a:pt x="10721" y="3354"/>
                      <a:pt x="8986" y="3354"/>
                    </a:cubicBezTo>
                    <a:cubicBezTo>
                      <a:pt x="6382" y="3354"/>
                      <a:pt x="3471" y="2546"/>
                      <a:pt x="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18" t="-355"/>
          <a:stretch/>
        </p:blipFill>
        <p:spPr>
          <a:xfrm>
            <a:off x="2531019" y="935915"/>
            <a:ext cx="7046231" cy="4202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54"/>
          <p:cNvSpPr txBox="1">
            <a:spLocks noGrp="1"/>
          </p:cNvSpPr>
          <p:nvPr>
            <p:ph type="title"/>
          </p:nvPr>
        </p:nvSpPr>
        <p:spPr>
          <a:xfrm>
            <a:off x="85726" y="58022"/>
            <a:ext cx="8886824" cy="753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con vật nào?</a:t>
            </a:r>
            <a:endParaRPr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6" name="Google Shape;2336;p54"/>
          <p:cNvSpPr txBox="1">
            <a:spLocks noGrp="1"/>
          </p:cNvSpPr>
          <p:nvPr>
            <p:ph type="subTitle" idx="1"/>
          </p:nvPr>
        </p:nvSpPr>
        <p:spPr>
          <a:xfrm>
            <a:off x="28100" y="3874958"/>
            <a:ext cx="264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Dê trắng</a:t>
            </a:r>
            <a:endParaRPr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161925" y="811488"/>
            <a:ext cx="3133725" cy="3057525"/>
            <a:chOff x="-161925" y="811488"/>
            <a:chExt cx="3133725" cy="3057525"/>
          </a:xfrm>
        </p:grpSpPr>
        <p:grpSp>
          <p:nvGrpSpPr>
            <p:cNvPr id="2237" name="Google Shape;2237;p54"/>
            <p:cNvGrpSpPr/>
            <p:nvPr/>
          </p:nvGrpSpPr>
          <p:grpSpPr>
            <a:xfrm>
              <a:off x="-161925" y="811488"/>
              <a:ext cx="3133725" cy="3057525"/>
              <a:chOff x="1157938" y="403589"/>
              <a:chExt cx="2870584" cy="3935911"/>
            </a:xfrm>
          </p:grpSpPr>
          <p:grpSp>
            <p:nvGrpSpPr>
              <p:cNvPr id="2238" name="Google Shape;2238;p54"/>
              <p:cNvGrpSpPr/>
              <p:nvPr/>
            </p:nvGrpSpPr>
            <p:grpSpPr>
              <a:xfrm rot="2700000" flipH="1">
                <a:off x="3118671" y="516820"/>
                <a:ext cx="553680" cy="1143051"/>
                <a:chOff x="3566600" y="2164288"/>
                <a:chExt cx="515825" cy="1064900"/>
              </a:xfrm>
            </p:grpSpPr>
            <p:sp>
              <p:nvSpPr>
                <p:cNvPr id="2239" name="Google Shape;2239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1" name="Google Shape;2241;p54"/>
              <p:cNvGrpSpPr/>
              <p:nvPr/>
            </p:nvGrpSpPr>
            <p:grpSpPr>
              <a:xfrm rot="7719639" flipH="1">
                <a:off x="3049110" y="931157"/>
                <a:ext cx="981778" cy="422372"/>
                <a:chOff x="3982075" y="3114313"/>
                <a:chExt cx="914725" cy="393525"/>
              </a:xfrm>
            </p:grpSpPr>
            <p:sp>
              <p:nvSpPr>
                <p:cNvPr id="2242" name="Google Shape;2242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64" name="Google Shape;2264;p54"/>
              <p:cNvGrpSpPr/>
              <p:nvPr/>
            </p:nvGrpSpPr>
            <p:grpSpPr>
              <a:xfrm rot="2260054" flipH="1">
                <a:off x="2699498" y="651241"/>
                <a:ext cx="675745" cy="771741"/>
                <a:chOff x="3729825" y="2296313"/>
                <a:chExt cx="568075" cy="648775"/>
              </a:xfrm>
            </p:grpSpPr>
            <p:sp>
              <p:nvSpPr>
                <p:cNvPr id="2265" name="Google Shape;2265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0" name="Google Shape;2280;p54"/>
              <p:cNvGrpSpPr/>
              <p:nvPr/>
            </p:nvGrpSpPr>
            <p:grpSpPr>
              <a:xfrm rot="-5597737">
                <a:off x="2312191" y="745613"/>
                <a:ext cx="981751" cy="422361"/>
                <a:chOff x="3982075" y="3114313"/>
                <a:chExt cx="914725" cy="393525"/>
              </a:xfrm>
            </p:grpSpPr>
            <p:sp>
              <p:nvSpPr>
                <p:cNvPr id="2281" name="Google Shape;2281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3" name="Google Shape;2303;p54"/>
              <p:cNvGrpSpPr/>
              <p:nvPr/>
            </p:nvGrpSpPr>
            <p:grpSpPr>
              <a:xfrm rot="1791088" flipH="1">
                <a:off x="1875363" y="465558"/>
                <a:ext cx="553699" cy="1143088"/>
                <a:chOff x="3566600" y="2164288"/>
                <a:chExt cx="515825" cy="1064900"/>
              </a:xfrm>
            </p:grpSpPr>
            <p:sp>
              <p:nvSpPr>
                <p:cNvPr id="2304" name="Google Shape;2304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6" name="Google Shape;2306;p54"/>
              <p:cNvGrpSpPr/>
              <p:nvPr/>
            </p:nvGrpSpPr>
            <p:grpSpPr>
              <a:xfrm rot="955533" flipH="1">
                <a:off x="1675931" y="570914"/>
                <a:ext cx="675757" cy="771754"/>
                <a:chOff x="3729825" y="2296313"/>
                <a:chExt cx="568075" cy="648775"/>
              </a:xfrm>
            </p:grpSpPr>
            <p:sp>
              <p:nvSpPr>
                <p:cNvPr id="2307" name="Google Shape;2307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4" name="Google Shape;2314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22" name="Google Shape;2322;p54"/>
              <p:cNvGrpSpPr/>
              <p:nvPr/>
            </p:nvGrpSpPr>
            <p:grpSpPr>
              <a:xfrm rot="-2714377">
                <a:off x="2270632" y="709815"/>
                <a:ext cx="782716" cy="1102966"/>
                <a:chOff x="3728750" y="1868438"/>
                <a:chExt cx="670900" cy="945400"/>
              </a:xfrm>
            </p:grpSpPr>
            <p:sp>
              <p:nvSpPr>
                <p:cNvPr id="2323" name="Google Shape;2323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27" name="Google Shape;2327;p54"/>
              <p:cNvSpPr/>
              <p:nvPr/>
            </p:nvSpPr>
            <p:spPr>
              <a:xfrm rot="1896828">
                <a:off x="1283160" y="609863"/>
                <a:ext cx="763419" cy="693898"/>
              </a:xfrm>
              <a:custGeom>
                <a:avLst/>
                <a:gdLst/>
                <a:ahLst/>
                <a:cxnLst/>
                <a:rect l="l" t="t" r="r" b="b"/>
                <a:pathLst>
                  <a:path w="28452" h="25861" extrusionOk="0">
                    <a:moveTo>
                      <a:pt x="10871" y="0"/>
                    </a:moveTo>
                    <a:cubicBezTo>
                      <a:pt x="10310" y="0"/>
                      <a:pt x="9732" y="310"/>
                      <a:pt x="9558" y="838"/>
                    </a:cubicBezTo>
                    <a:cubicBezTo>
                      <a:pt x="9475" y="1104"/>
                      <a:pt x="9495" y="1386"/>
                      <a:pt x="9533" y="1662"/>
                    </a:cubicBezTo>
                    <a:cubicBezTo>
                      <a:pt x="10059" y="5471"/>
                      <a:pt x="13607" y="8190"/>
                      <a:pt x="14703" y="11879"/>
                    </a:cubicBezTo>
                    <a:cubicBezTo>
                      <a:pt x="13393" y="10157"/>
                      <a:pt x="11614" y="8086"/>
                      <a:pt x="9846" y="6593"/>
                    </a:cubicBezTo>
                    <a:cubicBezTo>
                      <a:pt x="9078" y="5946"/>
                      <a:pt x="7701" y="5074"/>
                      <a:pt x="6824" y="4585"/>
                    </a:cubicBezTo>
                    <a:cubicBezTo>
                      <a:pt x="5244" y="3692"/>
                      <a:pt x="4184" y="3128"/>
                      <a:pt x="2431" y="2967"/>
                    </a:cubicBezTo>
                    <a:cubicBezTo>
                      <a:pt x="2375" y="2961"/>
                      <a:pt x="2319" y="2959"/>
                      <a:pt x="2264" y="2959"/>
                    </a:cubicBezTo>
                    <a:cubicBezTo>
                      <a:pt x="1056" y="2959"/>
                      <a:pt x="1" y="4182"/>
                      <a:pt x="938" y="5414"/>
                    </a:cubicBezTo>
                    <a:cubicBezTo>
                      <a:pt x="3949" y="9353"/>
                      <a:pt x="9960" y="9661"/>
                      <a:pt x="13466" y="13173"/>
                    </a:cubicBezTo>
                    <a:cubicBezTo>
                      <a:pt x="11296" y="12041"/>
                      <a:pt x="8989" y="11169"/>
                      <a:pt x="6615" y="10590"/>
                    </a:cubicBezTo>
                    <a:cubicBezTo>
                      <a:pt x="5919" y="10418"/>
                      <a:pt x="5203" y="10272"/>
                      <a:pt x="4491" y="10272"/>
                    </a:cubicBezTo>
                    <a:cubicBezTo>
                      <a:pt x="4189" y="10272"/>
                      <a:pt x="3888" y="10298"/>
                      <a:pt x="3589" y="10360"/>
                    </a:cubicBezTo>
                    <a:cubicBezTo>
                      <a:pt x="2593" y="10564"/>
                      <a:pt x="1632" y="11258"/>
                      <a:pt x="1393" y="12250"/>
                    </a:cubicBezTo>
                    <a:cubicBezTo>
                      <a:pt x="1121" y="13370"/>
                      <a:pt x="1851" y="14545"/>
                      <a:pt x="2848" y="15130"/>
                    </a:cubicBezTo>
                    <a:cubicBezTo>
                      <a:pt x="3840" y="15713"/>
                      <a:pt x="5039" y="15829"/>
                      <a:pt x="6188" y="15865"/>
                    </a:cubicBezTo>
                    <a:cubicBezTo>
                      <a:pt x="6616" y="15879"/>
                      <a:pt x="7045" y="15884"/>
                      <a:pt x="7473" y="15884"/>
                    </a:cubicBezTo>
                    <a:cubicBezTo>
                      <a:pt x="8357" y="15884"/>
                      <a:pt x="9241" y="15864"/>
                      <a:pt x="10124" y="15864"/>
                    </a:cubicBezTo>
                    <a:cubicBezTo>
                      <a:pt x="10905" y="15864"/>
                      <a:pt x="11685" y="15879"/>
                      <a:pt x="12464" y="15938"/>
                    </a:cubicBezTo>
                    <a:cubicBezTo>
                      <a:pt x="14552" y="16094"/>
                      <a:pt x="16676" y="16575"/>
                      <a:pt x="18392" y="17770"/>
                    </a:cubicBezTo>
                    <a:cubicBezTo>
                      <a:pt x="16469" y="17309"/>
                      <a:pt x="14491" y="17077"/>
                      <a:pt x="12514" y="17077"/>
                    </a:cubicBezTo>
                    <a:cubicBezTo>
                      <a:pt x="11537" y="17077"/>
                      <a:pt x="10559" y="17134"/>
                      <a:pt x="9589" y="17248"/>
                    </a:cubicBezTo>
                    <a:cubicBezTo>
                      <a:pt x="8750" y="17346"/>
                      <a:pt x="7883" y="17503"/>
                      <a:pt x="7190" y="17994"/>
                    </a:cubicBezTo>
                    <a:cubicBezTo>
                      <a:pt x="6501" y="18480"/>
                      <a:pt x="6036" y="19393"/>
                      <a:pt x="6318" y="20190"/>
                    </a:cubicBezTo>
                    <a:cubicBezTo>
                      <a:pt x="6485" y="20681"/>
                      <a:pt x="6908" y="21057"/>
                      <a:pt x="7366" y="21297"/>
                    </a:cubicBezTo>
                    <a:cubicBezTo>
                      <a:pt x="7970" y="21616"/>
                      <a:pt x="8614" y="21737"/>
                      <a:pt x="9277" y="21737"/>
                    </a:cubicBezTo>
                    <a:cubicBezTo>
                      <a:pt x="10675" y="21737"/>
                      <a:pt x="12162" y="21200"/>
                      <a:pt x="13560" y="20853"/>
                    </a:cubicBezTo>
                    <a:cubicBezTo>
                      <a:pt x="14756" y="20555"/>
                      <a:pt x="15988" y="20406"/>
                      <a:pt x="17220" y="20406"/>
                    </a:cubicBezTo>
                    <a:cubicBezTo>
                      <a:pt x="18875" y="20406"/>
                      <a:pt x="20530" y="20674"/>
                      <a:pt x="22097" y="21203"/>
                    </a:cubicBezTo>
                    <a:cubicBezTo>
                      <a:pt x="20452" y="21349"/>
                      <a:pt x="18804" y="21490"/>
                      <a:pt x="17160" y="21630"/>
                    </a:cubicBezTo>
                    <a:cubicBezTo>
                      <a:pt x="15814" y="21746"/>
                      <a:pt x="14421" y="21876"/>
                      <a:pt x="13268" y="22575"/>
                    </a:cubicBezTo>
                    <a:cubicBezTo>
                      <a:pt x="12517" y="23034"/>
                      <a:pt x="11869" y="23932"/>
                      <a:pt x="12199" y="24751"/>
                    </a:cubicBezTo>
                    <a:cubicBezTo>
                      <a:pt x="12413" y="25288"/>
                      <a:pt x="12991" y="25596"/>
                      <a:pt x="13555" y="25732"/>
                    </a:cubicBezTo>
                    <a:cubicBezTo>
                      <a:pt x="13919" y="25822"/>
                      <a:pt x="14286" y="25860"/>
                      <a:pt x="14654" y="25860"/>
                    </a:cubicBezTo>
                    <a:cubicBezTo>
                      <a:pt x="15924" y="25860"/>
                      <a:pt x="17206" y="25402"/>
                      <a:pt x="18444" y="25038"/>
                    </a:cubicBezTo>
                    <a:cubicBezTo>
                      <a:pt x="20739" y="24365"/>
                      <a:pt x="22724" y="23855"/>
                      <a:pt x="25236" y="23855"/>
                    </a:cubicBezTo>
                    <a:cubicBezTo>
                      <a:pt x="25996" y="23855"/>
                      <a:pt x="26804" y="23902"/>
                      <a:pt x="27684" y="24005"/>
                    </a:cubicBezTo>
                    <a:cubicBezTo>
                      <a:pt x="28081" y="23927"/>
                      <a:pt x="28452" y="23191"/>
                      <a:pt x="28055" y="22716"/>
                    </a:cubicBezTo>
                    <a:cubicBezTo>
                      <a:pt x="27653" y="22247"/>
                      <a:pt x="26897" y="21620"/>
                      <a:pt x="26475" y="21166"/>
                    </a:cubicBezTo>
                    <a:cubicBezTo>
                      <a:pt x="25102" y="19694"/>
                      <a:pt x="24262" y="16705"/>
                      <a:pt x="24440" y="14404"/>
                    </a:cubicBezTo>
                    <a:cubicBezTo>
                      <a:pt x="24622" y="12103"/>
                      <a:pt x="24998" y="10699"/>
                      <a:pt x="25456" y="8440"/>
                    </a:cubicBezTo>
                    <a:cubicBezTo>
                      <a:pt x="25572" y="7855"/>
                      <a:pt x="25666" y="7241"/>
                      <a:pt x="25478" y="6677"/>
                    </a:cubicBezTo>
                    <a:cubicBezTo>
                      <a:pt x="25306" y="6168"/>
                      <a:pt x="24823" y="5719"/>
                      <a:pt x="24295" y="5719"/>
                    </a:cubicBezTo>
                    <a:cubicBezTo>
                      <a:pt x="24244" y="5719"/>
                      <a:pt x="24193" y="5723"/>
                      <a:pt x="24142" y="5732"/>
                    </a:cubicBezTo>
                    <a:cubicBezTo>
                      <a:pt x="23756" y="5801"/>
                      <a:pt x="23448" y="6092"/>
                      <a:pt x="23214" y="6405"/>
                    </a:cubicBezTo>
                    <a:cubicBezTo>
                      <a:pt x="22410" y="7491"/>
                      <a:pt x="22232" y="8905"/>
                      <a:pt x="22080" y="10246"/>
                    </a:cubicBezTo>
                    <a:cubicBezTo>
                      <a:pt x="21914" y="11749"/>
                      <a:pt x="21747" y="13257"/>
                      <a:pt x="21579" y="14759"/>
                    </a:cubicBezTo>
                    <a:cubicBezTo>
                      <a:pt x="21543" y="15104"/>
                      <a:pt x="21429" y="15537"/>
                      <a:pt x="21078" y="15583"/>
                    </a:cubicBezTo>
                    <a:cubicBezTo>
                      <a:pt x="20040" y="11722"/>
                      <a:pt x="21574" y="7527"/>
                      <a:pt x="20620" y="3640"/>
                    </a:cubicBezTo>
                    <a:cubicBezTo>
                      <a:pt x="20469" y="3039"/>
                      <a:pt x="20218" y="2393"/>
                      <a:pt x="19670" y="2095"/>
                    </a:cubicBezTo>
                    <a:cubicBezTo>
                      <a:pt x="19485" y="1996"/>
                      <a:pt x="19291" y="1951"/>
                      <a:pt x="19097" y="1951"/>
                    </a:cubicBezTo>
                    <a:cubicBezTo>
                      <a:pt x="18285" y="1951"/>
                      <a:pt x="17469" y="2739"/>
                      <a:pt x="17297" y="3603"/>
                    </a:cubicBezTo>
                    <a:cubicBezTo>
                      <a:pt x="17088" y="4673"/>
                      <a:pt x="17505" y="5753"/>
                      <a:pt x="17781" y="6807"/>
                    </a:cubicBezTo>
                    <a:cubicBezTo>
                      <a:pt x="18340" y="8925"/>
                      <a:pt x="18345" y="11190"/>
                      <a:pt x="17786" y="13308"/>
                    </a:cubicBezTo>
                    <a:cubicBezTo>
                      <a:pt x="17730" y="13331"/>
                      <a:pt x="17676" y="13342"/>
                      <a:pt x="17624" y="13342"/>
                    </a:cubicBezTo>
                    <a:cubicBezTo>
                      <a:pt x="17255" y="13342"/>
                      <a:pt x="16994" y="12805"/>
                      <a:pt x="16926" y="12385"/>
                    </a:cubicBezTo>
                    <a:cubicBezTo>
                      <a:pt x="16582" y="10271"/>
                      <a:pt x="16404" y="8122"/>
                      <a:pt x="15830" y="6061"/>
                    </a:cubicBezTo>
                    <a:cubicBezTo>
                      <a:pt x="15255" y="4000"/>
                      <a:pt x="14234" y="1986"/>
                      <a:pt x="12527" y="686"/>
                    </a:cubicBezTo>
                    <a:cubicBezTo>
                      <a:pt x="12062" y="332"/>
                      <a:pt x="11530" y="29"/>
                      <a:pt x="10951" y="2"/>
                    </a:cubicBezTo>
                    <a:cubicBezTo>
                      <a:pt x="10925" y="1"/>
                      <a:pt x="10898" y="0"/>
                      <a:pt x="10871" y="0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8" name="Google Shape;2328;p54"/>
              <p:cNvGrpSpPr/>
              <p:nvPr/>
            </p:nvGrpSpPr>
            <p:grpSpPr>
              <a:xfrm rot="-2042571">
                <a:off x="3004172" y="709828"/>
                <a:ext cx="782699" cy="1102941"/>
                <a:chOff x="3728750" y="1868438"/>
                <a:chExt cx="670900" cy="945400"/>
              </a:xfrm>
            </p:grpSpPr>
            <p:sp>
              <p:nvSpPr>
                <p:cNvPr id="2329" name="Google Shape;2329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33" name="Google Shape;2333;p54"/>
              <p:cNvSpPr/>
              <p:nvPr/>
            </p:nvSpPr>
            <p:spPr>
              <a:xfrm rot="-5400000">
                <a:off x="998909" y="1625316"/>
                <a:ext cx="3198275" cy="2230093"/>
              </a:xfrm>
              <a:custGeom>
                <a:avLst/>
                <a:gdLst/>
                <a:ahLst/>
                <a:cxnLst/>
                <a:rect l="l" t="t" r="r" b="b"/>
                <a:pathLst>
                  <a:path w="86727" h="60473" extrusionOk="0">
                    <a:moveTo>
                      <a:pt x="2979" y="1"/>
                    </a:moveTo>
                    <a:cubicBezTo>
                      <a:pt x="1333" y="1"/>
                      <a:pt x="1" y="1349"/>
                      <a:pt x="1" y="2994"/>
                    </a:cubicBezTo>
                    <a:lnTo>
                      <a:pt x="1" y="57478"/>
                    </a:lnTo>
                    <a:cubicBezTo>
                      <a:pt x="1" y="59140"/>
                      <a:pt x="1333" y="60472"/>
                      <a:pt x="2979" y="60472"/>
                    </a:cubicBezTo>
                    <a:lnTo>
                      <a:pt x="83733" y="60472"/>
                    </a:lnTo>
                    <a:cubicBezTo>
                      <a:pt x="85379" y="60472"/>
                      <a:pt x="86727" y="59140"/>
                      <a:pt x="86727" y="57478"/>
                    </a:cubicBezTo>
                    <a:lnTo>
                      <a:pt x="86727" y="2994"/>
                    </a:lnTo>
                    <a:cubicBezTo>
                      <a:pt x="86727" y="1349"/>
                      <a:pt x="85379" y="1"/>
                      <a:pt x="83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54"/>
              <p:cNvSpPr/>
              <p:nvPr/>
            </p:nvSpPr>
            <p:spPr>
              <a:xfrm>
                <a:off x="2534122" y="4131182"/>
                <a:ext cx="127800" cy="127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2" t="30600" r="58125" b="14618"/>
            <a:stretch/>
          </p:blipFill>
          <p:spPr>
            <a:xfrm>
              <a:off x="307740" y="1478647"/>
              <a:ext cx="2204856" cy="215158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911859" y="1500004"/>
            <a:ext cx="3133725" cy="3057525"/>
            <a:chOff x="2911859" y="1500004"/>
            <a:chExt cx="3133725" cy="3057525"/>
          </a:xfrm>
        </p:grpSpPr>
        <p:grpSp>
          <p:nvGrpSpPr>
            <p:cNvPr id="104" name="Google Shape;2237;p54"/>
            <p:cNvGrpSpPr/>
            <p:nvPr/>
          </p:nvGrpSpPr>
          <p:grpSpPr>
            <a:xfrm>
              <a:off x="2911859" y="1500004"/>
              <a:ext cx="3133725" cy="3057525"/>
              <a:chOff x="1157938" y="403589"/>
              <a:chExt cx="2870584" cy="3935911"/>
            </a:xfrm>
          </p:grpSpPr>
          <p:grpSp>
            <p:nvGrpSpPr>
              <p:cNvPr id="105" name="Google Shape;2238;p54"/>
              <p:cNvGrpSpPr/>
              <p:nvPr/>
            </p:nvGrpSpPr>
            <p:grpSpPr>
              <a:xfrm rot="2700000" flipH="1">
                <a:off x="3118671" y="516820"/>
                <a:ext cx="553680" cy="1143051"/>
                <a:chOff x="3566600" y="2164288"/>
                <a:chExt cx="515825" cy="1064900"/>
              </a:xfrm>
            </p:grpSpPr>
            <p:sp>
              <p:nvSpPr>
                <p:cNvPr id="200" name="Google Shape;2239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240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2241;p54"/>
              <p:cNvGrpSpPr/>
              <p:nvPr/>
            </p:nvGrpSpPr>
            <p:grpSpPr>
              <a:xfrm rot="7719639" flipH="1">
                <a:off x="3049110" y="931157"/>
                <a:ext cx="981778" cy="422372"/>
                <a:chOff x="3982075" y="3114313"/>
                <a:chExt cx="914725" cy="393525"/>
              </a:xfrm>
            </p:grpSpPr>
            <p:sp>
              <p:nvSpPr>
                <p:cNvPr id="178" name="Google Shape;2242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2243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2244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2245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2246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2247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2248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2249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2250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2251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2252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2253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2254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2255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2256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2257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2258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2259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2260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2261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2262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2263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2264;p54"/>
              <p:cNvGrpSpPr/>
              <p:nvPr/>
            </p:nvGrpSpPr>
            <p:grpSpPr>
              <a:xfrm rot="2260054" flipH="1">
                <a:off x="2699498" y="651241"/>
                <a:ext cx="675745" cy="771741"/>
                <a:chOff x="3729825" y="2296313"/>
                <a:chExt cx="568075" cy="648775"/>
              </a:xfrm>
            </p:grpSpPr>
            <p:sp>
              <p:nvSpPr>
                <p:cNvPr id="163" name="Google Shape;2265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2266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2267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2268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2269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2270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2271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2272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2273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2274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2275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2276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2277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2278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2279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280;p54"/>
              <p:cNvGrpSpPr/>
              <p:nvPr/>
            </p:nvGrpSpPr>
            <p:grpSpPr>
              <a:xfrm rot="-5597737">
                <a:off x="2312191" y="745613"/>
                <a:ext cx="981751" cy="422361"/>
                <a:chOff x="3982075" y="3114313"/>
                <a:chExt cx="914725" cy="393525"/>
              </a:xfrm>
            </p:grpSpPr>
            <p:sp>
              <p:nvSpPr>
                <p:cNvPr id="141" name="Google Shape;2281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282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283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284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285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286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2287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2288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2289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2290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2291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2292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2293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2294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2295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296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2297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2298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2299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2300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2301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2302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2303;p54"/>
              <p:cNvGrpSpPr/>
              <p:nvPr/>
            </p:nvGrpSpPr>
            <p:grpSpPr>
              <a:xfrm rot="1791088" flipH="1">
                <a:off x="1875363" y="465558"/>
                <a:ext cx="553699" cy="1143088"/>
                <a:chOff x="3566600" y="2164288"/>
                <a:chExt cx="515825" cy="1064900"/>
              </a:xfrm>
            </p:grpSpPr>
            <p:sp>
              <p:nvSpPr>
                <p:cNvPr id="139" name="Google Shape;2304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305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2306;p54"/>
              <p:cNvGrpSpPr/>
              <p:nvPr/>
            </p:nvGrpSpPr>
            <p:grpSpPr>
              <a:xfrm rot="955533" flipH="1">
                <a:off x="1675931" y="570914"/>
                <a:ext cx="675757" cy="771754"/>
                <a:chOff x="3729825" y="2296313"/>
                <a:chExt cx="568075" cy="648775"/>
              </a:xfrm>
            </p:grpSpPr>
            <p:sp>
              <p:nvSpPr>
                <p:cNvPr id="124" name="Google Shape;2307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2308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2309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2310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2311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2312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2313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2314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2315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2316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317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318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319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320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321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2322;p54"/>
              <p:cNvGrpSpPr/>
              <p:nvPr/>
            </p:nvGrpSpPr>
            <p:grpSpPr>
              <a:xfrm rot="-2714377">
                <a:off x="2270632" y="709815"/>
                <a:ext cx="782716" cy="1102966"/>
                <a:chOff x="3728750" y="1868438"/>
                <a:chExt cx="670900" cy="945400"/>
              </a:xfrm>
            </p:grpSpPr>
            <p:sp>
              <p:nvSpPr>
                <p:cNvPr id="120" name="Google Shape;2323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2324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2325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2326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2" name="Google Shape;2327;p54"/>
              <p:cNvSpPr/>
              <p:nvPr/>
            </p:nvSpPr>
            <p:spPr>
              <a:xfrm rot="1896828">
                <a:off x="1283160" y="609863"/>
                <a:ext cx="763419" cy="693898"/>
              </a:xfrm>
              <a:custGeom>
                <a:avLst/>
                <a:gdLst/>
                <a:ahLst/>
                <a:cxnLst/>
                <a:rect l="l" t="t" r="r" b="b"/>
                <a:pathLst>
                  <a:path w="28452" h="25861" extrusionOk="0">
                    <a:moveTo>
                      <a:pt x="10871" y="0"/>
                    </a:moveTo>
                    <a:cubicBezTo>
                      <a:pt x="10310" y="0"/>
                      <a:pt x="9732" y="310"/>
                      <a:pt x="9558" y="838"/>
                    </a:cubicBezTo>
                    <a:cubicBezTo>
                      <a:pt x="9475" y="1104"/>
                      <a:pt x="9495" y="1386"/>
                      <a:pt x="9533" y="1662"/>
                    </a:cubicBezTo>
                    <a:cubicBezTo>
                      <a:pt x="10059" y="5471"/>
                      <a:pt x="13607" y="8190"/>
                      <a:pt x="14703" y="11879"/>
                    </a:cubicBezTo>
                    <a:cubicBezTo>
                      <a:pt x="13393" y="10157"/>
                      <a:pt x="11614" y="8086"/>
                      <a:pt x="9846" y="6593"/>
                    </a:cubicBezTo>
                    <a:cubicBezTo>
                      <a:pt x="9078" y="5946"/>
                      <a:pt x="7701" y="5074"/>
                      <a:pt x="6824" y="4585"/>
                    </a:cubicBezTo>
                    <a:cubicBezTo>
                      <a:pt x="5244" y="3692"/>
                      <a:pt x="4184" y="3128"/>
                      <a:pt x="2431" y="2967"/>
                    </a:cubicBezTo>
                    <a:cubicBezTo>
                      <a:pt x="2375" y="2961"/>
                      <a:pt x="2319" y="2959"/>
                      <a:pt x="2264" y="2959"/>
                    </a:cubicBezTo>
                    <a:cubicBezTo>
                      <a:pt x="1056" y="2959"/>
                      <a:pt x="1" y="4182"/>
                      <a:pt x="938" y="5414"/>
                    </a:cubicBezTo>
                    <a:cubicBezTo>
                      <a:pt x="3949" y="9353"/>
                      <a:pt x="9960" y="9661"/>
                      <a:pt x="13466" y="13173"/>
                    </a:cubicBezTo>
                    <a:cubicBezTo>
                      <a:pt x="11296" y="12041"/>
                      <a:pt x="8989" y="11169"/>
                      <a:pt x="6615" y="10590"/>
                    </a:cubicBezTo>
                    <a:cubicBezTo>
                      <a:pt x="5919" y="10418"/>
                      <a:pt x="5203" y="10272"/>
                      <a:pt x="4491" y="10272"/>
                    </a:cubicBezTo>
                    <a:cubicBezTo>
                      <a:pt x="4189" y="10272"/>
                      <a:pt x="3888" y="10298"/>
                      <a:pt x="3589" y="10360"/>
                    </a:cubicBezTo>
                    <a:cubicBezTo>
                      <a:pt x="2593" y="10564"/>
                      <a:pt x="1632" y="11258"/>
                      <a:pt x="1393" y="12250"/>
                    </a:cubicBezTo>
                    <a:cubicBezTo>
                      <a:pt x="1121" y="13370"/>
                      <a:pt x="1851" y="14545"/>
                      <a:pt x="2848" y="15130"/>
                    </a:cubicBezTo>
                    <a:cubicBezTo>
                      <a:pt x="3840" y="15713"/>
                      <a:pt x="5039" y="15829"/>
                      <a:pt x="6188" y="15865"/>
                    </a:cubicBezTo>
                    <a:cubicBezTo>
                      <a:pt x="6616" y="15879"/>
                      <a:pt x="7045" y="15884"/>
                      <a:pt x="7473" y="15884"/>
                    </a:cubicBezTo>
                    <a:cubicBezTo>
                      <a:pt x="8357" y="15884"/>
                      <a:pt x="9241" y="15864"/>
                      <a:pt x="10124" y="15864"/>
                    </a:cubicBezTo>
                    <a:cubicBezTo>
                      <a:pt x="10905" y="15864"/>
                      <a:pt x="11685" y="15879"/>
                      <a:pt x="12464" y="15938"/>
                    </a:cubicBezTo>
                    <a:cubicBezTo>
                      <a:pt x="14552" y="16094"/>
                      <a:pt x="16676" y="16575"/>
                      <a:pt x="18392" y="17770"/>
                    </a:cubicBezTo>
                    <a:cubicBezTo>
                      <a:pt x="16469" y="17309"/>
                      <a:pt x="14491" y="17077"/>
                      <a:pt x="12514" y="17077"/>
                    </a:cubicBezTo>
                    <a:cubicBezTo>
                      <a:pt x="11537" y="17077"/>
                      <a:pt x="10559" y="17134"/>
                      <a:pt x="9589" y="17248"/>
                    </a:cubicBezTo>
                    <a:cubicBezTo>
                      <a:pt x="8750" y="17346"/>
                      <a:pt x="7883" y="17503"/>
                      <a:pt x="7190" y="17994"/>
                    </a:cubicBezTo>
                    <a:cubicBezTo>
                      <a:pt x="6501" y="18480"/>
                      <a:pt x="6036" y="19393"/>
                      <a:pt x="6318" y="20190"/>
                    </a:cubicBezTo>
                    <a:cubicBezTo>
                      <a:pt x="6485" y="20681"/>
                      <a:pt x="6908" y="21057"/>
                      <a:pt x="7366" y="21297"/>
                    </a:cubicBezTo>
                    <a:cubicBezTo>
                      <a:pt x="7970" y="21616"/>
                      <a:pt x="8614" y="21737"/>
                      <a:pt x="9277" y="21737"/>
                    </a:cubicBezTo>
                    <a:cubicBezTo>
                      <a:pt x="10675" y="21737"/>
                      <a:pt x="12162" y="21200"/>
                      <a:pt x="13560" y="20853"/>
                    </a:cubicBezTo>
                    <a:cubicBezTo>
                      <a:pt x="14756" y="20555"/>
                      <a:pt x="15988" y="20406"/>
                      <a:pt x="17220" y="20406"/>
                    </a:cubicBezTo>
                    <a:cubicBezTo>
                      <a:pt x="18875" y="20406"/>
                      <a:pt x="20530" y="20674"/>
                      <a:pt x="22097" y="21203"/>
                    </a:cubicBezTo>
                    <a:cubicBezTo>
                      <a:pt x="20452" y="21349"/>
                      <a:pt x="18804" y="21490"/>
                      <a:pt x="17160" y="21630"/>
                    </a:cubicBezTo>
                    <a:cubicBezTo>
                      <a:pt x="15814" y="21746"/>
                      <a:pt x="14421" y="21876"/>
                      <a:pt x="13268" y="22575"/>
                    </a:cubicBezTo>
                    <a:cubicBezTo>
                      <a:pt x="12517" y="23034"/>
                      <a:pt x="11869" y="23932"/>
                      <a:pt x="12199" y="24751"/>
                    </a:cubicBezTo>
                    <a:cubicBezTo>
                      <a:pt x="12413" y="25288"/>
                      <a:pt x="12991" y="25596"/>
                      <a:pt x="13555" y="25732"/>
                    </a:cubicBezTo>
                    <a:cubicBezTo>
                      <a:pt x="13919" y="25822"/>
                      <a:pt x="14286" y="25860"/>
                      <a:pt x="14654" y="25860"/>
                    </a:cubicBezTo>
                    <a:cubicBezTo>
                      <a:pt x="15924" y="25860"/>
                      <a:pt x="17206" y="25402"/>
                      <a:pt x="18444" y="25038"/>
                    </a:cubicBezTo>
                    <a:cubicBezTo>
                      <a:pt x="20739" y="24365"/>
                      <a:pt x="22724" y="23855"/>
                      <a:pt x="25236" y="23855"/>
                    </a:cubicBezTo>
                    <a:cubicBezTo>
                      <a:pt x="25996" y="23855"/>
                      <a:pt x="26804" y="23902"/>
                      <a:pt x="27684" y="24005"/>
                    </a:cubicBezTo>
                    <a:cubicBezTo>
                      <a:pt x="28081" y="23927"/>
                      <a:pt x="28452" y="23191"/>
                      <a:pt x="28055" y="22716"/>
                    </a:cubicBezTo>
                    <a:cubicBezTo>
                      <a:pt x="27653" y="22247"/>
                      <a:pt x="26897" y="21620"/>
                      <a:pt x="26475" y="21166"/>
                    </a:cubicBezTo>
                    <a:cubicBezTo>
                      <a:pt x="25102" y="19694"/>
                      <a:pt x="24262" y="16705"/>
                      <a:pt x="24440" y="14404"/>
                    </a:cubicBezTo>
                    <a:cubicBezTo>
                      <a:pt x="24622" y="12103"/>
                      <a:pt x="24998" y="10699"/>
                      <a:pt x="25456" y="8440"/>
                    </a:cubicBezTo>
                    <a:cubicBezTo>
                      <a:pt x="25572" y="7855"/>
                      <a:pt x="25666" y="7241"/>
                      <a:pt x="25478" y="6677"/>
                    </a:cubicBezTo>
                    <a:cubicBezTo>
                      <a:pt x="25306" y="6168"/>
                      <a:pt x="24823" y="5719"/>
                      <a:pt x="24295" y="5719"/>
                    </a:cubicBezTo>
                    <a:cubicBezTo>
                      <a:pt x="24244" y="5719"/>
                      <a:pt x="24193" y="5723"/>
                      <a:pt x="24142" y="5732"/>
                    </a:cubicBezTo>
                    <a:cubicBezTo>
                      <a:pt x="23756" y="5801"/>
                      <a:pt x="23448" y="6092"/>
                      <a:pt x="23214" y="6405"/>
                    </a:cubicBezTo>
                    <a:cubicBezTo>
                      <a:pt x="22410" y="7491"/>
                      <a:pt x="22232" y="8905"/>
                      <a:pt x="22080" y="10246"/>
                    </a:cubicBezTo>
                    <a:cubicBezTo>
                      <a:pt x="21914" y="11749"/>
                      <a:pt x="21747" y="13257"/>
                      <a:pt x="21579" y="14759"/>
                    </a:cubicBezTo>
                    <a:cubicBezTo>
                      <a:pt x="21543" y="15104"/>
                      <a:pt x="21429" y="15537"/>
                      <a:pt x="21078" y="15583"/>
                    </a:cubicBezTo>
                    <a:cubicBezTo>
                      <a:pt x="20040" y="11722"/>
                      <a:pt x="21574" y="7527"/>
                      <a:pt x="20620" y="3640"/>
                    </a:cubicBezTo>
                    <a:cubicBezTo>
                      <a:pt x="20469" y="3039"/>
                      <a:pt x="20218" y="2393"/>
                      <a:pt x="19670" y="2095"/>
                    </a:cubicBezTo>
                    <a:cubicBezTo>
                      <a:pt x="19485" y="1996"/>
                      <a:pt x="19291" y="1951"/>
                      <a:pt x="19097" y="1951"/>
                    </a:cubicBezTo>
                    <a:cubicBezTo>
                      <a:pt x="18285" y="1951"/>
                      <a:pt x="17469" y="2739"/>
                      <a:pt x="17297" y="3603"/>
                    </a:cubicBezTo>
                    <a:cubicBezTo>
                      <a:pt x="17088" y="4673"/>
                      <a:pt x="17505" y="5753"/>
                      <a:pt x="17781" y="6807"/>
                    </a:cubicBezTo>
                    <a:cubicBezTo>
                      <a:pt x="18340" y="8925"/>
                      <a:pt x="18345" y="11190"/>
                      <a:pt x="17786" y="13308"/>
                    </a:cubicBezTo>
                    <a:cubicBezTo>
                      <a:pt x="17730" y="13331"/>
                      <a:pt x="17676" y="13342"/>
                      <a:pt x="17624" y="13342"/>
                    </a:cubicBezTo>
                    <a:cubicBezTo>
                      <a:pt x="17255" y="13342"/>
                      <a:pt x="16994" y="12805"/>
                      <a:pt x="16926" y="12385"/>
                    </a:cubicBezTo>
                    <a:cubicBezTo>
                      <a:pt x="16582" y="10271"/>
                      <a:pt x="16404" y="8122"/>
                      <a:pt x="15830" y="6061"/>
                    </a:cubicBezTo>
                    <a:cubicBezTo>
                      <a:pt x="15255" y="4000"/>
                      <a:pt x="14234" y="1986"/>
                      <a:pt x="12527" y="686"/>
                    </a:cubicBezTo>
                    <a:cubicBezTo>
                      <a:pt x="12062" y="332"/>
                      <a:pt x="11530" y="29"/>
                      <a:pt x="10951" y="2"/>
                    </a:cubicBezTo>
                    <a:cubicBezTo>
                      <a:pt x="10925" y="1"/>
                      <a:pt x="10898" y="0"/>
                      <a:pt x="10871" y="0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2328;p54"/>
              <p:cNvGrpSpPr/>
              <p:nvPr/>
            </p:nvGrpSpPr>
            <p:grpSpPr>
              <a:xfrm rot="-2042571">
                <a:off x="3004172" y="709828"/>
                <a:ext cx="782699" cy="1102941"/>
                <a:chOff x="3728750" y="1868438"/>
                <a:chExt cx="670900" cy="945400"/>
              </a:xfrm>
            </p:grpSpPr>
            <p:sp>
              <p:nvSpPr>
                <p:cNvPr id="116" name="Google Shape;2329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330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331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332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" name="Google Shape;2333;p54"/>
              <p:cNvSpPr/>
              <p:nvPr/>
            </p:nvSpPr>
            <p:spPr>
              <a:xfrm rot="-5400000">
                <a:off x="998909" y="1625316"/>
                <a:ext cx="3198275" cy="2230093"/>
              </a:xfrm>
              <a:custGeom>
                <a:avLst/>
                <a:gdLst/>
                <a:ahLst/>
                <a:cxnLst/>
                <a:rect l="l" t="t" r="r" b="b"/>
                <a:pathLst>
                  <a:path w="86727" h="60473" extrusionOk="0">
                    <a:moveTo>
                      <a:pt x="2979" y="1"/>
                    </a:moveTo>
                    <a:cubicBezTo>
                      <a:pt x="1333" y="1"/>
                      <a:pt x="1" y="1349"/>
                      <a:pt x="1" y="2994"/>
                    </a:cubicBezTo>
                    <a:lnTo>
                      <a:pt x="1" y="57478"/>
                    </a:lnTo>
                    <a:cubicBezTo>
                      <a:pt x="1" y="59140"/>
                      <a:pt x="1333" y="60472"/>
                      <a:pt x="2979" y="60472"/>
                    </a:cubicBezTo>
                    <a:lnTo>
                      <a:pt x="83733" y="60472"/>
                    </a:lnTo>
                    <a:cubicBezTo>
                      <a:pt x="85379" y="60472"/>
                      <a:pt x="86727" y="59140"/>
                      <a:pt x="86727" y="57478"/>
                    </a:cubicBezTo>
                    <a:lnTo>
                      <a:pt x="86727" y="2994"/>
                    </a:lnTo>
                    <a:cubicBezTo>
                      <a:pt x="86727" y="1349"/>
                      <a:pt x="85379" y="1"/>
                      <a:pt x="83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334;p54"/>
              <p:cNvSpPr/>
              <p:nvPr/>
            </p:nvSpPr>
            <p:spPr>
              <a:xfrm>
                <a:off x="2534122" y="4131182"/>
                <a:ext cx="127800" cy="127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5" t="35677" r="59399" b="20925"/>
            <a:stretch/>
          </p:blipFill>
          <p:spPr>
            <a:xfrm>
              <a:off x="3392368" y="2191228"/>
              <a:ext cx="2208331" cy="212507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026752" y="805216"/>
            <a:ext cx="3133725" cy="3057525"/>
            <a:chOff x="6026752" y="805216"/>
            <a:chExt cx="3133725" cy="3057525"/>
          </a:xfrm>
        </p:grpSpPr>
        <p:grpSp>
          <p:nvGrpSpPr>
            <p:cNvPr id="204" name="Google Shape;2237;p54"/>
            <p:cNvGrpSpPr/>
            <p:nvPr/>
          </p:nvGrpSpPr>
          <p:grpSpPr>
            <a:xfrm>
              <a:off x="6026752" y="805216"/>
              <a:ext cx="3133725" cy="3057525"/>
              <a:chOff x="1157938" y="403589"/>
              <a:chExt cx="2870584" cy="3935911"/>
            </a:xfrm>
          </p:grpSpPr>
          <p:grpSp>
            <p:nvGrpSpPr>
              <p:cNvPr id="205" name="Google Shape;2238;p54"/>
              <p:cNvGrpSpPr/>
              <p:nvPr/>
            </p:nvGrpSpPr>
            <p:grpSpPr>
              <a:xfrm rot="2700000" flipH="1">
                <a:off x="3118671" y="516820"/>
                <a:ext cx="553680" cy="1143051"/>
                <a:chOff x="3566600" y="2164288"/>
                <a:chExt cx="515825" cy="1064900"/>
              </a:xfrm>
            </p:grpSpPr>
            <p:sp>
              <p:nvSpPr>
                <p:cNvPr id="300" name="Google Shape;2239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2240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6" name="Google Shape;2241;p54"/>
              <p:cNvGrpSpPr/>
              <p:nvPr/>
            </p:nvGrpSpPr>
            <p:grpSpPr>
              <a:xfrm rot="7719639" flipH="1">
                <a:off x="3049110" y="931157"/>
                <a:ext cx="981778" cy="422372"/>
                <a:chOff x="3982075" y="3114313"/>
                <a:chExt cx="914725" cy="393525"/>
              </a:xfrm>
            </p:grpSpPr>
            <p:sp>
              <p:nvSpPr>
                <p:cNvPr id="278" name="Google Shape;2242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243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244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245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246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247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248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249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250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251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252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253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254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255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256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257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258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259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260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261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262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263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7" name="Google Shape;2264;p54"/>
              <p:cNvGrpSpPr/>
              <p:nvPr/>
            </p:nvGrpSpPr>
            <p:grpSpPr>
              <a:xfrm rot="2260054" flipH="1">
                <a:off x="2699498" y="651241"/>
                <a:ext cx="675745" cy="771741"/>
                <a:chOff x="3729825" y="2296313"/>
                <a:chExt cx="568075" cy="648775"/>
              </a:xfrm>
            </p:grpSpPr>
            <p:sp>
              <p:nvSpPr>
                <p:cNvPr id="263" name="Google Shape;2265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266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267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268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269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270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271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272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273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274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275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276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277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278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279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8" name="Google Shape;2280;p54"/>
              <p:cNvGrpSpPr/>
              <p:nvPr/>
            </p:nvGrpSpPr>
            <p:grpSpPr>
              <a:xfrm rot="-5597737">
                <a:off x="2312191" y="745613"/>
                <a:ext cx="981751" cy="422361"/>
                <a:chOff x="3982075" y="3114313"/>
                <a:chExt cx="914725" cy="393525"/>
              </a:xfrm>
            </p:grpSpPr>
            <p:sp>
              <p:nvSpPr>
                <p:cNvPr id="241" name="Google Shape;2281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282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283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284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285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286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287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288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289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290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291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292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293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294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295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296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297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298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299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300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301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302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9" name="Google Shape;2303;p54"/>
              <p:cNvGrpSpPr/>
              <p:nvPr/>
            </p:nvGrpSpPr>
            <p:grpSpPr>
              <a:xfrm rot="1791088" flipH="1">
                <a:off x="1875363" y="465558"/>
                <a:ext cx="553699" cy="1143088"/>
                <a:chOff x="3566600" y="2164288"/>
                <a:chExt cx="515825" cy="1064900"/>
              </a:xfrm>
            </p:grpSpPr>
            <p:sp>
              <p:nvSpPr>
                <p:cNvPr id="239" name="Google Shape;2304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305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0" name="Google Shape;2306;p54"/>
              <p:cNvGrpSpPr/>
              <p:nvPr/>
            </p:nvGrpSpPr>
            <p:grpSpPr>
              <a:xfrm rot="955533" flipH="1">
                <a:off x="1675931" y="570914"/>
                <a:ext cx="675757" cy="771754"/>
                <a:chOff x="3729825" y="2296313"/>
                <a:chExt cx="568075" cy="648775"/>
              </a:xfrm>
            </p:grpSpPr>
            <p:sp>
              <p:nvSpPr>
                <p:cNvPr id="224" name="Google Shape;2307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308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309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310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311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312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13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4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15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16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17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18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19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20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21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1" name="Google Shape;2322;p54"/>
              <p:cNvGrpSpPr/>
              <p:nvPr/>
            </p:nvGrpSpPr>
            <p:grpSpPr>
              <a:xfrm rot="-2714377">
                <a:off x="2270632" y="709815"/>
                <a:ext cx="782716" cy="1102966"/>
                <a:chOff x="3728750" y="1868438"/>
                <a:chExt cx="670900" cy="945400"/>
              </a:xfrm>
            </p:grpSpPr>
            <p:sp>
              <p:nvSpPr>
                <p:cNvPr id="220" name="Google Shape;2323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324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325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326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2" name="Google Shape;2327;p54"/>
              <p:cNvSpPr/>
              <p:nvPr/>
            </p:nvSpPr>
            <p:spPr>
              <a:xfrm rot="1896828">
                <a:off x="1283160" y="609863"/>
                <a:ext cx="763419" cy="693898"/>
              </a:xfrm>
              <a:custGeom>
                <a:avLst/>
                <a:gdLst/>
                <a:ahLst/>
                <a:cxnLst/>
                <a:rect l="l" t="t" r="r" b="b"/>
                <a:pathLst>
                  <a:path w="28452" h="25861" extrusionOk="0">
                    <a:moveTo>
                      <a:pt x="10871" y="0"/>
                    </a:moveTo>
                    <a:cubicBezTo>
                      <a:pt x="10310" y="0"/>
                      <a:pt x="9732" y="310"/>
                      <a:pt x="9558" y="838"/>
                    </a:cubicBezTo>
                    <a:cubicBezTo>
                      <a:pt x="9475" y="1104"/>
                      <a:pt x="9495" y="1386"/>
                      <a:pt x="9533" y="1662"/>
                    </a:cubicBezTo>
                    <a:cubicBezTo>
                      <a:pt x="10059" y="5471"/>
                      <a:pt x="13607" y="8190"/>
                      <a:pt x="14703" y="11879"/>
                    </a:cubicBezTo>
                    <a:cubicBezTo>
                      <a:pt x="13393" y="10157"/>
                      <a:pt x="11614" y="8086"/>
                      <a:pt x="9846" y="6593"/>
                    </a:cubicBezTo>
                    <a:cubicBezTo>
                      <a:pt x="9078" y="5946"/>
                      <a:pt x="7701" y="5074"/>
                      <a:pt x="6824" y="4585"/>
                    </a:cubicBezTo>
                    <a:cubicBezTo>
                      <a:pt x="5244" y="3692"/>
                      <a:pt x="4184" y="3128"/>
                      <a:pt x="2431" y="2967"/>
                    </a:cubicBezTo>
                    <a:cubicBezTo>
                      <a:pt x="2375" y="2961"/>
                      <a:pt x="2319" y="2959"/>
                      <a:pt x="2264" y="2959"/>
                    </a:cubicBezTo>
                    <a:cubicBezTo>
                      <a:pt x="1056" y="2959"/>
                      <a:pt x="1" y="4182"/>
                      <a:pt x="938" y="5414"/>
                    </a:cubicBezTo>
                    <a:cubicBezTo>
                      <a:pt x="3949" y="9353"/>
                      <a:pt x="9960" y="9661"/>
                      <a:pt x="13466" y="13173"/>
                    </a:cubicBezTo>
                    <a:cubicBezTo>
                      <a:pt x="11296" y="12041"/>
                      <a:pt x="8989" y="11169"/>
                      <a:pt x="6615" y="10590"/>
                    </a:cubicBezTo>
                    <a:cubicBezTo>
                      <a:pt x="5919" y="10418"/>
                      <a:pt x="5203" y="10272"/>
                      <a:pt x="4491" y="10272"/>
                    </a:cubicBezTo>
                    <a:cubicBezTo>
                      <a:pt x="4189" y="10272"/>
                      <a:pt x="3888" y="10298"/>
                      <a:pt x="3589" y="10360"/>
                    </a:cubicBezTo>
                    <a:cubicBezTo>
                      <a:pt x="2593" y="10564"/>
                      <a:pt x="1632" y="11258"/>
                      <a:pt x="1393" y="12250"/>
                    </a:cubicBezTo>
                    <a:cubicBezTo>
                      <a:pt x="1121" y="13370"/>
                      <a:pt x="1851" y="14545"/>
                      <a:pt x="2848" y="15130"/>
                    </a:cubicBezTo>
                    <a:cubicBezTo>
                      <a:pt x="3840" y="15713"/>
                      <a:pt x="5039" y="15829"/>
                      <a:pt x="6188" y="15865"/>
                    </a:cubicBezTo>
                    <a:cubicBezTo>
                      <a:pt x="6616" y="15879"/>
                      <a:pt x="7045" y="15884"/>
                      <a:pt x="7473" y="15884"/>
                    </a:cubicBezTo>
                    <a:cubicBezTo>
                      <a:pt x="8357" y="15884"/>
                      <a:pt x="9241" y="15864"/>
                      <a:pt x="10124" y="15864"/>
                    </a:cubicBezTo>
                    <a:cubicBezTo>
                      <a:pt x="10905" y="15864"/>
                      <a:pt x="11685" y="15879"/>
                      <a:pt x="12464" y="15938"/>
                    </a:cubicBezTo>
                    <a:cubicBezTo>
                      <a:pt x="14552" y="16094"/>
                      <a:pt x="16676" y="16575"/>
                      <a:pt x="18392" y="17770"/>
                    </a:cubicBezTo>
                    <a:cubicBezTo>
                      <a:pt x="16469" y="17309"/>
                      <a:pt x="14491" y="17077"/>
                      <a:pt x="12514" y="17077"/>
                    </a:cubicBezTo>
                    <a:cubicBezTo>
                      <a:pt x="11537" y="17077"/>
                      <a:pt x="10559" y="17134"/>
                      <a:pt x="9589" y="17248"/>
                    </a:cubicBezTo>
                    <a:cubicBezTo>
                      <a:pt x="8750" y="17346"/>
                      <a:pt x="7883" y="17503"/>
                      <a:pt x="7190" y="17994"/>
                    </a:cubicBezTo>
                    <a:cubicBezTo>
                      <a:pt x="6501" y="18480"/>
                      <a:pt x="6036" y="19393"/>
                      <a:pt x="6318" y="20190"/>
                    </a:cubicBezTo>
                    <a:cubicBezTo>
                      <a:pt x="6485" y="20681"/>
                      <a:pt x="6908" y="21057"/>
                      <a:pt x="7366" y="21297"/>
                    </a:cubicBezTo>
                    <a:cubicBezTo>
                      <a:pt x="7970" y="21616"/>
                      <a:pt x="8614" y="21737"/>
                      <a:pt x="9277" y="21737"/>
                    </a:cubicBezTo>
                    <a:cubicBezTo>
                      <a:pt x="10675" y="21737"/>
                      <a:pt x="12162" y="21200"/>
                      <a:pt x="13560" y="20853"/>
                    </a:cubicBezTo>
                    <a:cubicBezTo>
                      <a:pt x="14756" y="20555"/>
                      <a:pt x="15988" y="20406"/>
                      <a:pt x="17220" y="20406"/>
                    </a:cubicBezTo>
                    <a:cubicBezTo>
                      <a:pt x="18875" y="20406"/>
                      <a:pt x="20530" y="20674"/>
                      <a:pt x="22097" y="21203"/>
                    </a:cubicBezTo>
                    <a:cubicBezTo>
                      <a:pt x="20452" y="21349"/>
                      <a:pt x="18804" y="21490"/>
                      <a:pt x="17160" y="21630"/>
                    </a:cubicBezTo>
                    <a:cubicBezTo>
                      <a:pt x="15814" y="21746"/>
                      <a:pt x="14421" y="21876"/>
                      <a:pt x="13268" y="22575"/>
                    </a:cubicBezTo>
                    <a:cubicBezTo>
                      <a:pt x="12517" y="23034"/>
                      <a:pt x="11869" y="23932"/>
                      <a:pt x="12199" y="24751"/>
                    </a:cubicBezTo>
                    <a:cubicBezTo>
                      <a:pt x="12413" y="25288"/>
                      <a:pt x="12991" y="25596"/>
                      <a:pt x="13555" y="25732"/>
                    </a:cubicBezTo>
                    <a:cubicBezTo>
                      <a:pt x="13919" y="25822"/>
                      <a:pt x="14286" y="25860"/>
                      <a:pt x="14654" y="25860"/>
                    </a:cubicBezTo>
                    <a:cubicBezTo>
                      <a:pt x="15924" y="25860"/>
                      <a:pt x="17206" y="25402"/>
                      <a:pt x="18444" y="25038"/>
                    </a:cubicBezTo>
                    <a:cubicBezTo>
                      <a:pt x="20739" y="24365"/>
                      <a:pt x="22724" y="23855"/>
                      <a:pt x="25236" y="23855"/>
                    </a:cubicBezTo>
                    <a:cubicBezTo>
                      <a:pt x="25996" y="23855"/>
                      <a:pt x="26804" y="23902"/>
                      <a:pt x="27684" y="24005"/>
                    </a:cubicBezTo>
                    <a:cubicBezTo>
                      <a:pt x="28081" y="23927"/>
                      <a:pt x="28452" y="23191"/>
                      <a:pt x="28055" y="22716"/>
                    </a:cubicBezTo>
                    <a:cubicBezTo>
                      <a:pt x="27653" y="22247"/>
                      <a:pt x="26897" y="21620"/>
                      <a:pt x="26475" y="21166"/>
                    </a:cubicBezTo>
                    <a:cubicBezTo>
                      <a:pt x="25102" y="19694"/>
                      <a:pt x="24262" y="16705"/>
                      <a:pt x="24440" y="14404"/>
                    </a:cubicBezTo>
                    <a:cubicBezTo>
                      <a:pt x="24622" y="12103"/>
                      <a:pt x="24998" y="10699"/>
                      <a:pt x="25456" y="8440"/>
                    </a:cubicBezTo>
                    <a:cubicBezTo>
                      <a:pt x="25572" y="7855"/>
                      <a:pt x="25666" y="7241"/>
                      <a:pt x="25478" y="6677"/>
                    </a:cubicBezTo>
                    <a:cubicBezTo>
                      <a:pt x="25306" y="6168"/>
                      <a:pt x="24823" y="5719"/>
                      <a:pt x="24295" y="5719"/>
                    </a:cubicBezTo>
                    <a:cubicBezTo>
                      <a:pt x="24244" y="5719"/>
                      <a:pt x="24193" y="5723"/>
                      <a:pt x="24142" y="5732"/>
                    </a:cubicBezTo>
                    <a:cubicBezTo>
                      <a:pt x="23756" y="5801"/>
                      <a:pt x="23448" y="6092"/>
                      <a:pt x="23214" y="6405"/>
                    </a:cubicBezTo>
                    <a:cubicBezTo>
                      <a:pt x="22410" y="7491"/>
                      <a:pt x="22232" y="8905"/>
                      <a:pt x="22080" y="10246"/>
                    </a:cubicBezTo>
                    <a:cubicBezTo>
                      <a:pt x="21914" y="11749"/>
                      <a:pt x="21747" y="13257"/>
                      <a:pt x="21579" y="14759"/>
                    </a:cubicBezTo>
                    <a:cubicBezTo>
                      <a:pt x="21543" y="15104"/>
                      <a:pt x="21429" y="15537"/>
                      <a:pt x="21078" y="15583"/>
                    </a:cubicBezTo>
                    <a:cubicBezTo>
                      <a:pt x="20040" y="11722"/>
                      <a:pt x="21574" y="7527"/>
                      <a:pt x="20620" y="3640"/>
                    </a:cubicBezTo>
                    <a:cubicBezTo>
                      <a:pt x="20469" y="3039"/>
                      <a:pt x="20218" y="2393"/>
                      <a:pt x="19670" y="2095"/>
                    </a:cubicBezTo>
                    <a:cubicBezTo>
                      <a:pt x="19485" y="1996"/>
                      <a:pt x="19291" y="1951"/>
                      <a:pt x="19097" y="1951"/>
                    </a:cubicBezTo>
                    <a:cubicBezTo>
                      <a:pt x="18285" y="1951"/>
                      <a:pt x="17469" y="2739"/>
                      <a:pt x="17297" y="3603"/>
                    </a:cubicBezTo>
                    <a:cubicBezTo>
                      <a:pt x="17088" y="4673"/>
                      <a:pt x="17505" y="5753"/>
                      <a:pt x="17781" y="6807"/>
                    </a:cubicBezTo>
                    <a:cubicBezTo>
                      <a:pt x="18340" y="8925"/>
                      <a:pt x="18345" y="11190"/>
                      <a:pt x="17786" y="13308"/>
                    </a:cubicBezTo>
                    <a:cubicBezTo>
                      <a:pt x="17730" y="13331"/>
                      <a:pt x="17676" y="13342"/>
                      <a:pt x="17624" y="13342"/>
                    </a:cubicBezTo>
                    <a:cubicBezTo>
                      <a:pt x="17255" y="13342"/>
                      <a:pt x="16994" y="12805"/>
                      <a:pt x="16926" y="12385"/>
                    </a:cubicBezTo>
                    <a:cubicBezTo>
                      <a:pt x="16582" y="10271"/>
                      <a:pt x="16404" y="8122"/>
                      <a:pt x="15830" y="6061"/>
                    </a:cubicBezTo>
                    <a:cubicBezTo>
                      <a:pt x="15255" y="4000"/>
                      <a:pt x="14234" y="1986"/>
                      <a:pt x="12527" y="686"/>
                    </a:cubicBezTo>
                    <a:cubicBezTo>
                      <a:pt x="12062" y="332"/>
                      <a:pt x="11530" y="29"/>
                      <a:pt x="10951" y="2"/>
                    </a:cubicBezTo>
                    <a:cubicBezTo>
                      <a:pt x="10925" y="1"/>
                      <a:pt x="10898" y="0"/>
                      <a:pt x="10871" y="0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3" name="Google Shape;2328;p54"/>
              <p:cNvGrpSpPr/>
              <p:nvPr/>
            </p:nvGrpSpPr>
            <p:grpSpPr>
              <a:xfrm rot="-2042571">
                <a:off x="3004172" y="709828"/>
                <a:ext cx="782699" cy="1102941"/>
                <a:chOff x="3728750" y="1868438"/>
                <a:chExt cx="670900" cy="945400"/>
              </a:xfrm>
            </p:grpSpPr>
            <p:sp>
              <p:nvSpPr>
                <p:cNvPr id="216" name="Google Shape;2329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330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331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332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4" name="Google Shape;2333;p54"/>
              <p:cNvSpPr/>
              <p:nvPr/>
            </p:nvSpPr>
            <p:spPr>
              <a:xfrm rot="-5400000">
                <a:off x="998909" y="1625316"/>
                <a:ext cx="3198275" cy="2230093"/>
              </a:xfrm>
              <a:custGeom>
                <a:avLst/>
                <a:gdLst/>
                <a:ahLst/>
                <a:cxnLst/>
                <a:rect l="l" t="t" r="r" b="b"/>
                <a:pathLst>
                  <a:path w="86727" h="60473" extrusionOk="0">
                    <a:moveTo>
                      <a:pt x="2979" y="1"/>
                    </a:moveTo>
                    <a:cubicBezTo>
                      <a:pt x="1333" y="1"/>
                      <a:pt x="1" y="1349"/>
                      <a:pt x="1" y="2994"/>
                    </a:cubicBezTo>
                    <a:lnTo>
                      <a:pt x="1" y="57478"/>
                    </a:lnTo>
                    <a:cubicBezTo>
                      <a:pt x="1" y="59140"/>
                      <a:pt x="1333" y="60472"/>
                      <a:pt x="2979" y="60472"/>
                    </a:cubicBezTo>
                    <a:lnTo>
                      <a:pt x="83733" y="60472"/>
                    </a:lnTo>
                    <a:cubicBezTo>
                      <a:pt x="85379" y="60472"/>
                      <a:pt x="86727" y="59140"/>
                      <a:pt x="86727" y="57478"/>
                    </a:cubicBezTo>
                    <a:lnTo>
                      <a:pt x="86727" y="2994"/>
                    </a:lnTo>
                    <a:cubicBezTo>
                      <a:pt x="86727" y="1349"/>
                      <a:pt x="85379" y="1"/>
                      <a:pt x="83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334;p54"/>
              <p:cNvSpPr/>
              <p:nvPr/>
            </p:nvSpPr>
            <p:spPr>
              <a:xfrm>
                <a:off x="2534122" y="4131182"/>
                <a:ext cx="127800" cy="127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7" t="2450" r="15729" b="32589"/>
            <a:stretch/>
          </p:blipFill>
          <p:spPr>
            <a:xfrm>
              <a:off x="6488210" y="1495278"/>
              <a:ext cx="2227700" cy="2106712"/>
            </a:xfrm>
            <a:prstGeom prst="rect">
              <a:avLst/>
            </a:prstGeom>
          </p:spPr>
        </p:pic>
      </p:grpSp>
      <p:sp>
        <p:nvSpPr>
          <p:cNvPr id="304" name="Google Shape;2336;p54"/>
          <p:cNvSpPr txBox="1">
            <a:spLocks/>
          </p:cNvSpPr>
          <p:nvPr/>
        </p:nvSpPr>
        <p:spPr>
          <a:xfrm>
            <a:off x="3204338" y="4500379"/>
            <a:ext cx="264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-US" sz="3200" b="1" dirty="0" err="1" smtClean="0"/>
              <a:t>Dê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đen</a:t>
            </a:r>
            <a:endParaRPr lang="en-US" sz="3200" b="1" dirty="0"/>
          </a:p>
        </p:txBody>
      </p:sp>
      <p:sp>
        <p:nvSpPr>
          <p:cNvPr id="305" name="Google Shape;2336;p54"/>
          <p:cNvSpPr txBox="1">
            <a:spLocks/>
          </p:cNvSpPr>
          <p:nvPr/>
        </p:nvSpPr>
        <p:spPr>
          <a:xfrm>
            <a:off x="6274045" y="3831060"/>
            <a:ext cx="264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-US" sz="3200" b="1" dirty="0" err="1" smtClean="0"/>
              <a:t>Sói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6" grpId="0" build="p"/>
      <p:bldP spid="304" grpId="0"/>
      <p:bldP spid="3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45"/>
          <p:cNvSpPr txBox="1">
            <a:spLocks noGrp="1"/>
          </p:cNvSpPr>
          <p:nvPr>
            <p:ph type="title" idx="15"/>
          </p:nvPr>
        </p:nvSpPr>
        <p:spPr>
          <a:xfrm>
            <a:off x="743181" y="2241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 trắng đã gặp ai?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3815" b="6296"/>
          <a:stretch/>
        </p:blipFill>
        <p:spPr>
          <a:xfrm>
            <a:off x="862285" y="978195"/>
            <a:ext cx="7530789" cy="41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53"/>
          <p:cNvSpPr txBox="1">
            <a:spLocks noGrp="1"/>
          </p:cNvSpPr>
          <p:nvPr>
            <p:ph type="title"/>
          </p:nvPr>
        </p:nvSpPr>
        <p:spPr>
          <a:xfrm>
            <a:off x="151290" y="395650"/>
            <a:ext cx="2696685" cy="45014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 đó dê</a:t>
            </a:r>
            <a:b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trắng đã </a:t>
            </a:r>
            <a:b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 làm sao?</a:t>
            </a:r>
            <a:endParaRPr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05" name="Google Shape;2105;p53"/>
          <p:cNvGrpSpPr/>
          <p:nvPr/>
        </p:nvGrpSpPr>
        <p:grpSpPr>
          <a:xfrm>
            <a:off x="2797952" y="74197"/>
            <a:ext cx="6447091" cy="4831910"/>
            <a:chOff x="4512235" y="647519"/>
            <a:chExt cx="4000398" cy="3290073"/>
          </a:xfrm>
        </p:grpSpPr>
        <p:grpSp>
          <p:nvGrpSpPr>
            <p:cNvPr id="2106" name="Google Shape;2106;p53"/>
            <p:cNvGrpSpPr/>
            <p:nvPr/>
          </p:nvGrpSpPr>
          <p:grpSpPr>
            <a:xfrm rot="2700000" flipH="1">
              <a:off x="5183571" y="680922"/>
              <a:ext cx="553680" cy="1143051"/>
              <a:chOff x="3566600" y="2164288"/>
              <a:chExt cx="515825" cy="1064900"/>
            </a:xfrm>
          </p:grpSpPr>
          <p:sp>
            <p:nvSpPr>
              <p:cNvPr id="2107" name="Google Shape;2107;p53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53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09" name="Google Shape;2109;p53"/>
            <p:cNvSpPr/>
            <p:nvPr/>
          </p:nvSpPr>
          <p:spPr>
            <a:xfrm rot="3584914">
              <a:off x="7421373" y="852055"/>
              <a:ext cx="763404" cy="693885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0" name="Google Shape;2110;p53"/>
            <p:cNvGrpSpPr/>
            <p:nvPr/>
          </p:nvGrpSpPr>
          <p:grpSpPr>
            <a:xfrm rot="-5597737">
              <a:off x="6774716" y="949390"/>
              <a:ext cx="981751" cy="422361"/>
              <a:chOff x="3982075" y="3114313"/>
              <a:chExt cx="914725" cy="393525"/>
            </a:xfrm>
          </p:grpSpPr>
          <p:sp>
            <p:nvSpPr>
              <p:cNvPr id="2111" name="Google Shape;2111;p53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53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53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53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53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53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53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53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53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53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53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53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53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53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53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53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53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53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53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53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53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53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3" name="Google Shape;2133;p53"/>
            <p:cNvGrpSpPr/>
            <p:nvPr/>
          </p:nvGrpSpPr>
          <p:grpSpPr>
            <a:xfrm rot="955533" flipH="1">
              <a:off x="6575806" y="774704"/>
              <a:ext cx="675757" cy="771754"/>
              <a:chOff x="3729825" y="2296313"/>
              <a:chExt cx="568075" cy="648775"/>
            </a:xfrm>
          </p:grpSpPr>
          <p:sp>
            <p:nvSpPr>
              <p:cNvPr id="2134" name="Google Shape;2134;p53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53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53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53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53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53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53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53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53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53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53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53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53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53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53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9" name="Google Shape;2149;p53"/>
            <p:cNvGrpSpPr/>
            <p:nvPr/>
          </p:nvGrpSpPr>
          <p:grpSpPr>
            <a:xfrm rot="-2714377">
              <a:off x="7182744" y="761343"/>
              <a:ext cx="782716" cy="1102966"/>
              <a:chOff x="3728750" y="1868438"/>
              <a:chExt cx="670900" cy="945400"/>
            </a:xfrm>
          </p:grpSpPr>
          <p:sp>
            <p:nvSpPr>
              <p:cNvPr id="2150" name="Google Shape;2150;p53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53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53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53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4" name="Google Shape;2154;p53"/>
            <p:cNvGrpSpPr/>
            <p:nvPr/>
          </p:nvGrpSpPr>
          <p:grpSpPr>
            <a:xfrm rot="-3261670">
              <a:off x="6390590" y="680952"/>
              <a:ext cx="553649" cy="1142987"/>
              <a:chOff x="3566600" y="2164288"/>
              <a:chExt cx="515825" cy="1064900"/>
            </a:xfrm>
          </p:grpSpPr>
          <p:sp>
            <p:nvSpPr>
              <p:cNvPr id="2155" name="Google Shape;2155;p53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53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7" name="Google Shape;2157;p53"/>
            <p:cNvGrpSpPr/>
            <p:nvPr/>
          </p:nvGrpSpPr>
          <p:grpSpPr>
            <a:xfrm rot="-558104">
              <a:off x="7958939" y="861358"/>
              <a:ext cx="553694" cy="1143079"/>
              <a:chOff x="3566600" y="2164288"/>
              <a:chExt cx="515825" cy="1064900"/>
            </a:xfrm>
          </p:grpSpPr>
          <p:sp>
            <p:nvSpPr>
              <p:cNvPr id="2158" name="Google Shape;2158;p53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53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60" name="Google Shape;2160;p53"/>
            <p:cNvSpPr/>
            <p:nvPr/>
          </p:nvSpPr>
          <p:spPr>
            <a:xfrm rot="1896828">
              <a:off x="4512235" y="905490"/>
              <a:ext cx="763419" cy="693898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1" name="Google Shape;2161;p53"/>
            <p:cNvGrpSpPr/>
            <p:nvPr/>
          </p:nvGrpSpPr>
          <p:grpSpPr>
            <a:xfrm rot="-1235467">
              <a:off x="4858151" y="647519"/>
              <a:ext cx="782693" cy="1102933"/>
              <a:chOff x="3728750" y="1868438"/>
              <a:chExt cx="670900" cy="945400"/>
            </a:xfrm>
          </p:grpSpPr>
          <p:sp>
            <p:nvSpPr>
              <p:cNvPr id="2162" name="Google Shape;2162;p53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53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53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53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6" name="Google Shape;2166;p53"/>
            <p:cNvGrpSpPr/>
            <p:nvPr/>
          </p:nvGrpSpPr>
          <p:grpSpPr>
            <a:xfrm rot="7719639" flipH="1">
              <a:off x="4758610" y="987797"/>
              <a:ext cx="981778" cy="422372"/>
              <a:chOff x="3982075" y="3114313"/>
              <a:chExt cx="914725" cy="393525"/>
            </a:xfrm>
          </p:grpSpPr>
          <p:sp>
            <p:nvSpPr>
              <p:cNvPr id="2167" name="Google Shape;2167;p53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53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53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53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53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53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53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53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53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53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53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53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53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53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53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53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53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53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53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53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3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3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9" name="Google Shape;2189;p53"/>
            <p:cNvGrpSpPr/>
            <p:nvPr/>
          </p:nvGrpSpPr>
          <p:grpSpPr>
            <a:xfrm rot="2260054" flipH="1">
              <a:off x="5588123" y="774706"/>
              <a:ext cx="675745" cy="771741"/>
              <a:chOff x="3729825" y="2296313"/>
              <a:chExt cx="568075" cy="648775"/>
            </a:xfrm>
          </p:grpSpPr>
          <p:sp>
            <p:nvSpPr>
              <p:cNvPr id="2190" name="Google Shape;2190;p53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53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53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53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53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53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53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53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53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53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53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53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53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53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53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5" name="Google Shape;2205;p53"/>
            <p:cNvGrpSpPr/>
            <p:nvPr/>
          </p:nvGrpSpPr>
          <p:grpSpPr>
            <a:xfrm rot="-5597737">
              <a:off x="5754716" y="949390"/>
              <a:ext cx="981751" cy="422361"/>
              <a:chOff x="3982075" y="3114313"/>
              <a:chExt cx="914725" cy="393525"/>
            </a:xfrm>
          </p:grpSpPr>
          <p:sp>
            <p:nvSpPr>
              <p:cNvPr id="2206" name="Google Shape;2206;p53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53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53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53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53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53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53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53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53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53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53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53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53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53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53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53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53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3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53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53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8" name="Google Shape;2228;p53"/>
            <p:cNvGrpSpPr/>
            <p:nvPr/>
          </p:nvGrpSpPr>
          <p:grpSpPr>
            <a:xfrm>
              <a:off x="4699461" y="1288422"/>
              <a:ext cx="3587988" cy="2649170"/>
              <a:chOff x="698661" y="1594109"/>
              <a:chExt cx="3929889" cy="2901927"/>
            </a:xfrm>
          </p:grpSpPr>
          <p:sp>
            <p:nvSpPr>
              <p:cNvPr id="2229" name="Google Shape;2229;p53"/>
              <p:cNvSpPr/>
              <p:nvPr/>
            </p:nvSpPr>
            <p:spPr>
              <a:xfrm>
                <a:off x="2509869" y="4168024"/>
                <a:ext cx="394033" cy="321293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20062" extrusionOk="0">
                    <a:moveTo>
                      <a:pt x="1335" y="0"/>
                    </a:moveTo>
                    <a:lnTo>
                      <a:pt x="0" y="20061"/>
                    </a:lnTo>
                    <a:lnTo>
                      <a:pt x="24603" y="20061"/>
                    </a:lnTo>
                    <a:lnTo>
                      <a:pt x="232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698661" y="1594109"/>
                <a:ext cx="3929889" cy="2587239"/>
              </a:xfrm>
              <a:custGeom>
                <a:avLst/>
                <a:gdLst/>
                <a:ahLst/>
                <a:cxnLst/>
                <a:rect l="l" t="t" r="r" b="b"/>
                <a:pathLst>
                  <a:path w="245388" h="161551" extrusionOk="0">
                    <a:moveTo>
                      <a:pt x="10334" y="1"/>
                    </a:moveTo>
                    <a:cubicBezTo>
                      <a:pt x="4628" y="1"/>
                      <a:pt x="1" y="4628"/>
                      <a:pt x="1" y="10334"/>
                    </a:cubicBezTo>
                    <a:lnTo>
                      <a:pt x="1" y="151216"/>
                    </a:lnTo>
                    <a:cubicBezTo>
                      <a:pt x="1" y="156923"/>
                      <a:pt x="4628" y="161550"/>
                      <a:pt x="10334" y="161550"/>
                    </a:cubicBezTo>
                    <a:lnTo>
                      <a:pt x="235053" y="161550"/>
                    </a:lnTo>
                    <a:cubicBezTo>
                      <a:pt x="240760" y="161550"/>
                      <a:pt x="245387" y="156923"/>
                      <a:pt x="245387" y="151216"/>
                    </a:cubicBezTo>
                    <a:lnTo>
                      <a:pt x="245387" y="10334"/>
                    </a:lnTo>
                    <a:cubicBezTo>
                      <a:pt x="245387" y="4628"/>
                      <a:pt x="240760" y="1"/>
                      <a:pt x="235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dirty="0" smtClean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2033165" y="4372576"/>
                <a:ext cx="1347454" cy="123460"/>
              </a:xfrm>
              <a:custGeom>
                <a:avLst/>
                <a:gdLst/>
                <a:ahLst/>
                <a:cxnLst/>
                <a:rect l="l" t="t" r="r" b="b"/>
                <a:pathLst>
                  <a:path w="84137" h="7709" extrusionOk="0">
                    <a:moveTo>
                      <a:pt x="7709" y="0"/>
                    </a:moveTo>
                    <a:cubicBezTo>
                      <a:pt x="3451" y="0"/>
                      <a:pt x="1" y="3450"/>
                      <a:pt x="1" y="7708"/>
                    </a:cubicBezTo>
                    <a:lnTo>
                      <a:pt x="84137" y="7708"/>
                    </a:lnTo>
                    <a:cubicBezTo>
                      <a:pt x="84137" y="3450"/>
                      <a:pt x="80687" y="0"/>
                      <a:pt x="76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29027034692359137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0048" y="1184781"/>
            <a:ext cx="5562094" cy="3140947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4"/>
            <a:ext cx="7704000" cy="3669775"/>
          </a:xfrm>
        </p:spPr>
        <p:txBody>
          <a:bodyPr/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7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52"/>
          <p:cNvSpPr txBox="1">
            <a:spLocks noGrp="1"/>
          </p:cNvSpPr>
          <p:nvPr>
            <p:ph type="title" idx="9"/>
          </p:nvPr>
        </p:nvSpPr>
        <p:spPr>
          <a:xfrm>
            <a:off x="0" y="0"/>
            <a:ext cx="9144000" cy="11701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 sói hỏi dê đen đi đâu thì dê đen đã trả lời như thế nào?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8074" r="8224"/>
          <a:stretch/>
        </p:blipFill>
        <p:spPr bwMode="auto">
          <a:xfrm>
            <a:off x="1397000" y="1142435"/>
            <a:ext cx="6489700" cy="400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nguage Arts Subject for Elementary - 5th Grade: Comprehension - Literature by Slidesgo">
  <a:themeElements>
    <a:clrScheme name="Simple Light">
      <a:dk1>
        <a:srgbClr val="2B3B5A"/>
      </a:dk1>
      <a:lt1>
        <a:srgbClr val="FFFFFF"/>
      </a:lt1>
      <a:dk2>
        <a:srgbClr val="FFDFB8"/>
      </a:dk2>
      <a:lt2>
        <a:srgbClr val="7161E7"/>
      </a:lt2>
      <a:accent1>
        <a:srgbClr val="F4A953"/>
      </a:accent1>
      <a:accent2>
        <a:srgbClr val="F08A83"/>
      </a:accent2>
      <a:accent3>
        <a:srgbClr val="304777"/>
      </a:accent3>
      <a:accent4>
        <a:srgbClr val="7185EB"/>
      </a:accent4>
      <a:accent5>
        <a:srgbClr val="F7F6EB"/>
      </a:accent5>
      <a:accent6>
        <a:srgbClr val="DB6860"/>
      </a:accent6>
      <a:hlink>
        <a:srgbClr val="2B3B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174</Words>
  <Application>Microsoft Office PowerPoint</Application>
  <PresentationFormat>On-screen Show (16:9)</PresentationFormat>
  <Paragraphs>26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Roboto Condensed Light</vt:lpstr>
      <vt:lpstr>Arial</vt:lpstr>
      <vt:lpstr>Times New Roman</vt:lpstr>
      <vt:lpstr>Open Sans</vt:lpstr>
      <vt:lpstr>Titan One</vt:lpstr>
      <vt:lpstr>Montserrat ExtraBold</vt:lpstr>
      <vt:lpstr>Tahoma</vt:lpstr>
      <vt:lpstr>Roboto Slab Black</vt:lpstr>
      <vt:lpstr>Language Arts Subject for Elementary - 5th Grade: Comprehension - Literature by Slidesgo</vt:lpstr>
      <vt:lpstr>Đề tài: Làm quen văn học Truyện: Chú dê đen</vt:lpstr>
      <vt:lpstr>PowerPoint Presentation</vt:lpstr>
      <vt:lpstr>PowerPoint Presentation</vt:lpstr>
      <vt:lpstr>Các con vừa được nghe cô kể câu chuyện gì?</vt:lpstr>
      <vt:lpstr>Trong truyện có những con vật nào?</vt:lpstr>
      <vt:lpstr>Dê trắng đã gặp ai?</vt:lpstr>
      <vt:lpstr>Sau đó dê  trắng đã  bị làm sao?</vt:lpstr>
      <vt:lpstr>=&gt; Dê trắng nhút nhát nên đã bị sói bắt nạt và sói đã ăn thịt</vt:lpstr>
      <vt:lpstr>Khi sói hỏi dê đen đi đâu thì dê đen đã trả lời như thế nào?</vt:lpstr>
      <vt:lpstr>Trên đầu dê đen có gì?</vt:lpstr>
      <vt:lpstr>Kim cương là một kim loại cứng và sắc có thể đâm thủng bụng sói</vt:lpstr>
      <vt:lpstr>Các  con thích con vật nào?</vt:lpstr>
      <vt:lpstr>Thời gian tạo hình</vt:lpstr>
      <vt:lpstr>Nhạc sôi động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văn học TRUYỆN: Chú dê đentruy</dc:title>
  <cp:lastModifiedBy>Techsi.vn</cp:lastModifiedBy>
  <cp:revision>39</cp:revision>
  <dcterms:modified xsi:type="dcterms:W3CDTF">2022-11-29T08:10:14Z</dcterms:modified>
</cp:coreProperties>
</file>