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259" r:id="rId4"/>
    <p:sldId id="340" r:id="rId5"/>
    <p:sldId id="342" r:id="rId6"/>
    <p:sldId id="270" r:id="rId7"/>
    <p:sldId id="276" r:id="rId8"/>
    <p:sldId id="273" r:id="rId9"/>
    <p:sldId id="274" r:id="rId10"/>
    <p:sldId id="343" r:id="rId11"/>
    <p:sldId id="27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905BA-D81A-4AD3-B1B0-C4F5190CC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03EBE4-256D-4D20-B64B-0F45DA32AF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D6F39-A336-47F2-BDFA-38FAA428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A165A-6563-4CE1-A363-1D0DDB920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0FB18-5A21-4B4C-945F-99CC60F9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1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3A736-60A0-4D8D-9EEF-981CF067F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B58DA-3B54-4AC9-9DFA-7CB2B03F5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EDCD4-0937-4BC6-8084-E310C7C2A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F97EAF-ADDB-46DF-B9FE-458C49E3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65A2E-EB74-4A23-92EF-7621DED7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84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E4290C-8D31-4413-9C99-8DFD08A6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2EF944-E1AE-4BB9-9316-3A9661B57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7CFDD3-2CD9-4519-8C7D-AA98F14A6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8640A-561F-4C73-947E-AA6CDD32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2F20F-1239-46DB-8568-545DB413F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567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1340A-3EF0-4BA8-9267-4677D5F7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509C0-B64C-49F2-A3AA-231A453FF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DE9663-BD8A-4A05-A7EF-6C93FB7FB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72C555-DF93-4F2D-9F4F-0E97826AD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BE3FA-C706-4058-A3CB-15EE13673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32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0C7AF-3F64-497B-9E15-0CD282E91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4B687A-5968-496C-ACFB-24694A0B3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8C189-7603-4152-B452-758BE51CC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5ABD2-8FDD-4A1F-9E26-846C5F7F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2EE109-EDDE-4CAB-AAC5-0E8B0F724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28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85E98-D4AF-4394-ABD1-F22BA7ECB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47404-A592-43E6-AC5B-32FF1F89DE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E34C8-82A8-46DE-957E-6C08204EE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6B68BF-9CC8-4D53-B02A-120F89908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882484-64A3-4194-84D0-65049301A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E0583-AB97-4FCD-AF4E-546B72AF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8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097BF-B6BD-4230-870B-BE4398456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2883F-F7DA-4034-84C8-EF98D5AF95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5B81B-20C1-401A-AFFA-AE2B6724C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A42ABD-F9D2-4EDB-824D-C67DE7E7FE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25F840-D532-47D0-A078-36DE334A6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CEEEE9-D2EF-473F-9C94-14FF2B52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2F4745-B4B4-4563-BC73-4AF3BE229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49EC4-01D0-4C1E-A69B-1EB92FF56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7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9653B-7716-4069-9AC3-CD03DC287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4EAC31-2C62-4BE1-84D9-993539C1C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3A8B75-3E3E-4474-92BE-6E42BFD6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B7DB8E-820E-458D-BB44-4BD29155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74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E83CC3-4AF9-4FB1-BE32-9CB7A07BF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856977-14B0-4F48-9C22-2C9694F1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CDF93-D697-466C-B3F7-0BB591699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9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521CD-7F39-4C98-949F-C32CD50B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EFA614-E231-4E6F-B56C-F898C7567E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6823C-2854-40A6-9614-9D5924411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B7AF3-F734-45BB-AE8D-ADBCEF255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72AEB-C866-4800-881C-1E5B39386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5E3A4-7E98-4B2A-BDDC-F88E1DFA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55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6A65E-E35F-49AF-8B3B-D8C89D67E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549CF8-A332-4973-A1CC-E04A8E83B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3BAB4D-11FA-420A-AAC4-891C6696B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F25E4-2314-4D69-8541-648B3207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F3120-029F-479D-A8C5-F5286B8DA9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1550A-6489-4B28-9F1B-592EC322F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114E24-3FBB-4415-91B2-E19CE8414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2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3D086D-D533-4AF7-B946-FCAC70F78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344DD-E75A-4CAF-A4CC-D2CF7B76E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66351-2036-457D-BD38-7806DCB46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F3120-029F-479D-A8C5-F5286B8DA934}" type="datetimeFigureOut">
              <a:rPr lang="en-US" smtClean="0"/>
              <a:t>11/25/2022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1AEE0-D401-4399-B69D-45C4D3473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799454-103A-4B1F-A6C2-D2FC619599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944E9-EF52-437E-B1BA-12703A33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70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openxmlformats.org/officeDocument/2006/relationships/image" Target="../media/image7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media3.m4a"/><Relationship Id="rId7" Type="http://schemas.openxmlformats.org/officeDocument/2006/relationships/image" Target="../media/image7.png"/><Relationship Id="rId2" Type="http://schemas.microsoft.com/office/2007/relationships/media" Target="../media/media3.m4a"/><Relationship Id="rId1" Type="http://schemas.openxmlformats.org/officeDocument/2006/relationships/tags" Target="../tags/tag5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00 Hình Nền PowerPoint Thuyết Trình Đẹp - Đề án 2020 - Tổng Hợp Chia Sẻ Hình  ảnh, Tranh Vẽ, Biểu Mẫu Trong Lĩnh Vực Giáo Dục">
            <a:extLst>
              <a:ext uri="{FF2B5EF4-FFF2-40B4-BE49-F238E27FC236}">
                <a16:creationId xmlns:a16="http://schemas.microsoft.com/office/drawing/2014/main" id="{CAD78E87-C506-4424-8B75-9241D01F0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952E4A-659D-4AAE-8C83-0C1D0CF64A8C}"/>
              </a:ext>
            </a:extLst>
          </p:cNvPr>
          <p:cNvSpPr txBox="1"/>
          <p:nvPr/>
        </p:nvSpPr>
        <p:spPr>
          <a:xfrm>
            <a:off x="1563950" y="122143"/>
            <a:ext cx="906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>
              <a:defRPr/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</a:t>
            </a:r>
            <a:r>
              <a:rPr lang="en-US" b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NẮNG MAI</a:t>
            </a: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6DECE-1EC5-4668-ABB2-7D6539EB652A}"/>
              </a:ext>
            </a:extLst>
          </p:cNvPr>
          <p:cNvSpPr/>
          <p:nvPr/>
        </p:nvSpPr>
        <p:spPr>
          <a:xfrm>
            <a:off x="2745163" y="2483122"/>
            <a:ext cx="71000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latin typeface="VNI-Avo" pitchFamily="2" charset="0"/>
                <a:ea typeface="Times" panose="020B0500000000000000" pitchFamily="34" charset="0"/>
                <a:cs typeface="Times" panose="020B0500000000000000" pitchFamily="34" charset="0"/>
              </a:rPr>
              <a:t>LÓNH VÖÏC PHAÙT TRIEÅN NGOÂN NGÖÕ</a:t>
            </a:r>
            <a:r>
              <a:rPr lang="en-US" sz="3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latin typeface="VNI-Avo" pitchFamily="2" charset="0"/>
                <a:ea typeface="Times" panose="020B0500000000000000" pitchFamily="34" charset="0"/>
                <a:cs typeface="Times" panose="020B0500000000000000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86052F-FE08-4863-80CE-D4B96BD471AA}"/>
              </a:ext>
            </a:extLst>
          </p:cNvPr>
          <p:cNvSpPr txBox="1"/>
          <p:nvPr/>
        </p:nvSpPr>
        <p:spPr>
          <a:xfrm>
            <a:off x="3604966" y="3067897"/>
            <a:ext cx="6625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Allegie" panose="00000400000000000000" pitchFamily="2" charset="0"/>
                <a:cs typeface="Times New Roman" panose="02020603050405020304" pitchFamily="18" charset="0"/>
              </a:rPr>
              <a:t>Bài thơ: Nghe lời cô giáo</a:t>
            </a:r>
            <a:endParaRPr lang="en-US" sz="40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Allegie" panose="00000400000000000000" pitchFamily="2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.VnCommercial Script" panose="020B7200000000000000" pitchFamily="34" charset="0"/>
                <a:ea typeface="Allegie" panose="00000400000000000000" pitchFamily="2" charset="0"/>
                <a:cs typeface="Allegie" panose="00000400000000000000" pitchFamily="2" charset="0"/>
              </a:rPr>
              <a:t>				_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llegie" panose="00000400000000000000" pitchFamily="2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llegi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llegie" panose="00000400000000000000" pitchFamily="2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llegie" panose="00000400000000000000" pitchFamily="2" charset="0"/>
                <a:cs typeface="Times New Roman" panose="02020603050405020304" pitchFamily="18" charset="0"/>
              </a:rPr>
              <a:t> Ch</a:t>
            </a:r>
            <a:r>
              <a:rPr lang="vi-VN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llegie" panose="00000400000000000000" pitchFamily="2" charset="0"/>
                <a:cs typeface="Times New Roman" panose="02020603050405020304" pitchFamily="18" charset="0"/>
              </a:rPr>
              <a:t>ươ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Allegie" panose="00000400000000000000" pitchFamily="2" charset="0"/>
                <a:cs typeface="Times New Roman" panose="02020603050405020304" pitchFamily="18" charset="0"/>
              </a:rPr>
              <a:t>ng_</a:t>
            </a:r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latin typeface=".VnCommercial Script" panose="020B7200000000000000" pitchFamily="34" charset="0"/>
                <a:ea typeface="Allegie" panose="00000400000000000000" pitchFamily="2" charset="0"/>
                <a:cs typeface="Allegie" panose="00000400000000000000" pitchFamily="2" charset="0"/>
              </a:rPr>
              <a:t>	</a:t>
            </a:r>
          </a:p>
          <a:p>
            <a:r>
              <a:rPr lang="en-US" sz="3200" i="1" dirty="0">
                <a:latin typeface="VNI-Avo" pitchFamily="2" charset="0"/>
                <a:cs typeface="Times New Roman" panose="02020603050405020304" pitchFamily="18" charset="0"/>
              </a:rPr>
              <a:t>	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Löùa</a:t>
            </a:r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tuoåi</a:t>
            </a:r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: 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Maãu</a:t>
            </a:r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giaùo</a:t>
            </a:r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lôùn</a:t>
            </a:r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5-6 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tuoåi</a:t>
            </a:r>
            <a:endParaRPr lang="en-US" sz="1600" i="1" dirty="0">
              <a:latin typeface="VNI-Avo" pitchFamily="2" charset="0"/>
              <a:cs typeface="Times New Roman" panose="02020603050405020304" pitchFamily="18" charset="0"/>
            </a:endParaRPr>
          </a:p>
          <a:p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            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Gv</a:t>
            </a:r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: 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Hoaøng</a:t>
            </a:r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Thò</a:t>
            </a:r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VNI-Avo" pitchFamily="2" charset="0"/>
                <a:cs typeface="Times New Roman" panose="02020603050405020304" pitchFamily="18" charset="0"/>
              </a:rPr>
              <a:t>Dieäu</a:t>
            </a:r>
            <a:r>
              <a:rPr lang="en-US" sz="1600" i="1" dirty="0">
                <a:latin typeface="VNI-Avo" pitchFamily="2" charset="0"/>
                <a:cs typeface="Times New Roman" panose="02020603050405020304" pitchFamily="18" charset="0"/>
              </a:rPr>
              <a:t> Linh</a:t>
            </a:r>
          </a:p>
          <a:p>
            <a:endParaRPr lang="en-US" sz="2800" b="1" dirty="0">
              <a:latin typeface="VNI-Avo" pitchFamily="2" charset="0"/>
              <a:ea typeface="Allegie" panose="00000400000000000000" pitchFamily="2" charset="0"/>
              <a:cs typeface="Allegie" panose="000004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C07519-129E-C3B9-9149-B77A5BD9476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517" y="611902"/>
            <a:ext cx="3604966" cy="202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19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451"/>
    </mc:Choice>
    <mc:Fallback xmlns="">
      <p:transition spd="slow" advTm="1945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iupban.com.vn/wp-content/uploads/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691"/>
            <a:ext cx="12182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4040" y="0"/>
            <a:ext cx="4263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2003" y="635078"/>
            <a:ext cx="3273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8083" y="1068207"/>
            <a:ext cx="487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5956" y="2655643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7660" y="1978223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453" y="1487493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6199" y="3326368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25956" y="3093699"/>
            <a:ext cx="444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8083" y="3551938"/>
            <a:ext cx="412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7660" y="3971384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7660" y="4611510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0038" y="5069749"/>
            <a:ext cx="367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0038" y="5517599"/>
            <a:ext cx="328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4605" y="5965448"/>
            <a:ext cx="353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81658" y="6439954"/>
            <a:ext cx="280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05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00"/>
    </mc:Choice>
    <mc:Fallback xmlns="">
      <p:transition spd="slow" advTm="49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200"/>
                                  </p:stCondLst>
                                  <p:iterate type="lt">
                                    <p:tmPct val="24615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7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25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875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25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6667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9" grpId="0"/>
      <p:bldP spid="13" grpId="0"/>
      <p:bldP spid="15" grpId="0"/>
      <p:bldP spid="16" grpId="0"/>
      <p:bldP spid="14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35D19A-9807-4440-85E2-10C6FD07BF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238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BB6DE6-9473-4DD2-86DB-4F86D62D2241}"/>
              </a:ext>
            </a:extLst>
          </p:cNvPr>
          <p:cNvSpPr txBox="1"/>
          <p:nvPr/>
        </p:nvSpPr>
        <p:spPr>
          <a:xfrm>
            <a:off x="2407640" y="2619101"/>
            <a:ext cx="79068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Xin </a:t>
            </a:r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chµo</a:t>
            </a:r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vµ </a:t>
            </a:r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hÑn</a:t>
            </a:r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gÆp</a:t>
            </a:r>
            <a:r>
              <a:rPr lang="en-US" sz="4400" b="1" dirty="0">
                <a:solidFill>
                  <a:srgbClr val="00206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 l¹i ^^ 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B73F48-4E8A-CB1F-4F68-EB83F7DBB9B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84" y="-163953"/>
            <a:ext cx="2352781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05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22"/>
    </mc:Choice>
    <mc:Fallback xmlns="">
      <p:transition spd="slow" advTm="235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iupban.com.vn/wp-content/uploads/1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691"/>
            <a:ext cx="121829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34040" y="0"/>
            <a:ext cx="4263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4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92003" y="635078"/>
            <a:ext cx="32739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98083" y="1068207"/>
            <a:ext cx="4871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25956" y="2655643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7660" y="1978223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83453" y="1487493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6199" y="3326368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25956" y="3093699"/>
            <a:ext cx="44496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98083" y="3551938"/>
            <a:ext cx="4121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7660" y="3971384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37660" y="4611510"/>
            <a:ext cx="4052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290038" y="5069749"/>
            <a:ext cx="367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90038" y="5517599"/>
            <a:ext cx="3283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04605" y="5965448"/>
            <a:ext cx="3534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81658" y="6439954"/>
            <a:ext cx="28053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endParaRPr lang="en-US" sz="1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33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100"/>
    </mc:Choice>
    <mc:Fallback xmlns="">
      <p:transition spd="slow" advTm="49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grpId="0" nodeType="clickEffect">
                                  <p:stCondLst>
                                    <p:cond delay="200"/>
                                  </p:stCondLst>
                                  <p:iterate type="lt">
                                    <p:tmPct val="24615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mph" presetSubtype="0" fill="hold" grpId="0" nodeType="clickEffect">
                                  <p:stCondLst>
                                    <p:cond delay="7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1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6667"/>
                                  </p:iterate>
                                  <p:childTnLst>
                                    <p:set>
                                      <p:cBhvr override="childStyl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25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7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9" dur="3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8750"/>
                                  </p:iterate>
                                  <p:childTnLst>
                                    <p:set>
                                      <p:cBhvr override="childStyl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4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625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 override="childStyl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6667"/>
                                  </p:iterate>
                                  <p:childTnLst>
                                    <p:set>
                                      <p:cBhvr override="childStyl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9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0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1" dur="16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  <p:bldP spid="11" grpId="0"/>
      <p:bldP spid="9" grpId="0"/>
      <p:bldP spid="13" grpId="0"/>
      <p:bldP spid="15" grpId="0"/>
      <p:bldP spid="16" grpId="0"/>
      <p:bldP spid="14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OWROOM Nền Powerpoint Simple | - #20 - Watt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574C71-1D8D-41B0-8896-2460862A48D1}"/>
              </a:ext>
            </a:extLst>
          </p:cNvPr>
          <p:cNvSpPr txBox="1"/>
          <p:nvPr/>
        </p:nvSpPr>
        <p:spPr>
          <a:xfrm>
            <a:off x="2260206" y="770424"/>
            <a:ext cx="8158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ai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8791" y="2592032"/>
            <a:ext cx="6550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3EED50-B8B1-EF07-BC19-B762E443F06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84" y="-163953"/>
            <a:ext cx="2352781" cy="1323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0466989"/>
      </p:ext>
    </p:extLst>
  </p:cSld>
  <p:clrMapOvr>
    <a:masterClrMapping/>
  </p:clrMapOvr>
  <p:transition spd="slow" advTm="2477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061884916250070707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2199" r="12936"/>
          <a:stretch/>
        </p:blipFill>
        <p:spPr>
          <a:xfrm>
            <a:off x="0" y="-1"/>
            <a:ext cx="12192000" cy="6859571"/>
          </a:xfrm>
          <a:prstGeom prst="rect">
            <a:avLst/>
          </a:prstGeom>
        </p:spPr>
      </p:pic>
      <p:pic>
        <p:nvPicPr>
          <p:cNvPr id="6" name="Audio 20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40123" y="6014916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FD00689-AD8A-52FC-60CA-9AE4FAD9E38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84" y="-163953"/>
            <a:ext cx="2352781" cy="132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4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59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HOWROOM Nền Powerpoint Simple | - #20 - Watt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E574C71-1D8D-41B0-8896-2460862A48D1}"/>
              </a:ext>
            </a:extLst>
          </p:cNvPr>
          <p:cNvSpPr txBox="1"/>
          <p:nvPr/>
        </p:nvSpPr>
        <p:spPr>
          <a:xfrm>
            <a:off x="2260206" y="770424"/>
            <a:ext cx="81586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ai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8791" y="2592032"/>
            <a:ext cx="65502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32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A057D-6377-6547-D625-C288CC35CDE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84" y="-163953"/>
            <a:ext cx="2352781" cy="1323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5269235"/>
      </p:ext>
    </p:extLst>
  </p:cSld>
  <p:clrMapOvr>
    <a:masterClrMapping/>
  </p:clrMapOvr>
  <p:transition spd="slow" advTm="1999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HOWROOM Nền Powerpoint Simple | - #20 - Watt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E574C71-1D8D-41B0-8896-2460862A48D1}"/>
              </a:ext>
            </a:extLst>
          </p:cNvPr>
          <p:cNvSpPr txBox="1"/>
          <p:nvPr/>
        </p:nvSpPr>
        <p:spPr>
          <a:xfrm>
            <a:off x="922626" y="266487"/>
            <a:ext cx="9683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B8FA18B-8D69-4AB7-9287-FC649D5CE41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308578"/>
            <a:ext cx="7314336" cy="554085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835302" y="2003813"/>
            <a:ext cx="3743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35302" y="2644649"/>
            <a:ext cx="4871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26680" y="3823023"/>
            <a:ext cx="40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835303" y="3223931"/>
            <a:ext cx="40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8F78C8-F1BD-1C9F-29C7-F340565F21F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84" y="-163953"/>
            <a:ext cx="2352781" cy="1323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80530004"/>
      </p:ext>
    </p:extLst>
  </p:cSld>
  <p:clrMapOvr>
    <a:masterClrMapping/>
  </p:clrMapOvr>
  <p:transition spd="slow" advTm="35326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SHOWROOM Nền Powerpoint Simple | - #20 - Wattp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18EEB4-5F5F-449F-888E-3C7AB1E00D80}"/>
              </a:ext>
            </a:extLst>
          </p:cNvPr>
          <p:cNvSpPr txBox="1"/>
          <p:nvPr/>
        </p:nvSpPr>
        <p:spPr>
          <a:xfrm>
            <a:off x="2818002" y="437454"/>
            <a:ext cx="6555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1CC657-0A38-47C5-83FE-8B82A1E6FCE7}"/>
              </a:ext>
            </a:extLst>
          </p:cNvPr>
          <p:cNvSpPr txBox="1"/>
          <p:nvPr/>
        </p:nvSpPr>
        <p:spPr>
          <a:xfrm>
            <a:off x="1920380" y="1127704"/>
            <a:ext cx="8351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F024A5-4723-4092-AA18-0EDCD15EDEB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15569"/>
            <a:ext cx="7235190" cy="48338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94623" y="2582544"/>
            <a:ext cx="40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42779" y="3157568"/>
            <a:ext cx="4928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4622" y="3710248"/>
            <a:ext cx="4121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94622" y="4229465"/>
            <a:ext cx="40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3C6BF9-0511-AC23-9F07-8B387B2CF09C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84" y="-163953"/>
            <a:ext cx="2352781" cy="1323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00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610"/>
    </mc:Choice>
    <mc:Fallback xmlns="">
      <p:transition spd="slow" advTm="496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9" grpId="0"/>
      <p:bldP spid="11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HOWROOM Nền Powerpoint Simple | - #20 - Watt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29"/>
            <a:ext cx="12192000" cy="68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7988" y="627775"/>
            <a:ext cx="9707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8E5C238-0C2F-45E7-8442-CDE5F5D20A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794510"/>
            <a:ext cx="7546072" cy="50634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027F729-C47F-4A4F-859C-9E2B37D17A90}"/>
              </a:ext>
            </a:extLst>
          </p:cNvPr>
          <p:cNvSpPr txBox="1"/>
          <p:nvPr/>
        </p:nvSpPr>
        <p:spPr>
          <a:xfrm>
            <a:off x="7680961" y="2561853"/>
            <a:ext cx="429514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2667CA-301A-E5F8-2CB4-231AAFCA6D7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84" y="-163953"/>
            <a:ext cx="2352781" cy="1323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070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544"/>
    </mc:Choice>
    <mc:Fallback xmlns="">
      <p:transition spd="slow" advTm="70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HOWROOM Nền Powerpoint Simple | - #20 - Watt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8801E42-9863-484E-A45C-79D2C83B3618}"/>
              </a:ext>
            </a:extLst>
          </p:cNvPr>
          <p:cNvSpPr txBox="1"/>
          <p:nvPr/>
        </p:nvSpPr>
        <p:spPr>
          <a:xfrm>
            <a:off x="1696988" y="1736311"/>
            <a:ext cx="91386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D95241B-FAEB-2E74-8316-14CB90D3A0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884" y="-163953"/>
            <a:ext cx="2352781" cy="132343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2705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21"/>
    </mc:Choice>
    <mc:Fallback xmlns="">
      <p:transition spd="slow" advTm="270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|2.6|2.9|3.7|2.8|3.4|3.7|2.4|3.2|3.8|3.7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7|13.9|3.2|2.9|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9.2|1.3|23.3|2.8|3.1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6|0.8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9|2.6|2.9|3.7|2.8|3.4|3.7|2.4|3.2|3.8|3.7|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1692</TotalTime>
  <Words>445</Words>
  <Application>Microsoft Office PowerPoint</Application>
  <PresentationFormat>Widescreen</PresentationFormat>
  <Paragraphs>61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.VnAvant</vt:lpstr>
      <vt:lpstr>.VnCommercial Script</vt:lpstr>
      <vt:lpstr>Allegie</vt:lpstr>
      <vt:lpstr>Arial</vt:lpstr>
      <vt:lpstr>Calibri</vt:lpstr>
      <vt:lpstr>Calibri Light</vt:lpstr>
      <vt:lpstr>Times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hieu manh</dc:creator>
  <cp:lastModifiedBy>Techsi.vn</cp:lastModifiedBy>
  <cp:revision>37</cp:revision>
  <dcterms:created xsi:type="dcterms:W3CDTF">2021-10-26T16:23:34Z</dcterms:created>
  <dcterms:modified xsi:type="dcterms:W3CDTF">2022-11-25T00:38:53Z</dcterms:modified>
</cp:coreProperties>
</file>