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6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31" autoAdjust="0"/>
    <p:restoredTop sz="94660"/>
  </p:normalViewPr>
  <p:slideViewPr>
    <p:cSldViewPr snapToGrid="0">
      <p:cViewPr varScale="1">
        <p:scale>
          <a:sx n="91" d="100"/>
          <a:sy n="91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B33C-E135-442D-A3CC-CA7145D075D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723C3-63AF-4012-9F93-6D7A2E1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047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B33C-E135-442D-A3CC-CA7145D075D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723C3-63AF-4012-9F93-6D7A2E1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50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B33C-E135-442D-A3CC-CA7145D075D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723C3-63AF-4012-9F93-6D7A2E1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34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B33C-E135-442D-A3CC-CA7145D075D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723C3-63AF-4012-9F93-6D7A2E1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91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B33C-E135-442D-A3CC-CA7145D075D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723C3-63AF-4012-9F93-6D7A2E1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727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B33C-E135-442D-A3CC-CA7145D075D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723C3-63AF-4012-9F93-6D7A2E1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27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B33C-E135-442D-A3CC-CA7145D075D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723C3-63AF-4012-9F93-6D7A2E1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20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B33C-E135-442D-A3CC-CA7145D075D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723C3-63AF-4012-9F93-6D7A2E1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30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B33C-E135-442D-A3CC-CA7145D075D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723C3-63AF-4012-9F93-6D7A2E1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155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B33C-E135-442D-A3CC-CA7145D075D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723C3-63AF-4012-9F93-6D7A2E1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02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B33C-E135-442D-A3CC-CA7145D075D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723C3-63AF-4012-9F93-6D7A2E1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520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5B33C-E135-442D-A3CC-CA7145D075D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723C3-63AF-4012-9F93-6D7A2E1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55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070538" cy="1947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59420" y="34959"/>
            <a:ext cx="8198069" cy="22775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Ủy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Ban </a:t>
            </a:r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Nhân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Dân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Quận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Long </a:t>
            </a:r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Biên</a:t>
            </a:r>
            <a:endParaRPr lang="en-US" sz="44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Trường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mầm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Non </a:t>
            </a:r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Nắng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Mai</a:t>
            </a:r>
          </a:p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30981" y="1821709"/>
            <a:ext cx="8042423" cy="32316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Làm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Quen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Với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Tác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Phẩm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Văn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Học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</a:t>
            </a:r>
          </a:p>
          <a:p>
            <a:pPr algn="ctr"/>
            <a:r>
              <a:rPr lang="en-US" sz="4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Truyện</a:t>
            </a:r>
            <a:r>
              <a:rPr lang="en-US" sz="4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Dê</a:t>
            </a:r>
            <a:r>
              <a:rPr lang="en-US" sz="4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Con </a:t>
            </a:r>
            <a:r>
              <a:rPr lang="en-US" sz="4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Nhanh</a:t>
            </a:r>
            <a:r>
              <a:rPr lang="en-US" sz="4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Trí</a:t>
            </a:r>
            <a:endParaRPr lang="en-US" sz="4400" b="1" cap="none" spc="0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endParaRPr lang="en-US" sz="4400" b="1" cap="none" spc="0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en-US" sz="3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Giáo</a:t>
            </a:r>
            <a:r>
              <a:rPr lang="en-US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Viên</a:t>
            </a:r>
            <a:r>
              <a:rPr lang="en-US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 </a:t>
            </a:r>
            <a:r>
              <a:rPr lang="en-US" sz="3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Lâm</a:t>
            </a:r>
            <a:r>
              <a:rPr lang="en-US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Thúy</a:t>
            </a:r>
            <a:r>
              <a:rPr lang="en-US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Anh</a:t>
            </a:r>
            <a:endParaRPr lang="en-US" sz="36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en-US" sz="3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Lớp</a:t>
            </a:r>
            <a:r>
              <a:rPr lang="en-US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 MGB C1</a:t>
            </a:r>
          </a:p>
        </p:txBody>
      </p:sp>
    </p:spTree>
    <p:extLst>
      <p:ext uri="{BB962C8B-B14F-4D97-AF65-F5344CB8AC3E}">
        <p14:creationId xmlns:p14="http://schemas.microsoft.com/office/powerpoint/2010/main" val="2087876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  <p:sndAc>
          <p:stSnd>
            <p:snd r:embed="rId2" name="applause.wav"/>
          </p:stSnd>
        </p:sndAc>
      </p:transition>
    </mc:Choice>
    <mc:Fallback xmlns="">
      <p:transition>
        <p:fad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5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0852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5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71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6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122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982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3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8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61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35</Words>
  <Application>Microsoft Office PowerPoint</Application>
  <PresentationFormat>Widescreen</PresentationFormat>
  <Paragraphs>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</dc:creator>
  <cp:lastModifiedBy>Techsi.vn</cp:lastModifiedBy>
  <cp:revision>10</cp:revision>
  <dcterms:created xsi:type="dcterms:W3CDTF">2022-04-04T23:30:56Z</dcterms:created>
  <dcterms:modified xsi:type="dcterms:W3CDTF">2022-11-29T08:52:03Z</dcterms:modified>
</cp:coreProperties>
</file>