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6" r:id="rId3"/>
    <p:sldId id="258" r:id="rId4"/>
    <p:sldId id="259" r:id="rId5"/>
    <p:sldId id="267" r:id="rId6"/>
    <p:sldId id="274" r:id="rId7"/>
    <p:sldId id="271" r:id="rId8"/>
    <p:sldId id="276" r:id="rId9"/>
    <p:sldId id="298" r:id="rId10"/>
    <p:sldId id="290" r:id="rId11"/>
    <p:sldId id="301" r:id="rId12"/>
    <p:sldId id="307" r:id="rId13"/>
    <p:sldId id="30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22" autoAdjust="0"/>
    <p:restoredTop sz="95400" autoAdjust="0"/>
  </p:normalViewPr>
  <p:slideViewPr>
    <p:cSldViewPr snapToGrid="0">
      <p:cViewPr varScale="1">
        <p:scale>
          <a:sx n="91" d="100"/>
          <a:sy n="91" d="100"/>
        </p:scale>
        <p:origin x="9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0255-88E9-4E3A-98A6-C34276BE7146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F7070-E44D-44D1-AAA3-38C1CF2E4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615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F7070-E44D-44D1-AAA3-38C1CF2E4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80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89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2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9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84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4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5D2D5-A8CF-468D-A4A1-D20CCFD58ED8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4DF8F-05CA-4E97-8B48-171ED9F23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61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5.png"/><Relationship Id="rId2" Type="http://schemas.microsoft.com/office/2007/relationships/media" Target="../media/media1.m4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gif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4106" y="603404"/>
            <a:ext cx="5228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TRƯỜNG MẦM NON NẮNG MAI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3583" y="176813"/>
            <a:ext cx="6467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anose="02020603050405020304" pitchFamily="18" charset="0"/>
              </a:rPr>
              <a:t>PHÒNG GIÁO DỤC VÀ ĐÀO TẠO QUẬN LONG BIÊN</a:t>
            </a:r>
            <a:endParaRPr lang="en-US" sz="2000" b="1" dirty="0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6939" y="3305216"/>
            <a:ext cx="5975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§Ò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tµi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Lµm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quen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c¸i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o, «, ¬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31831" y="3962131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§é </a:t>
            </a:r>
            <a:r>
              <a:rPr lang="en-US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r>
              <a:rPr lang="en-US" i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MÉu</a:t>
            </a:r>
            <a:r>
              <a:rPr lang="en-US" i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i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lín</a:t>
            </a:r>
            <a:r>
              <a:rPr lang="en-US" i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5-6 </a:t>
            </a:r>
            <a:r>
              <a:rPr lang="en-US" i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tuæi</a:t>
            </a:r>
            <a:endParaRPr lang="en-US" i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8367" y="4469223"/>
            <a:ext cx="48574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latin typeface=".VnAvant" panose="020B7200000000000000" pitchFamily="34" charset="0"/>
              </a:rPr>
              <a:t>Người</a:t>
            </a:r>
            <a:r>
              <a:rPr lang="en-US" sz="2000" i="1" dirty="0" smtClean="0">
                <a:latin typeface=".VnAvant" panose="020B7200000000000000" pitchFamily="34" charset="0"/>
              </a:rPr>
              <a:t> </a:t>
            </a:r>
            <a:r>
              <a:rPr lang="en-US" sz="2000" i="1" dirty="0" err="1" smtClean="0">
                <a:latin typeface=".VnAvant" panose="020B7200000000000000" pitchFamily="34" charset="0"/>
              </a:rPr>
              <a:t>thực</a:t>
            </a:r>
            <a:r>
              <a:rPr lang="en-US" sz="2000" i="1" dirty="0" smtClean="0">
                <a:latin typeface=".VnAvant" panose="020B7200000000000000" pitchFamily="34" charset="0"/>
              </a:rPr>
              <a:t> </a:t>
            </a:r>
            <a:r>
              <a:rPr lang="en-US" sz="2000" i="1" dirty="0" err="1" smtClean="0">
                <a:latin typeface=".VnAvant" panose="020B7200000000000000" pitchFamily="34" charset="0"/>
              </a:rPr>
              <a:t>hiện</a:t>
            </a:r>
            <a:r>
              <a:rPr lang="en-US" sz="2000" i="1" dirty="0">
                <a:latin typeface=".VnAvant" panose="020B7200000000000000" pitchFamily="34" charset="0"/>
              </a:rPr>
              <a:t>: Nguyễn </a:t>
            </a:r>
            <a:r>
              <a:rPr lang="en-US" sz="2000" i="1" dirty="0" err="1">
                <a:latin typeface=".VnAvant" panose="020B7200000000000000" pitchFamily="34" charset="0"/>
              </a:rPr>
              <a:t>Thị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Hương</a:t>
            </a:r>
            <a:r>
              <a:rPr lang="en-US" sz="2000" i="1" dirty="0">
                <a:latin typeface=".VnAvant" panose="020B7200000000000000" pitchFamily="34" charset="0"/>
              </a:rPr>
              <a:t> </a:t>
            </a:r>
            <a:r>
              <a:rPr lang="en-US" sz="2000" i="1" dirty="0" err="1">
                <a:latin typeface=".VnAvant" panose="020B7200000000000000" pitchFamily="34" charset="0"/>
              </a:rPr>
              <a:t>Hải</a:t>
            </a:r>
            <a:endParaRPr lang="en-US" sz="2000" i="1" dirty="0">
              <a:latin typeface=".VnAvant" panose="020B7200000000000000" pitchFamily="34" charset="0"/>
            </a:endParaRPr>
          </a:p>
          <a:p>
            <a:r>
              <a:rPr lang="en-US" sz="2000" i="1" dirty="0" smtClean="0">
                <a:latin typeface=".VnAvant" panose="020B7200000000000000" pitchFamily="34" charset="0"/>
              </a:rPr>
              <a:t>                                                             </a:t>
            </a:r>
            <a:endParaRPr lang="en-US" sz="2000" i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01868" y="2566853"/>
            <a:ext cx="73292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LÜnh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vùc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ph¸t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triÓn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ng«n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413" y="1029995"/>
            <a:ext cx="1702187" cy="1603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106391"/>
      </p:ext>
    </p:extLst>
  </p:cSld>
  <p:clrMapOvr>
    <a:masterClrMapping/>
  </p:clrMapOvr>
  <p:transition spd="slow" advTm="3059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2483" y="1852837"/>
            <a:ext cx="71186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O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trßn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nhu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­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­­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qu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¶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trøng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gµ</a:t>
            </a: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¤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× ®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éi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mò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¥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×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thªm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r©u</a:t>
            </a:r>
            <a:endParaRPr lang="en-US" sz="4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  <a:p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4920" y="2082513"/>
            <a:ext cx="67981" cy="6108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18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2557">
        <p:circle/>
      </p:transition>
    </mc:Choice>
    <mc:Fallback xmlns="">
      <p:transition spd="slow" advTm="2255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0691" y="0"/>
            <a:ext cx="6248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kiÓu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o, «, ¬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45" y="1715145"/>
            <a:ext cx="3345227" cy="3328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644" y="926096"/>
            <a:ext cx="3339917" cy="41174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463" y="1715145"/>
            <a:ext cx="3069529" cy="32090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463" y="415498"/>
            <a:ext cx="11474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.VnAvant" panose="020B7200000000000000" pitchFamily="34" charset="0"/>
              </a:rPr>
              <a:t>S¸ng</a:t>
            </a:r>
            <a:r>
              <a:rPr lang="en-US" sz="3200" b="1" dirty="0" smtClean="0">
                <a:latin typeface=".VnAvant" panose="020B7200000000000000" pitchFamily="34" charset="0"/>
              </a:rPr>
              <a:t> nay, </a:t>
            </a:r>
            <a:r>
              <a:rPr lang="en-US" sz="3200" b="1" dirty="0" err="1" smtClean="0">
                <a:latin typeface=".VnAvant" panose="020B7200000000000000" pitchFamily="34" charset="0"/>
              </a:rPr>
              <a:t>mÑ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trë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bÐ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Oanh</a:t>
            </a:r>
            <a:r>
              <a:rPr lang="en-US" sz="3200" b="1" dirty="0" smtClean="0"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häc</a:t>
            </a:r>
            <a:r>
              <a:rPr lang="en-US" sz="3200" b="1" dirty="0" smtClean="0">
                <a:latin typeface=".VnAvant" panose="020B7200000000000000" pitchFamily="34" charset="0"/>
              </a:rPr>
              <a:t>. §</a:t>
            </a:r>
            <a:r>
              <a:rPr lang="en-US" sz="3200" b="1" dirty="0" err="1" smtClean="0">
                <a:latin typeface=".VnAvant" panose="020B7200000000000000" pitchFamily="34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líp</a:t>
            </a:r>
            <a:r>
              <a:rPr lang="en-US" sz="3200" b="1" dirty="0" smtClean="0">
                <a:latin typeface=".VnAvant" panose="020B7200000000000000" pitchFamily="34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</a:rPr>
              <a:t>bÐ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Oanh</a:t>
            </a:r>
            <a:r>
              <a:rPr lang="en-US" sz="3200" b="1" dirty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khoanh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tay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lÔ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phÐp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chµo</a:t>
            </a:r>
            <a:r>
              <a:rPr lang="en-US" sz="3200" b="1" dirty="0" smtClean="0">
                <a:latin typeface=".VnAvant" panose="020B7200000000000000" pitchFamily="34" charset="0"/>
              </a:rPr>
              <a:t> c« </a:t>
            </a:r>
            <a:r>
              <a:rPr lang="en-US" sz="3200" b="1" dirty="0" err="1" smtClean="0">
                <a:latin typeface=".VnAvant" panose="020B7200000000000000" pitchFamily="34" charset="0"/>
              </a:rPr>
              <a:t>gi¸o</a:t>
            </a:r>
            <a:r>
              <a:rPr lang="en-US" sz="3200" b="1" dirty="0" smtClean="0">
                <a:latin typeface=".VnAvant" panose="020B7200000000000000" pitchFamily="34" charset="0"/>
              </a:rPr>
              <a:t>. ¥ </a:t>
            </a:r>
            <a:r>
              <a:rPr lang="en-US" sz="3200" b="1" dirty="0" err="1" smtClean="0">
                <a:latin typeface=".VnAvant" panose="020B7200000000000000" pitchFamily="34" charset="0"/>
              </a:rPr>
              <a:t>líp</a:t>
            </a:r>
            <a:r>
              <a:rPr lang="en-US" sz="3200" b="1" dirty="0" smtClean="0">
                <a:latin typeface=".VnAvant" panose="020B7200000000000000" pitchFamily="34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</a:rPr>
              <a:t>Oanh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còng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cã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rÊt</a:t>
            </a:r>
            <a:r>
              <a:rPr lang="en-US" sz="3200" b="1" dirty="0" smtClean="0">
                <a:latin typeface=".VnAvant" panose="020B7200000000000000" pitchFamily="34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</a:rPr>
              <a:t>nhiÒu</a:t>
            </a:r>
            <a:r>
              <a:rPr lang="en-US" sz="3200" b="1" dirty="0" smtClean="0">
                <a:latin typeface=".VnAvant" panose="020B7200000000000000" pitchFamily="34" charset="0"/>
              </a:rPr>
              <a:t> b¹n </a:t>
            </a:r>
            <a:r>
              <a:rPr lang="en-US" sz="3200" b="1" dirty="0" err="1" smtClean="0">
                <a:latin typeface=".VnAvant" panose="020B7200000000000000" pitchFamily="34" charset="0"/>
              </a:rPr>
              <a:t>míi</a:t>
            </a:r>
            <a:r>
              <a:rPr lang="en-US" sz="3200" b="1" dirty="0" smtClean="0">
                <a:latin typeface=".VnAvant" panose="020B7200000000000000" pitchFamily="34" charset="0"/>
              </a:rPr>
              <a:t>.</a:t>
            </a:r>
            <a:endParaRPr lang="en-US" sz="3200" b="1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61802" y="12754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2" t="16309" r="42631" b="67664"/>
          <a:stretch/>
        </p:blipFill>
        <p:spPr>
          <a:xfrm>
            <a:off x="7399709" y="838284"/>
            <a:ext cx="123240" cy="169452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457700" y="343215"/>
            <a:ext cx="335756" cy="66452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17" y="815246"/>
            <a:ext cx="390178" cy="719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92" y="288346"/>
            <a:ext cx="390178" cy="71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186" y="740750"/>
            <a:ext cx="390178" cy="7193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92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756">
        <p:split orient="vert"/>
      </p:transition>
    </mc:Choice>
    <mc:Fallback xmlns="">
      <p:transition spd="slow" advTm="277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7" y="86750"/>
            <a:ext cx="4167141" cy="9184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0" y="1143896"/>
            <a:ext cx="1626167" cy="17033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797" y="2336561"/>
            <a:ext cx="1771523" cy="21848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4645413"/>
            <a:ext cx="1776066" cy="1766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53" y="177312"/>
            <a:ext cx="5401969" cy="6575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3" name="Straight Connector 22"/>
          <p:cNvCxnSpPr/>
          <p:nvPr/>
        </p:nvCxnSpPr>
        <p:spPr>
          <a:xfrm flipV="1">
            <a:off x="7900176" y="2899071"/>
            <a:ext cx="328936" cy="879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671" y="2863903"/>
            <a:ext cx="371888" cy="91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5"/>
          <a:stretch/>
        </p:blipFill>
        <p:spPr>
          <a:xfrm>
            <a:off x="6223173" y="177313"/>
            <a:ext cx="5416128" cy="6531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Oval 28"/>
          <p:cNvSpPr/>
          <p:nvPr/>
        </p:nvSpPr>
        <p:spPr>
          <a:xfrm>
            <a:off x="9409990" y="2867848"/>
            <a:ext cx="140337" cy="22084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505" y="1446150"/>
            <a:ext cx="152413" cy="23776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539" y="1416498"/>
            <a:ext cx="152413" cy="23776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990" y="2073680"/>
            <a:ext cx="152413" cy="23776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449509"/>
            <a:ext cx="152413" cy="237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989" y="2864586"/>
            <a:ext cx="152413" cy="23776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885" y="3231448"/>
            <a:ext cx="152413" cy="23776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3248703"/>
            <a:ext cx="152413" cy="2377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82" y="3670330"/>
            <a:ext cx="152413" cy="23776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95" y="4038490"/>
            <a:ext cx="152413" cy="2377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436" y="5362388"/>
            <a:ext cx="880909" cy="137422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63" y="5362388"/>
            <a:ext cx="880909" cy="137422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00" y="5378269"/>
            <a:ext cx="880909" cy="137422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45" y="4395347"/>
            <a:ext cx="152413" cy="2377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51" y="4408845"/>
            <a:ext cx="152413" cy="2377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91"/>
          <a:stretch/>
        </p:blipFill>
        <p:spPr>
          <a:xfrm>
            <a:off x="6176759" y="-189781"/>
            <a:ext cx="5526003" cy="7047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5337" b="7072"/>
          <a:stretch/>
        </p:blipFill>
        <p:spPr>
          <a:xfrm>
            <a:off x="729726" y="96130"/>
            <a:ext cx="5356129" cy="6665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" name="Oval 54"/>
          <p:cNvSpPr/>
          <p:nvPr/>
        </p:nvSpPr>
        <p:spPr>
          <a:xfrm>
            <a:off x="4973521" y="2178748"/>
            <a:ext cx="123063" cy="384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23" y="2204622"/>
            <a:ext cx="146317" cy="4145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46" y="2700582"/>
            <a:ext cx="146317" cy="4145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485" y="2720559"/>
            <a:ext cx="146317" cy="414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810531"/>
      </p:ext>
    </p:extLst>
  </p:cSld>
  <p:clrMapOvr>
    <a:masterClrMapping/>
  </p:clrMapOvr>
  <p:transition spd="slow" advTm="324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37" y="130685"/>
            <a:ext cx="4167141" cy="918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27" y="786829"/>
            <a:ext cx="1651491" cy="21881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56" y="2564554"/>
            <a:ext cx="1693840" cy="22024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696" y="4251180"/>
            <a:ext cx="1648972" cy="2218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9346" y="130685"/>
            <a:ext cx="5515277" cy="662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>
            <a:off x="6818639" y="3796879"/>
            <a:ext cx="557117" cy="15562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8023573"/>
      </p:ext>
    </p:extLst>
  </p:cSld>
  <p:clrMapOvr>
    <a:masterClrMapping/>
  </p:clrMapOvr>
  <p:transition spd="slow" advTm="25009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5686" y="2381249"/>
            <a:ext cx="6730177" cy="25241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Xin</a:t>
            </a:r>
            <a:r>
              <a:rPr lang="en-US" sz="54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chµo</a:t>
            </a:r>
            <a:r>
              <a:rPr lang="en-US" sz="54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vµ </a:t>
            </a:r>
            <a:r>
              <a:rPr lang="en-US" sz="5400" b="1" dirty="0" err="1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hÑn</a:t>
            </a:r>
            <a:r>
              <a:rPr lang="en-US" sz="54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gÆp</a:t>
            </a:r>
            <a:r>
              <a:rPr lang="en-US" sz="5400" b="1" dirty="0" smtClean="0">
                <a:ln w="9525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.VnAvant" panose="020B7200000000000000" pitchFamily="34" charset="0"/>
              </a:rPr>
              <a:t> l¹i</a:t>
            </a:r>
            <a:endParaRPr lang="en-US" sz="5400" b="1" cap="none" spc="0" dirty="0">
              <a:ln w="9525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3735">
        <p14:shred/>
      </p:transition>
    </mc:Choice>
    <mc:Fallback xmlns="">
      <p:transition spd="slow" advTm="237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62273" y="1594556"/>
            <a:ext cx="67040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võa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h¸t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h¸t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tªn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lµ g×?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3389" y="2663927"/>
            <a:ext cx="7221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Bµi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h¸t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nh¾c ®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Õn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ngµy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nµo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n¨m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7738" y="3756230"/>
            <a:ext cx="917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ngµy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TÕt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thu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c¸c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con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thÊy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cã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nh÷ng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g×?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378" y="68156"/>
            <a:ext cx="1365622" cy="987638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2988379"/>
      </p:ext>
    </p:extLst>
  </p:cSld>
  <p:clrMapOvr>
    <a:masterClrMapping/>
  </p:clrMapOvr>
  <p:transition spd="slow" advTm="6171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03261" y="5759578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B¸nh</a:t>
            </a:r>
            <a:r>
              <a:rPr lang="en-US" sz="6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dÎo</a:t>
            </a:r>
            <a:endParaRPr lang="vi-VN" sz="6000" b="1" dirty="0" smtClean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57591" y="5759577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19" y="257010"/>
            <a:ext cx="10212592" cy="550256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51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5574">
        <p14:flip dir="r"/>
      </p:transition>
    </mc:Choice>
    <mc:Fallback xmlns="">
      <p:transition spd="slow" advTm="35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45123" y="-718106"/>
            <a:ext cx="184731" cy="7017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2023" y="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Giíi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thiÖu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o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-718106"/>
            <a:ext cx="387798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9751" y="1440611"/>
            <a:ext cx="1766772" cy="372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232" y="1440610"/>
            <a:ext cx="1974405" cy="372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935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243">
        <p14:flip dir="r"/>
      </p:transition>
    </mc:Choice>
    <mc:Fallback xmlns="">
      <p:transition spd="slow" advTm="4224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grpId="2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5" grpId="0"/>
      <p:bldP spid="5" grpId="1"/>
      <p:bldP spid="5" grpId="2"/>
      <p:bldP spid="5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06828" y="5842337"/>
            <a:ext cx="4318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Chó</a:t>
            </a:r>
            <a:r>
              <a:rPr lang="en-US" sz="6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Cuéi</a:t>
            </a:r>
            <a:endParaRPr lang="vi-VN" sz="6000" b="1" dirty="0" smtClean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0748" y="5842335"/>
            <a:ext cx="6880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4"/>
          <a:stretch/>
        </p:blipFill>
        <p:spPr>
          <a:xfrm>
            <a:off x="763857" y="282010"/>
            <a:ext cx="10278701" cy="55603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8628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021">
        <p15:prstTrans prst="peelOff"/>
      </p:transition>
    </mc:Choice>
    <mc:Fallback xmlns="">
      <p:transition spd="slow" advTm="400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9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290" y="0"/>
            <a:ext cx="3981841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5000" b="1" dirty="0">
                <a:solidFill>
                  <a:srgbClr val="FF0000"/>
                </a:solidFill>
                <a:latin typeface=".VnAvant" panose="020B7200000000000000" pitchFamily="34" charset="0"/>
              </a:rPr>
              <a:t>«</a:t>
            </a:r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574" y="3298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Giíi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thiÖu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«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591" y="1123224"/>
            <a:ext cx="1281929" cy="1029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2127" y="2152408"/>
            <a:ext cx="1789835" cy="372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83720" y="2152407"/>
            <a:ext cx="2025545" cy="37272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3437" y="1131572"/>
            <a:ext cx="1226654" cy="10316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5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2823">
        <p14:flip dir="r"/>
      </p:transition>
    </mc:Choice>
    <mc:Fallback xmlns="">
      <p:transition spd="slow" advTm="428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4" grpId="3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8" y="225116"/>
            <a:ext cx="9902964" cy="55620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3168038" y="5787214"/>
            <a:ext cx="46618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B¸nh</a:t>
            </a:r>
            <a:r>
              <a:rPr lang="en-US" sz="6000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n</a:t>
            </a:r>
            <a:r>
              <a:rPr lang="en-US" sz="6000" b="1" dirty="0" err="1" smtClean="0">
                <a:solidFill>
                  <a:srgbClr val="00B050"/>
                </a:solidFill>
                <a:latin typeface=".VnAvant" panose="020B7200000000000000" pitchFamily="34" charset="0"/>
              </a:rPr>
              <a:t>­uíng</a:t>
            </a:r>
            <a:endParaRPr lang="en-US" sz="60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97793" y="6090287"/>
            <a:ext cx="90694" cy="7987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4583" y="5787214"/>
            <a:ext cx="6767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¬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7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735">
        <p:split orient="vert"/>
      </p:transition>
    </mc:Choice>
    <mc:Fallback xmlns="">
      <p:transition spd="slow" advTm="397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3" grpId="0" animBg="1"/>
      <p:bldP spid="3" grpId="1" animBg="1"/>
      <p:bldP spid="3" grpId="2" animBg="1"/>
      <p:bldP spid="3" grpId="3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27047" y="105790"/>
            <a:ext cx="48958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Giíi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thiÖu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ch</a:t>
            </a:r>
            <a:r>
              <a:rPr lang="en-US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÷ </a:t>
            </a:r>
            <a:r>
              <a:rPr lang="en-US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0" t="24979" r="29670" b="65541"/>
          <a:stretch/>
        </p:blipFill>
        <p:spPr>
          <a:xfrm>
            <a:off x="6951868" y="1612119"/>
            <a:ext cx="861833" cy="12106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4997" y="-396260"/>
            <a:ext cx="3877985" cy="7017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5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4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3677" y="1649585"/>
            <a:ext cx="938213" cy="1173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2707" y="1765510"/>
            <a:ext cx="1766772" cy="372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4188" y="1765509"/>
            <a:ext cx="1974405" cy="3727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743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5765">
        <p14:flip dir="r"/>
      </p:transition>
    </mc:Choice>
    <mc:Fallback xmlns="">
      <p:transition spd="slow" advTm="457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0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036" y="120351"/>
            <a:ext cx="6195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So </a:t>
            </a:r>
            <a:r>
              <a:rPr lang="en-US" sz="7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s¸nh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Avant" panose="020B7200000000000000" pitchFamily="34" charset="0"/>
              </a:rPr>
              <a:t> o « ¬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9778" y="5261525"/>
            <a:ext cx="2260971" cy="1788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124261"/>
            <a:ext cx="2260971" cy="1788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7534848" y="2558071"/>
            <a:ext cx="3318229" cy="32542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25258" r="29572" b="65462"/>
          <a:stretch/>
        </p:blipFill>
        <p:spPr>
          <a:xfrm>
            <a:off x="10205867" y="2348311"/>
            <a:ext cx="808537" cy="104649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3893014" y="2558071"/>
            <a:ext cx="3318229" cy="32542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8" t="32499" r="32078" b="36460"/>
          <a:stretch/>
        </p:blipFill>
        <p:spPr>
          <a:xfrm>
            <a:off x="175520" y="2558071"/>
            <a:ext cx="3318229" cy="32542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0" t="23699" r="37572" b="68009"/>
          <a:stretch/>
        </p:blipFill>
        <p:spPr>
          <a:xfrm>
            <a:off x="4508586" y="1663963"/>
            <a:ext cx="2263212" cy="894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521" y="2491561"/>
            <a:ext cx="1586677" cy="327079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4777" y="2491560"/>
            <a:ext cx="1725792" cy="327091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5286" y="2491443"/>
            <a:ext cx="1586677" cy="327079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09542" y="2491442"/>
            <a:ext cx="1725792" cy="327091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61242" y="2348311"/>
            <a:ext cx="897785" cy="10602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5718" y="1659823"/>
            <a:ext cx="2368948" cy="97667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0508" y="2491325"/>
            <a:ext cx="1586677" cy="32707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54764" y="2491324"/>
            <a:ext cx="1725792" cy="32709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854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70437">
        <p14:flash/>
      </p:transition>
    </mc:Choice>
    <mc:Fallback xmlns="">
      <p:transition spd="slow" advTm="704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3|5.4|4.4|0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6.1|8.9|3.8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|2.1|1.9|2.1|2.5|5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7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5|14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6.6|1.6|4.5|7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14.6|14.9|1.5|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7.9|5.5|1.9|2.4|7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5.9|3.1|8.1|3.9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8.5|6.7|2.2|2.6|6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3|2.9|11.3|4.5|4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7.2|2|1.6|14.3|0.3|19.1|4.9|9.4|1.7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2667</TotalTime>
  <Words>188</Words>
  <Application>Microsoft Office PowerPoint</Application>
  <PresentationFormat>Widescreen</PresentationFormat>
  <Paragraphs>30</Paragraphs>
  <Slides>14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Techsi.vn</cp:lastModifiedBy>
  <cp:revision>268</cp:revision>
  <dcterms:created xsi:type="dcterms:W3CDTF">2021-09-05T07:25:02Z</dcterms:created>
  <dcterms:modified xsi:type="dcterms:W3CDTF">2022-11-25T00:54:31Z</dcterms:modified>
</cp:coreProperties>
</file>