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0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8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2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2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2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8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8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6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26B8D-5851-485C-A0DA-98932F335B8B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8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7" Type="http://schemas.openxmlformats.org/officeDocument/2006/relationships/image" Target="../media/image19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fif"/><Relationship Id="rId5" Type="http://schemas.openxmlformats.org/officeDocument/2006/relationships/image" Target="../media/image17.jfif"/><Relationship Id="rId4" Type="http://schemas.openxmlformats.org/officeDocument/2006/relationships/image" Target="../media/image16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fif"/><Relationship Id="rId5" Type="http://schemas.openxmlformats.org/officeDocument/2006/relationships/image" Target="../media/image22.jfif"/><Relationship Id="rId4" Type="http://schemas.openxmlformats.org/officeDocument/2006/relationships/image" Target="../media/image21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7" Type="http://schemas.openxmlformats.org/officeDocument/2006/relationships/image" Target="../media/image4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f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fif"/><Relationship Id="rId3" Type="http://schemas.openxmlformats.org/officeDocument/2006/relationships/image" Target="../media/image6.jfif"/><Relationship Id="rId7" Type="http://schemas.openxmlformats.org/officeDocument/2006/relationships/image" Target="../media/image4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fif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4991" y="334309"/>
            <a:ext cx="6838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MAI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5201" y="3602038"/>
            <a:ext cx="81415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NHẬN THỨC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4-5tuổi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Thu Thảo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E0F379-DC16-5643-8052-76667E2CF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29" y="1134270"/>
            <a:ext cx="2725854" cy="22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60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017431" y="329732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7" y="1726080"/>
            <a:ext cx="3073332" cy="2220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15" y="1443151"/>
            <a:ext cx="3119170" cy="25207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954" y="1476857"/>
            <a:ext cx="2432361" cy="2396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5" y="4187864"/>
            <a:ext cx="4863519" cy="2367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00" y="4175998"/>
            <a:ext cx="5156916" cy="23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7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365125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5" y="1690687"/>
            <a:ext cx="2856963" cy="4426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9" y="1690687"/>
            <a:ext cx="2905662" cy="4412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66" y="1690687"/>
            <a:ext cx="2621455" cy="4360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023" y="1716847"/>
            <a:ext cx="2762250" cy="43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46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547687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2" y="1561247"/>
            <a:ext cx="5462050" cy="4481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54" y="1561247"/>
            <a:ext cx="5357610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92558" y="365125"/>
            <a:ext cx="1000688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58" y="2071912"/>
            <a:ext cx="3646867" cy="4316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52" y="2071912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54" y="2068557"/>
            <a:ext cx="2619375" cy="1851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52" y="4195974"/>
            <a:ext cx="2514600" cy="1819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479" y="4153111"/>
            <a:ext cx="25717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5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547687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3707"/>
            <a:ext cx="10006883" cy="51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122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547687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81149"/>
            <a:ext cx="4635321" cy="4214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19" y="1621698"/>
            <a:ext cx="4533365" cy="408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69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547687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751231" cy="4362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30" y="1690688"/>
            <a:ext cx="4519411" cy="43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42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0"/>
            <a:ext cx="12282152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547687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995930" cy="4362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1" y="1690688"/>
            <a:ext cx="4481847" cy="43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838200" y="547687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954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98124" y="859691"/>
            <a:ext cx="6787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4" y="1690688"/>
            <a:ext cx="9144000" cy="3772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4253" y="5463029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3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02417" y="329732"/>
            <a:ext cx="678716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6" y="1288080"/>
            <a:ext cx="9105364" cy="3907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4406" y="5460643"/>
            <a:ext cx="910536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02417" y="329732"/>
            <a:ext cx="678716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7" y="1490461"/>
            <a:ext cx="9916732" cy="4098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4783" y="5838994"/>
            <a:ext cx="910536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2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02417" y="329732"/>
            <a:ext cx="678716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3" y="1295802"/>
            <a:ext cx="8693239" cy="4266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4783" y="5838994"/>
            <a:ext cx="910536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12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58377"/>
          </a:xfrm>
        </p:spPr>
      </p:pic>
      <p:sp>
        <p:nvSpPr>
          <p:cNvPr id="5" name="TextBox 4"/>
          <p:cNvSpPr txBox="1"/>
          <p:nvPr/>
        </p:nvSpPr>
        <p:spPr>
          <a:xfrm>
            <a:off x="2702417" y="329732"/>
            <a:ext cx="678716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1525855"/>
            <a:ext cx="8512935" cy="4205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8495" y="5810017"/>
            <a:ext cx="910536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02417" y="329732"/>
            <a:ext cx="678716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45" y="1226443"/>
            <a:ext cx="7759520" cy="4305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8495" y="5810017"/>
            <a:ext cx="910536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5651"/>
          </a:xfrm>
        </p:spPr>
      </p:pic>
      <p:sp>
        <p:nvSpPr>
          <p:cNvPr id="5" name="TextBox 4"/>
          <p:cNvSpPr txBox="1"/>
          <p:nvPr/>
        </p:nvSpPr>
        <p:spPr>
          <a:xfrm>
            <a:off x="2702417" y="329732"/>
            <a:ext cx="678716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4" y="1726081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91" y="1702224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283" y="1730062"/>
            <a:ext cx="2514600" cy="1819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7" y="4415864"/>
            <a:ext cx="2990850" cy="1533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90" y="4392051"/>
            <a:ext cx="2543176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70" y="4245621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46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17431" y="329732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0" y="1726080"/>
            <a:ext cx="3683359" cy="4404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75" y="1726081"/>
            <a:ext cx="3304773" cy="4404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40" y="1726080"/>
            <a:ext cx="3057257" cy="440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01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153</Words>
  <Application>Microsoft Macintosh PowerPoint</Application>
  <PresentationFormat>Widescreen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thảo thu</cp:lastModifiedBy>
  <cp:revision>20</cp:revision>
  <dcterms:created xsi:type="dcterms:W3CDTF">2021-04-15T01:15:20Z</dcterms:created>
  <dcterms:modified xsi:type="dcterms:W3CDTF">2022-11-24T23:11:13Z</dcterms:modified>
</cp:coreProperties>
</file>