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49" r:id="rId3"/>
    <p:sldId id="365" r:id="rId4"/>
    <p:sldId id="366" r:id="rId5"/>
    <p:sldId id="367" r:id="rId6"/>
    <p:sldId id="368" r:id="rId7"/>
    <p:sldId id="369" r:id="rId8"/>
    <p:sldId id="370" r:id="rId9"/>
    <p:sldId id="359" r:id="rId10"/>
    <p:sldId id="360" r:id="rId11"/>
    <p:sldId id="361" r:id="rId12"/>
    <p:sldId id="362" r:id="rId13"/>
    <p:sldId id="363" r:id="rId14"/>
    <p:sldId id="364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388" autoAdjust="0"/>
  </p:normalViewPr>
  <p:slideViewPr>
    <p:cSldViewPr snapToGrid="0">
      <p:cViewPr varScale="1">
        <p:scale>
          <a:sx n="88" d="100"/>
          <a:sy n="88" d="100"/>
        </p:scale>
        <p:origin x="3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0B19A-ED4E-4829-9412-92289F069B5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E2CD-3668-4AF1-BC11-9E25B29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8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2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8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2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2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05B4-D877-4A39-8D54-4BFB601323A2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6.jpeg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5" y="1143015"/>
            <a:ext cx="2147977" cy="1876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2002" y="141847"/>
            <a:ext cx="89647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9031" y="3141083"/>
            <a:ext cx="86906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9031" y="4788964"/>
            <a:ext cx="8815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sz="2800" b="1" cap="none" spc="0" dirty="0">
              <a:ln/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46" y="0"/>
            <a:ext cx="8209503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3583" y="5943600"/>
            <a:ext cx="29402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21" y="119698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82" y="0"/>
            <a:ext cx="7877909" cy="5923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0721" y="5923503"/>
            <a:ext cx="3881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74" y="119698"/>
            <a:ext cx="1017917" cy="992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320808"/>
      </p:ext>
    </p:extLst>
  </p:cSld>
  <p:clrMapOvr>
    <a:masterClrMapping/>
  </p:clrMapOvr>
  <p:transition spd="slow" advTm="15126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52" y="0"/>
            <a:ext cx="7023798" cy="5933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4875" y="5933552"/>
            <a:ext cx="38603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21" y="119698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47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74" y="0"/>
            <a:ext cx="6189786" cy="6124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5320" y="6009715"/>
            <a:ext cx="2513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21" y="119698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2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5523" y="5738409"/>
            <a:ext cx="33682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endParaRPr lang="en-US" sz="60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2" y="0"/>
            <a:ext cx="5961888" cy="5738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21" y="119698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0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49733" y="3163274"/>
            <a:ext cx="4648201" cy="3657600"/>
            <a:chOff x="192" y="1968"/>
            <a:chExt cx="2928" cy="2304"/>
          </a:xfrm>
        </p:grpSpPr>
        <p:pic>
          <p:nvPicPr>
            <p:cNvPr id="39953" name="Picture 4" descr="N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4" name="Picture 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39" name="Group 6"/>
          <p:cNvGrpSpPr>
            <a:grpSpLocks/>
          </p:cNvGrpSpPr>
          <p:nvPr/>
        </p:nvGrpSpPr>
        <p:grpSpPr bwMode="auto">
          <a:xfrm rot="10800000">
            <a:off x="7505700" y="-60325"/>
            <a:ext cx="4648200" cy="3657601"/>
            <a:chOff x="192" y="1968"/>
            <a:chExt cx="2928" cy="2304"/>
          </a:xfrm>
        </p:grpSpPr>
        <p:pic>
          <p:nvPicPr>
            <p:cNvPr id="39951" name="Picture 7" descr="N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2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0" name="Picture 9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4625">
            <a:off x="600208" y="29197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5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13711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6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4" y="-516731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7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8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55871" y="289560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0" descr="cay dung đu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585" y="5343841"/>
            <a:ext cx="16764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27" y="5213349"/>
            <a:ext cx="1371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chimn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69" y="54425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chimn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2072" y="411164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2550" y="2475487"/>
            <a:ext cx="7706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tạm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biệt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hẹn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ở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sau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nhé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52" y="304008"/>
            <a:ext cx="1017917" cy="992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8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92">
        <p:circle/>
      </p:transition>
    </mc:Choice>
    <mc:Fallback xmlns="">
      <p:transition spd="slow" advClick="0" advTm="1219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5" y="119698"/>
            <a:ext cx="10058400" cy="6581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82" y="3410461"/>
            <a:ext cx="28236" cy="37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1990">
            <a:off x="6083573" y="681486"/>
            <a:ext cx="1489754" cy="491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21" y="119698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347291" y="1304583"/>
            <a:ext cx="4746196" cy="330348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5656" y="4966885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985" y="585524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347291" y="1304583"/>
            <a:ext cx="4746196" cy="330348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9794" y="4978352"/>
            <a:ext cx="7067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màu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79" y="533766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5" y="11514"/>
            <a:ext cx="8548778" cy="5250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1913" y="5822720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0378">
            <a:off x="3896937" y="2341338"/>
            <a:ext cx="764582" cy="340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4024">
            <a:off x="7313028" y="2387937"/>
            <a:ext cx="764582" cy="340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8680" y="5091328"/>
            <a:ext cx="764582" cy="3407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6870" y="111960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0759" y="111960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1597" y="453598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3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22" y="623583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347291" y="1304583"/>
            <a:ext cx="4746196" cy="330348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5656" y="4966885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59" y="542392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39467" y="995050"/>
            <a:ext cx="5518113" cy="388288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 rot="7526809" flipV="1">
            <a:off x="2167721" y="2906602"/>
            <a:ext cx="4941238" cy="14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77753" y="2271714"/>
            <a:ext cx="1356971" cy="602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3276477" flipV="1">
            <a:off x="4965631" y="2905290"/>
            <a:ext cx="4941238" cy="14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490457" y="2298273"/>
            <a:ext cx="1268031" cy="602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6168" y="4878855"/>
            <a:ext cx="5626528" cy="15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5025920" y="5544723"/>
            <a:ext cx="1036798" cy="602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21" y="119698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2" y="754912"/>
            <a:ext cx="6758966" cy="4521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9805" y="5255179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571" y="1810049"/>
            <a:ext cx="332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Có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3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cạnh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2574" y="3099762"/>
            <a:ext cx="4632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Không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lăn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được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97" y="557843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9374" y="1951113"/>
            <a:ext cx="81948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  <a:p>
            <a:pPr algn="ctr"/>
            <a:r>
              <a:rPr lang="vi-VN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dạng giống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37" y="197336"/>
            <a:ext cx="1017917" cy="9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99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KIEU NGAN</cp:lastModifiedBy>
  <cp:revision>287</cp:revision>
  <dcterms:created xsi:type="dcterms:W3CDTF">2020-04-12T23:22:00Z</dcterms:created>
  <dcterms:modified xsi:type="dcterms:W3CDTF">2022-11-29T13:46:15Z</dcterms:modified>
</cp:coreProperties>
</file>