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7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9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E920-C15C-4B96-9D0C-B906DF6DDCCC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2.gif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5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fif"/><Relationship Id="rId4" Type="http://schemas.openxmlformats.org/officeDocument/2006/relationships/image" Target="../media/image22.jfif"/><Relationship Id="rId9" Type="http://schemas.openxmlformats.org/officeDocument/2006/relationships/image" Target="../media/image2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7FC904C8-0267-2749-1ADA-4CA11D935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6" y="2248488"/>
            <a:ext cx="5071489" cy="41920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B6630A1-DB79-01AC-3764-95A46C67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1" y="-192405"/>
            <a:ext cx="1745461" cy="179078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352">
            <a:off x="7444858" y="248924"/>
            <a:ext cx="1479713" cy="1479713"/>
          </a:xfrm>
          <a:prstGeom prst="rect">
            <a:avLst/>
          </a:prstGeom>
        </p:spPr>
      </p:pic>
      <p:pic>
        <p:nvPicPr>
          <p:cNvPr id="102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1E1E3F65-61FE-6156-0BDD-F8451338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9" y="13096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6129CFA-77C4-41CD-7749-4F6487F5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2" y="-629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61FFAFE-B49C-2CD2-2D1C-45B9CB8B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0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3CFA580-5320-F0E8-6899-561753C1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33" y="-3785468"/>
            <a:ext cx="340896" cy="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50FD5D2A-7D1F-525B-3219-1949F6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9125"/>
            <a:ext cx="623887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4BF66AA8-9D5B-64AC-728B-BCE4D89E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5" y="953317"/>
            <a:ext cx="604838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C8567085-0354-CB29-3C79-7BF507F4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70" y="274910"/>
            <a:ext cx="481012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E68048F6-1CDB-9180-2328-01B77280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09" y="-168002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A077788-A6B4-1354-A6E7-581FBA95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71" y="252945"/>
            <a:ext cx="502978" cy="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8E0EA8BF-B089-B999-8FD2-084968FE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80" y="1332792"/>
            <a:ext cx="818670" cy="8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A18B9EA-2826-6F08-BF5D-AA5F7D7F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92" y="491354"/>
            <a:ext cx="477183" cy="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603D74-5098-4A14-9990-8BAB63D4BD3C}"/>
              </a:ext>
            </a:extLst>
          </p:cNvPr>
          <p:cNvSpPr/>
          <p:nvPr/>
        </p:nvSpPr>
        <p:spPr>
          <a:xfrm>
            <a:off x="1771650" y="1254828"/>
            <a:ext cx="5638800" cy="31542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44E0C-C4D1-3391-CA8B-9E4762053B0A}"/>
              </a:ext>
            </a:extLst>
          </p:cNvPr>
          <p:cNvSpPr/>
          <p:nvPr/>
        </p:nvSpPr>
        <p:spPr>
          <a:xfrm>
            <a:off x="3833451" y="1193081"/>
            <a:ext cx="15022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GIÁO ÁN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EEC5D0-AC3B-BF7F-C5D9-F35F888B7F72}"/>
              </a:ext>
            </a:extLst>
          </p:cNvPr>
          <p:cNvSpPr/>
          <p:nvPr/>
        </p:nvSpPr>
        <p:spPr>
          <a:xfrm>
            <a:off x="2564225" y="1663713"/>
            <a:ext cx="4040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 KHOA HỌC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92DEFA-22F3-A0CE-E781-E446BC0B9B56}"/>
              </a:ext>
            </a:extLst>
          </p:cNvPr>
          <p:cNvSpPr txBox="1"/>
          <p:nvPr/>
        </p:nvSpPr>
        <p:spPr>
          <a:xfrm>
            <a:off x="2179764" y="2415479"/>
            <a:ext cx="49979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§Ò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tµi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: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D¹y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trÎ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nhËn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biÕt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Ban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ngµy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– Ban ®ªm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Giáo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viên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Hồng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Hiếu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– Thu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Thảo</a:t>
            </a:r>
            <a:endParaRPr lang="en-US" sz="2000" b="1" i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.VnAvant" panose="020BE200000000000000" pitchFamily="34" charset="0"/>
            </a:endParaRPr>
          </a:p>
        </p:txBody>
      </p:sp>
      <p:pic>
        <p:nvPicPr>
          <p:cNvPr id="1028" name="Picture 4" descr="5 Reasons to Implement Cloud Computing | Logicbroker">
            <a:extLst>
              <a:ext uri="{FF2B5EF4-FFF2-40B4-BE49-F238E27FC236}">
                <a16:creationId xmlns:a16="http://schemas.microsoft.com/office/drawing/2014/main" id="{053924D2-BF12-C1A0-28E5-2D3F0E96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5859" y="868925"/>
            <a:ext cx="2750084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5 Reasons to Implement Cloud Computing | Logicbroker">
            <a:extLst>
              <a:ext uri="{FF2B5EF4-FFF2-40B4-BE49-F238E27FC236}">
                <a16:creationId xmlns:a16="http://schemas.microsoft.com/office/drawing/2014/main" id="{1A21FD68-15EB-24FC-4800-DBE6516A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71" y="1719237"/>
            <a:ext cx="1612717" cy="8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7037E-7 L -1.94444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" y="4970395"/>
            <a:ext cx="1095619" cy="1036238"/>
          </a:xfrm>
          <a:prstGeom prst="rect">
            <a:avLst/>
          </a:prstGeom>
        </p:spPr>
      </p:pic>
      <p:pic>
        <p:nvPicPr>
          <p:cNvPr id="51" name="Picture 5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29">
            <a:off x="3453973" y="4586812"/>
            <a:ext cx="1856877" cy="1054756"/>
          </a:xfrm>
          <a:prstGeom prst="rect">
            <a:avLst/>
          </a:prstGeom>
        </p:spPr>
      </p:pic>
      <p:pic>
        <p:nvPicPr>
          <p:cNvPr id="48" name="Picture 47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29" y="-678844"/>
            <a:ext cx="3127253" cy="1771650"/>
          </a:xfrm>
          <a:prstGeom prst="rect">
            <a:avLst/>
          </a:prstGeom>
        </p:spPr>
      </p:pic>
      <p:pic>
        <p:nvPicPr>
          <p:cNvPr id="50" name="Picture 4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01401D39-C0E9-858F-C5B8-8302C894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3" y="224816"/>
            <a:ext cx="2272889" cy="1771650"/>
          </a:xfrm>
          <a:prstGeom prst="rect">
            <a:avLst/>
          </a:prstGeom>
        </p:spPr>
      </p:pic>
      <p:pic>
        <p:nvPicPr>
          <p:cNvPr id="52" name="Picture 5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70446" y="4976657"/>
            <a:ext cx="832406" cy="472829"/>
          </a:xfrm>
          <a:prstGeom prst="rect">
            <a:avLst/>
          </a:prstGeom>
        </p:spPr>
      </p:pic>
      <p:pic>
        <p:nvPicPr>
          <p:cNvPr id="55" name="Picture 5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919">
            <a:off x="1515770" y="4842457"/>
            <a:ext cx="832406" cy="472829"/>
          </a:xfrm>
          <a:prstGeom prst="rect">
            <a:avLst/>
          </a:prstGeom>
        </p:spPr>
      </p:pic>
      <p:pic>
        <p:nvPicPr>
          <p:cNvPr id="56" name="Picture 55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-277058" y="5052859"/>
            <a:ext cx="832406" cy="472829"/>
          </a:xfrm>
          <a:prstGeom prst="rect">
            <a:avLst/>
          </a:prstGeom>
        </p:spPr>
      </p:pic>
      <p:pic>
        <p:nvPicPr>
          <p:cNvPr id="57" name="Picture 56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686469" y="4959569"/>
            <a:ext cx="832406" cy="472829"/>
          </a:xfrm>
          <a:prstGeom prst="rect">
            <a:avLst/>
          </a:prstGeom>
        </p:spPr>
      </p:pic>
      <p:pic>
        <p:nvPicPr>
          <p:cNvPr id="59" name="Picture 5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008144" y="4842456"/>
            <a:ext cx="832406" cy="472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9383" y="3381091"/>
            <a:ext cx="3199620" cy="3577035"/>
            <a:chOff x="6389383" y="3381091"/>
            <a:chExt cx="3199620" cy="3577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A1DDB05-5D38-5879-4215-2C13320AA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E06928"/>
                </a:clrFrom>
                <a:clrTo>
                  <a:srgbClr val="E0692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383" y="3381091"/>
              <a:ext cx="3199620" cy="3577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50558" y="3521636"/>
              <a:ext cx="908189" cy="33855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MGN</a:t>
              </a:r>
              <a:r>
                <a:rPr lang="en-US" sz="16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2" descr="Children GIF - Find on GIFER"/>
          <p:cNvPicPr>
            <a:picLocks noChangeAspect="1" noChangeArrowheads="1" noCrop="1"/>
          </p:cNvPicPr>
          <p:nvPr/>
        </p:nvPicPr>
        <p:blipFill>
          <a:blip r:embed="rId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982" y="5259711"/>
            <a:ext cx="3900421" cy="1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" y="5943312"/>
            <a:ext cx="673578" cy="9146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6" y="6500936"/>
            <a:ext cx="525885" cy="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95" y="5169608"/>
            <a:ext cx="371122" cy="5566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" y="6013967"/>
            <a:ext cx="654181" cy="9812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7" y="5060368"/>
            <a:ext cx="272698" cy="40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82" y="3447433"/>
            <a:ext cx="2081949" cy="2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98733 -0.4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81233 -0.0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8" y="521712"/>
            <a:ext cx="2478750" cy="14042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8" y="656202"/>
            <a:ext cx="1848650" cy="1848650"/>
          </a:xfrm>
          <a:prstGeom prst="rect">
            <a:avLst/>
          </a:prstGeom>
        </p:spPr>
      </p:pic>
      <p:pic>
        <p:nvPicPr>
          <p:cNvPr id="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13EAE60-65EB-5237-72CB-9228551F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96" y="-41958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ating Stars GIF - Floating Stars - Discover &amp; Share GIFs">
            <a:extLst>
              <a:ext uri="{FF2B5EF4-FFF2-40B4-BE49-F238E27FC236}">
                <a16:creationId xmlns:a16="http://schemas.microsoft.com/office/drawing/2014/main" id="{D7178FDB-65CA-854F-EA9B-A73B1DF4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3" y="-146981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9E831F5-0852-B80C-C10E-FB6909F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80" y="8822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3" y="54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71544A77-3F6F-C5DF-5A80-FED45169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" y="18056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48" y="211768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94908A4C-9B73-BC3F-5491-E9465200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6" y="262842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6" y="1578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351F70A0-AA5D-878B-AF21-CA87405B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7" y="1421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6B826C3F-8E41-5172-8940-40498AED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4" y="3715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36" y="-2849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7" y="117908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9" y="106639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0" y="1087413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7" y="103752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61" y="793327"/>
            <a:ext cx="2031965" cy="1151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2" y="1708399"/>
            <a:ext cx="4200981" cy="313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3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3" y="1022683"/>
            <a:ext cx="4425537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6" t="2589" r="4022"/>
          <a:stretch/>
        </p:blipFill>
        <p:spPr>
          <a:xfrm>
            <a:off x="10009" y="1022683"/>
            <a:ext cx="4596063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989" y="99353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609" y="4507377"/>
            <a:ext cx="313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691" y="4468562"/>
            <a:ext cx="2922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4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575" y="438899"/>
            <a:ext cx="2917582" cy="6106280"/>
            <a:chOff x="180475" y="521450"/>
            <a:chExt cx="4283242" cy="5450306"/>
          </a:xfrm>
        </p:grpSpPr>
        <p:pic>
          <p:nvPicPr>
            <p:cNvPr id="3074" name="Picture 2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64"/>
            <a:stretch/>
          </p:blipFill>
          <p:spPr bwMode="auto">
            <a:xfrm>
              <a:off x="180475" y="605672"/>
              <a:ext cx="4283242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9596" y="521450"/>
              <a:ext cx="3725001" cy="6867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Bình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minh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9576" y="533258"/>
            <a:ext cx="2923675" cy="6010124"/>
            <a:chOff x="4692317" y="605672"/>
            <a:chExt cx="4235115" cy="5386218"/>
          </a:xfrm>
        </p:grpSpPr>
        <p:pic>
          <p:nvPicPr>
            <p:cNvPr id="3076" name="Picture 4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2"/>
            <a:stretch/>
          </p:blipFill>
          <p:spPr bwMode="auto">
            <a:xfrm>
              <a:off x="4692317" y="605672"/>
              <a:ext cx="4235115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51176" y="5302324"/>
              <a:ext cx="3390026" cy="6895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Buổi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trưa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AutoShape 6" descr="10 địa điểm ngắm hoàng hôn đẹp nhất Việt Nam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29670" y="533258"/>
            <a:ext cx="2857919" cy="5987658"/>
            <a:chOff x="6129670" y="533258"/>
            <a:chExt cx="2857919" cy="59876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70" y="533258"/>
              <a:ext cx="2857919" cy="59876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93511" y="533258"/>
              <a:ext cx="273023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Hoàng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hôn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831730"/>
            <a:ext cx="3996948" cy="3027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Tác hại và lợi ích của ánh nắng mặt trời đối với cơ thể con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97" y="138609"/>
            <a:ext cx="2503863" cy="193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39770"/>
          <a:stretch/>
        </p:blipFill>
        <p:spPr>
          <a:xfrm>
            <a:off x="6996619" y="3511178"/>
            <a:ext cx="1124017" cy="1518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56" y="2318790"/>
            <a:ext cx="1120004" cy="1120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6" y="5102033"/>
            <a:ext cx="1239850" cy="134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3" y="2318790"/>
            <a:ext cx="1211885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"/>
            <a:ext cx="1993574" cy="229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60" y="305468"/>
            <a:ext cx="2080723" cy="2080723"/>
          </a:xfrm>
          <a:prstGeom prst="rect">
            <a:avLst/>
          </a:prstGeom>
        </p:spPr>
      </p:pic>
      <p:pic>
        <p:nvPicPr>
          <p:cNvPr id="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5" y="8504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6" y="8504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9" y="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51" y="8892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55" y="41199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2922" y="465226"/>
            <a:ext cx="411423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Sân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Nhờ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ngời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Lơ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lửng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rơi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hôm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khuyết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32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kỳ thú - Tại sao có ngày và đêm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399393"/>
            <a:ext cx="8134350" cy="5843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113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</TotalTime>
  <Words>82</Words>
  <Application>Microsoft Office PowerPoint</Application>
  <PresentationFormat>On-screen Show (4:3)</PresentationFormat>
  <Paragraphs>20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</vt:lpstr>
      <vt:lpstr>Arial</vt:lpstr>
      <vt:lpstr>Calibri</vt:lpstr>
      <vt:lpstr>Calibri Light</vt:lpstr>
      <vt:lpstr>HP001 5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Sy Tuan</dc:creator>
  <cp:lastModifiedBy>Techsi.vn</cp:lastModifiedBy>
  <cp:revision>37</cp:revision>
  <dcterms:created xsi:type="dcterms:W3CDTF">2022-10-16T13:26:43Z</dcterms:created>
  <dcterms:modified xsi:type="dcterms:W3CDTF">2022-11-25T01:26:03Z</dcterms:modified>
</cp:coreProperties>
</file>