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0" r:id="rId5"/>
    <p:sldId id="293" r:id="rId6"/>
    <p:sldId id="308" r:id="rId7"/>
    <p:sldId id="289" r:id="rId8"/>
    <p:sldId id="278" r:id="rId9"/>
    <p:sldId id="290" r:id="rId10"/>
    <p:sldId id="305" r:id="rId11"/>
    <p:sldId id="286" r:id="rId12"/>
    <p:sldId id="295" r:id="rId13"/>
    <p:sldId id="270" r:id="rId14"/>
    <p:sldId id="272" r:id="rId15"/>
    <p:sldId id="301" r:id="rId16"/>
    <p:sldId id="302" r:id="rId17"/>
    <p:sldId id="297" r:id="rId18"/>
    <p:sldId id="298" r:id="rId19"/>
    <p:sldId id="299" r:id="rId20"/>
    <p:sldId id="296" r:id="rId21"/>
    <p:sldId id="268" r:id="rId22"/>
    <p:sldId id="307" r:id="rId23"/>
    <p:sldId id="274" r:id="rId24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2" y="96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152400"/>
            <a:ext cx="883602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LONG BIÊN A</a:t>
            </a:r>
            <a:endParaRPr lang="en-US" alt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0584" y="1905000"/>
            <a:ext cx="829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053" y="3810000"/>
            <a:ext cx="5917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438400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937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52599"/>
            <a:ext cx="7467600" cy="5086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5649" y="381000"/>
            <a:ext cx="4900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/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33" y="2209800"/>
            <a:ext cx="7376967" cy="468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nhắc đến bao nhiêu quả trứng?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7" y="1828364"/>
            <a:ext cx="7998645" cy="5029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829800" cy="9302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6951"/>
            <a:ext cx="7848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6400"/>
            <a:ext cx="84582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05000" y="457200"/>
            <a:ext cx="8602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81200"/>
            <a:ext cx="8174784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0" y="228600"/>
            <a:ext cx="80089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51428"/>
            <a:ext cx="8536371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000" y="457200"/>
            <a:ext cx="7393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469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4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514600"/>
            <a:ext cx="8906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53146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1524000" y="2057400"/>
            <a:ext cx="975360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33600"/>
            <a:ext cx="849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28850"/>
            <a:ext cx="82296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0574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4618"/>
            <a:ext cx="80010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56388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124200" y="5562600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/>
              <a:t>  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169"/>
            <a:ext cx="8724900" cy="52226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541585" y="51816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gà con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895"/>
            <a:ext cx="7620000" cy="47910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533400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2587283"/>
            <a:ext cx="8001000" cy="427071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581400" y="4924425"/>
            <a:ext cx="4419600" cy="1933575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vàng mát dịu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chú gà ơi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76200"/>
            <a:ext cx="6667500" cy="45434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300</Words>
  <Application>Microsoft Office PowerPoint</Application>
  <PresentationFormat>Widescreen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HN</cp:lastModifiedBy>
  <cp:revision>35</cp:revision>
  <dcterms:created xsi:type="dcterms:W3CDTF">2009-12-29T15:23:02Z</dcterms:created>
  <dcterms:modified xsi:type="dcterms:W3CDTF">2023-12-14T10:50:45Z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