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58" r:id="rId4"/>
    <p:sldId id="300" r:id="rId5"/>
    <p:sldId id="288" r:id="rId6"/>
    <p:sldId id="271" r:id="rId7"/>
    <p:sldId id="263" r:id="rId8"/>
    <p:sldId id="266" r:id="rId9"/>
    <p:sldId id="265" r:id="rId10"/>
    <p:sldId id="267" r:id="rId11"/>
    <p:sldId id="268" r:id="rId12"/>
    <p:sldId id="269" r:id="rId13"/>
    <p:sldId id="270" r:id="rId14"/>
    <p:sldId id="278" r:id="rId15"/>
    <p:sldId id="273" r:id="rId16"/>
    <p:sldId id="277" r:id="rId17"/>
    <p:sldId id="274" r:id="rId18"/>
    <p:sldId id="281" r:id="rId19"/>
    <p:sldId id="282" r:id="rId20"/>
    <p:sldId id="284" r:id="rId21"/>
    <p:sldId id="285" r:id="rId22"/>
    <p:sldId id="286" r:id="rId23"/>
    <p:sldId id="30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gif"/><Relationship Id="rId11" Type="http://schemas.openxmlformats.org/officeDocument/2006/relationships/image" Target="../media/image15.gif"/><Relationship Id="rId5" Type="http://schemas.openxmlformats.org/officeDocument/2006/relationships/image" Target="../media/image17.png"/><Relationship Id="rId10" Type="http://schemas.openxmlformats.org/officeDocument/2006/relationships/image" Target="../media/image14.gif"/><Relationship Id="rId4" Type="http://schemas.openxmlformats.org/officeDocument/2006/relationships/image" Target="../media/image16.jpg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gif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30.jpg"/><Relationship Id="rId4" Type="http://schemas.openxmlformats.org/officeDocument/2006/relationships/image" Target="../media/image5.jpg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0.jpg"/><Relationship Id="rId5" Type="http://schemas.openxmlformats.org/officeDocument/2006/relationships/image" Target="../media/image42.jpg"/><Relationship Id="rId10" Type="http://schemas.openxmlformats.org/officeDocument/2006/relationships/image" Target="../media/image45.jpg"/><Relationship Id="rId4" Type="http://schemas.openxmlformats.org/officeDocument/2006/relationships/image" Target="../media/image5.jpg"/><Relationship Id="rId9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2.gi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85" y="2055879"/>
            <a:ext cx="9037138" cy="410015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2"/>
            <a:ext cx="8768862" cy="89746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LONG BIÊN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6003E-0F6C-B0C0-E39D-68004DA76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3" y="89869"/>
            <a:ext cx="912092" cy="897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2530</TotalTime>
  <Words>222</Words>
  <Application>Microsoft Office PowerPoint</Application>
  <PresentationFormat>Widescreen</PresentationFormat>
  <Paragraphs>69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LONG BIÊN A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Quyen Fan</cp:lastModifiedBy>
  <cp:revision>254</cp:revision>
  <dcterms:created xsi:type="dcterms:W3CDTF">2017-09-09T05:50:21Z</dcterms:created>
  <dcterms:modified xsi:type="dcterms:W3CDTF">2023-12-14T12:57:54Z</dcterms:modified>
</cp:coreProperties>
</file>