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F18A-8E2C-3831-8A34-337E9A75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69172-8D2E-C5F8-E872-B52EA2A37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8F1F-7067-D475-B1C1-26202F62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BBE9A-545D-78E5-8301-B4D72BE0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C26DB-DB11-A340-B25E-FA3529F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4052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356C-12D0-9547-C82D-D2B1067E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27649-022D-1B21-A8C9-9CBE836DD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56469-F1DD-29E8-C990-0E0249A6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5712-2CE3-6A55-CB95-6B545E3C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53299-0DF4-DB7C-C74C-A1148672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9399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D499C-5CFE-BCB8-40B0-3284204A9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FD779-7CF7-6694-FAA3-498316157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2B4CC-D0D5-2524-DB8E-5CB15C4A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12A1-09C2-C0BF-868F-572A7F48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1553-AD00-F903-654E-AE70377C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1979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D856-F081-DC71-BC23-D32C5D47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39E3-6A68-7ACB-8992-3D53D264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B78E9-A635-454C-5DB1-EA6C34B3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7222C-723D-8A04-1873-F87ADC2B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ED372-E4D8-B10F-33C7-DB3CDF4F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4370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4BF7-4D3F-8F07-5B8F-1F3A2930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8709-9A78-1FA8-F233-594D60DE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2DFF8-3B0B-326C-77FD-B973A1F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1C75-C8CC-5472-E752-62C87A5C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8A569-46C1-69F1-180E-905DCE2A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9761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8BBE-50AA-4675-FE23-9018B8D2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87618-B5CF-F152-B49D-A3A0C6920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D48C4-146E-F46C-33D4-D4FBA84CF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8650D-335C-0226-5BA8-20BF68FB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EA066-7FEC-6C73-CA56-5727B878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94583-2BE4-72B9-918B-689F1C9F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740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32C5-0322-5C94-843E-063C44C7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D5807-83B9-1BA4-C054-F87BC2E1F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F3940-DFC0-A972-6FA6-DB37C621D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79FDC-866A-FFDE-6798-3717A6F04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36CDB-A7C9-65A8-F121-1C20C0E8B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0AF7A-B86F-8A05-3B81-8B57A533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7C2E-C876-589C-2532-2100D040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DEBD1-0885-7B74-5159-BBEB14D9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086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7B64-0EFE-390F-440D-4083C689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22A6D-5330-C49F-C359-6CAE32F6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BAD53-C227-B619-28BA-434E3BA7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D6DC1-A4EF-221A-8582-05AC49CF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81680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217E3-9432-2A4C-613B-6611EB92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7989-755D-542B-1132-83C3C9A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0210C-80DC-278B-5ADE-F61C9E30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15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3770-B38E-DD1C-DF78-0B1A87C0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E380-281D-650F-751B-E4E21131F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AA237-5CC8-D077-6271-7808AFEF6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6827E-184A-5734-DF1B-73AB86E9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6D798-FEB8-A0AC-44A2-F472B899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DFB36-C537-08FC-23FF-3AC0B0B7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8304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4BFC-1C59-EE78-2A6B-DC4F9B0F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A1F2B-E400-305C-0176-415149BD1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C28B8-8855-1321-6B70-E2B6CB9E0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54521-EB46-21D1-4A74-DED23832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FDD1A-FC09-BAB8-7522-B6BE7B09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512F5-E268-E719-7FD1-0E62792E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3104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33527-B9B4-9E3B-13E0-72D50DA2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10DA-0542-6BA3-A8F5-4AC8DB6F8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57AE1-8E18-6E1E-3B85-72171C3F5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4CBAB-C1F3-4A9C-AFB1-FA0ECD52CCE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1EE4-7DCD-3600-9412-767BD2722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186B7-11E2-E711-FF20-B9C2C85E4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AB1E0-D71F-4F2F-8847-3F48FC9B8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7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77540-F3FE-71AB-4C9B-7716EF75FA7B}"/>
              </a:ext>
            </a:extLst>
          </p:cNvPr>
          <p:cNvSpPr txBox="1"/>
          <p:nvPr/>
        </p:nvSpPr>
        <p:spPr>
          <a:xfrm>
            <a:off x="5638800" y="27100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C57F1-D6C2-6CBE-B115-3D50FAFCA116}"/>
              </a:ext>
            </a:extLst>
          </p:cNvPr>
          <p:cNvSpPr txBox="1"/>
          <p:nvPr/>
        </p:nvSpPr>
        <p:spPr>
          <a:xfrm>
            <a:off x="2941979" y="275898"/>
            <a:ext cx="675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+mj-lt"/>
              </a:rPr>
              <a:t>PHÒNG GIÁO DỤC VÀO ĐÀO TẠO QUẬN LONG BIÊN</a:t>
            </a:r>
          </a:p>
          <a:p>
            <a:pPr algn="ctr"/>
            <a:r>
              <a:rPr lang="vi-VN" sz="2000" b="1" dirty="0">
                <a:solidFill>
                  <a:schemeClr val="accent1"/>
                </a:solidFill>
                <a:latin typeface="+mj-lt"/>
              </a:rPr>
              <a:t>TRƯỜNG MẦM NON 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0B68C-BA82-6617-BAE6-7E8EAFD162F0}"/>
              </a:ext>
            </a:extLst>
          </p:cNvPr>
          <p:cNvSpPr txBox="1"/>
          <p:nvPr/>
        </p:nvSpPr>
        <p:spPr>
          <a:xfrm>
            <a:off x="1828799" y="1799270"/>
            <a:ext cx="944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NHẬN THỨC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894D-3709-1EEB-A718-D14D44318516}"/>
              </a:ext>
            </a:extLst>
          </p:cNvPr>
          <p:cNvSpPr txBox="1"/>
          <p:nvPr/>
        </p:nvSpPr>
        <p:spPr>
          <a:xfrm>
            <a:off x="2941979" y="3338255"/>
            <a:ext cx="6977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Khám phá: Đôi bàn tay</a:t>
            </a:r>
          </a:p>
          <a:p>
            <a:pPr algn="ctr"/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Lứa tuổi: Mẫu giáo bé (3 – 4 tuổi) 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Giáo viên: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:a16="http://schemas.microsoft.com/office/drawing/2014/main" id="{AFB324A5-3041-121B-5086-C6882BA8F2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9" end="7063.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24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D988F0-F8EB-4FA7-D72E-47C20200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2" y="0"/>
            <a:ext cx="9816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00293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656E0C82-D19A-307C-3D45-D53C93E7BA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84" end="56556.0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878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4FE07-FF9D-27A6-78EE-0B64CC7C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FA997-A76B-41AB-BAB8-80ACFC5731C9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9862E-B0D7-A725-C05E-EDD6B30AD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15" y="1696277"/>
            <a:ext cx="4043571" cy="3393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D04C2-60B3-D538-9AA7-B45D4B0D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6278"/>
            <a:ext cx="4810125" cy="3393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62E28-77D1-5ED5-408B-3825F2397DC1}"/>
              </a:ext>
            </a:extLst>
          </p:cNvPr>
          <p:cNvSpPr txBox="1"/>
          <p:nvPr/>
        </p:nvSpPr>
        <p:spPr>
          <a:xfrm>
            <a:off x="2300287" y="5089591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Đôi bàn tay úp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7E5F1-1BD4-6DC4-C28E-2D7EBE790F03}"/>
              </a:ext>
            </a:extLst>
          </p:cNvPr>
          <p:cNvSpPr txBox="1"/>
          <p:nvPr/>
        </p:nvSpPr>
        <p:spPr>
          <a:xfrm>
            <a:off x="7347503" y="5161722"/>
            <a:ext cx="254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Đôi bàn tay ngửa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6981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6D1A9-2049-8E17-4C75-F1ABC2E8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30903-16AF-3FA4-0DEF-29C0CE5D98F2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FAA2B-3239-6D77-481F-176886F4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1" y="1593497"/>
            <a:ext cx="7004188" cy="3671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A49B7-89B8-275C-AD73-AA595CA425AB}"/>
              </a:ext>
            </a:extLst>
          </p:cNvPr>
          <p:cNvSpPr txBox="1"/>
          <p:nvPr/>
        </p:nvSpPr>
        <p:spPr>
          <a:xfrm>
            <a:off x="3836504" y="5423354"/>
            <a:ext cx="451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Đếm số ngòn tay trên một bàn tay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949367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DDC83-A6F4-909B-E072-733EFA8B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53D98-F0D8-B8B2-DF6A-27FCB0CFD3C0}"/>
              </a:ext>
            </a:extLst>
          </p:cNvPr>
          <p:cNvSpPr txBox="1"/>
          <p:nvPr/>
        </p:nvSpPr>
        <p:spPr>
          <a:xfrm>
            <a:off x="3657599" y="665204"/>
            <a:ext cx="58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Khám phá đôi bàn tay</a:t>
            </a:r>
            <a:endParaRPr lang="en-US" sz="44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DA073-E607-5C27-1BF1-D9F99472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78" y="1631402"/>
            <a:ext cx="7145131" cy="4199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3AF4C-13F2-ECFC-DC46-F94D91EE2604}"/>
              </a:ext>
            </a:extLst>
          </p:cNvPr>
          <p:cNvSpPr txBox="1"/>
          <p:nvPr/>
        </p:nvSpPr>
        <p:spPr>
          <a:xfrm>
            <a:off x="8250585" y="2373457"/>
            <a:ext cx="145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Tay phải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F043D-2A66-665F-3932-FB72A9C46BF9}"/>
              </a:ext>
            </a:extLst>
          </p:cNvPr>
          <p:cNvSpPr txBox="1"/>
          <p:nvPr/>
        </p:nvSpPr>
        <p:spPr>
          <a:xfrm>
            <a:off x="3164507" y="2359546"/>
            <a:ext cx="143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Tay trái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8066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E6AC9-7108-2763-E070-570321A1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2" y="1041655"/>
            <a:ext cx="4907581" cy="292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E4110-3506-CDE5-CA22-3378F954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603" y="1041655"/>
            <a:ext cx="5179887" cy="292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3704E-6385-711D-EB4A-54DE90F14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08" y="4233809"/>
            <a:ext cx="5312983" cy="2358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FDBFAE-4D26-9AD2-5143-E8E86C6B5455}"/>
              </a:ext>
            </a:extLst>
          </p:cNvPr>
          <p:cNvSpPr txBox="1"/>
          <p:nvPr/>
        </p:nvSpPr>
        <p:spPr>
          <a:xfrm>
            <a:off x="1152510" y="80353"/>
            <a:ext cx="920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bàn tay giúp chúng ta làm được những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9BAF2-5BED-10ED-4A4E-49D5DB57D06C}"/>
              </a:ext>
            </a:extLst>
          </p:cNvPr>
          <p:cNvSpPr txBox="1"/>
          <p:nvPr/>
        </p:nvSpPr>
        <p:spPr>
          <a:xfrm>
            <a:off x="101738" y="938360"/>
            <a:ext cx="2085151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Đánh răng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E868A-351C-83A7-314A-D52DC5B0A961}"/>
              </a:ext>
            </a:extLst>
          </p:cNvPr>
          <p:cNvSpPr txBox="1"/>
          <p:nvPr/>
        </p:nvSpPr>
        <p:spPr>
          <a:xfrm>
            <a:off x="6058591" y="938360"/>
            <a:ext cx="2085151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Xúc cơm ăn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1CAE5-9C87-F653-1FC5-B5505E0654FC}"/>
              </a:ext>
            </a:extLst>
          </p:cNvPr>
          <p:cNvSpPr txBox="1"/>
          <p:nvPr/>
        </p:nvSpPr>
        <p:spPr>
          <a:xfrm>
            <a:off x="8526914" y="5009610"/>
            <a:ext cx="334703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Hoạt động sáng tạo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55531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FDBFAE-4D26-9AD2-5143-E8E86C6B5455}"/>
              </a:ext>
            </a:extLst>
          </p:cNvPr>
          <p:cNvSpPr txBox="1"/>
          <p:nvPr/>
        </p:nvSpPr>
        <p:spPr>
          <a:xfrm>
            <a:off x="1152510" y="80353"/>
            <a:ext cx="920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bàn tay giúp chúng ta làm được những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02B57-A5E2-EFFB-07D8-F88062C5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13" y="1243110"/>
            <a:ext cx="4549486" cy="4162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F3289-AE65-D573-8A70-4162AFA0B42E}"/>
              </a:ext>
            </a:extLst>
          </p:cNvPr>
          <p:cNvSpPr txBox="1"/>
          <p:nvPr/>
        </p:nvSpPr>
        <p:spPr>
          <a:xfrm>
            <a:off x="2028289" y="5514109"/>
            <a:ext cx="246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6D02B-1E33-B60A-87AF-7DF65900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16" y="1243110"/>
            <a:ext cx="5252529" cy="4162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35A435-443D-5415-133D-ABA9793F3CE2}"/>
              </a:ext>
            </a:extLst>
          </p:cNvPr>
          <p:cNvSpPr txBox="1"/>
          <p:nvPr/>
        </p:nvSpPr>
        <p:spPr>
          <a:xfrm>
            <a:off x="8005367" y="5514108"/>
            <a:ext cx="224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6A8499-AC04-42E9-4C9A-926C27492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80" y="1243109"/>
            <a:ext cx="5252529" cy="4162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989E51-F2DE-79A8-1C7E-0BA4BDA76EA3}"/>
              </a:ext>
            </a:extLst>
          </p:cNvPr>
          <p:cNvSpPr txBox="1"/>
          <p:nvPr/>
        </p:nvSpPr>
        <p:spPr>
          <a:xfrm>
            <a:off x="7996131" y="5514107"/>
            <a:ext cx="224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73125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2A829-C696-6F93-75F6-549BD1F2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BF2A3-4682-060D-5965-AF86F89FE0CA}"/>
              </a:ext>
            </a:extLst>
          </p:cNvPr>
          <p:cNvSpPr txBox="1"/>
          <p:nvPr/>
        </p:nvSpPr>
        <p:spPr>
          <a:xfrm>
            <a:off x="1156884" y="225405"/>
            <a:ext cx="1052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70C0"/>
                </a:solidFill>
                <a:latin typeface="+mj-lt"/>
              </a:rPr>
              <a:t>Cảm nhận sự vật hiện tượng xung quanh bằng đôi bàn tay</a:t>
            </a:r>
            <a:endParaRPr lang="en-US" sz="3200"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52BA1-923E-0DA0-C3A2-7B427F2D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47" y="1262845"/>
            <a:ext cx="3069796" cy="2307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DF7BD-5B9E-B85A-B713-C1B1AA61D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098" y="1227671"/>
            <a:ext cx="3189067" cy="2449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CCB81B-21F3-3186-A7DF-1EA491374035}"/>
              </a:ext>
            </a:extLst>
          </p:cNvPr>
          <p:cNvSpPr txBox="1"/>
          <p:nvPr/>
        </p:nvSpPr>
        <p:spPr>
          <a:xfrm>
            <a:off x="2443487" y="8365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Nóng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EBA30-F566-5B7B-1A23-6145EA6EA311}"/>
              </a:ext>
            </a:extLst>
          </p:cNvPr>
          <p:cNvSpPr txBox="1"/>
          <p:nvPr/>
        </p:nvSpPr>
        <p:spPr>
          <a:xfrm>
            <a:off x="5793030" y="82032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Lạnh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5B680A-1C2A-290D-E67A-C16336D5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099" y="4222186"/>
            <a:ext cx="3189067" cy="244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7A2C3A-17E1-D014-ACAA-7B861C7E3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622" y="4196252"/>
            <a:ext cx="3189067" cy="2442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B647F-8A6A-EFC4-E83B-ED38A0CB7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621" y="1262845"/>
            <a:ext cx="3189068" cy="2449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E065E-B686-4337-B948-282F7B931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847" y="4222186"/>
            <a:ext cx="3069796" cy="2442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A67E6E-F2D3-9B3A-79B3-69F55F7CB749}"/>
              </a:ext>
            </a:extLst>
          </p:cNvPr>
          <p:cNvSpPr txBox="1"/>
          <p:nvPr/>
        </p:nvSpPr>
        <p:spPr>
          <a:xfrm>
            <a:off x="9583960" y="874643"/>
            <a:ext cx="95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Cứng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204C9E-743F-BDA8-E879-EA0C2B65761C}"/>
              </a:ext>
            </a:extLst>
          </p:cNvPr>
          <p:cNvSpPr txBox="1"/>
          <p:nvPr/>
        </p:nvSpPr>
        <p:spPr>
          <a:xfrm>
            <a:off x="2276087" y="3798385"/>
            <a:ext cx="95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Mềm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18C459-34A3-8045-5794-E96B633A09C6}"/>
              </a:ext>
            </a:extLst>
          </p:cNvPr>
          <p:cNvSpPr txBox="1"/>
          <p:nvPr/>
        </p:nvSpPr>
        <p:spPr>
          <a:xfrm flipH="1">
            <a:off x="5766812" y="3764914"/>
            <a:ext cx="13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Sần sùi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55F4B-745D-9DDC-A4CE-289CDD3794FC}"/>
              </a:ext>
            </a:extLst>
          </p:cNvPr>
          <p:cNvSpPr txBox="1"/>
          <p:nvPr/>
        </p:nvSpPr>
        <p:spPr>
          <a:xfrm flipH="1">
            <a:off x="9281335" y="3764914"/>
            <a:ext cx="161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C00000"/>
                </a:solidFill>
                <a:latin typeface="+mj-lt"/>
              </a:rPr>
              <a:t>Nhẵn nhụi</a:t>
            </a:r>
            <a:endParaRPr lang="en-US" sz="24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56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E593E-57E5-AD28-8004-A8DB5D5D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F42DC-7DC4-4CB5-F25D-B12AECAAA1FC}"/>
              </a:ext>
            </a:extLst>
          </p:cNvPr>
          <p:cNvSpPr txBox="1"/>
          <p:nvPr/>
        </p:nvSpPr>
        <p:spPr>
          <a:xfrm>
            <a:off x="2663688" y="2199862"/>
            <a:ext cx="7315200" cy="225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i="1">
                <a:solidFill>
                  <a:srgbClr val="C00000"/>
                </a:solidFill>
                <a:latin typeface="+mj-lt"/>
              </a:rPr>
              <a:t>HOẠT ĐỘNG SÁNG TẠO </a:t>
            </a:r>
          </a:p>
          <a:p>
            <a:pPr algn="ctr">
              <a:lnSpc>
                <a:spcPct val="150000"/>
              </a:lnSpc>
            </a:pPr>
            <a:r>
              <a:rPr lang="vi-VN" sz="4800" b="1" i="1">
                <a:solidFill>
                  <a:srgbClr val="C00000"/>
                </a:solidFill>
                <a:latin typeface="+mj-lt"/>
              </a:rPr>
              <a:t>VỚI ĐÔI BÀN TAY</a:t>
            </a:r>
            <a:endParaRPr lang="en-US" sz="4800" b="1" i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484807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152</Words>
  <Application>Microsoft Office PowerPoint</Application>
  <PresentationFormat>Widescreen</PresentationFormat>
  <Paragraphs>31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Quyen Fan</cp:lastModifiedBy>
  <cp:revision>2</cp:revision>
  <dcterms:created xsi:type="dcterms:W3CDTF">2023-10-31T15:39:07Z</dcterms:created>
  <dcterms:modified xsi:type="dcterms:W3CDTF">2023-12-14T12:52:09Z</dcterms:modified>
</cp:coreProperties>
</file>