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3"/>
  </p:notesMasterIdLst>
  <p:sldIdLst>
    <p:sldId id="318" r:id="rId2"/>
    <p:sldId id="279" r:id="rId3"/>
    <p:sldId id="258" r:id="rId4"/>
    <p:sldId id="308" r:id="rId5"/>
    <p:sldId id="309" r:id="rId6"/>
    <p:sldId id="311" r:id="rId7"/>
    <p:sldId id="315" r:id="rId8"/>
    <p:sldId id="322" r:id="rId9"/>
    <p:sldId id="289" r:id="rId10"/>
    <p:sldId id="324" r:id="rId11"/>
    <p:sldId id="323" r:id="rId12"/>
  </p:sldIdLst>
  <p:sldSz cx="18288000" cy="10287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UTM Alberta Heavy" panose="020B0604020202020204"/>
      <p:regular r:id="rId18"/>
    </p:embeddedFont>
    <p:embeddedFont>
      <p:font typeface="Arial Narrow" panose="020B0606020202030204" pitchFamily="34" charset="0"/>
      <p:regular r:id="rId19"/>
      <p:bold r:id="rId20"/>
      <p:italic r:id="rId21"/>
      <p:boldItalic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7" d="100"/>
          <a:sy n="47" d="100"/>
        </p:scale>
        <p:origin x="696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9A590F-996E-46EA-B587-D687BBCD56CC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2F925C-427A-431E-B6F9-FE167925A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635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FE04C1-9D65-4DC6-9395-76A36E97F5B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5656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0.svg"/><Relationship Id="rId3" Type="http://schemas.openxmlformats.org/officeDocument/2006/relationships/image" Target="../media/image1.jpg"/><Relationship Id="rId12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7.svg"/><Relationship Id="rId15" Type="http://schemas.openxmlformats.org/officeDocument/2006/relationships/image" Target="../media/image72.svg"/><Relationship Id="rId4" Type="http://schemas.openxmlformats.org/officeDocument/2006/relationships/image" Target="../media/image2.png"/><Relationship Id="rId1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7"/>
          <p:cNvGrpSpPr/>
          <p:nvPr/>
        </p:nvGrpSpPr>
        <p:grpSpPr>
          <a:xfrm>
            <a:off x="-588794" y="2701197"/>
            <a:ext cx="3276600" cy="2147527"/>
            <a:chOff x="0" y="0"/>
            <a:chExt cx="4413804" cy="4488970"/>
          </a:xfrm>
        </p:grpSpPr>
        <p:pic>
          <p:nvPicPr>
            <p:cNvPr id="7" name="Pictur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rcRect l="16600" b="16600"/>
            <a:stretch>
              <a:fillRect/>
            </a:stretch>
          </p:blipFill>
          <p:spPr>
            <a:xfrm rot="-9951490">
              <a:off x="370612" y="1859411"/>
              <a:ext cx="1423526" cy="1431333"/>
            </a:xfrm>
            <a:prstGeom prst="rect">
              <a:avLst/>
            </a:prstGeom>
          </p:spPr>
        </p:pic>
        <p:pic>
          <p:nvPicPr>
            <p:cNvPr id="8" name="Picture 9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 rot="-2473933">
              <a:off x="831897" y="465066"/>
              <a:ext cx="2750010" cy="3558837"/>
            </a:xfrm>
            <a:prstGeom prst="rect">
              <a:avLst/>
            </a:prstGeom>
          </p:spPr>
        </p:pic>
      </p:grpSp>
      <p:pic>
        <p:nvPicPr>
          <p:cNvPr id="9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20593324">
            <a:off x="526518" y="6631131"/>
            <a:ext cx="1550821" cy="3280583"/>
          </a:xfrm>
          <a:prstGeom prst="rect">
            <a:avLst/>
          </a:prstGeom>
        </p:spPr>
      </p:pic>
      <p:sp>
        <p:nvSpPr>
          <p:cNvPr id="12" name="TextBox 4"/>
          <p:cNvSpPr txBox="1"/>
          <p:nvPr/>
        </p:nvSpPr>
        <p:spPr>
          <a:xfrm rot="21590871">
            <a:off x="18897827" y="3524324"/>
            <a:ext cx="869338" cy="65402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151"/>
              </a:lnSpc>
              <a:spcBef>
                <a:spcPct val="0"/>
              </a:spcBef>
            </a:pPr>
            <a:r>
              <a:rPr lang="en-US" sz="8000" dirty="0" smtClean="0">
                <a:solidFill>
                  <a:srgbClr val="231F20"/>
                </a:solidFill>
                <a:latin typeface="UTM Alberta Heavy"/>
              </a:rPr>
              <a:t>      </a:t>
            </a:r>
          </a:p>
          <a:p>
            <a:pPr>
              <a:lnSpc>
                <a:spcPts val="10151"/>
              </a:lnSpc>
              <a:spcBef>
                <a:spcPct val="0"/>
              </a:spcBef>
            </a:pPr>
            <a:endParaRPr lang="en-US" sz="8000" dirty="0">
              <a:solidFill>
                <a:srgbClr val="231F20"/>
              </a:solidFill>
              <a:latin typeface="UTM Alberta Heavy"/>
            </a:endParaRPr>
          </a:p>
          <a:p>
            <a:pPr>
              <a:lnSpc>
                <a:spcPts val="10151"/>
              </a:lnSpc>
              <a:spcBef>
                <a:spcPct val="0"/>
              </a:spcBef>
            </a:pPr>
            <a:endParaRPr lang="en-US" sz="8000" dirty="0">
              <a:solidFill>
                <a:srgbClr val="231F20"/>
              </a:solidFill>
              <a:latin typeface="UTM Alberta Heavy"/>
            </a:endParaRPr>
          </a:p>
          <a:p>
            <a:pPr>
              <a:lnSpc>
                <a:spcPts val="10151"/>
              </a:lnSpc>
              <a:spcBef>
                <a:spcPct val="0"/>
              </a:spcBef>
            </a:pPr>
            <a:endParaRPr lang="en-US" sz="8000" dirty="0" smtClean="0">
              <a:solidFill>
                <a:srgbClr val="231F20"/>
              </a:solidFill>
              <a:latin typeface="UTM Alberta Heavy"/>
            </a:endParaRPr>
          </a:p>
          <a:p>
            <a:pPr>
              <a:lnSpc>
                <a:spcPts val="10151"/>
              </a:lnSpc>
              <a:spcBef>
                <a:spcPct val="0"/>
              </a:spcBef>
            </a:pPr>
            <a:endParaRPr lang="en-US" sz="8000" dirty="0">
              <a:solidFill>
                <a:srgbClr val="231F20"/>
              </a:solidFill>
              <a:latin typeface="UTM Alberta Heavy"/>
            </a:endParaRPr>
          </a:p>
        </p:txBody>
      </p:sp>
      <p:sp>
        <p:nvSpPr>
          <p:cNvPr id="13" name="TextBox 5"/>
          <p:cNvSpPr txBox="1"/>
          <p:nvPr/>
        </p:nvSpPr>
        <p:spPr>
          <a:xfrm>
            <a:off x="4049842" y="3401397"/>
            <a:ext cx="10058400" cy="15256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795"/>
              </a:lnSpc>
            </a:pPr>
            <a:r>
              <a:rPr lang="en-US" sz="6600" b="1" dirty="0" smtClean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DỤC ÂM NHẠC</a:t>
            </a:r>
            <a:endParaRPr lang="en-US" sz="6600" b="1" dirty="0">
              <a:solidFill>
                <a:srgbClr val="231F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73572" y="5805545"/>
            <a:ext cx="1284565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(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NS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Trịnh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”</a:t>
            </a:r>
          </a:p>
          <a:p>
            <a:pPr algn="ctr"/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3-4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</a:t>
            </a:r>
            <a:endParaRPr lang="en-US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430842" y="305995"/>
            <a:ext cx="9296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</a:p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LONG BIÊN A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0842" y="1623781"/>
            <a:ext cx="167640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022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366"/>
    </mc:Choice>
    <mc:Fallback xmlns="">
      <p:transition spd="slow" advTm="23366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35767" y="3162300"/>
            <a:ext cx="939629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4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”</a:t>
            </a:r>
          </a:p>
        </p:txBody>
      </p:sp>
    </p:spTree>
    <p:extLst>
      <p:ext uri="{BB962C8B-B14F-4D97-AF65-F5344CB8AC3E}">
        <p14:creationId xmlns:p14="http://schemas.microsoft.com/office/powerpoint/2010/main" val="13875365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20964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Ảnh phông nền cho tiệc sinh nhậ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88000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9715500" y="3863181"/>
            <a:ext cx="66294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6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6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sz="6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5028" y="5753100"/>
            <a:ext cx="8001000" cy="439437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87705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882"/>
    </mc:Choice>
    <mc:Fallback xmlns="">
      <p:transition spd="slow" advTm="338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rcRect l="1724" t="44127" r="4696" b="724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hông nền sinh nhật đẹ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88000" cy="10353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8001000" y="266700"/>
            <a:ext cx="8763000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3200" b="1" dirty="0" smtClean="0">
              <a:solidFill>
                <a:srgbClr val="C00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b="1" dirty="0" smtClean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 </a:t>
            </a:r>
            <a:r>
              <a:rPr lang="en-US" sz="5400" b="1" dirty="0" err="1" smtClean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Bài</a:t>
            </a:r>
            <a:r>
              <a:rPr lang="en-US" sz="5400" b="1" dirty="0" smtClean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 smtClean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hát</a:t>
            </a:r>
            <a:r>
              <a:rPr lang="en-US" sz="5400" b="1" dirty="0" smtClean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: </a:t>
            </a:r>
            <a:r>
              <a:rPr lang="en-US" sz="5400" b="1" dirty="0" err="1" smtClean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Chúc</a:t>
            </a:r>
            <a:r>
              <a:rPr lang="en-US" sz="5400" b="1" dirty="0" smtClean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 smtClean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mừng</a:t>
            </a:r>
            <a:r>
              <a:rPr lang="en-US" sz="5400" b="1" dirty="0" smtClean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 smtClean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sinh</a:t>
            </a:r>
            <a:r>
              <a:rPr lang="en-US" sz="5400" b="1" dirty="0" smtClean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 smtClean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nhật</a:t>
            </a:r>
            <a:endParaRPr lang="en-US" sz="5400" b="1" dirty="0">
              <a:solidFill>
                <a:srgbClr val="C00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5400" b="1" dirty="0" err="1" smtClean="0">
                <a:solidFill>
                  <a:srgbClr val="7030A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Nhạc</a:t>
            </a:r>
            <a:r>
              <a:rPr lang="en-US" sz="5400" b="1" dirty="0" smtClean="0">
                <a:solidFill>
                  <a:srgbClr val="7030A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 smtClean="0">
                <a:solidFill>
                  <a:srgbClr val="7030A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Anh</a:t>
            </a:r>
            <a:endParaRPr lang="en-US" sz="5400" b="1" dirty="0" smtClean="0">
              <a:solidFill>
                <a:srgbClr val="7030A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ctr"/>
            <a:endParaRPr lang="en-US" sz="5400" b="1" dirty="0">
              <a:solidFill>
                <a:srgbClr val="7030A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5"/>
          <a:stretch>
            <a:fillRect/>
          </a:stretch>
        </p:blipFill>
        <p:spPr>
          <a:xfrm>
            <a:off x="7772400" y="3162300"/>
            <a:ext cx="9686109" cy="61138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500"/>
    </mc:Choice>
    <mc:Fallback xmlns="">
      <p:transition spd="slow" advTm="105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19444E-6 3.08642E-6 L 3.19444E-6 -0.07207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19444E-6 4.81481E-6 L 3.19444E-6 -0.07207 " pathEditMode="relative" rAng="0" ptsTypes="AA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hông nền sinh nhật đẹ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88000" cy="10353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7620000" y="197167"/>
            <a:ext cx="8543108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ctr"/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endParaRPr lang="en-US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>
              <a:solidFill>
                <a:srgbClr val="7030A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4"/>
          <a:stretch>
            <a:fillRect/>
          </a:stretch>
        </p:blipFill>
        <p:spPr>
          <a:xfrm>
            <a:off x="8357342" y="3664688"/>
            <a:ext cx="9914709" cy="65913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07657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925"/>
    </mc:Choice>
    <mc:Fallback xmlns="">
      <p:transition spd="slow" advTm="309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66667E-6 4.32099E-6 L -1.66667E-6 -0.07207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25E-6 4.69136E-6 L 1.25E-6 -0.07207 " pathEditMode="relative" rAng="0" ptsTypes="AA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52778E-6 -4.19753E-6 L -1.52778E-6 -0.07206 " pathEditMode="relative" rAng="0" ptsTypes="AA">
                                      <p:cBhvr>
                                        <p:cTn id="2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38200" y="1562100"/>
            <a:ext cx="159258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6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6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endParaRPr lang="en-US" sz="6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>
              <a:solidFill>
                <a:srgbClr val="7030A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9400" y="3692962"/>
            <a:ext cx="11963400" cy="65559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59969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84"/>
    </mc:Choice>
    <mc:Fallback xmlns="">
      <p:transition spd="slow" advTm="93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5E-6 6.17284E-7 L 2.5E-6 -0.07207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83265" y="1257300"/>
            <a:ext cx="159258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algn="ctr"/>
            <a:endParaRPr lang="en-US" b="1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3578662"/>
            <a:ext cx="11963400" cy="65559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8427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435"/>
    </mc:Choice>
    <mc:Fallback xmlns="">
      <p:transition spd="slow" advTm="74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5.55556E-7 6.17284E-7 L 5.55556E-7 -0.07207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971800" y="588377"/>
            <a:ext cx="12954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   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endParaRPr lang="en-US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9800" y="3616762"/>
            <a:ext cx="11963400" cy="65559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86968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385"/>
    </mc:Choice>
    <mc:Fallback xmlns="">
      <p:transition spd="slow" advTm="153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66667E-6 2.46914E-6 L 1.66667E-6 -0.07207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33600" y="647700"/>
            <a:ext cx="139446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i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 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cha,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hé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nụ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  <a:p>
            <a:pPr>
              <a:lnSpc>
                <a:spcPct val="150000"/>
              </a:lnSpc>
            </a:pP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STNS: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Trịnh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2350" y="4229099"/>
            <a:ext cx="11696700" cy="605790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7526000" y="9525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9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968"/>
    </mc:Choice>
    <mc:Fallback xmlns="">
      <p:transition spd="slow" advTm="249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71800" y="4132521"/>
            <a:ext cx="11696700" cy="61341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Rectangle 1"/>
          <p:cNvSpPr/>
          <p:nvPr/>
        </p:nvSpPr>
        <p:spPr>
          <a:xfrm>
            <a:off x="2667000" y="571500"/>
            <a:ext cx="13411200" cy="29585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hát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ó 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giai điệu nhanh, vui tươi nói về em bé với niềm tự hào là mùa </a:t>
            </a:r>
            <a:r>
              <a:rPr lang="vi-V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là tia nắng của cha mẹ, Khi đến trường em được học bao điều hay, em luôn làm cho cha mẹ vui lòng đấy.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Audio 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7526000" y="9525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110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588"/>
    </mc:Choice>
    <mc:Fallback xmlns="">
      <p:transition spd="slow" advTm="435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3|2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2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3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1026</TotalTime>
  <Words>255</Words>
  <Application>Microsoft Office PowerPoint</Application>
  <PresentationFormat>Custom</PresentationFormat>
  <Paragraphs>28</Paragraphs>
  <Slides>11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Calibri</vt:lpstr>
      <vt:lpstr>UTM Alberta Heavy</vt:lpstr>
      <vt:lpstr>Arial</vt:lpstr>
      <vt:lpstr>Times New Roman</vt:lpstr>
      <vt:lpstr>Arial Narrow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Grade 5 Music</dc:title>
  <dc:creator>tang huy phuong</dc:creator>
  <cp:lastModifiedBy>HN</cp:lastModifiedBy>
  <cp:revision>93</cp:revision>
  <dcterms:created xsi:type="dcterms:W3CDTF">2006-08-16T00:00:00Z</dcterms:created>
  <dcterms:modified xsi:type="dcterms:W3CDTF">2023-12-25T05:18:06Z</dcterms:modified>
  <dc:identifier>DAEqy2xUAhM</dc:identifier>
</cp:coreProperties>
</file>