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MN Long Biên A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18669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Thị Trung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414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63</cp:revision>
  <dcterms:created xsi:type="dcterms:W3CDTF">2021-09-07T10:29:06Z</dcterms:created>
  <dcterms:modified xsi:type="dcterms:W3CDTF">2023-12-25T04:32:32Z</dcterms:modified>
</cp:coreProperties>
</file>