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1" r:id="rId3"/>
    <p:sldId id="338" r:id="rId5"/>
    <p:sldId id="342" r:id="rId6"/>
    <p:sldId id="343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23" r:id="rId22"/>
    <p:sldId id="32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44" r:id="rId37"/>
    <p:sldId id="325" r:id="rId38"/>
    <p:sldId id="319" r:id="rId39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7"/>
    <p:restoredTop sz="87951"/>
  </p:normalViewPr>
  <p:slideViewPr>
    <p:cSldViewPr showGuides="1">
      <p:cViewPr>
        <p:scale>
          <a:sx n="50" d="100"/>
          <a:sy n="50" d="100"/>
        </p:scale>
        <p:origin x="-1902" y="-390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096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01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12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222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32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427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529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5632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198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301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403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505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608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710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51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75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79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jpeg"/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8.png"/><Relationship Id="rId3" Type="http://schemas.openxmlformats.org/officeDocument/2006/relationships/image" Target="../media/image24.png"/><Relationship Id="rId2" Type="http://schemas.openxmlformats.org/officeDocument/2006/relationships/image" Target="../media/image29.GIF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GIF"/><Relationship Id="rId7" Type="http://schemas.openxmlformats.org/officeDocument/2006/relationships/image" Target="../media/image34.png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33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7.GIF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GIF"/><Relationship Id="rId8" Type="http://schemas.openxmlformats.org/officeDocument/2006/relationships/image" Target="../media/image34.png"/><Relationship Id="rId7" Type="http://schemas.openxmlformats.org/officeDocument/2006/relationships/image" Target="../media/image25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GIF"/><Relationship Id="rId11" Type="http://schemas.openxmlformats.org/officeDocument/2006/relationships/image" Target="../media/image11.GIF"/><Relationship Id="rId10" Type="http://schemas.openxmlformats.org/officeDocument/2006/relationships/image" Target="../media/image36.pn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3" Type="http://schemas.openxmlformats.org/officeDocument/2006/relationships/image" Target="../media/image42.jpeg"/><Relationship Id="rId2" Type="http://schemas.openxmlformats.org/officeDocument/2006/relationships/image" Target="../media/image16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2.GIF"/><Relationship Id="rId12" Type="http://schemas.openxmlformats.org/officeDocument/2006/relationships/image" Target="../media/image11.GIF"/><Relationship Id="rId11" Type="http://schemas.openxmlformats.org/officeDocument/2006/relationships/image" Target="../media/image36.png"/><Relationship Id="rId10" Type="http://schemas.openxmlformats.org/officeDocument/2006/relationships/image" Target="../media/image35.GIF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36.png"/><Relationship Id="rId7" Type="http://schemas.openxmlformats.org/officeDocument/2006/relationships/image" Target="../media/image35.GIF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11" Type="http://schemas.openxmlformats.org/officeDocument/2006/relationships/image" Target="../media/image45.GIF"/><Relationship Id="rId10" Type="http://schemas.openxmlformats.org/officeDocument/2006/relationships/image" Target="../media/image12.GIF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36.png"/><Relationship Id="rId7" Type="http://schemas.openxmlformats.org/officeDocument/2006/relationships/image" Target="../media/image35.GIF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25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5.GIF"/><Relationship Id="rId10" Type="http://schemas.openxmlformats.org/officeDocument/2006/relationships/image" Target="../media/image12.GIF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4.GIF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26.xml"/><Relationship Id="rId8" Type="http://schemas.openxmlformats.org/officeDocument/2006/relationships/slide" Target="slide24.xml"/><Relationship Id="rId7" Type="http://schemas.openxmlformats.org/officeDocument/2006/relationships/slide" Target="slide22.x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9.wmf"/><Relationship Id="rId3" Type="http://schemas.openxmlformats.org/officeDocument/2006/relationships/image" Target="../media/image45.GIF"/><Relationship Id="rId2" Type="http://schemas.openxmlformats.org/officeDocument/2006/relationships/image" Target="../media/image58.GIF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1.xml"/><Relationship Id="rId12" Type="http://schemas.openxmlformats.org/officeDocument/2006/relationships/slide" Target="slide28.xml"/><Relationship Id="rId11" Type="http://schemas.openxmlformats.org/officeDocument/2006/relationships/slide" Target="slide32.xml"/><Relationship Id="rId10" Type="http://schemas.openxmlformats.org/officeDocument/2006/relationships/slide" Target="slide30.xml"/><Relationship Id="rId1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3.xml"/><Relationship Id="rId2" Type="http://schemas.openxmlformats.org/officeDocument/2006/relationships/image" Target="../media/image62.GIF"/><Relationship Id="rId1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Relationship Id="rId3" Type="http://schemas.openxmlformats.org/officeDocument/2006/relationships/image" Target="../media/image64.GIF"/><Relationship Id="rId2" Type="http://schemas.openxmlformats.org/officeDocument/2006/relationships/image" Target="../media/image62.GIF"/><Relationship Id="rId1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GIF"/><Relationship Id="rId7" Type="http://schemas.openxmlformats.org/officeDocument/2006/relationships/image" Target="../media/image34.png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1.xml"/><Relationship Id="rId11" Type="http://schemas.openxmlformats.org/officeDocument/2006/relationships/image" Target="../media/image12.GIF"/><Relationship Id="rId10" Type="http://schemas.openxmlformats.org/officeDocument/2006/relationships/image" Target="../media/image11.GIF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GIF"/><Relationship Id="rId8" Type="http://schemas.openxmlformats.org/officeDocument/2006/relationships/image" Target="../media/image75.GIF"/><Relationship Id="rId7" Type="http://schemas.openxmlformats.org/officeDocument/2006/relationships/image" Target="../media/image74.GIF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1" Type="http://schemas.openxmlformats.org/officeDocument/2006/relationships/slideLayout" Target="../slideLayouts/slideLayout2.xml"/><Relationship Id="rId10" Type="http://schemas.openxmlformats.org/officeDocument/2006/relationships/slide" Target="slide27.xml"/><Relationship Id="rId1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GIF"/><Relationship Id="rId7" Type="http://schemas.openxmlformats.org/officeDocument/2006/relationships/image" Target="../media/image36.png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25.png"/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21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0.wmf"/><Relationship Id="rId7" Type="http://schemas.openxmlformats.org/officeDocument/2006/relationships/slide" Target="slide29.xml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Relationship Id="rId3" Type="http://schemas.openxmlformats.org/officeDocument/2006/relationships/image" Target="../media/image62.GIF"/><Relationship Id="rId2" Type="http://schemas.openxmlformats.org/officeDocument/2006/relationships/image" Target="../media/image76.jpeg"/><Relationship Id="rId1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36.png"/><Relationship Id="rId7" Type="http://schemas.openxmlformats.org/officeDocument/2006/relationships/image" Target="../media/image35.GIF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1.xml"/><Relationship Id="rId10" Type="http://schemas.openxmlformats.org/officeDocument/2006/relationships/image" Target="../media/image12.GIF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GIF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3.GIF"/><Relationship Id="rId4" Type="http://schemas.openxmlformats.org/officeDocument/2006/relationships/slide" Target="slide31.xml"/><Relationship Id="rId3" Type="http://schemas.openxmlformats.org/officeDocument/2006/relationships/image" Target="../media/image82.GIF"/><Relationship Id="rId2" Type="http://schemas.openxmlformats.org/officeDocument/2006/relationships/image" Target="../media/image62.GIF"/><Relationship Id="rId1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36.png"/><Relationship Id="rId7" Type="http://schemas.openxmlformats.org/officeDocument/2006/relationships/image" Target="../media/image35.GIF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4" Type="http://schemas.openxmlformats.org/officeDocument/2006/relationships/notesSlide" Target="../notesSlides/notesSlide14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21.xml"/><Relationship Id="rId11" Type="http://schemas.openxmlformats.org/officeDocument/2006/relationships/image" Target="../media/image45.GIF"/><Relationship Id="rId10" Type="http://schemas.openxmlformats.org/officeDocument/2006/relationships/image" Target="../media/image12.GIF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image" Target="../media/image83.GIF"/><Relationship Id="rId3" Type="http://schemas.openxmlformats.org/officeDocument/2006/relationships/image" Target="../media/image86.GIF"/><Relationship Id="rId2" Type="http://schemas.openxmlformats.org/officeDocument/2006/relationships/image" Target="../media/image85.GIF"/><Relationship Id="rId1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GIF"/><Relationship Id="rId8" Type="http://schemas.openxmlformats.org/officeDocument/2006/relationships/image" Target="../media/image36.png"/><Relationship Id="rId7" Type="http://schemas.openxmlformats.org/officeDocument/2006/relationships/image" Target="../media/image35.GIF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25.png"/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1.xml"/><Relationship Id="rId10" Type="http://schemas.openxmlformats.org/officeDocument/2006/relationships/image" Target="../media/image12.GIF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4.GIF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GIF"/><Relationship Id="rId3" Type="http://schemas.openxmlformats.org/officeDocument/2006/relationships/image" Target="../media/image58.GIF"/><Relationship Id="rId2" Type="http://schemas.openxmlformats.org/officeDocument/2006/relationships/image" Target="../media/image62.GIF"/><Relationship Id="rId1" Type="http://schemas.openxmlformats.org/officeDocument/2006/relationships/image" Target="../media/image8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3.GIF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image" Target="../media/image90.png"/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914083" y="2590799"/>
            <a:ext cx="6958012" cy="11068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>
                  <a:solidFill>
                    <a:srgbClr val="FF66FF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  <a:endParaRPr kumimoji="0" lang="en-US" sz="2800" b="1" kern="1200" cap="none" spc="0" normalizeH="0" baseline="0" noProof="0" dirty="0">
              <a:ln>
                <a:solidFill>
                  <a:srgbClr val="FF66FF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ln>
                  <a:solidFill>
                    <a:srgbClr val="FF66FF"/>
                  </a:solidFill>
                </a:ln>
                <a:solidFill>
                  <a:srgbClr val="0033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Long Biên A</a:t>
            </a:r>
            <a:endParaRPr kumimoji="0" lang="en-US" sz="2800" b="1" kern="1200" cap="none" spc="0" normalizeH="0" baseline="0" noProof="0" dirty="0">
              <a:ln>
                <a:solidFill>
                  <a:srgbClr val="FF66FF"/>
                </a:solidFill>
              </a:ln>
              <a:solidFill>
                <a:srgbClr val="0033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11300" y="685800"/>
            <a:ext cx="763270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3" name="Picture 7" descr="Cuc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88486">
            <a:off x="211138" y="4154488"/>
            <a:ext cx="70643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4221163"/>
            <a:ext cx="80803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2" descr="spiderwe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C -0.0599 -0.26358 -0.11997 -0.5274 -0.10139 -0.63861 C -0.08281 -0.7496 0.07274 -0.74659 0.11111 -0.66798 C 0.14982 -0.58936 0.07222 -0.27376 0.13038 -0.16694 C 0.18854 -0.06012 0.35417 -0.02127 0.46042 -0.02728 C 0.56701 -0.0333 0.74844 -0.10983 0.76857 -0.20278 C 0.78871 -0.29572 0.67361 -0.54705 0.58125 -0.58543 C 0.48889 -0.62382 0.31007 -0.53225 0.21458 -0.4333 C 0.1191 -0.33434 0.04253 -0.06497 0.00816 0.00855 " pathEditMode="relative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ChangeAspect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  <a:endParaRPr lang="en-US" sz="3200">
              <a:ln w="317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  <a:endParaRPr sz="2100" dirty="0">
              <a:solidFill>
                <a:srgbClr val="FF0066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1000" y="51816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0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34300" y="51054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7" name="Picture 11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013" y="228600"/>
            <a:ext cx="129698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5"/>
          <p:cNvSpPr>
            <a:spLocks noTextEdit="1"/>
          </p:cNvSpPr>
          <p:nvPr/>
        </p:nvSpPr>
        <p:spPr>
          <a:xfrm>
            <a:off x="1297305" y="1524000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 </a:t>
            </a:r>
            <a:endParaRPr lang="en-US" sz="3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1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8200" y="3174365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p>
            <a:pPr algn="ctr"/>
            <a:r>
              <a:rPr lang="en-US" sz="2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 phát triển của cây từ hạt </a:t>
            </a:r>
            <a:endParaRPr lang="en-US" sz="2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1" descr="200709100131479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69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-6858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-381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018155" y="5180965"/>
            <a:ext cx="304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Thu</a:t>
            </a:r>
            <a:endParaRPr lang="vi-V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000" dirty="0"/>
              <a:t>Cây thiết mộc lan,mọc nhiều mầm ở thân cây</a:t>
            </a:r>
            <a:endParaRPr sz="3000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6158230" imgH="5929630" progId="CorelDRAW.Graphic.11">
                  <p:embed/>
                </p:oleObj>
              </mc:Choice>
              <mc:Fallback>
                <p:oleObj name="" r:id="rId5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0" name="Oval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205F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1" name="Oval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205F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2" name="Oval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205F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3" name="Oval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205F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54" name="Oval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205FB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Auchon" charset="0"/>
              <a:ea typeface="VNI-Aucho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0000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0000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-9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4679950" cy="288131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  <a:endParaRPr sz="3400" dirty="0">
              <a:solidFill>
                <a:srgbClr val="FF33CC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3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1763713" y="620713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3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7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2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0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  <a:endParaRPr lang="en-US" sz="3600">
              <a:ln w="9525" cap="flat" cmpd="sng">
                <a:solidFill>
                  <a:srgbClr val="FF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0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7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  <a:endParaRPr 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1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/>
          <p:nvPr>
            <p:ph/>
          </p:nvPr>
        </p:nvGraphicFramePr>
        <p:xfrm>
          <a:off x="0" y="0"/>
          <a:ext cx="2627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532505" imgH="4445635" progId="MS_ClipArt_Gallery.2">
                  <p:embed/>
                </p:oleObj>
              </mc:Choice>
              <mc:Fallback>
                <p:oleObj name="" r:id="rId3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627313" cy="6858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8067675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  <a:endParaRPr kumimoji="0" lang="vi-VN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3333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4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5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  <a:endParaRPr lang="en-US" sz="36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mat troi moc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1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r>
              <a:rPr sz="4200" b="1" dirty="0"/>
              <a:t>Trò chơi</a:t>
            </a:r>
            <a:br>
              <a:rPr sz="4200" b="1" dirty="0"/>
            </a:br>
            <a:r>
              <a:rPr sz="4200" b="1" dirty="0"/>
              <a:t>Thi đua xếp đúng quá trình phát triển của cây</a:t>
            </a:r>
            <a:endParaRPr sz="4200" b="1" dirty="0"/>
          </a:p>
        </p:txBody>
      </p:sp>
      <p:pic>
        <p:nvPicPr>
          <p:cNvPr id="37891" name="Picture 4" descr="Bunny3"/>
          <p:cNvPicPr>
            <a:picLocks noChangeAspect="1"/>
          </p:cNvPicPr>
          <p:nvPr>
            <p:ph type="body"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543800" y="5410200"/>
            <a:ext cx="1295400" cy="12192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1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  <a:endParaRPr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  <a:endParaRPr kumimoji="0" lang="vi-VN" sz="24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1154</Words>
  <Application>WPS Presentation</Application>
  <PresentationFormat/>
  <Paragraphs>133</Paragraphs>
  <Slides>36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.VnTifani Heavy</vt:lpstr>
      <vt:lpstr>Segoe Print</vt:lpstr>
      <vt:lpstr>.VnAristote</vt:lpstr>
      <vt:lpstr>Arial Black</vt:lpstr>
      <vt:lpstr>Arial</vt:lpstr>
      <vt:lpstr>Microsoft YaHei</vt:lpstr>
      <vt:lpstr>Arial Unicode MS</vt:lpstr>
      <vt:lpstr>VNI-Auchon</vt:lpstr>
      <vt:lpstr>Watermark</vt:lpstr>
      <vt:lpstr>MS_ClipArt_Gallery.2</vt:lpstr>
      <vt:lpstr>CorelDRAW.Graphic.11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HP</cp:lastModifiedBy>
  <cp:revision>139</cp:revision>
  <dcterms:created xsi:type="dcterms:W3CDTF">2009-04-12T16:03:39Z</dcterms:created>
  <dcterms:modified xsi:type="dcterms:W3CDTF">2024-01-17T14:13:53Z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