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4637-CA55-4F50-A567-C1FD2630E87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6505-8028-4EFC-9C60-6F12272A38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4637-CA55-4F50-A567-C1FD2630E87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6505-8028-4EFC-9C60-6F12272A38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4637-CA55-4F50-A567-C1FD2630E87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6505-8028-4EFC-9C60-6F12272A38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4637-CA55-4F50-A567-C1FD2630E87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6505-8028-4EFC-9C60-6F12272A38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4637-CA55-4F50-A567-C1FD2630E87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6505-8028-4EFC-9C60-6F12272A38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4637-CA55-4F50-A567-C1FD2630E87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6505-8028-4EFC-9C60-6F12272A38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4637-CA55-4F50-A567-C1FD2630E87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6505-8028-4EFC-9C60-6F12272A38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4637-CA55-4F50-A567-C1FD2630E87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6505-8028-4EFC-9C60-6F12272A38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4637-CA55-4F50-A567-C1FD2630E87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6505-8028-4EFC-9C60-6F12272A38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4637-CA55-4F50-A567-C1FD2630E87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6505-8028-4EFC-9C60-6F12272A38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4637-CA55-4F50-A567-C1FD2630E87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6505-8028-4EFC-9C60-6F12272A38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D4637-CA55-4F50-A567-C1FD2630E87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56505-8028-4EFC-9C60-6F12272A38C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68704" y="228600"/>
            <a:ext cx="3474720" cy="1005840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r>
              <a:rPr lang="en-US" sz="8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8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1765280"/>
            <a:ext cx="5694680" cy="34150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3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3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4-5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3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20-25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3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endParaRPr lang="vi-VN" altLang="en-US" sz="3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" y="228600"/>
            <a:ext cx="25635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Dịu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0"/>
            <a:ext cx="94488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304800" y="76200"/>
            <a:ext cx="25891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Hung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hăng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76200"/>
            <a:ext cx="24352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271</Words>
  <Application>WPS Presentation</Application>
  <PresentationFormat>On-screen Show (4:3)</PresentationFormat>
  <Paragraphs>19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3" baseType="lpstr">
      <vt:lpstr>Arial</vt:lpstr>
      <vt:lpstr>SimSun</vt:lpstr>
      <vt:lpstr>Wingdings</vt:lpstr>
      <vt:lpstr>Times New Roman</vt:lpstr>
      <vt:lpstr>Microsoft YaHei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</dc:creator>
  <cp:lastModifiedBy>HP</cp:lastModifiedBy>
  <cp:revision>4</cp:revision>
  <dcterms:created xsi:type="dcterms:W3CDTF">2021-04-08T07:46:00Z</dcterms:created>
  <dcterms:modified xsi:type="dcterms:W3CDTF">2023-12-24T14:24:14Z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60379D1AA967487EA8903DCFFB06E386_12</vt:lpwstr>
  </property>
  <property fmtid="{D5CDD505-2E9C-101B-9397-08002B2CF9AE}" pid="3" name="KSOProductBuildVer">
    <vt:lpwstr>1033-12.2.0.13359</vt:lpwstr>
  </property>
</Properties>
</file>