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303" r:id="rId5"/>
    <p:sldId id="368" r:id="rId6"/>
    <p:sldId id="304" r:id="rId7"/>
    <p:sldId id="349" r:id="rId8"/>
    <p:sldId id="350" r:id="rId9"/>
    <p:sldId id="354" r:id="rId10"/>
    <p:sldId id="370" r:id="rId11"/>
    <p:sldId id="357" r:id="rId12"/>
    <p:sldId id="360" r:id="rId13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90E3"/>
    <a:srgbClr val="FF0000"/>
    <a:srgbClr val="9AEA94"/>
    <a:srgbClr val="F38BA1"/>
    <a:srgbClr val="42DE46"/>
    <a:srgbClr val="8FEFBD"/>
    <a:srgbClr val="B2EC92"/>
    <a:srgbClr val="A2DEBA"/>
    <a:srgbClr val="E99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A84C-A012-4760-BDE8-53F8C5F673D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6615-42CD-49F8-A663-B746CB4278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EEF75A-3B47-479D-9550-3E5049730C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F75A-3B47-479D-9550-3E5049730C3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EEF75A-3B47-479D-9550-3E5049730C3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2E4300F5-44E4-40F9-A049-54D1A29C9ABC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EEF75A-3B47-479D-9550-3E5049730C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.xml"/><Relationship Id="rId5" Type="http://schemas.openxmlformats.org/officeDocument/2006/relationships/image" Target="../media/image12.jpe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image" Target="../media/image16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94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447800"/>
            <a:ext cx="8229600" cy="3999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vi-VN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endParaRPr lang="en-US" sz="2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LONG BIÊN A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VĂN HỌC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Nguyễn Thị Thu</a:t>
            </a:r>
            <a:endParaRPr lang="vi-VN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62200" y="1219200"/>
            <a:ext cx="43434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3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0570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48768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7543800" y="47244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285873"/>
            <a:ext cx="7315200" cy="4525963"/>
          </a:xfrm>
        </p:spPr>
        <p:txBody>
          <a:bodyPr>
            <a:normAutofit/>
          </a:bodyPr>
          <a:lstStyle/>
          <a:p>
            <a:pPr marL="109855" indent="0" algn="ctr" eaLnBrk="0" hangingPunct="0">
              <a:buNone/>
              <a:defRPr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CHÚC CÁC CON LUÔN CHĂM NGOAN VÀ HỌC GIỎI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09855" indent="0" algn="ctr" eaLnBrk="0" hangingPunct="0">
              <a:buNone/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:\hinhnen\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362200" y="304800"/>
            <a:ext cx="4607352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838200" y="1425000"/>
            <a:ext cx="7391400" cy="48320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80"/>
    </mc:Choice>
    <mc:Fallback>
      <p:transition spd="slow" advTm="39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328"/>
            <a:ext cx="76962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en-US" sz="2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1"/>
    </mc:Choice>
    <mc:Fallback>
      <p:transition spd="slow" advTm="1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>
            <p:custDataLst>
              <p:tags r:id="rId2"/>
            </p:custDataLst>
          </p:nvPr>
        </p:nvSpPr>
        <p:spPr>
          <a:xfrm>
            <a:off x="457200" y="2209800"/>
            <a:ext cx="2743200" cy="2133600"/>
          </a:xfrm>
          <a:prstGeom prst="ellipse">
            <a:avLst/>
          </a:prstGeom>
          <a:solidFill>
            <a:srgbClr val="BBE0E3"/>
          </a:solidFill>
          <a:ln>
            <a:solidFill>
              <a:prstClr val="blac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b="1" dirty="0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800" b="1" dirty="0" smtClean="0">
              <a:solidFill>
                <a:srgbClr val="3621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rgbClr val="36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2800" b="1" dirty="0">
              <a:solidFill>
                <a:srgbClr val="3621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4572000" y="838200"/>
            <a:ext cx="3886200" cy="99060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2000" dirty="0"/>
          </a:p>
        </p:txBody>
      </p:sp>
      <p:sp>
        <p:nvSpPr>
          <p:cNvPr id="27" name="Rectangle 26"/>
          <p:cNvSpPr/>
          <p:nvPr>
            <p:custDataLst>
              <p:tags r:id="rId4"/>
            </p:custDataLst>
          </p:nvPr>
        </p:nvSpPr>
        <p:spPr>
          <a:xfrm>
            <a:off x="4495800" y="2209801"/>
            <a:ext cx="3962400" cy="10668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>
          <a:xfrm>
            <a:off x="4495800" y="3657600"/>
            <a:ext cx="3962400" cy="1066800"/>
          </a:xfrm>
          <a:prstGeom prst="rect">
            <a:avLst/>
          </a:prstGeom>
          <a:solidFill>
            <a:srgbClr val="F38BA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>
            <p:custDataLst>
              <p:tags r:id="rId6"/>
            </p:custDataLst>
          </p:nvPr>
        </p:nvSpPr>
        <p:spPr>
          <a:xfrm rot="19663721">
            <a:off x="2406821" y="1590961"/>
            <a:ext cx="2237413" cy="368733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Right Arrow 31"/>
          <p:cNvSpPr/>
          <p:nvPr>
            <p:custDataLst>
              <p:tags r:id="rId7"/>
            </p:custDataLst>
          </p:nvPr>
        </p:nvSpPr>
        <p:spPr>
          <a:xfrm>
            <a:off x="3004059" y="2667000"/>
            <a:ext cx="1491741" cy="30480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8" name="Text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52600" y="228600"/>
            <a:ext cx="3886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9" name="Text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3505200"/>
            <a:ext cx="3048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36"/>
          <p:cNvSpPr/>
          <p:nvPr>
            <p:custDataLst>
              <p:tags r:id="rId10"/>
            </p:custDataLst>
          </p:nvPr>
        </p:nvSpPr>
        <p:spPr>
          <a:xfrm rot="615409">
            <a:off x="3028920" y="3702000"/>
            <a:ext cx="1478511" cy="411934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111" name="TextBox 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78137" y="5220701"/>
            <a:ext cx="3962400" cy="1015663"/>
          </a:xfrm>
          <a:prstGeom prst="rect">
            <a:avLst/>
          </a:prstGeom>
          <a:solidFill>
            <a:srgbClr val="9AEA9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>
            <p:custDataLst>
              <p:tags r:id="rId12"/>
            </p:custDataLst>
          </p:nvPr>
        </p:nvSpPr>
        <p:spPr>
          <a:xfrm rot="2173320">
            <a:off x="2280098" y="4789815"/>
            <a:ext cx="2344044" cy="272482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59"/>
    </mc:Choice>
    <mc:Fallback>
      <p:transition spd="slow" advTm="15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7" grpId="0" animBg="1"/>
      <p:bldP spid="28" grpId="0" animBg="1"/>
      <p:bldP spid="19" grpId="0" animBg="1"/>
      <p:bldP spid="32" grpId="0" animBg="1"/>
      <p:bldP spid="4108" grpId="0"/>
      <p:bldP spid="4109" grpId="0"/>
      <p:bldP spid="37" grpId="0" animBg="1"/>
      <p:bldP spid="41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i mui (HÌNH MINH HỌA THEO LỜI BÀI HÁ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990600"/>
            <a:ext cx="75311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BÀI HÁT</a:t>
            </a:r>
            <a:endParaRPr lang="en-US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54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3600782" cy="2257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4" l="725" r="94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3519937" cy="2333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7" y="3879547"/>
            <a:ext cx="3580135" cy="231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48"/>
    </mc:Choice>
    <mc:Fallback>
      <p:transition spd="slow" advTm="27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6907"/>
            <a:ext cx="6781800" cy="4965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705600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72"/>
    </mc:Choice>
    <mc:Fallback>
      <p:transition spd="slow" advTm="48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696200" cy="510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620000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6" y="990600"/>
            <a:ext cx="7648434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1"/>
    </mc:Choice>
    <mc:Fallback>
      <p:transition spd="slow" advTm="22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Đôi Mắt Của E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914400"/>
            <a:ext cx="7010400" cy="4800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CD44F4D1-A82F-4161-BB2E-2312DDA01116}_1.png&quot;/&gt;&lt;left val=&quot;29&quot;/&gt;&lt;top val=&quot;35&quot;/&gt;&lt;width val=&quot;650&quot;/&gt;&lt;height val=&quot;511&quot;/&gt;&lt;hasText val=&quot;1&quot;/&gt;&lt;/Image&gt;&lt;/ThreeDShapeInfo&gt;"/>
  <p:tag name="PRESENTER_SHAPETEXTINFO" val="&lt;ShapeTextInfo&gt;&lt;TableIndex row=&quot;-1&quot; col=&quot;-1&quot;&gt;&lt;linesCount val=&quot;20&quot;/&gt;&lt;lineCharCount val=&quot;1&quot;/&gt;&lt;lineCharCount val=&quot;58&quot;/&gt;&lt;lineCharCount val=&quot;1&quot;/&gt;&lt;lineCharCount val=&quot;11&quot;/&gt;&lt;lineCharCount val=&quot;61&quot;/&gt;&lt;lineCharCount val=&quot;21&quot;/&gt;&lt;lineCharCount val=&quot;26&quot;/&gt;&lt;lineCharCount val=&quot;1&quot;/&gt;&lt;lineCharCount val=&quot;25&quot;/&gt;&lt;lineCharCount val=&quot;1&quot;/&gt;&lt;lineCharCount val=&quot;45&quot;/&gt;&lt;lineCharCount val=&quot;48&quot;/&gt;&lt;lineCharCount val=&quot;44&quot;/&gt;&lt;lineCharCount val=&quot;29&quot;/&gt;&lt;lineCharCount val=&quot;43&quot;/&gt;&lt;lineCharCount val=&quot;37&quot;/&gt;&lt;lineCharCount val=&quot;1&quot;/&gt;&lt;lineCharCount val=&quot;30&quot;/&gt;&lt;lineCharCount val=&quot;1&quot;/&gt;&lt;lineCharCount val=&quot;13&quot;/&gt;&lt;/TableIndex&gt;&lt;/ShapeTextInfo&gt;"/>
</p:tagLst>
</file>

<file path=ppt/tags/tag1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CFFBE382-1B01-487F-907C-340FBD6AE2AD}_3.png&quot;/&gt;&lt;left val=&quot;346&quot;/&gt;&lt;top val=&quot;287&quot;/&gt;&lt;width val=&quot;333&quot;/&gt;&lt;height val=&quot;110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6&quot;/&gt;&lt;lineCharCount val=&quot;19&quot;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EE84DB52-E0E2-4538-B381-E30E09B652E7}_3.png&quot;/&gt;&lt;left val=&quot;137&quot;/&gt;&lt;top val=&quot;17&quot;/&gt;&lt;width val=&quot;30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E410BF62-8651-45B3-8E88-155A6CA0AFC2}_3.png&quot;/&gt;&lt;left val=&quot;353&quot;/&gt;&lt;top val=&quot;422&quot;/&gt;&lt;width val=&quot;314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p="http://schemas.openxmlformats.org/presentationml/2006/main">
  <p:tag name="PPSNARRATION" val="38,302510729,D:\BAIGIANG ELEARNING SO 7 2016\TEPNGUON\so 7_pptx\Media.ppcx"/>
  <p:tag name="HTML_SHAPEINFO" val="&lt;SlideThumbPath val=&quot;Slide3.PNG&quot;/&gt;"/>
  <p:tag name="ISPRING_CUSTOM_TIMING_USED" val="1"/>
  <p:tag name="TIMING" val="|1.051|2.499|2.928|2.016|1.816"/>
  <p:tag name="ISPRING_SLIDE_ID_2" val="{39DC2610-9D67-4C91-B106-6EC9C06359EC}"/>
  <p:tag name="GENSWF_SLIDE_TITLE" val="Cấu trúc bài học"/>
  <p:tag name="GENSWF_ADVANCE_TIME" val="15.86"/>
  <p:tag name="ISPRING_SLIDE_INDENT_LEVEL" val="0"/>
</p:tagLst>
</file>

<file path=ppt/tags/tag19.xml><?xml version="1.0" encoding="utf-8"?>
<p:tagLst xmlns:p="http://schemas.openxmlformats.org/presentationml/2006/main">
  <p:tag name="ISPRING_CUSTOM_TIMING_USED" val="1"/>
  <p:tag name="ISPRING_SLIDE_ID_2" val="{8AD87B2D-08D6-4C56-8171-D8044351EC4A}"/>
  <p:tag name="GENSWF_ADVANCE_TIME" val="5.00"/>
  <p:tag name="ISPRING_SLIDE_INDENT_LEVEL" val="0"/>
</p:tagLst>
</file>

<file path=ppt/tags/tag2.xml><?xml version="1.0" encoding="utf-8"?>
<p:tagLst xmlns:p="http://schemas.openxmlformats.org/presentationml/2006/main">
  <p:tag name="PPSNARRATIONPROPS" val="D:\ghiam\Romance - Various Artists.mp3"/>
  <p:tag name="PPSNARRATION" val="11,302510729,D:\BAIGIANG ELEARNING SO 7 2016\TEPNGUON\so 7_pptx\Media.ppcx"/>
  <p:tag name="HTML_SHAPEINFO" val="&lt;SlideThumbPath val=&quot;Slide1.PNG&quot;/&gt;"/>
  <p:tag name="TIMING" val="|0.001"/>
  <p:tag name="ISPRING_CUSTOM_TIMING_USED" val="1"/>
  <p:tag name="ISPRING_SLIDE_ID_2" val="{242181EC-9F01-4A28-8EC6-2FD556F2A590}"/>
  <p:tag name="GENSWF_SLIDE_TITLE" val="Trang tiêu đề"/>
  <p:tag name="GENSWF_ADVANCE_TIME" val="5.00"/>
  <p:tag name="ISPRING_SLIDE_INDENT_LEVEL" val="0"/>
  <p:tag name="ISPRING_PLAYER_LAYOUT_TYPE" val="Video"/>
</p:tagLst>
</file>

<file path=ppt/tags/tag20.xml><?xml version="1.0" encoding="utf-8"?>
<p:tagLst xmlns:p="http://schemas.openxmlformats.org/presentationml/2006/main">
  <p:tag name="ISPRING_CUSTOM_TIMING_USED" val="1"/>
  <p:tag name="TIMING" val="|0.001|0.5|0.5"/>
  <p:tag name="ISPRING_SLIDE_ID_2" val="{FAD935DD-F15C-475F-9322-4BE10D87932A}"/>
  <p:tag name="GENSWF_ADVANCE_TIME" val="27.65"/>
  <p:tag name="ISPRING_SLIDE_INDENT_LEVEL" val="0"/>
</p:tagLst>
</file>

<file path=ppt/tags/tag21.xml><?xml version="1.0" encoding="utf-8"?>
<p:tagLst xmlns:p="http://schemas.openxmlformats.org/presentationml/2006/main">
  <p:tag name="ISPRING_CUSTOM_TIMING_USED" val="1"/>
  <p:tag name="TIMING" val="|9.43|23.307"/>
  <p:tag name="ISPRING_SLIDE_ID_2" val="{F384C3DE-4A3D-40AC-9934-179EAC8FA587}"/>
  <p:tag name="GENSWF_ADVANCE_TIME" val="48.67"/>
  <p:tag name="ISPRING_SLIDE_INDENT_LEVEL" val="0"/>
</p:tagLst>
</file>

<file path=ppt/tags/tag22.xml><?xml version="1.0" encoding="utf-8"?>
<p:tagLst xmlns:p="http://schemas.openxmlformats.org/presentationml/2006/main">
  <p:tag name="ISPRING_CUSTOM_TIMING_USED" val="1"/>
  <p:tag name="TIMING" val="|5.336|4.648|4.038"/>
  <p:tag name="ISPRING_SLIDE_ID_2" val="{C42BB31D-CA0B-4562-A558-2166FF0C6798}"/>
  <p:tag name="GENSWF_ADVANCE_TIME" val="22.51"/>
  <p:tag name="ISPRING_SLIDE_INDENT_LEVEL" val="0"/>
</p:tagLst>
</file>

<file path=ppt/tags/tag23.xml><?xml version="1.0" encoding="utf-8"?>
<p:tagLst xmlns:p="http://schemas.openxmlformats.org/presentationml/2006/main">
  <p:tag name="ISPRING_CUSTOM_TIMING_USED" val="1"/>
  <p:tag name="ISPRING_SLIDE_ID_2" val="{9BE56070-E5E3-4812-A96F-74A7BC6C1511}"/>
  <p:tag name="GENSWF_ADVANCE_TIME" val="5.00"/>
  <p:tag name="ISPRING_SLIDE_INDENT_LEVEL" val="0"/>
</p:tagLst>
</file>

<file path=ppt/tags/tag24.xml><?xml version="1.0" encoding="utf-8"?>
<p:tagLst xmlns:p="http://schemas.openxmlformats.org/presentationml/2006/main">
  <p:tag name="ISPRING_CUSTOM_TIMING_USED" val="1"/>
  <p:tag name="ISPRING_SLIDE_ID_2" val="{07C1954B-6666-4BA9-B8C3-CF61A3592682}"/>
  <p:tag name="GENSWF_ADVANCE_TIME" val="5.00"/>
  <p:tag name="ISPRING_SLIDE_INDENT_LEVEL" val="0"/>
</p:tagLst>
</file>

<file path=ppt/tags/tag25.xml><?xml version="1.0" encoding="utf-8"?>
<p:tagLst xmlns:p="http://schemas.openxmlformats.org/presentationml/2006/main">
  <p:tag name="MMPROD_UIPERSISTENCEDATA" val="MMPROD_UIPERSISTENCEDATA"/>
  <p:tag name="VIDEO_FILES_RECORD" val="&lt;Videos&gt;&lt;Video Name=&quot;so7mo_338_1_50211.mp4&quot; Position=&quot;1&quot; SlideID=&quot;338&quot;/&gt;&lt;Video Name=&quot;qua_299_1_98949.mp4&quot; Position=&quot;1&quot; SlideID=&quot;299&quot;/&gt;&lt;Video Name=&quot;ketso7_282_1_95034.mp4&quot; Position=&quot;1&quot; SlideID=&quot;282&quot;/&gt;&lt;/Videos&gt;&#10;"/>
  <p:tag name="MMPROD_UIDATA" val="&lt;database version=&quot;10.0&quot;&gt;&lt;object type=&quot;1&quot; unique_id=&quot;10001&quot;&gt;&lt;property id=&quot;20139&quot; value=&quot;%n. %s&quot;/&gt;&lt;property id=&quot;20141&quot; value=&quot;Đếm đến 7, nhận biết chữ số 7, nhận biết nhóm có 7 đối tượng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hinh anh trang tri\&quot;/&gt;&lt;property id=&quot;20224&quot; value=&quot;D:\BAIGIANG ELEARNING SO 7 2016\BAIDUTHI&quot;/&gt;&lt;property id=&quot;20226&quot; value=&quot;D:\BAIGIANG ELEARNING SO 7 2016\TEPNGUON\so 7.pptx&quot;/&gt;&lt;property id=&quot;20250&quot; value=&quot;0&quot;/&gt;&lt;property id=&quot;20251&quot; value=&quot;0&quot;/&gt;&lt;property id=&quot;20259&quot; value=&quot;1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1&quot; value=&quot;Trang bìa&quot;/&gt;&lt;property id=&quot;20303&quot; value=&quot;Lê Thị Hậu- Nguyễn Thị Đoài&quot;/&gt;&lt;property id=&quot;20307&quot; value=&quot;284&quot;/&gt;&lt;property id=&quot;20309&quot; value=&quot;38676&quot;/&gt;&lt;/object&gt;&lt;object type=&quot;3&quot; unique_id=&quot;10004&quot;&gt;&lt;property id=&quot;20148&quot; value=&quot;5&quot;/&gt;&lt;property id=&quot;20300&quot; value=&quot;Slide 2&quot;/&gt;&lt;property id=&quot;20301&quot; value=&quot;Mục tiêu bài học&quot;/&gt;&lt;property id=&quot;20303&quot; value=&quot;Lê Thị Hậu- Nguyễn Thị Đoài&quot;/&gt;&lt;property id=&quot;20307&quot; value=&quot;303&quot;/&gt;&lt;property id=&quot;20309&quot; value=&quot;38676&quot;/&gt;&lt;/object&gt;&lt;object type=&quot;3&quot; unique_id=&quot;10005&quot;&gt;&lt;property id=&quot;20148&quot; value=&quot;5&quot;/&gt;&lt;property id=&quot;20300&quot; value=&quot;Slide 3&quot;/&gt;&lt;property id=&quot;20301&quot; value=&quot;Cấu trúc bài học&quot;/&gt;&lt;property id=&quot;20303&quot; value=&quot;Lê Thị Hậu- Nguyễn Thị Đoài&quot;/&gt;&lt;property id=&quot;20307&quot; value=&quot;304&quot;/&gt;&lt;property id=&quot;20309&quot; value=&quot;38676&quot;/&gt;&lt;/object&gt;&lt;object type=&quot;3&quot; unique_id=&quot;10007&quot;&gt;&lt;property id=&quot;20148&quot; value=&quot;5&quot;/&gt;&lt;property id=&quot;20300&quot; value=&quot;Slide 5&quot;/&gt;&lt;property id=&quot;20301&quot; value=&quot;Video bài hát&quot;/&gt;&lt;property id=&quot;20303&quot; value=&quot;Lê Thị Hậu- Nguyễn Thị Đoài&quot;/&gt;&lt;property id=&quot;20307&quot; value=&quot;299&quot;/&gt;&lt;property id=&quot;20309&quot; value=&quot;38676&quot;/&gt;&lt;/object&gt;&lt;object type=&quot;3&quot; unique_id=&quot;10009&quot;&gt;&lt;property id=&quot;20148&quot; value=&quot;5&quot;/&gt;&lt;property id=&quot;20300&quot; value=&quot;Slide 7 - &amp;quot;&amp;#x0D;Bài hát nói đến những loại quả nào?&amp;#x0D;&amp;quot;&quot;/&gt;&lt;property id=&quot;20301&quot; value=&quot;Trò chuyện&quot;/&gt;&lt;property id=&quot;20303&quot; value=&quot;Lê Thị Hậu- Nguyễn Thị Đoài&quot;/&gt;&lt;property id=&quot;20307&quot; value=&quot;310&quot;/&gt;&lt;property id=&quot;20309&quot; value=&quot;38676&quot;/&gt;&lt;/object&gt;&lt;object type=&quot;3&quot; unique_id=&quot;10012&quot;&gt;&lt;property id=&quot;20148&quot; value=&quot;5&quot;/&gt;&lt;property id=&quot;20300&quot; value=&quot;Slide 8&quot;/&gt;&lt;property id=&quot;20301&quot; value=&quot;Trò chuyện&quot;/&gt;&lt;property id=&quot;20303&quot; value=&quot;Lê Thị Hậu- Nguyễn Thị Đoài&quot;/&gt;&lt;property id=&quot;20307&quot; value=&quot;311&quot;/&gt;&lt;property id=&quot;20309&quot; value=&quot;38676&quot;/&gt;&lt;/object&gt;&lt;object type=&quot;3&quot; unique_id=&quot;10013&quot;&gt;&lt;property id=&quot;20148&quot; value=&quot;5&quot;/&gt;&lt;property id=&quot;20300&quot; value=&quot;Slide 9&quot;/&gt;&lt;property id=&quot;20301&quot; value=&quot;Phần 2: ôn luyện&quot;/&gt;&lt;property id=&quot;20303&quot; value=&quot;Lê Thị Hậu- Nguyễn Thị Đoài&quot;/&gt;&lt;property id=&quot;20307&quot; value=&quot;286&quot;/&gt;&lt;property id=&quot;20309&quot; value=&quot;38676&quot;/&gt;&lt;/object&gt;&lt;object type=&quot;3&quot; unique_id=&quot;10014&quot;&gt;&lt;property id=&quot;20148&quot; value=&quot;5&quot;/&gt;&lt;property id=&quot;20300&quot; value=&quot;Slide 11&quot;/&gt;&lt;property id=&quot;20301&quot; value=&quot;Ôn luyện&quot;/&gt;&lt;property id=&quot;20303&quot; value=&quot;Lê Thị Hậu- Nguyễn Thị Đoài&quot;/&gt;&lt;property id=&quot;20307&quot; value=&quot;287&quot;/&gt;&lt;property id=&quot;20309&quot; value=&quot;38676&quot;/&gt;&lt;/object&gt;&lt;object type=&quot;3&quot; unique_id=&quot;10016&quot;&gt;&lt;property id=&quot;20148&quot; value=&quot;5&quot;/&gt;&lt;property id=&quot;20300&quot; value=&quot;Slide 13&quot;/&gt;&lt;property id=&quot;20301&quot; value=&quot;Ôn luyện&quot;/&gt;&lt;property id=&quot;20303&quot; value=&quot;Lê Thị Hậu- Nguyễn Thị Đoài&quot;/&gt;&lt;property id=&quot;20307&quot; value=&quot;288&quot;/&gt;&lt;property id=&quot;20309&quot; value=&quot;38676&quot;/&gt;&lt;/object&gt;&lt;object type=&quot;3&quot; unique_id=&quot;10023&quot;&gt;&lt;property id=&quot;20148&quot; value=&quot;5&quot;/&gt;&lt;property id=&quot;20300&quot; value=&quot;Slide 20&quot;/&gt;&lt;property id=&quot;20301&quot; value=&quot;Ôn số lượng 6&quot;/&gt;&lt;property id=&quot;20303&quot; value=&quot;Lê Thị Hậu- Nguyễn Thị Đoài&quot;/&gt;&lt;property id=&quot;20307&quot; value=&quot;292&quot;/&gt;&lt;property id=&quot;20309&quot; value=&quot;38676&quot;/&gt;&lt;/object&gt;&lt;object type=&quot;3&quot; unique_id=&quot;10027&quot;&gt;&lt;property id=&quot;20148&quot; value=&quot;5&quot;/&gt;&lt;property id=&quot;20300&quot; value=&quot;Slide 24&quot;/&gt;&lt;property id=&quot;20301&quot; value=&quot;Phần 3 bài học&quot;/&gt;&lt;property id=&quot;20303&quot; value=&quot;Lê Thị Hậu- Nguyễn Thị Đoài&quot;/&gt;&lt;property id=&quot;20307&quot; value=&quot;294&quot;/&gt;&lt;property id=&quot;20309&quot; value=&quot;38676&quot;/&gt;&lt;/object&gt;&lt;object type=&quot;3&quot; unique_id=&quot;10029&quot;&gt;&lt;property id=&quot;20148&quot; value=&quot;5&quot;/&gt;&lt;property id=&quot;20300&quot; value=&quot;Slide 28&quot;/&gt;&lt;property id=&quot;20301&quot; value=&quot;Giới thiệu số 7&quot;/&gt;&lt;property id=&quot;20303&quot; value=&quot;Lê Thị Hậu- Nguyễn Thị Đoài&quot;/&gt;&lt;property id=&quot;20307&quot; value=&quot;296&quot;/&gt;&lt;property id=&quot;20309&quot; value=&quot;38676&quot;/&gt;&lt;/object&gt;&lt;object type=&quot;3&quot; unique_id=&quot;10031&quot;&gt;&lt;property id=&quot;20148&quot; value=&quot;5&quot;/&gt;&lt;property id=&quot;20300&quot; value=&quot;Slide 30 - &amp;quot;&amp;#x0D;Bài giảng: Đếm đến 7, nhận biết nhóm có 7 đối tượng, nhận biết số 7.&amp;#x0D;Giáo viên: Lê Thị Hậu - Nguyễn Thị Đoài&amp;#x0D;&amp;quot;&quot;/&gt;&lt;property id=&quot;20301&quot; value=&quot;Phần 4: luyện tập&quot;/&gt;&lt;property id=&quot;20303&quot; value=&quot;Lê Thị Hậu- Nguyễn Thị Đoài&quot;/&gt;&lt;property id=&quot;20307&quot; value=&quot;298&quot;/&gt;&lt;property id=&quot;20309&quot; value=&quot;38676&quot;/&gt;&lt;/object&gt;&lt;object type=&quot;3&quot; unique_id=&quot;10035&quot;&gt;&lt;property id=&quot;20148&quot; value=&quot;5&quot;/&gt;&lt;property id=&quot;20300&quot; value=&quot;Slide 34&quot;/&gt;&lt;property id=&quot;20301&quot; value=&quot;Video cô giáo&quot;/&gt;&lt;property id=&quot;20303&quot; value=&quot;Lê Thị Hậu- Nguyễn Thị Đoài&quot;/&gt;&lt;property id=&quot;20307&quot; value=&quot;282&quot;/&gt;&lt;property id=&quot;20309&quot; value=&quot;38676&quot;/&gt;&lt;/object&gt;&lt;object type=&quot;3&quot; unique_id=&quot;10036&quot;&gt;&lt;property id=&quot;20148&quot; value=&quot;5&quot;/&gt;&lt;property id=&quot;20300&quot; value=&quot;Slide 35&quot;/&gt;&lt;property id=&quot;20301&quot; value=&quot;Tài liệu tham khảo&quot;/&gt;&lt;property id=&quot;20303&quot; value=&quot;Lê Thị Hậu- Nguyễn Thị Đoài&quot;/&gt;&lt;property id=&quot;20307&quot; value=&quot;283&quot;/&gt;&lt;property id=&quot;20309&quot; value=&quot;38676&quot;/&gt;&lt;/object&gt;&lt;object type=&quot;3&quot; unique_id=&quot;33777&quot;&gt;&lt;property id=&quot;20148&quot; value=&quot;5&quot;/&gt;&lt;property id=&quot;20300&quot; value=&quot;Slide 12 - &amp;quot;Trong quầy bán hoa quả có mấy nhóm quả?&amp;quot;&quot;/&gt;&lt;property id=&quot;20301&quot; value=&quot;Câu hỏi&quot;/&gt;&lt;property id=&quot;20303&quot; value=&quot;Lê Thị Hậu- Nguyễn Thị Đoài&quot;/&gt;&lt;property id=&quot;20307&quot; value=&quot;313&quot;/&gt;&lt;property id=&quot;20309&quot; value=&quot;38676&quot;/&gt;&lt;/object&gt;&lt;object type=&quot;3&quot; unique_id=&quot;34251&quot;&gt;&lt;property id=&quot;20148&quot; value=&quot;5&quot;/&gt;&lt;property id=&quot;20300&quot; value=&quot;Slide 14 - &amp;quot;Những nhóm quả nào có số lượng ít hơn 6?&amp;quot;&quot;/&gt;&lt;property id=&quot;20301&quot; value=&quot;Câu hỏi&quot;/&gt;&lt;property id=&quot;20303&quot; value=&quot;Lê Thị Hậu- Nguyễn Thị Đoài&quot;/&gt;&lt;property id=&quot;20307&quot; value=&quot;315&quot;/&gt;&lt;property id=&quot;20309&quot; value=&quot;38676&quot;/&gt;&lt;/object&gt;&lt;object type=&quot;3&quot; unique_id=&quot;34648&quot;&gt;&lt;property id=&quot;20148&quot; value=&quot;5&quot;/&gt;&lt;property id=&quot;20300&quot; value=&quot;Slide 16 - &amp;quot;Các bé chọn cho cô thẻ số 4 tương ứng với 4 quả táo nào?&amp;quot;&quot;/&gt;&lt;property id=&quot;20301&quot; value=&quot;Câu hỏi&quot;/&gt;&lt;property id=&quot;20303&quot; value=&quot;Lê Thị Hậu- Nguyễn Thị Đoài&quot;/&gt;&lt;property id=&quot;20307&quot; value=&quot;316&quot;/&gt;&lt;property id=&quot;20309&quot; value=&quot;38676&quot;/&gt;&lt;/object&gt;&lt;object type=&quot;3&quot; unique_id=&quot;35331&quot;&gt;&lt;property id=&quot;20148&quot; value=&quot;5&quot;/&gt;&lt;property id=&quot;20300&quot; value=&quot;Slide 18 - &amp;quot;Các bé chọn cho cô thẻ số tương ứng với 5 quả cam nào?&amp;quot;&quot;/&gt;&lt;property id=&quot;20301&quot; value=&quot;Câu hỏi&quot;/&gt;&lt;property id=&quot;20303&quot; value=&quot;Lê Thị Hậu- Nguyễn Thị Đoài&quot;/&gt;&lt;property id=&quot;20307&quot; value=&quot;317&quot;/&gt;&lt;property id=&quot;20309&quot; value=&quot;38676&quot;/&gt;&lt;/object&gt;&lt;object type=&quot;3&quot; unique_id=&quot;35580&quot;&gt;&lt;property id=&quot;20148&quot; value=&quot;5&quot;/&gt;&lt;property id=&quot;20300&quot; value=&quot;Slide 21 - &amp;quot;Bé hãy chọn cho cô thẻ số 6 tương ứng với 6 quả khế.&amp;quot;&quot;/&gt;&lt;property id=&quot;20301&quot; value=&quot;Câu hỏi&quot;/&gt;&lt;property id=&quot;20303&quot; value=&quot;Lê Thị Hậu- Nguyễn Thị Đoài&quot;/&gt;&lt;property id=&quot;20307&quot; value=&quot;318&quot;/&gt;&lt;property id=&quot;20309&quot; value=&quot;38676&quot;/&gt;&lt;/object&gt;&lt;object type=&quot;3&quot; unique_id=&quot;36181&quot;&gt;&lt;property id=&quot;20148&quot; value=&quot;5&quot;/&gt;&lt;property id=&quot;20300&quot; value=&quot;Slide 23 - &amp;quot;Chọn cho cô thẻ số 6 tương ứng với 6 quả xoài.&amp;quot;&quot;/&gt;&lt;property id=&quot;20301&quot; value=&quot;Câu hỏi&quot;/&gt;&lt;property id=&quot;20303&quot; value=&quot;Lê Thị Hậu- Nguyễn Thị Đoài&quot;/&gt;&lt;property id=&quot;20307&quot; value=&quot;319&quot;/&gt;&lt;property id=&quot;20309&quot; value=&quot;38676&quot;/&gt;&lt;/object&gt;&lt;object type=&quot;3&quot; unique_id=&quot;37319&quot;&gt;&lt;property id=&quot;20148&quot; value=&quot;5&quot;/&gt;&lt;property id=&quot;20300&quot; value=&quot;Slide 31 - &amp;quot;Các con hãy đếm số lượng quả và chọn thẻ số tương ứng với nhóm quả nào?&amp;quot;&quot;/&gt;&lt;property id=&quot;20301&quot; value=&quot;Trò chơi&quot;/&gt;&lt;property id=&quot;20303&quot; value=&quot;Lê Thị Hậu- Nguyễn Thị Đoài&quot;/&gt;&lt;property id=&quot;20307&quot; value=&quot;321&quot;/&gt;&lt;property id=&quot;20309&quot; value=&quot;38676&quot;/&gt;&lt;/object&gt;&lt;object type=&quot;3&quot; unique_id=&quot;37848&quot;&gt;&lt;property id=&quot;20148&quot; value=&quot;5&quot;/&gt;&lt;property id=&quot;20300&quot; value=&quot;Slide 32 - &amp;quot;Bé hãy chọn nhóm quả có số lượng là 7&amp;quot;&quot;/&gt;&lt;property id=&quot;20301&quot; value=&quot;Trò chơi&quot;/&gt;&lt;property id=&quot;20303&quot; value=&quot;Lê Thị Hậu- Nguyễn Thị Đoài&quot;/&gt;&lt;property id=&quot;20307&quot; value=&quot;322&quot;/&gt;&lt;property id=&quot;20309&quot; value=&quot;38676&quot;/&gt;&lt;/object&gt;&lt;object type=&quot;3&quot; unique_id=&quot;39183&quot;&gt;&lt;property id=&quot;20148&quot; value=&quot;5&quot;/&gt;&lt;property id=&quot;20300&quot; value=&quot;Slide 19&quot;/&gt;&lt;property id=&quot;20301&quot; value=&quot;Ôn luyện&quot;/&gt;&lt;property id=&quot;20303&quot; value=&quot;Lê Thị Hậu- Nguyễn Thị Đoài&quot;/&gt;&lt;property id=&quot;20307&quot; value=&quot;324&quot;/&gt;&lt;property id=&quot;20309&quot; value=&quot;38676&quot;/&gt;&lt;/object&gt;&lt;object type=&quot;3&quot; unique_id=&quot;39382&quot;&gt;&lt;property id=&quot;20148&quot; value=&quot;5&quot;/&gt;&lt;property id=&quot;20300&quot; value=&quot;Slide 22&quot;/&gt;&lt;property id=&quot;20301&quot; value=&quot;Ôn số lượng 6&quot;/&gt;&lt;property id=&quot;20303&quot; value=&quot;Lê Thị Hậu- Nguyễn Thị Đoài&quot;/&gt;&lt;property id=&quot;20307&quot; value=&quot;326&quot;/&gt;&lt;property id=&quot;20309&quot; value=&quot;38676&quot;/&gt;&lt;/object&gt;&lt;object type=&quot;3&quot; unique_id=&quot;39624&quot;&gt;&lt;property id=&quot;20148&quot; value=&quot;5&quot;/&gt;&lt;property id=&quot;20300&quot; value=&quot;Slide 25&quot;/&gt;&lt;property id=&quot;20301&quot; value=&quot;Đếm đến 7, nhận biết nhóm có 7 đối tượng, nhận biết chữ số 7&quot;/&gt;&lt;property id=&quot;20303&quot; value=&quot;Lê Thị Hậu- Nguyễn Thị Đoài&quot;/&gt;&lt;property id=&quot;20307&quot; value=&quot;328&quot;/&gt;&lt;property id=&quot;20309&quot; value=&quot;38676&quot;/&gt;&lt;/object&gt;&lt;object type=&quot;3&quot; unique_id=&quot;39625&quot;&gt;&lt;property id=&quot;20148&quot; value=&quot;5&quot;/&gt;&lt;property id=&quot;20300&quot; value=&quot;Slide 29&quot;/&gt;&lt;property id=&quot;20301&quot; value=&quot;Cất đối tượng&quot;/&gt;&lt;property id=&quot;20303&quot; value=&quot;Lê Thị Hậu- Nguyễn Thị Đoài&quot;/&gt;&lt;property id=&quot;20307&quot; value=&quot;330&quot;/&gt;&lt;property id=&quot;20309&quot; value=&quot;38676&quot;/&gt;&lt;/object&gt;&lt;object type=&quot;3&quot; unique_id=&quot;40025&quot;&gt;&lt;property id=&quot;20148&quot; value=&quot;5&quot;/&gt;&lt;property id=&quot;20300&quot; value=&quot;Slide 17&quot;/&gt;&lt;property id=&quot;20301&quot; value=&quot;Ôn số lượng 5&quot;/&gt;&lt;property id=&quot;20303&quot; value=&quot;Lê Thị Hậu- Nguyễn Thị Đoài&quot;/&gt;&lt;property id=&quot;20307&quot; value=&quot;332&quot;/&gt;&lt;property id=&quot;20309&quot; value=&quot;38676&quot;/&gt;&lt;/object&gt;&lt;object type=&quot;3&quot; unique_id=&quot;40183&quot;&gt;&lt;property id=&quot;20148&quot; value=&quot;5&quot;/&gt;&lt;property id=&quot;20300&quot; value=&quot;Slide 15&quot;/&gt;&lt;property id=&quot;20301&quot; value=&quot;Ôn số lượng 4&quot;/&gt;&lt;property id=&quot;20303&quot; value=&quot;Lê Thị Hậu- Nguyễn Thị Đoài&quot;/&gt;&lt;property id=&quot;20307&quot; value=&quot;334&quot;/&gt;&lt;property id=&quot;20309&quot; value=&quot;38676&quot;/&gt;&lt;/object&gt;&lt;object type=&quot;3&quot; unique_id=&quot;41204&quot;&gt;&lt;property id=&quot;20148&quot; value=&quot;5&quot;/&gt;&lt;property id=&quot;20300&quot; value=&quot;Slide 4&quot;/&gt;&lt;property id=&quot;20301&quot; value=&quot;Video cô giáo&quot;/&gt;&lt;property id=&quot;20303&quot; value=&quot;Lê Thị Hậu- Nguyễn Thị Đoài&quot;/&gt;&lt;property id=&quot;20307&quot; value=&quot;338&quot;/&gt;&lt;property id=&quot;20309&quot; value=&quot;38676&quot;/&gt;&lt;/object&gt;&lt;object type=&quot;3&quot; unique_id=&quot;41205&quot;&gt;&lt;property id=&quot;20148&quot; value=&quot;5&quot;/&gt;&lt;property id=&quot;20300&quot; value=&quot;Slide 10&quot;/&gt;&lt;property id=&quot;20301&quot; value=&quot;Ôn luyện&quot;/&gt;&lt;property id=&quot;20303&quot; value=&quot;Lê Thị Hậu- Nguyễn Thị Đoài&quot;/&gt;&lt;property id=&quot;20307&quot; value=&quot;336&quot;/&gt;&lt;property id=&quot;20309&quot; value=&quot;38676&quot;/&gt;&lt;/object&gt;&lt;object type=&quot;3&quot; unique_id=&quot;41661&quot;&gt;&lt;property id=&quot;20148&quot; value=&quot;5&quot;/&gt;&lt;property id=&quot;20300&quot; value=&quot;Slide 6 - &amp;quot;Các con vừa hát bài hát nói về gì?&amp;quot;&quot;/&gt;&lt;property id=&quot;20303&quot; value=&quot;Lê Thị Hậu- Nguyễn Thị Đoài&quot;/&gt;&lt;property id=&quot;20307&quot; value=&quot;339&quot;/&gt;&lt;property id=&quot;20309&quot; value=&quot;38676&quot;/&gt;&lt;/object&gt;&lt;object type=&quot;3&quot; unique_id=&quot;42173&quot;&gt;&lt;property id=&quot;20148&quot; value=&quot;5&quot;/&gt;&lt;property id=&quot;20300&quot; value=&quot;Slide 27&quot;/&gt;&lt;property id=&quot;20303&quot; value=&quot;Lê Thị Hậu- Nguyễn Thị Đoài&quot;/&gt;&lt;property id=&quot;20307&quot; value=&quot;344&quot;/&gt;&lt;property id=&quot;20309&quot; value=&quot;38676&quot;/&gt;&lt;/object&gt;&lt;object type=&quot;3&quot; unique_id=&quot;42306&quot;&gt;&lt;property id=&quot;20148&quot; value=&quot;5&quot;/&gt;&lt;property id=&quot;20300&quot; value=&quot;Slide 33 - &amp;quot;Chúng mình cùng đếm kiểm tra xem có đúng là 7 quả dâu tây không nhé!&amp;quot;&quot;/&gt;&lt;property id=&quot;20303&quot; value=&quot;Lê Thị Hậu- Nguyễn Thị Đoài&quot;/&gt;&lt;property id=&quot;20307&quot; value=&quot;345&quot;/&gt;&lt;property id=&quot;20309&quot; value=&quot;38676&quot;/&gt;&lt;/object&gt;&lt;object type=&quot;3&quot; unique_id=&quot;42650&quot;&gt;&lt;property id=&quot;20148&quot; value=&quot;5&quot;/&gt;&lt;property id=&quot;20300&quot; value=&quot;Slide 26 - &amp;quot; Muốn nhóm quả cam nhiều bằng nhóm quả táo thì làm thế nào?&amp;quot;&quot;/&gt;&lt;property id=&quot;20303&quot; value=&quot;Lê Thị Hậu- Nguyễn Thị Đoài&quot;/&gt;&lt;property id=&quot;20307&quot; value=&quot;347&quot;/&gt;&lt;property id=&quot;20309&quot; value=&quot;38676&quot;/&gt;&lt;/object&gt;&lt;/object&gt;&lt;object type=&quot;8&quot; unique_id=&quot;10072&quot;&gt;&lt;/object&gt;&lt;object type=&quot;4&quot; unique_id=&quot;38482&quot;&gt;&lt;object type=&quot;5&quot; unique_id=&quot;38676&quot;&gt;&lt;property id=&quot;20149&quot; value=&quot;Lê Thị Hậu- Nguyễn Thị Đoài&quot;/&gt;&lt;property id=&quot;20150&quot; value=&quot;Giáo viên&quot;/&gt;&lt;property id=&quot;20151&quot; value=&quot;MAKEUP_20161119210926_save.jpg&quot;/&gt;&lt;property id=&quot;20159&quot; value=&quot;LOGO TS4.png&quot;/&gt;&lt;/object&gt;&lt;/object&gt;&lt;object type=&quot;10&quot; unique_id=&quot;38483&quot;&gt;&lt;object type=&quot;11&quot; unique_id=&quot;38484&quot;&gt;&lt;property id=&quot;20180&quot; value=&quot;1&quot;/&gt;&lt;property id=&quot;20181&quot; value=&quot;1&quot;/&gt;&lt;property id=&quot;20183&quot; value=&quot;1&quot;/&gt;&lt;/object&gt;&lt;object type=&quot;12&quot; unique_id=&quot;38485&quot;&gt;&lt;/object&gt;&lt;/object&gt;&lt;/object&gt;&lt;/database&gt;"/>
  <p:tag name="MMPROD_NEXTUNIQUEID" val="10317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Bạn hãy cố gắng lần sau&quot;/&gt;&lt;property id=&quot;10068&quot; value=&quot;Bạn trả lời đúng kích chuột vào bất cứ nơi đâu để tiếp tục&quot;/&gt;&lt;property id=&quot;10069&quot; value=&quot;Bạn trả lời không đúng kích chuột vào bất cứ nơi đâu để làm lại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2&quot; value=&quot;D:\ghiam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10&quot;&gt;&lt;property id=&quot;10002&quot; value=&quot;Câu hỏi ôn luyệ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hỏi&quot;/&gt;&lt;property id=&quot;10173&quot; value=&quot;Câu trả lời của bạn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12&quot;&gt;&lt;object type=&quot;10050&quot; unique_id=&quot;10013&quot;&gt;&lt;property id=&quot;10020&quot; value=&quot;2&quot;/&gt;&lt;property id=&quot;10102&quot; value=&quot;1&quot;/&gt;&lt;property id=&quot;10191&quot; value=&quot;-1&quot;/&gt;&lt;/object&gt;&lt;object type=&quot;10051&quot; unique_id=&quot;10014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47&quot;&gt;&lt;property id=&quot;10002&quot; value=&quot;Câu hỏi ôn luyệ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47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hỏi&quot;/&gt;&lt;property id=&quot;10173&quot; value=&quot;Câu trả lời của bạn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49&quot;&gt;&lt;object type=&quot;10050&quot; unique_id=&quot;10050&quot;&gt;&lt;property id=&quot;10020&quot; value=&quot;2&quot;/&gt;&lt;property id=&quot;10102&quot; value=&quot;1&quot;/&gt;&lt;property id=&quot;10191&quot; value=&quot;-1&quot;/&gt;&lt;/object&gt;&lt;object type=&quot;10051&quot; unique_id=&quot;10051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66&quot;&gt;&lt;property id=&quot;10002&quot; value=&quot;Câu hỏi ôn luyệ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66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hỏi&quot;/&gt;&lt;property id=&quot;10173&quot; value=&quot;Câu trả lời của bạn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68&quot;&gt;&lt;object type=&quot;10050&quot; unique_id=&quot;10069&quot;&gt;&lt;property id=&quot;10020&quot; value=&quot;2&quot;/&gt;&lt;property id=&quot;10102&quot; value=&quot;1&quot;/&gt;&lt;property id=&quot;10191&quot; value=&quot;-1&quot;/&gt;&lt;/object&gt;&lt;object type=&quot;10051&quot; unique_id=&quot;10070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85&quot;&gt;&lt;property id=&quot;10002&quot; value=&quot;Câu hỏi ôn luyệ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8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hỏi&quot;/&gt;&lt;property id=&quot;10173&quot; value=&quot;Câu trả lời của bạn&quot;/&gt;&lt;property id=&quot;10174&quot; value=&quot;Câu trả lờ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87&quot;&gt;&lt;object type=&quot;10050&quot; unique_id=&quot;10088&quot;&gt;&lt;property id=&quot;10020&quot; value=&quot;2&quot;/&gt;&lt;property id=&quot;10102&quot; value=&quot;1&quot;/&gt;&lt;property id=&quot;10191&quot; value=&quot;-1&quot;/&gt;&lt;/object&gt;&lt;object type=&quot;10051&quot; unique_id=&quot;1008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04&quot;&gt;&lt;property id=&quot;10002&quot; value=&quot;Câu hỏi ôn luyệ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1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hỏi&quot;/&gt;&lt;property id=&quot;10173&quot; value=&quot;Câu trả lời của bạn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106&quot;&gt;&lt;object type=&quot;10050&quot; unique_id=&quot;10107&quot;&gt;&lt;property id=&quot;10020&quot; value=&quot;2&quot;/&gt;&lt;property id=&quot;10102&quot; value=&quot;1&quot;/&gt;&lt;property id=&quot;10191&quot; value=&quot;-1&quot;/&gt;&lt;/object&gt;&lt;object type=&quot;10051&quot; unique_id=&quot;101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23&quot;&gt;&lt;property id=&quot;10002&quot; value=&quot;Câu hỏi ôn luyệ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123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hỏi&quot;/&gt;&lt;property id=&quot;10173&quot; value=&quot;Câu trả lời của bạn 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125&quot;&gt;&lt;object type=&quot;10050&quot; unique_id=&quot;10126&quot;&gt;&lt;property id=&quot;10020&quot; value=&quot;2&quot;/&gt;&lt;property id=&quot;10102&quot; value=&quot;1&quot;/&gt;&lt;property id=&quot;10191&quot; value=&quot;-1&quot;/&gt;&lt;/object&gt;&lt;object type=&quot;10051&quot; unique_id=&quot;10127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290&quot;&gt;&lt;property id=&quot;10002&quot; value=&quot;cau hoi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29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trả lời đúng&quot;/&gt;&lt;property id=&quot;10172&quot; value=&quot;bạn chưa hoàn thành&quot;/&gt;&lt;property id=&quot;10173&quot; value=&quot;câu trả lời của bạn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292&quot;&gt;&lt;object type=&quot;10050&quot; unique_id=&quot;10293&quot;&gt;&lt;property id=&quot;10020&quot; value=&quot;2&quot;/&gt;&lt;property id=&quot;10102&quot; value=&quot;1&quot;/&gt;&lt;property id=&quot;10191&quot; value=&quot;-1&quot;/&gt;&lt;/object&gt;&lt;object type=&quot;10051&quot; unique_id=&quot;10294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142&quot;&gt;&lt;property id=&quot;10002&quot; value=&quot;Câu hỏi ôn luyệ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142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hỏi&quot;/&gt;&lt;property id=&quot;10173&quot; value=&quot;Câu trả lời của bạn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144&quot;&gt;&lt;object type=&quot;10050&quot; unique_id=&quot;10145&quot;&gt;&lt;property id=&quot;10020&quot; value=&quot;2&quot;/&gt;&lt;property id=&quot;10102&quot; value=&quot;1&quot;/&gt;&lt;property id=&quot;10191&quot; value=&quot;-1&quot;/&gt;&lt;/object&gt;&lt;object type=&quot;10051&quot; unique_id=&quot;10146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YEBQYFBAYGBQYHBwYIChAKCgkJChQODwwQFxQYGBcUFhYaHSUfGhsjHBYWICwgIyYnKSopGR8tMC0oMCUoKSj/2wBDAQcHBwoIChMKChMoGhYaKCgoKCgoKCgoKCgoKCgoKCgoKCgoKCgoKCgoKCgoKCgoKCgoKCgoKCgoKCgoKCgoKCj/wAARCAOE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milxRivSPsbiUmKdijFAXG4oxTsUYoC43FGKdijFAXG4oxTsUlAXEop2KMUBcbRmjFGKBhmjNGKMUAGaM0YoxQAZooxRQAUUUUAFFFFABRRRQAUUUUAFFFFABRRRQAUUUUAFFFFABRRRQAUUUUAFFFFABRRRQAUUUUAFFFFABRRRQAUUUUAFFFFABRRRQAUUUUAFFFFABRRRQAUUUUAFYXivS4tStMSRLI6Z2lh0PtW7SEA9aTV1ZkVKcakXCaujxB/CmoC5YJu2n3rqvD/g8RWz/akDlhyCOteh+Un90ZpwUAYHSoVJI5qeBpU1ZLTseXDwo41BiqYjzwBXOXVhJDq88CRbfKYgHsa9z8tc5wM1g6xpLXcyso4BqZUk7WObE5bCfJy2Si72svu8jmrDQ2u9Mxcxq/cZGcGsyPwnJmTMYx2HpXpun2/kW6oe1WPLX+6Kr2aZ0ywVKesoq/ocL4P0OWwumZxgGuq16xS/054JEDqR0IzWiEUdABSkZqlFJWN40YqHs7aHj8fhm6hvZAEzE3GCOMVPH4UlNwSYxtPbHFereShOSozS+Umfuj8qj2UTmWXUIqyivuPLLTwnJ9qO5fl5qlqHhW6huP3KfKa9gEag5CigxIx5UGn7JDll9GSScVptpt6HlKeEJBp8kjrmQDPSuXg0yeZ9mx0OejDFe+tGuwjFc/NoYe/E2OKiVFN3OavlcKlWNXturb+vocfD4Xd9OAaMGQDgkdKYvhaVbY/ulL54JFepRQqsajA4FO8tP7oq/Zo6XgKL3ivuOZ8IWVxaRET5rQ8R6aNQs2THPatdVC9ABS4zV8qtZnXGHKrI8auPDOofaSmWMee9dVZeF/L0loyvzEV3JiQn7op20Yxis40oxVkiPZvm55Ntnjdz4a1Brkx8+WTXS2/hELphUj95Xe+UhOSozTsChUopWSD2TcueTbZ4zceHNRSZo1LMvTmtfTvBbfZWZxiQ16YYkJyVFPCgDgCiNGMVZIHScpc0pNs8aufDuoxzMilmU11fg3w21i3myj5jXbmJCclRmnhQOgxThSjDZB7Nylzzbb8zF8Tacl7ZgGJHdAdpI6fSvK7nw1qv2ksjyBc8DNe3EA9aZ5Mf9wflSnRhN3aLlzvRSa+Z5foWiagqsk+dp61TvvD99FfJ5RPllh/OvXPKReigVFLCjdVBqZUYtLTYlU5Wa5nrvqV/CPgRkjZ7tcuw71g+IfAdzBes1lHhc54Feu+FdTS7tVt5D/pEYxz/ABDsa3GiR+WUH8K5ZQV7SR83J1cNKVNNr0drnl3w+8ISWUwuLkfP1r0m/tRcWbQkcEYq0iqgwoAFLQc54L4l8CXEN/JJaxAoTnAFTeHfAt1Ncia6UjHavcXiR/vID9aVI0T7qgUlFLZGs61Sokpybt3Z4T4j8C3ENwWtYEwfRam8K+A7mS78+9U17e0SN95QaVI0T7qgUKKWyFUrVKiSnJu3dniXi3wDIJzLZxjJPOB1qbwV4LuFvUnvB931r2do0b7yg0LGifdUChRS1SCdWpUSU5Npba7DbeIRwKg6AVDJYW8j7nQE1aopmYyONY1wgAFcd8RPDNvrtsHkto5J41IRyuSufQ12lIyhhyM0ClFSVpK5414c8BCOyuILuBZEb+FhkVFoHgN7PXvOWILGDwAOle0iNR0UUCNAchRmiwuSN721PKfHvgdNQK3EUKmVVxuxzisjw94UuzE1tcQjyCNpTHBFe3MisMMAaasUa/dUCiwvZwTbtqzwrWvh9I0wMMCBEGFULwBV/wAMeCLhZy9wnbAGOK9nMaHqoNCxqv3VA/Ciw1CMdUjwTxD4CaO8ZrSzjXJ6qtSW3w8eSwLTwq0mOMjpXuzQxv8AeUH8KPLQLjaAKVkSqNNKyireh8z6j4OktpZ4HTn7y5HqKXwr4H1O7dw4KW75+Zh1+gr3C60hdT8SzPIgFrCqhv8AaOM4/Wuljt4o1ASNFAGBgdq1bStbc9KtKlTjFwiueyuz53uvhxcWl2PK8wjPXj/Cr2ofDq7On+cgSWQDgOvI/GvezDGxyUBP0pk6L5eMCoTscdNqK5ElbtZWPCfCVhdWBZLoMrKcEHtWh4p04alZFGjV8cgEZxXfeKtPQ24uoVAeM4fHcetc0h3DmuqDUo2PpaHJiKFmtNmjx4+FrqS52bMJntVnUfB9xHGpiBz3r1sRJnO0ZpTGp6gGq9lEy/s6hy8vKrLbTY8as/Cl206mRTgGrmreE54yHgXnvXrIiQdFFDRo3VQaPZRtYX9nUHHkcVb0PL7Pw3c3FqRcrux0B7VDD4TlCuGjB9MivVhGo6KKPLT+6KPZouWBoy1lFP5HlMfhOXy3DRgnsSKrP4QuPLYgc5r1/wAtP7oo8tMfdFHsokyy+hK6cVr5HiqeFb1mClTir174TnNupRMPjmvW/Jj/ALopTGh6qKXskL+zqFrcq77de541b+FLwyoXBwKvax4Vnwrwphj1x3r1fyk/uigxIRyoNHso2sDy6g48rireiPJm8NXE0KlowH7tjk06XwnKYk2oA3evVvKT+6KXy0/uin7NFfUKP8q77de55Ze+EZfsisi/OBVTTPClzNMPOX5R2r18opGCBikWJF6KBR7NXuH1CjzOairs8h1nwtPDua3Tp2rmXt5jLtMZDL26V9AXFukyFWUHNcteeE45Ji6Y5rOdBN3R52JyOnOftKbcdLaWtb0adjz3QfMMslq0e+OQjcpGQa1x4UlkmLKmEPYV22k+GobSQOVBauhWJAANoqo0klY6sNllKlTULbK3yPGZ/Ct4spCKcVZtPCdx5LeYmWxxXrpiQn7opfLT+6Kfsomiy2gtOVfcjylPCcvkMGjBPYkU5fC0otz+6UvngkV6p5aY+6KPLT+6KfskW8BRe8V9x5qPDM9zYkTAlh0zVXw74cv01qCJAQpkAPvXqoRR0FW9EiT+17U7RnzBSlTVrk1sFSs6lveS36keKMU7FGKs67jcUYpcUYoC4mKTFOxRigYyin4pKdwuJTaVzxTF3yPtjVnb0UZNJuw13HZozV6LQtSmUMLfaP8AaYA/lSTaJqUClmtyyjrsYE/l1qfaLuZ+3pXtzL7ynRim5IJVgQw6gjBFOBqrmgYoxRkUvWncBMUYpaKAuMop2aXNFwuMoxTqXFO4XGYoxT8UYouFxmKMU7FFFx3G4oxTqTFAXExRilxRigBuKKdijFAXG80c07FGKB3G80c07FGKAuN5o5pcUUBcSilooC4lFGKMUAFFGKMUAFFGKMUAFFGKMUAFFFFABRRRmgAoozRmgAoozRmgAoozRQAUUUUAFFFFABRRRQAUUUUAFFFFABRgUUUAFFFFABRRRQAUUUUAFFFFABRiiigAooooAKKKKACiiigAooooAKKKKACiiigAooooAKawpSaYzYoY0MV3glWSFiki8gg9K7bw7rw1EeTOu25UZ4HysPX2rmNJ0ibU5Bj5Ic8uf6V3enWEGnw+XbJtB6nux9TXLVa2PKzOrRceRq8vyLVFFFYHhhRRRQAUUUUAFFFFABRRRQAUUUUAFFFFABRRRQAUUUUAFFFFACKoXO0YzyaWiigAqvO2Wx2FSyPtGe5qt3oNILqU9XUNpl0D3jP8q4KKu616UQ6TcsTyV2j8eK4WIV0UT3ssX7uT8ydelLSClrpO4KKKKACiiigAooooAKKKKACiiigAooooAKKKKACiiigAooooAKKKKACiiigAq7on/IWtf+ugqlV3RP8AkLWv/XQVM/hZnW/hy9GR4oxS0UibjcUYp2KDQFxuKKCcUwvRcaVx1I3SmbiTgZJ9qHJXhgQfcUrjtqIqNNMkUYy7naB7132l6ZDp8ASMBn/icjlq5TwtEJtZVj0iQv8A0/rXdVz1ZXdjyczrPmVJbCCgilorI8kw/EWkpdW7TwqBcoMjA++PQ1yFja3F9N5dumWHUnoPqa9KbkGqmn2MVl53lD/WOXP49q0jUcVY9DD4+VGm4bvocu3hm+CZEkBb0yf8KybiCa0mMVwhR+v1+lek4rJ8RWK3enSFQPNiBdT9Oopxqu+prQzKbmo1dmcSWxVi00+8u13QQMU7MeAfzq34a0z7fMZpxm3jPIP8R9K7dEVECqAAOABVzq20R04vHexlyQV2cG+h6kgz9n3eysDVCVZIJCkyNG4/hYYNem4qC8tILuLy7iNXX36j6VKqvqc9PNZX/eR08jztTmnVPqli+nXphJyhG5G9RUK9K6FK6PVjNTipR2YmKMU6imMbikxTyKMUBcZijFPxRigLjMUYp+KTFAXG4oxTsUYoHcbikxT8UYoAZRTsUYphcbSYp+KMUXC4zFGKfijFFx3GYoxT8UYouFxmKMU7FGKLhcbijFLRigLjaKdijFMLjaKdijFAXGYoxT8UYoHcZijFPxRigLjMUYp+KQ0BcbiilooASiloxQO4lFLijFAXEopcUYoC4lFKaSgAoozSZoAWikzS5oAKKKKACijmjmgAoo5ooAKKKKACiiigAooooAKKKKACiiigAooooAKKKKACiiigAppNOplAxGbAq/oWmHUJjJLkW6Hn/aPpWaFaWVI0GWchR9TXoNlbJa2scMYwEGPrWFWdtEcmNxDow5Y7stWcSRriNQqrwAKs1DbtyR3qauU+bnuFFFFBIHioopMsQfwps0meF6etRD1pmihdFyimRuGHvT6RDVgooqKSTBwOvegErktFIpyMiloEFFFFABRRQTjrQAUUUUAFFFFACO20ZxTRKh74+tNuDwFqCg0jG6LPmJ/eFNaYfw81BRTGoIUksck80hoqC+uY7O1eeX7qDoO57CixootuyOd8Y3YZ4rRD0+dx79hWFGKJpXubmSeTl5G3GnqK7KcbI+ko0vY01AUUtFFaFhRRRQAUUUUAFFFFABRRRQAUUUUAFFFFABRRRQAUUUUAFFFFABRRRQAUUUUAFXdE/wCQta/9dBVKruif8ha1/wCugqZ/CzOt/Dl6MSjFLiikZjTUbtinOcCrOjac2p3JUkrCnLtj9BUylYJSjCLnLZFezsri/k2W6ZA6seAPxrprDw3bRKGuiZ5PQ8KPwrZt7eK3iWOFQiKMAAVNXNKo2eNXx9So7Q0X4kUFvFAu2GJI19FAFFxBHcR7JkV0PUMM1LRUHDd3vcwdN0wafrUxi/1MkWV/2eRkVvUmOc8UtNu5dSpKo+aW4UUUUjMKKKKACmSrvjdfUEU+igCtp9ollaRwRDCqPzPc1ZoooG25O7CiiigRy/jVRi0fvlh/KucVgK6Pxakt1eWdrApaQgtj096n0/w3bxopvCZX7gEhR/Wt4TUY6ntUMRChh4871d/zOV3j1oDiu+Gl2IXb9kgx7oM/nVO68O2MwJjUwt6qePyNNVkOOZUm7NNHIKc0tTalp8+nSgTDdGx+WQdD/garo2a1UrnfGUZrmi7odijFOoxTuA3FGKdijFAXG4oxTqSgLiYoxS0Ux3G4oxTqMUBcbijFOxRigBuKTFPxSYoAbijFOxRigLjcUYp2KMUDuNxRilxRigLiYoxS4oxQFxuKMU7FGKAuNxRinYoxQFxmKMU/FJigdxuKMU7FGKAuNxRinYoxQFxuKMUtNZgKACkJqNnAFZ11q1tDkb97DsnNPcpJvY0i1NLiuZn12Zs+SioPU8ms+a8nmOZJXPtnA/KqUWaKm+p18l5DHnfIi/U1VfWbRekhb6A1yec9aMU+QtUl1OlbXoB0WQ/pTDr0X/PJ/wAxXO0U+VD9nE6Ia9F3icflUi65bnqHH4Zrmc1IsEzfdjY/hRyoPZxOsh1O1l4WVQf9riraSKwypBHtXGrZXB/5Z/masQW97EQY3CH03VLS7kuC6M64NS5zWPZ3VwOLlUx/eU/0rSikDDINTcyasT4ooWlxTuISkxTsUYoC43FGKdijFAXG4oxTsUYoC43FGKdiigLjcUUtFAxKKWkxQAZozRijFABmjNGKMUAGaY1PxTWFDBEujYOs2m7pv/pXfDpXnNvL9mvIZsE7HDEewNeiI4dFZTkEZB9a5Ku55eaRfPGXSw6pFlYdeajorI8ppPcl84+gpjOzdTx6U2igFFIKKKKBigkHI61IsxA5GaiooE0nuSPKxHHFR0UUAklsSRPtOD0qxVOnpIy98igmUL7FmiovPHdaaZj2GKRHKyZmCjJqtI5c+3pSEknJNJTNIxsKrMvQ1IJj3ANRUUDcUycTD0NNaY/wjFRUUC5EKTnk9aSiigoQ1Xtr22uSyxyp5iEqyMcMCKsGvPtUAbVbor08w/zq4R5jqwuGWIbTdrHc3l7bWkReeZB6AHLH6CuO1jUpNTnGAY4E+4mf1PvVFUqQLit4UuXU9TD4OFB8z1Y1FwKkFAFLWyOthRRRQIKKKKACiiigAooooAKKKKACiiigAooooAKKKKACiiigAooooAKKKKACiiigAq7on/IWtf8AroKpVd0T/kLWv/XQVM/hZnW/hy9GPxSMOKfikYcVJjcqzV3Gh2otNOhTGHI3P7k1xEwr0CzmFxbRTL0dQ1YVThzKT5IpbE9FFFYnjhRRRQAUUUUAFFFFABRRRQAUUUUAFFFFABRRRQBXjgC3Ms7cyOAoP91R2/mfxqelooG23uFFFFAiC8torq2eGZdyMPy964C4ge0upIJOqNj6jsa9FPSuO8XIE1KNx1eMZ/CtKbs7HpZbUam6fRmYDxSFhWro+iyXirNOTHAeQB1b/Ct5dEsVXBtw3uSc1rKqkdlXG0qUuXf0OM3UoOa6m88P2jxsYQ0T9sHI/WuYvLWWymEco4P3WHQ041FI0o4mnX0juNooU5p9WbjKKfRTC4yin0UBcZRT8UmKAuNoxTqKAuNxSU4ijFADaXFLijFACYpMU7FJigdxMUYpcUYoC4mKMUuKCKAuJijFLijFAXExSYp2KMUXC43FGKdSHii4DTSMcUM2Ko3l5Hbxl5WAH6mmUlcsPIBWTqGsQwZVP3knoOg+prG1HVpbklYyY4umB1NZmatQ7nRGl3Lt3qFxdE73Kr/dXgVTNJRmtLWNkrBmijvxzVuCxlk5b5FPr1pN2BuxUzU0UEsv3EJHr2rUhs4YsHbub1arOalz7EufYzY9NY/6xwPZRmrq6YkShniZh6tXQeEbOK91eNJ8FFBbB716Pdafaz2zQvCmzGBx0rCdbldjzcVmKoTUGrnjiRxp91FH0FPqW+QQ3k0a/dViBUGas7k7q46jNNzSigBwNSxSFGyKZHGznA/Or9vbBSCeTQS2i1CcqD61MBTUXFSYoMmxuKMU7FJigVxMUYpcUYoAbikp+KMUDuMoxT8UYp3C4zFGKfikxRcLjcUYp2KMUXC43FGKdikxRcLiYoxS4oxQO4mKaRT8UYoC5WkTNb/h7WFjRbS8baq8RyHoPY1jkVG0eazlHmJq041ockj0MHKhgcg9CO9FcFaXl3ZjFvO6L/dzkflVwa7qGOXjP/bMVi6TPLll1RP3Wmdl16VWhvIZ7mSGF97xgFyvQZ7ZrjbvUb65QrLO+w9VHAP5Vb8JzrBfyROQBKMDPqKTptK7CWAlCm5yeq7HX0UUVmeeFFFFABRRTJZEiieSQ7UUZJPYUAPoqK0mW4t45kGFdQwHpmpaBtNaMKKKKBBRRRQAUUVmXuqxWepRW8xwjrkt/dOeM+3WmlfYqEJTdoq5p0UZGAQcg9COaKRIUUZps0iRRNJK6oijJYnigCDUblbO0knb+AZA9T2FefqS7FmOWY5JrS17U/7SmVIci2j+6D/EfWqKLiumlCyuz3sFQdGF5bscBTqMUYrc6gooooAKKKKACijNGaACijNGaACijNGaACiiigAooooAKKKKACiiigAooooAKKKKACiiigAooooAKu6J/wAha1/66CqVXdE/5C1r/wBdBUz+Fmdb+HL0ZPikxTqKg5rkEiZFa3h7UxbN9muCBETlGPY+lZ5HFV5lFRJJoJ041o8kj0IHNLXLeG9Ru2kFsyNLF/f/ALn1rqB0rnas7HhVqLoz5GLRRRSMQooooAKKKKACiiigAooooAKKKKACiiigAooooAKKKKAEPSsS/wBOOoazE0o/0eJBu/2jnpW5SYpp2Lp1JU3eO4iqAoCgADoBTqKSkQMnOIzWNrNsLmwkBHzoNyn0IrUuGy230qCQAo30prTU3pNwakjhojVgCq0NWlFdSPop7hijFOxRiqIuMxRinYoxQFxuKMU7FGKB3GYoxT8UYoC4zFFPxRigLjKKdijFAXG0U7FJQFxMUlOoxQMbQRTsUYoC43FGKdikoC4mKMU7FIeKYXGkYqJ3wKWV8Vz2s6sIMxQkGU9T/dppXLhFyZY1bVY7UFRhpT0X/GuUubmW5lMkrZJ/IfSo3dnYs5JY8kmmCtYxsdkIKIp5ooo78VRoFT29tJPyBhP7xqxaWXR5h9F/xrRGAABwBUuXYhyIre2jg6DLep61PTc0ZrMgdmjNNzRmkBb0+8ksbpJ4ThlNdRceNpZLcpHAquRjdnNcZmjNS4J6swq4alValNXaJJHaR2dzlmOTTc03NOUZIqrG+w4c1btrUvgsOPSpbS1x8zD5v5VpRxYoMpT7EUUIAxirCoBTwtLikZN3GgUuKWigVxMUmKdRigLjcUYpaKAuJijFLS4phcZijFOxRigY3FFOxRigBtGKdijFAXG4oxTsUYoC4zFGKdijFAXG4oxTsUYoC43FIRT8UmKB3GbaNtPxRigLkZWonQggrkMOQR61ZxTWXNJoakb+ja4kyiG9ISboHPCv9fQ1unjrXnzx57VbstTvLLCxSb4x/A/IrCVLsefXwCl71J28jtqK55PEvH7y0Gf9l/8AEVHL4llIIhto1PqxLVHJI5PqVb+X8UdHJIsUbSSMqIvVmOAK5HXdVa+/cQZW3BznoX+vt7VVurm5vGDXMrP6DoB+FRbBjpWsKdtWd+GwapPnnqzoPCt6rW/2Rz+8TJQf3h14rfrz/DI4dGKupyCOCK27HxEURUvo2bH/AC0Tr+IqJ03ujHFYOTk509b9DpaKqQ6lZTgGO6j+jHaf1qcTREAiWP8A77FZHnOMlo0SUVBJeW0f+suYV+ris288QWsWVtw07eoG1f1ppN7FQo1KmkYs07u4jtoGmmO1F/M+wrhL2V727knk6uenoOwqW9vLi/l33DcD7qDgL9BTFTAropwtuexhMN7Bc0viZJZ3t3Zf8e0zIP7vUfkeKvDxDfDqsLH1KVnbaNtU4J7m8qVKbvKKL7+INQYHaYk91Qf1rNuZ7m7bNzM8nsTwPoO1P20baaglsEKdOnrGKREqYp4FOxRVLQu9xKSnYoxVBcbRTsUYoC42kxT8UYoHcZijFPxRigLjMUYp+KMUBcZijFOIpKAuJRS0YoC4lFLijFA7iUUuKMUBcSilxRigLiUUuKMUBcSilxSUAFFHNHNABRRzRzQAVd0T/kLWv/XQVS5q5ov/ACFrT/roKmfwszrfw5ejLlIacRUUhwKzOVajZHxVjTtNkvnDP8kPr3P0pdKsvtkxkkz5KH8z6V1VsgB4AAA4ArKc7aI5sTifZLlhuPtLeO1hEcKBVHpU9JS1ieO227sKKKQ0CClqssuJT/dNWKBtWFooooEFFJQKAFooooAKKKKACiiigAooooAKSlpkhwpI7UAPoqus/qKf56+hoK5WS1HI+we/ao2mJ+6MVESSck5oGoPqJ3yar38gis5nPGFNWKwvEtz8sdsp5b53x6dhVRV3Y6qNP2k1Ew4Fq0o4qOJeKmArpR7M3diYpMU6jFMm43FFOxRigLjaMU7FGKAuNxRTsUYoC42kxTsUUx3G4oxTqMUBcbijFLRQFxMUmKdS0BcZijFOooAbijFOxSUANPAqGV8CpJWwKwdc1IWkW1eZW4UenvTSuaQi5OyK+u6r5AMMJ/fHqf7tcqzEsSeSeTQ7s7FmJLE5JNNzW8Y2R6EIcqFzRSUVRdhRyRgZJrUsrURgPJy/YelR2FvtAkkHzHoDV7NZyl0M5PoOzRn603NanhhY316yEuCvmd+mccVm3ZXMqkuSLl2M3NGa9B8WeH4rq1a4soQt2pHyxjG8Z7j8a5ybwnqUNq07eRhV3FQ/IH5Y/WojUi0c1LHUqkU27GDmjNNzRmtDsHZozTc0ooAcvNalha4+dhyentUGn2+9t7DgdK3IY8UmYVJ20COPAqYCnAcUYqTC4lFLijFADcUU7FJimAlFLijFADcUYp1FAXG4oxTqKAuNxSYp9GKAuMxRin4pKB3G4oxTqMUANxRinYoxQA2inYpMUBcbRTsUYoHcbRTsUYoC43FFOxSYoC4lGKXFGKAGlaaUqSigdyPYKNlSUUBcZtoxT6SgLjSKYUqWigL2K5jpvlVaxSbRSsVzsriOnCOpsCjFFg5mMCilxT8UYqibjMUYp2KMUBcbijFOxRigLjcUYp2KTFA7iYoxS4oxQFxMUmKdiigLjcVFdSCG3llPOxS1T4qhrm4aReFBlvKOBSk7JsqCTkkzDPitI/8AX23H+y/+Ird0y9h1GzS5tyTG2eoxyOK858O6Nf8AivVVtbEFYVIMs7D5Y1z+p9B/+uvUdYtLHwrb29uj4twmI16scdfrzzn3rhw2JlJvneh34+GHpVI0Kf8AEfQMUYrKXxDp5+9Iy/7y1fs7y3vE3WsySqOu09K7Y1Iy2ZxzpThrJNE2KMU7FGKq5ncbijFLRTC4mKTFKxA60gda5auNw9GXJUqJPs2jKVenB8spJMMUYpw5oxXSnc1uNpCKdijFMdxuKMU48dagku4I5NjyIG9M9PrTWuxnUr06S5qkkl56EuKMVBfXsNlbG4uG2xDuOfpTdOvotQg82DJXOOafK7c1tDN4uiqqoOS52r28izijFOxRipudFxuKMUtFO4XExVzRv+Qtaf8AXQVUq5ow/wCJta/9dBUyfuszrP8Ady9GW26VVmPpVthVY8TIT0DD+dYtnPA6myhFvaxxjHyjn61Zhfa3PQ0wdKK5zxZe9qy6DnpS1SVmXoSKd5r+v6UjLkZaJwMniq8su75V6VGWLfeOaSmVGFtWFTQyfwt+dQ0UFNXLopapq7KMA8e9K0jNwTxSM+Rkk0v8K/iafC25PcVVpyMUYEUynDTQuUU1GDDIpaRkLRSU13C9T+FACswAyeBQrhuhqq7ljz09KbTNFDQu0tU1kcdD+dP85vakLkZZqG4bA296iMrn0FNpjjDuJRRQaDQKKoNqkEVy8FxuiZP4sZBH4Us2qWcYyshkP91Af5mnZl+yqfyss3U6W0DyyfdUdPU+lcjI7XNw8sn3mOfpVm+upb2UFwFRfuoO1MRMVrCNj0sPS9krvdgq4FOFOxRitDW42kp+KMUBcZRT8UYoC4yin4oxTC4yinYooC42jFOpMUBcTFGKXFGKBjcUYp2KMUBcbijFOxRigLjcUYpcUYoC43FNc4FSdKq3D4Wga1KWp3aW0DyOflX9fauDvLl7mdpZDyT09B6VoeIr83NyYkb93H+prHzW8I21PSo0+VXYuaTNGaWtDcTNWrGHzZNxHyr+tVgCzADqeK2IU8qMIPx+tTJ2JkyXNGabmjNZmY7Ndb4N0CK9j+3XZYxq+ERTjJHfI5rkM1oWWs6hZQeTa3Txx5J2jHGfwqZptWRz4mFScOWm7M9cVlJKggleDz0rjPGuuTwtLpscflhlBaTOSynt7Vh+H/EU2mXcslwGnjmOZMt82fUGq3iTU01XU2uIlZU2BQG68VjCk4y1PNw2Xyp1/fV0uvmZuaM03NGa6D2h1T28fmyKo79agWtjSYPl3nqen0pMicuVGjaQhVAA4FXlXFNiTAqXFQcTlcbilxS4oxQTcbijFOooC43FGKdRigLjcUYp1FA7jcUYp2KTFAXG4oxTsUYoC4yin4oxQFxmKMU/FJigLjcUYp2KMUDuNxSU+jFAXGUU7FGKAuNoxTsUYoC42ilxRii47iYpMU7FGKLhcbijFOxRii4XG4oxTsUYouFxuKMU7FJimFxMUhFOxRigBlFPxRigdxtJT6KAuMop9GKAuMop2KKAuNxRinUhFAXG0U7FGKAExRilxRigdxuKMUuKMUBcTFGKXFGKAuJikK5680rEKCWIAAzk9K5fWtfzugsDjs0v+H+NRUqKmrs2oUZ15csEaV1rkeguF05UFwM/Iowo+tcdqWoT31y9zfTNLM3Un+Q9BVWaUICSeax7286815VatzO59DhcDCk+ZK8u/UmvLzGcGuo+HenzeZLqEzFFdNscfdh/ePt6VS8E+ELnXLqOe6jbyM5SMj7w9W9B/OvbF0C2g0/yYwPPx/rMd/T6U8NF86nLY8jN86pUn9Wp69328v8AM5rFRytt4HU1PJG0cjI4wy8EVRvpPLcfSln2KqYbBSnSdnor9rnhY+s6VByixCx65qSCYPlc8ise4vlAyrZOelLoszTXzYHBBNfDZLj69LGQUW3zOzXe589g8dKNeMYvd2NR2LHJqNnA6mqlzc+WGyenas65vs48skHPevJrVp1KjnN3b3OWtifebe5uWV15kjRnqKu4rntAZ5b4semMmukA4r9G4YrVKmBXP0bS9D6PJq0quHvLo7IbijFLikYqoyxAHqTX0R6rklqyG6t2uoXgR2RpBtDL1B9q4rW9F1nw9MftcDyQdpkGVNeoeG7dZ9QEjkbIhu+p7VastS1S78U6np9/pyLo0UYMc7ocP07ng9+nTFJYuVCVkro+Yz7BUsdJJuzit/8AgHlGieJPs0qF0jniH3opBlWHpXU6Y9nPHJPY28dukjlmRBgA1Z1Dwj4a8S21xf8Ah+6WFo2ZZGjBC7hz0I//AF1keG9Iu9Ke4juJo5YWwUKjBz7iuh1aVaLlDR9jgyTDY3C4pRqLnp2av/L9+q7aaam5ijFOxRisD7i4zFGKdijFAXG4q5ow/wCJra/9dBVXFW9G/wCQrbf9dBSl8LM6r9yXoXGFU51q8ailTNZM5oSsb9jMLi0ikBySvP171PXN6feNYyMCu6JvvL6e4roLeeK4AMMivnt3H4Vg1Y86tSdOXkSUU7a3oaa3yKWf5VHcnApGFwoqpFfRT3fkwHfgZZu30FW6CnFx3CiiigQUUUUAFFFFACgkHIOKkEzD0qKjmgTSe5IZXPfFR9+aOaOaASS2CijmigYUUUUAFFFFABQaKjuJlt4Xlk+6o6ep9KBpN6I5rV8SapNjtgfoKjSMUilpJGkf7zHJqworeK0PYXuxUewwJTgPan0YqibjcUYp2KMUwuMxRinYoxSAbiinYoxTC4zFGKfikxQO43FGKdijFAXG4pMU/FGKAuMxRin4oxQFxmKMU+koC43FFOFIRQO4lIRTjTSeKAI5Dha5/wAQ332W1Yr99vlWti6lCqa4LxDdG4vmUH5I/lA9+9XBXZ1YenzS1MwnPWtfw9pcWoi488sAgABU4waxc11vhWwubcG4kKrFKv3D1PofatpuyOrEz5Kbs7Mw9W02WwuxFzIr8owHX2+tUpopYWAmjeMnsykfzr0plTcJGA3KDhiOlcj4o1WK72W9sd8ancz46n2qYTctDGhiZ1Go29WZenpukLn+Hp9a0M1XtF2QL6nk1Nmm9WdLd2OzRmm5ozSEOzRmm5ozQA7NGabmjNADs0oNMzSqaAJ4ELyKo7mupsogqKAOBxWDpEe+fd6CuptkwoqJM5a8uhKq0tOxRioOW43FGKWigBMUYpaKAuJijFLRQFxMUmKdRQFxuKKdijFAXG0U7FGKB3GUU7FGKAuNop2KMUBcbRTsVFJKF6Ak+1TKcYK8mTOpGCvJjjxRiqc08zfdwg9qzNQuBbxl55GOei55NcssbFbK5yyxsV8KubrSRr951H1NRfbLXft+0wbvTzBmuWhtbm+IkmLQwdkXqRV6OySJdsaBR7Vn9efYzeOfY6FWVuVII9jS1zctpvXurdmXqKgt725trj7PPIyt/C+flb8+9UscuqKjjl1R1eKMVmw6g64EyZ91HNaEUqSjKNn2rqp1oVPhZ1U68KnwsdijFOoxWpqMoxTsUYoC43FGKdijFA7jcUmKfijFAXGYoxT8UYoC4zFGKcRRQFxmKMU/FJigLjcUYp2KMUBcbikxT8UYoHcZijFPxRigLjKKfikxQFxtFOxRigLjaMUtFADaKdijFAzD8XSGPSCASN7hf6/0rgZ51jXg812HxBlMWmW5/hMvP5H/AOvXnMaXWo3Igs42lkPp0HuT2ry8ZP37H0eWRjHD88nZajLu7LNtXJJ4AFdp4G8Cz6hcJc6jH0IYRsOFHq3qfatnwL4EVZRPORJMPvTEfKnsvv716tbQw2VusNuoVB+p9TWdOjf3pnhZtxBzJ0MI9Or/AMhthZwadbiK3UD+82OWNZMnirRv7UOnHUIfte7Zsz/F/dz0z7VqzPuUgHGRjI6ivnafwnrcGufZBaTPIJflnUHaRn7+79fWuhu2x8vTgp3cme5avbiUeag/eL1HqK5zULX7TBgHa46Gul3lYkVjlgME+prMuowHLL0Pb0q5U6eIpuhWV4s7KEo1YOhV1TOGudLu4QztGdi8lhg1qeGVQRzZXEuRye4rblCsjK3RgQawbaUWtyD0AO015eDyHD5fXVandvz6fgjjjg8Pl9eNW9/XoWtW0z7QGljIDjkg9DXPWNnJezeXG2OMksO1dVLeRGJwGHQ1n6WyRXQ4AyCKeN4cwteuqri1fe2z/ryM8Vh8FWrxknvvZmlp9illDsTknkk96tYpFdW6GngV7tGjChBUqatFbI+hoRp04KFLZFTUpJ4bKV7SHzpgPlTPWuCk1me4mY3LncOCp4x7Yr060tzcXMUKjJY4/DvT/FPgvRtUmWOKaOz1BxlAGGWx7d66aWIp0Xaa36nzXEmEq4pRVKb/AMPR+fr66ehxOieI7jT2/cOCh6o3I/8ArV32j+LLS+QRTkROw2lHPBz6GvKdf8Nax4ekY3ELS24PE0YyP/rVnWupf7VdM8LSxC54P5o+PpY/FYCXs6i07P8AR/0j2c2mnaHo8llpMPkrcSF2G4n69fwFZeK5bw9rUktzHbzSlkYbVDHODXVVxOg6Pus/Q8kxlPGYf2lPR319RKKWikeyJRilooATFW9I/wCQpbf9dBVWrmkf8hO2/wCugpS2ZnVfuS9C7ikIzTqMVmcdyB481GYueKt4pNtIpTZGs1yows8oH++ailV5DmV2c+rHNWdo9KQrxRYE0ndIgsJfsl4sjD5D8rY9DXTDBxg5B6EVzUsYINT2F+9riOXLw9sdV+lRKJliKTqe9Hc3qKZDIk6b4WDr3x2+tPyPWszg20YUUZps0iQpvlYIvbPU/QUBvoK7KiM7kBVGSTUFjc/aoDLjA3EAewrJ1C7a8+RAVhHbufc0aVci2kMcpAifuexquXQ6fq79nzPc3qKKKk5gooooAKKKjuJkt4jJKcL29SfagN9EUtUvmtJ4NvIOS6+q1ct7iK5QNC4b1HcfhXOzu11O0r9T0HoPSkEWPu5B9q05NDueGTilszqOnUGlAz0rmxPdJwtxKB/vGkea6cYa4mI/3zS5GZ/VZd0dDPLHAm6Z1QDsev5da57Urtr2QBQVhX7oPf3NReUWOWJJ96kWMCqULG9KjGm+Z6sZGmAKlAp2MUVZo3cTFJinUUCuNxRinUUx3G4oxTqKAuNxRiloxQFxMUYpcUYoC43FGKdijFAXG4oxTsUlFwuNxQaXimOeKChrNimKzP8AcVm+gzWrounLcgz3AJjBwq9j710SRqgARVUegGKylUsc1XGRpvlSuziSWQ4dWU+4xRvGK7O5t47iJklUMpFcwmmMusrbSZMX393qv/66FUuOji4VE76NFeKC4mGYoZGHqF4/Oq1wXjbY6Mr/AN0jBruwgVQFAAHQAVQ1G2ileKVx88RyD/SkqjbM6ePvKzjocdq8KWGmy3Fz80gUkDsD2FeWuxYknkmu++I14RBFbg/fbcfoP/r15+a7aK927PbwKk6fPLqFdJJ4pk+zhIbZUfGAxfIH4Yrms0Vq4p7nXOlGp8SO40bWYJ7NRczos6DD7zjd71xb4ecgchm/rUdS2ozOue3NSoqN2iKdBU22upqAYGPSikzRmpKFopM0ZoAWikzRmgBaKTNGaAFzTlphpyUCOg0KP91u9TXRxD5RWPoqYt4/pmtxBwKyluedWleQYoxT8UmKkxuNxRinYoxQFxuKMU6igdxuKTFOxRimFxtFOxRigLjKMU7FGKQXG4oxTsUYoHcbijFOxRTC4zFPjieVgqDJqaGAuNzkRp6nirsdxawLtRh+AzmsKleMNFuclfFKnpHVka6am0eY7E99vFOGmW3cMfxobUoR0Dn8KjOqDtEfxauCU1J3keXOcpu8mNvrexsrWSeaM7EHr19qwdF0ZNVuWv76P9zn93Hng/8A1hVzWA2pmIO5jiTkovc+ua0Ib9YYkjjgARRgDd2qLxuLZFg6XaH/AJZfkTTG0e1PQOPo1C6mv8UZH0OalTUYG67h9RVe4LUpSaFEf9XKw/3hmsrVvDMtzasqFGccoRxg11EdzDIcJIpPpmpqOSLC7R53pPmTRPFOpE8J2tkdavrEyNuUkGruphdM8SW90BtguOHx07A/0Nbs9hBLyF2N6rUcj6Fc1tUYMMm7hhhqmxUtzYvBzjcv94VECCK78PXcvcnuenhcTz+7LcMUYpaK6ztuNxRinUUBcbijFOooC43FGKdR+FA7jcUUtGKAuNxRinYoxQFxtFOxRigLjcUYp2KMUBcbRTsUmKAG4oxTqKY7jcUYp2KSgLiYoxS0tAXGYoxTqKAKGr6Xbatai3vELRhgwwcEEf5NN07RrCxWOK3gWGIMC/ljlh7nua0aMVDhFu7Q5SlOHs2/d7HWQeTFbIluFWID5QvSvLvjTqmoWosILWaaG0lDF2jJG5gRwSP5V2mm3Zj/AHLn5D90+hqTU7W11C3aC+gjnhPJVxkZ9a5akGtDw5U3QqWZxnwl1e+vtKu4r2Z5o4HURyOSTgg5XPfHH512kklVbaC2sLdYLOGOCFeiRqAKpX1+kQPzUoRb0RjVqQheUtEWp7gICSaxr7VFXIXmsu81B5yQDhaok5OTXoUcJ1keDic3d7UfvLc19JIeuB7VULEnPekoruUUjyKuJq1XebuLuNKHYd6bRTsZczXUnjuZEIIY1o2upZwHrHo71Mqakd2FzOvhneMtD0jwkqSzSXBIwBtX8etXrjw/p9/4htdaLM13aAom1/l79R68muA0nVJLP5Q3yHqM10/gCG00iznit55JfPlMrGQ8gntXl4ijKLv0Peo5msZJybtI7OSNZYykiqysMEEZBrzXXPBvh3XdTvLXSblbbVoBuljj6DPrxj8v0r0O6v7a0tJLm6mSKCMbndzgKKz9M07SI7q41vT44zLeIGedHJDr1yOcD8KxhUnTd4OzNalGnWjy1I3R4hf+F9d0C9DCEXBiYMDE2T1yOOtehqcqCcjjPNWbuU3FzJK3Vmz9BWdeS7WCZxnk1eaZosNh/b1Vdr8WzvwWBpZPTnODdpW0ffyJTMgOM09WVhlTWduHqKfHJsYEGvjsPxZV9qvbxXI+17r8Xcqnmkub30rGhRSjkA+tGK+5Tvqj207iVa0kf8TO2/66Cq2Kt6UP+Jlbf74pS2ZFV+4/Qu4oxT8UVmcdxmKMU+igLjMUYpxFGKAuRlajePPap8UYoGpWKaq8Tbo2KN6g4q0mpXacMyv/ALyilK0myk1ccuWXxK4r6heP0ZUH+yoquVeRt0jFz6k5qfZS7aEkhLlj8KsRCPAximPHkVZxSFaY1Ijtrye1woIeP+43QfT0rQi1aBuJUkjP03CqJQGozHUuNyZU4T1aNlb60PS4X8VI/pTX1G0UcSlvZVNY5ipPKFTyGf1aHdl6bV85FvCc/wB5/wDAVnyNLcPvmYs3v0FSiMU8JVqKRrGMIfCiNExT9tOxRimO4zbRtp+KMUBcZtoxT8UYphcZijFPpMUBcbijFOxRigLjcUYp2KMUBcZijFPxRimO4zFGKfikxSC42ilppOKBhSkU3ePWjdQAjHFRgs77Y1LMewGaciPPMsUf33OBXUWFlHZxBYx8xHzN3NRKdjKtXVFd2c8NOvmHEBx7sB/Wqt3DPb/66NlHr2/Ou2pksayoUkUMpGCD3qPaM5o4+Seq0KehkHSrcj0P8zV+qlha/ZEeJTmLdlPYHt+eat1D3OOo05toSmlFMgcj5gCAfY//AKqfRSIENZ2oNhTWg3SsjVnxG1VHc1pK8jyTxzc+drJjGcRKB+J5/wAK5s1oa9L5ur3b+shH5cVnd69SCtFI+zoR5aaXkLRV4aPfm0+0i1k8nru21QNUmmaKalsxansv9d+FV6sWP+sP0oew3sXwaXNMzRmsyB+aM0zNGaLBYfmjNMzTzHIF3FGx64oEGaM0zNGaLDsPp6dahzzUsXLCgTO00xdsaj0GK11HFZunj5RWoo4rnZ5NR6hikxTsUYpGdxuKMU7FGKAuNxRinYoxQFxuKTFPxSYoC43FGKdijFA7jcUYp2KMUwuNxRilqF5Oy1nUqRpq8jOpVjTV2OZgv1qMuT7UIjO2EUsfYVbi06VsbyE/U158686mi0R5tTEzn5Ipkk9STSVrrp8EYzIxPueBUclzpdr/AK2e1QjszjNYStHWbSMYpy+FXMzHpn8KcEc9Fb8BU0virRIPlN4ufRI2P8hVSTxzoif8tZj9IjXO8XhVo6sfvRusHiJbU39zJfLf+435UhBHUEfhVVviBoYHMk//AH6NKPiD4eP37qVfrC3+BprFYZ7VF96K+o4n/n2/uLNJSReL/DF0cDUbYH/porJ/6EBV+CfR73/j0vbWX/rjOrfyNaxlCfwST+ZlOjUh8cWvkUqfHNJH9x2X6GrsmmHrFIMehFVJbaaL76HHqORVOLRlcr6v5mo2YhcpvVtyuR7Vs6fdI1tEkrgSqoDA9zWTRTU2gOjxnOe9ULyxBy8Iwe6jvVGC6lhwFbKj+E9K07a+jlIDfI/v0rSM02Cbi7oyiKMVo6hAP9ag/wB7FUMV6cJ86ue1RqqpHmQ3FGKdijFWa3G4oxTsUYphcbijFLijFADTSU/FGKQ7jKKfijFAXGUU/FGKYXGUU/FJigLjaKdRQFxuKMUuKMUDExSYp2KMUBcbijFOxRigLjcUYpcUce1AXExSYpS6r1NQSXUScswH1NNJszlVhDWTJsVOLoCP5zyKxJ9WiXIVgx9qyLvU5JchTgVX1dz3PFzDNsNCFk7s2NS1YLlUOTWBNcPKxLE1WZyxyTRurqpUI01ofGYnGVMQ/eehJmjNRbqN1bWOUlzRmot1OTLuFQFmY4AHJNOwGjotoL7UoYG+4TlvoK1/E+iR2kZu7QbYs4eP+7nuKn0HQbyyvIbqWSNcfej6nB966HULVL6zkt5CQj4yQPQg/wBK4p1rVE09D1KOE5qLUl73Q8yzRmuzvfC9l9mYwyPE6jO92yPxriGOGIyDg9RXTTqKpscNahOi1zdSTdjpVyyvpLaQMjEYrO3UbqqUU9zKMnF3i9TukvrTWtNlsNQBaGYYdckHrnqPcVrl4NP0OKxsAI4VURouSSF/z/OvMop2jYFTgite11hiFWU5A4rhnhLS5on0mW5pFyjGv0N/FYHiCRre5VgMqy1rQXscgGCKzPEjrNAkcahnB3Z9BXi57gpYvCSpx3Vmj6PHyhicM/Zy13RkJqHyHd96pFvTI0apksTkioYdGvJokkjUbG55bBra0fRDayCW4ZWcchR0FfA4bIsbXqqDg4rq3t/wT56hg8VVmo8rS7s2IlKxID1AFOxTsUV+pwioRUV0PtY6KyG4q3pQ/wCJlbf74qtVrS/+Qjbf74olsyar9x+hfxSYp1FZnHcbijFLRQFxMUYpaKAuNxRinYoxQA3FFOxRigBtFOxSYoASjFOxRimAzFGPan4pMUBcbijFOxRigdxuKMU7FFAXG4oxS0UBcTFJinHiq89wkQJJFJyUdWNJvREtNLqOprl9a8VWlhlXlBk/uLya5ufxfcycxQhQem85P6V5mIzahQdm9T0aGWV6yuloeleavrTgwPevKl8U34PIiI+h/wAav2fjB1YCeIgeqHNc8M9w8nZ6HRPJq8VdanpGBRisHTNet7tR5cik+ncVtxTLIMg161LEQqq8Hc8upRnSdpIfijFOHNGK2MrjMUYpxFGKAuNxRTsUhoHcic4FNghe5cheFHVvSkn6GtPTowlonq3zH8amTsFSfJG63LcWj2wUb97nud2KgvNGXyy1sxDD+E9DWvAwaJT7U49Ky5meYq9SMr3Oa8OxltQkLjBjUjB7HNdKKrLbKt6blOCy7WHr6GrI6Um76ir1fay5haKKKRiFFFFABRRRQA16wtZbCGt1+hrn9aOEP0q4bnRh/iPD71t91M3q5P607SzH/aNv5/8Aq943fTNQSnLE+pqPvmvVtofZ2vGx9G7rX+zc/u/s/l/hjFfPmqGP+0bnyceXvO3HpT/7Uvfswg+0y+V/d3cVS+tY0aPs76nBgcC8K5NyvcXNWLI/vG+lVqmtDiX8K2ex6DL9GabmlzUWJFzRmkzRmiwFiyCtdRh+hbmuvdIzCVIXbiuIBwcg4NWm1C5aPYZDjpUSi2znrUXUaaZFPgTOF6A8VHmkznrRmrsdCFzzU8J+cGq+aljNDE9jvdO+6K1QOKyNMbKj6VsLyK5meNU3CinYoxUmdxtFLijFMY2jFOxRSAbijFOooAbijFLRQFxMUh4p1RSbpHEcYyxqak1CPMyKlRQjzMidjI+1MnPYd6u2+ngKXuG2gckZ6D3NVtW1LT/DGnNdX8g3kfKo+859FFeM+K/GWpeIJWRna3sv4beM8H/ePc/pXmTld809zzHzVXzM9XuvGujWsj29g32uVBz5H3B9W6flmsO98YalPkQeXbr/ALIyfzNcXotp9lsl3D95J8zf0FXnYICWOBXxGZZxXq1nToStFaadfnufS4LLaUKalUjeT7lm4vLq5Ym4uJpSf77k1WY4FNt3acsY43KAZLY4pJW4rxasKif7y933PUiktIlaZqozNVmZqpStWlNGsUV5T1qpIankNVZDXZBGqIZDUBYqcgkEd6kc1AxrpiWjZ0nxXrekODZajOqD/lm53of+AtkV3ugfFs71i1yyGz/nvbdR9VP+NeS0V20cZWo/DI5MRl+HxHxxV++zPpvS9R0jxDCZdNuYpSPvbDhl+op1xYSR5Mfzr7da+abO6nsp1ntJpIZl6PGxUj8a9M8J/FOaHyrbxDH50Y4+1RjDgerDv+GPxr16GZ06mlVWffofPYvIqlL3qD5l26/8E7/vg0Vp28ljrNqtzZTRzRN92WM5/P8Awqnc2skB55X+8Oleg46XWqPCd07PcdbXjxDa/wA8foaWQJndEcofzFVaBwcjrWtGu6b8jSjVdJ36FjFGKI23j3FOxXqRkpK6PWjNSV0NxRinYoxVFXG4oxTsUYoC43FJin4pMUBcbiinYoxQFxtJin4oxQO4zFGKdijFAXG4oxTsUYoC4zFGKfijFAXGYoxT8UmKAuNxUckioOTim3lwtvEzucAcmvPdb12a8kZYmZIemB/F7mt6NF1XoeVmWa08DHXWT6HV33iG0t2K+ZuYdQvNYdz4rkYkQxAD1Y/0rlSxPWprWPzZOfujrXfHDQirvU+NxGfYuu/ddl5Gx/a2oXf/AC18tPVRilDnqzM7erHJqEEAYAAA6UbqfKuiOGeIqz1nJsmLk9SaTdUW6jdRYyvcl3U6MF3Cr1JxUG6pLebypkf0OaTQK19TVk0iRId4YEgcissnB5roZ9Wt/sxKtliOlc0z5Yn1qKfM/iNqyhG3IP3VYsLxrK8iuEVWaM5AbpVPdRuq3G+jMlJxd0dq3jNfJ+SzbzfQvx/KuqglWaCORSCrqGB/WvIN1bNh4ku7Owa1AV02lUZuqZ9K5amFVvcPRoY9pv2ruP1fXb278y3klUQhiMIMbsetZG6ot2TRurpjBRVkefOpKbvJkyncwHrxXct4KQ6OJ0mJn2b8Hp0rgA2CCK6VvGN8dL+x/KPl27++KyrRqO3IdGFnQipe2V+xgPlHKnqDik3Y6VEXycnqaTdW1jmuWUmZehIqUXbE/Nz9ao7qN1ROjGorSVzaliatL4JWNyDWHQAYGAMAVfg1pD9/iuU3Uu6k6EX0O+jnWKpfaud3b3sco+VhVoYPSvP4bl4mBViK6PSNVEhCSH5q56lBx1R9Jl2fRrtQq6M3sVZ0sf8AExtv98VWUhhkdKt6Z/yELf8A3xXLLZnv1HeD9C/ijFOxRiszjuNoxS4oxQFxpFGDTsUYoHcZijFPxRigLjMUYp+KMUBcZijFPpKAuNxRinUYoAbijFKRRigY3FFOxRigLjaKdijFAXG4pGIUZOKV2CjJrmvEevwabbs8j4PQKOpPoKxrV4UYuUma0aMq0lGKL2rarDZwtJK4RV6kmvMPEHi+e9Zo7Fmii7v/ABH/AArG1vWLnVpy8zFYwfljB4H+JqpaQ+Y24/dX9a+Px+azrtxg7RPrMDlcKKUp6yJ7SE58yTljyM1bpKWvGPZCiiigBUd43DxsVYdCDg102i+KJIGEd5kjoHH9a5ikrehiamHlzU2YV8NTrx5Zo9m0/UI7mMMrAgjjBrRBBFeNaRq0+myDYS0XdP8ACvSND1mK9hVkcEHt6V9hl2awxK5ZaSPk8flk8O+aOqN7FJilVgwyKWvYueSNxSEU/FJigLlScVq2LBrSLHZQPy4rPlXIqbS5NpeE9fvL/WonsFVc0L9jXtZQjbT0NXqyqniuGQYPzCszz5076ovUlV/ta4+6c0iXBeRVCgA0WM+SRaooopEBRRRQAUUUUANfoa5/WvuGugesLWh+7b6VcNzow/xI8HmGHYehxUdWdQXZe3C+kjD9aq5r1lsfaR1QtFGaM0FBW/4b06G7hkecHO7aCDjHFYGa6fwwlzCjebEVgf5lJODn6VE9jDESahoyvqdi1jKBu3I33W/pVQqQMkED3FdrLDHKyNIoYocrntVTWLmO2tHDhS7jCqf51lGfQ5oYlu0bXZyeaM03NGa2OwdmjNNzRmgB2aM03NGaAHZqRDzUOaehpMGd3ob7raI/7Irfj6Vy3huTdbIM9Miuph+7XLPc8eurSY/FGKdijFSc9xuKMUuKMUBcbijFOxRigdxuKMUtFACUUuKMUAMY7QTTbm6t9F0qfUb47VRdxx1I7KPc8VKsfmSInYnJ/CvNPjNrLyXtvpET4iiUTSgd2P3c/QfzrixM7P0OLEPnmoHE+Jtcutf1SS8u2OOkceeI17AVV0q3+030aH7oO5voKqVveF4v9fMR6KP5n+leFmWIdDDTqJ6/56HTg6SqVYx6G8cY9qfp1kdQm3y5FunQepqvLullit05aQ/pXVW0KwwpEg4UY+tfL5bhlb2svkfTTl0GvCotHjjUKu0gAdq5OZuua7qOPIwa4vWLdra6dSMKScVpmdFtRqCpSTbRlzNVKU1ZmaqUprgpo60iCU81VkNTSNVZzXVBGiInNQtUjGpRYzyQtNChliX7zR87fqOoroii72KlFFFMYUUVry6S76FbX8ILDDeYB2AYjNNK4m0txPD3iDUfD935+mzlM43xnlH+o717n4M8a6f4mi8k4t78D57dznd6lT3H6ivnanwyyQyrJC7RyKcqynBB9QRXZhcdUw7tvHsefjsspYxXeku/+fc+nryx2gvB07r/AIVQrl/h58Q01Ax6drrrHeHCxTnhZT6H0P8AOu8v7LfmSIfN3HrX0VOpCvHnps+LxOGqYWfs6q1MxG2tntVocjNU6sW7ZG09RyK7MLUs+RmmFqWfKyXFGKWiu87xuKMU6igdxuKMU6imFxuKMU6koC4mKMUuKMUBcTFJinYoxQFxuKMU7FGKLhcbikxT8UYouO4zFB4Bp2KZLxG30oE3ZHEeOL8jbbKfvfM307VxhOa1fFMxk1ebP8OBWPmvcoQ5YJH5fmtd18VOT72H5rRssLAPc5rMz71es3zFj0NXNaHDDcubqcyuqhmVgp6Ejg1BmuwtBFeaZEpAZCm3p0PSuecuSx1UqftLo5TdRuraj0JBDmaYh8ZO0DArBYgMQDkA8H1pxkpbCnTlC3MSbqN1RZozV2IJd1G6os0ZosBLuo3VFmjNFgJd1G6os0m6iwE26jdUO6jdRYCbdRuqHdRuosBNuo3VDuo3UWAm3V6B4N0nTNV8OMk8SPP5jb343qe2D1xivPbYJJcRJK/lxswDP/dGeTXq1jrWgacltZ2E0R8wqg8oZ5PdjXHi3JRUY3uehl8YOblNq22vmcz/AMIPfiKV3ngTYWwGJ5A7+2QK5EnDEZ716R8Sb65s9Pt47eYxpOWSRQOWAA715juq8NKdSPNJmeOp06U/Z01tuTbqVZmiBZTggZqDdUN1LtiIzy3FdPLc4+bl1R33hrUhe2ilvvjhh710umf8hC3/AN8V5d4Numi1ER5+Vxz+Feo6VzfW59WFeZiqfs5Ox9/k+MeKwl5brQ0sUYp2KMVxnbcbijFOxSYoAbijFOIpMGgBMUYpcUYoATFGKXFGKAuNxRinYoxRcLjcUYp2KMUXHcbijFLiimFxuKMU6jFAXG4pjsFXJOKWVwikk1yPivxLDpsB5DSHhUB5Y1z4jEwoQcpM6MPQnXkowQ7xX4ih023bLZkPCoOrGvI9T1CfUblprhiSeg7KPQUzUL2bULp57lizt+QHoKrV8TjsdPFS/un2eCwMMLHzHxoZHCjqa1I0CIFHQVBZw7E3H7x/SrVeez0UgooopDCiipLaCS6uEggUtI5wAKaTbshNpK7I6K6q98C6taWDXTqhCjJVTk1yuCOCMEVpVoVKLSqK1zGhiaWITdKSdgq1p1/Np9wJYTx/EueDVWiojJwfNF2ZrOCmuWS0PV/D2tRX9urK3PQr3BroVIYZFeI6bfTafcrNCf8AeX+8K9Q8PaxFfW6Orde3cGvsMrzNV1yT+I+QzPLXQfPD4TfopykMOKMV7p4txjLmqzBo5A6cMDkVcIpjJmkyoysW7eVZ49y9R1HcVLjPSsrayPuQlSO4NMlnncqskrFSRketQ4mfsbv3Xoa9KDggikFLUmBejuEYcnafQ0/zE/vr+dZ1FIydJF17lB0yfpTI7oMxDAAdqq0UD9kjTHP0paz45mj4HK+hqcXSHqDSMnTkidqwdeOY2Qde9aktySMRjHuayb5dyn1qo7m9CLUrs8Y8Qx+VrF0vq278xmsw10/jm32X0coHDLtP1H/665c16sHeKZ9fQlzU0xaKbRVGpZsBF9th+0HEQYFia6+fVrKGIsJlbjhUOSa4eiplDmZjUoqo02z0fT7lbuzimTgOOnoa5bWAE1KZV6Zqlpd/PaBlhfAJzgjIpZ5nnlaSQ5djkmoUOVmVOg6c2+glFNzRmqOgdRTc0ZoAdRTc0ZoAdmnKeajzSg0wOl8MXGHeM/7wrt7VsqK8x025+z3KP2zg/SvQtNnDIMGueotTzMXCzua4HFBFIhyKfisTzxmKMU/FJigLjcUYp2KMUBcbikxT8UYoC4zFGKfRQO4+0AMhPfFfPXjK5e78V6tLIST9pdBnsFO0D8gK+hrfiT6ivAvHGmvZeK9TjYcNO0q49G+YfzxXn4tanJPSoznq6nw+m3TUP94k/rWh4w0Gxi8P2V/pcAjGVDkEnKkdTn3xVTTB5elxeyE18txA39XjHu/0Z6WUtSqt+Ro6DGZ9SlmP3YxgfU8f411USVheFY8Wbv3ZzmulhXpUYemoxUV0PXqysSxpWfremrcxFypK4w2OoPrWvEtWUWu90VUjys4vauEro8n1LSLmElolM0fqvUfhWFOGRiHUg+h4r2q50lJfmhPlt3Has240aZlxJAkq++G/Q15k8rad4ndTx0XueSW1q145jhdBL/CjHG76HpUN7pt7a58+1lUDvtyPzr1iLQLXzQJtLXB/iWAZHv0rVfRZgMxOrD0I2mqhl8rFvMIxZ4Axp1tczWswlt5GjkH8SnmvZr/w9HKxa60+ORj1bywT+YrJk8KaWT81kV+hYUnhZxN442nJHJ2WraZqeItbtI0lPH2hBtyffHSrN14MSRBJp14GQjKiTkH8RXUWXhvSreYP/Zsc4/uyZautTT7SS2UR2q26gYCquzH4Ct6eGdRe8c9XGKnL3L2PCr3Q9Rs8+bbOVH8SfMP0ruvCUONFskZcg5yCPVif611txpJBzDJx6N/jUdrYtE5eUDcOABULDOEhyxaqRPMPGnh/+zLj7TaqPsch6D/lmfT6VzFe36tbJc2c0TruVlPBrxnULf7LdPGOVz8v0rlrLlnY68NV542e5XHHSvYPhh48M/k6PrUv70DbBcO33vRWPr6HvXj1XtEtGvdYsrZc5klUHHYZ5P5ZrXC150aicCMdhaWJotVemt+x9K6la4/fRjH94f1rPRtrg1NpWtW0upyaRJKPtiRCVVb+JenB9f8AGi+g8iYgfcbla+qun70T4C0oNX9Sx2oxTLY7oh7cVLivVhLmimerGXMkxuKMU7FGKoq43FJin4oxQO4zFGKfijFMLjMUU7FGKQXG0U7FGKAuMop9JigLjaKdijFMBtRzjMR+lTYprLlSKBPVWPH/ABIpXV7gH+9msvNdV47sGivBcKPlf5T9RXI5xXvUJKUEz8uzCk6WJnF9yTNSW8vlvz0PBqvmjNatXONaHR6P5D3qfaWURgZ+Y8E9hXTpqFqbiO3jkVmbpt6D2rzqKcpgdR6VZjul3AhipHT2rmqUOZ3OqlieRWSOt8TTSxxRBJGVHyGUd65vdRcX0t0FE0u/b0yRUO8eopwhyqwVanPK6Jt1G6od49R+dG8djV2Mrk26jdUO6lU5IHvRYZLupN1eweGPCml/2JbvPAs0kihize9eeeOdMh0jXHgtv9Ww3Aelc1LEwqTcEdtfA1KNNVZPRmFuo3VFuo3V02OIl3Vf0qxN+0oD7NgznGec1l7q6Lw1BcRkzEAQyDHJ5PuKio+WN0aUY880mZV7byWc5ilAz1BHQiq+6u4kSHeJ5FXcgwGbsK5bX72G6ul8gAhBguB941FOpz6WNKtFU1e5Q3Ubqi3VG86p3yfQVtY5r2LO6jdVFrpv4QKb9pf/AGfyp8jFzo2Lm+ublI0uJ5JVj4QOxO2q+6qH2p/QU1riQ9wKFTsDqX1ZfeVUGWP4VSllMj5PTsKhLEnJyTU1pbS3UojiQszdhVWUdWSrzfKja8HwtLqqMAcICSa9Y0kYvLYf7QrmfC2jDT7cF+ZG5Y11WmjF9B/vivGxdRTk7H6Hk+DlhcI1Pd6mjiilxRiuI7BuKMU7FGKB3G4op2KMUBcbijFOxRigLjcUmKfijFAXGYoxTsUYouFxuKMU7FGKAuM20Yp2KQkCncdxMVHK4jUk0y4ukiUksK4Txd4vjslaG3IkuD0UH7v1rkxOMhQjzSZ1YbCVMRJRii34u8TRabAVB3TNkIgPX/61eSX13NfXLz3Dlnb/ADim3dzLdztNcSF5G6k1DXxmNxs8VK72PtcFgoYWFluFT2kXmSZP3V61CoLMABkmtWGMRIFHJ7muFnckPpaKKkoKKKKACt7wHLFD4ns3mIC5xk1g0KSjBlJBHIIrSlP2c1PszKvS9tTlT7qx9J38sMVlLJMy+VsOc9MYr5zv2R72dohiMuSo9s1Ym1nUJrb7PLdytDjG0txWeK78xzBYzl5Vax5OT5TLL+ZyldsWiiivMPbCr2j6jJpt0JEJMZ+8vrVGirhOVOSlF6omcI1IuMtmey6JqUd5bo6MGDDINbA5FeOeGdYbTrpUdv3Dn/vk16xp90s8QIOa+2yzHrEws90fEZngXhammzLeKMUtLivWPLuRlarzpVzFRumaRUZWLFtJ5sIb+IcMPepazULwSbk/EdjVpLyI8MGT8Mis2jKUGnpsWKSmfaLf/ntn2Cn/AAqCa8AUiBSW/vN/hSsSoyfQt0VV0+QvBhidy9c/zq1Qwas7BRRRSEJUNwu5TU9VL+byVjK8knoe4700VBNuyOH8cWXm2DOv3ojvH071501ez6pClxbsRhkYYP8AhXkOp2ps7yWBv4DwT3HY134eV1Y97L6t48j6FSig0ldB6ItFJRQA+Ntrg/gatZqlViF8rtPUUmJkuaM0lFIQuaM0lFAC5ozSUUALmlzTaKAJUbkV1XhvUeBC7fMvT3FciDipoJmjcMhww5BqZRujKrTU1Y9atJwyjmrqkVxWiausyhWOJB1HrXU21yrqOa5ZRaPFq0nBl2ikVgadUGAmKMUtFACYoxS0UBcbijFLRQO4g+Ug+lcT8UdENzHDqsC5KDy5QPTsf6fiK7ilKRyxPDMoeJxtZT0I9Kwr0+eJhWi37y6Hmmjf8TPwbc2LDMkSlR7/AMS/4fhXORjbpwA7LXcw6U/h/XGjGWsrrIjb0I5APvWNq+irBFdMJlRBuZVx264r5XOqMp0otLZ3fodmUTSrSXdE3hlNulxH+8Sf1q34i1iHw/oV3qVwhdIFyEHV2JAVR9SQKj8PLjSrX3XP51evtNh1FrP7SCyW04uAnZmCsBn6E5+oFRhkuVHrVnrqc14S/wCE71GdLzWZdM06zbDC08gyS49D8w2/mfpXokYqGIdKsoK9GOpw1JXZIoqQCmqKkFbRRzMAKXFKKKsgTFMZc9cVJSGhjRx/ivwRa+ImZ7jU9Xt3P3Rb3RRF/wCAdK5TQI9f8DeJLXStY1CXVfDuoSeVbXc3MkMx+6jE88ngckZ6Y5FesNVO+s4L2Aw3USyR7lbDdipBB+oIBzWbN4VXbleqGSCqsoq44qrKK5qiNqbM+Za8f8WQ+RqtxEf4XyPoeR+hr2OYda8o+Iahde4/iiUn+VeVioXsz1sE/escvXZ/Cuz8/wAQtcEfLbRFs+hPA/TNc1pelX2qSFLC3eYjqRwB9T0Fem+GtEvdA8L6kRCJNTnB2qjA9sLz7Ek08FTbqKbWi1HmlZRoOmn70tPv/wCAcPquv3C+NZdVs5NskUw8o9iq8AH2IHP1r3qxvYdd0C3v7fpIm/GfukcMPwORXzO8UkVy0cyMkqthlYYIOe9etfBTUm8y/wBLkY7CvnoD9QG/mK9PK5uXPzdWeJnlKMPZxj0X4He2RyrD0NWcVDbx+XPOnZTj+dWMV9Hh/wCGjgoP92huKMU7FGK2NrjcUmKfikIoC43FGKdijFAXG0Yp2KMUDuMop+KTFAXG4oxTsUYoC43FGKdijFAXG4oxTsUYphcyNd01L+0eNxkEflXkuradNp9y0cq8dj2Ir28jIrL1fR7fUIikqBs/pXXhsT7LR7Hh5vlKxi54aSR4rnHWjNdTrHhG5t2LW37xPTvXOT2c8DYljdD/ALQr14VYTV4s+Hr4Sth3apGxDmjNJsb0o2N6VZzWYuaM03aw7UmSOopisPzRuI6HFMzSZoAsLcOvU5FTpcKfY1QzRmlyoak0er+HviGljpaW13AXeNcKwPWuP8S61JrepvdyqEyMAegrmlkZfumpVn/vD8q54YWFOTnFas7KmNqVYKnN6It7qN1VxKp/i/Onbx6j861sYXRNurbXxDIlusccCKyrgNuJ/SudMijqRTTOo6ZNTKmpboqNVw+FnaWes281hi4lVZgpDBv4jjtXJPMq5z+Qqm0zN3wKZmiFJQbsKpiHUST6E8kzN3wKjzUeaXNbWMG7j80ZpqqzdBWlZaNe3ZHlwtg9yMCk5KO5pTpTqO0Fcz8+lPjjeRgFUknsBzXaab4LZsNdSH/dX/Gur07QLSzA8uJQfXHP51x1MbCO2p7eF4fxNbWfuo4HSfC91dMGmUxJ7jmu70bQrfT4wEQbu7Hqa2Y4lQYUACn4rz6uJnU06H1eByehhPeSu+4xVAGAMVZ0/wD4/oP98VDip9PH+mw/74rmlsz1J/CzSxSEU6gisjiG0UuKMUDExSYp2KXFFwuMxRinYoxTuFxuKMU6mkgUXC4YpKhmu44wctWPqXiG1s4y00yRgd2IFY1K8KavJm1OjOo7RRuswA5NQyXKIOSK861T4hWqBhah529uB+dcnf8AjPU7rIjKQKf7oyfzNeXXzqjDSOp6tDJK9TWSsew3es28CkvIqgdya5TVfHdjBlYpTM3pHz+vSvKbi6nuWLXE0kjH+8xNQ15NbO6s9IKx7FDI6MNZu51Gs+Mr6+3JbjyIz3zlv/rVzDEsxZiSxOST3pKK8mrWnVd5u569KjCirQVgooqe1h81+fuDrWRqT2UOB5jDk9KuUgGBxS1JaCiitCx0bUL+ymu7O2eaGJtrleoOM9O9VGEpu0VcidSFNXm7Iz6KTPtS1JYUUUUAFFFFABRRRQAUUUUAIa7PwVrhRhaTt8w+4fUelcbSozRuroxVlOQR2rowuIlh6inE5sVho4mm4SPereUSoCDU2K4Xwj4hW6QRzECZRyPX3FdvDKsiAivu8LioYiClFnwWKw08PNxkh+KQinUYrrOa5GUqMxVYxRikNSsV/KoMfFWMUmKB87KuHjfdGcEfrVmO6jb/AFmYz+YoZQaiaIHtSauDtLcugqwyrow9mFI20DLPGB7sKoGAUggFLlJ9mu5Ze6jX7mZG7Y4FVGVpmLSHJNTLEB2qQLimkVG0NjMniZAShx6jsa4LxpZbwt0seHThyO4r02SPctYuq2SyRsCMg8EVrTlyu514evySTPG2ptaWtae2n3jRnOw8ofUVmmu9O578ZKSuhc0UlbnghIZPFOnrcBShfgMMgnBwPzok7K4qlTkg5djEoBwcjrXqvjvwhHdwLd6RbKl3vAdIxgOCcZx0BGRz9a5HVfBGqaZpz3tw9qYoxudUkO4fmAO/rWcK0ZI5aOPpVYp3s30MFHDLkU4GqiMVOQasK4bkVbR1nRWOipLah5GIZhkYrGvIDbXDxE521tWOtxR2oSUHeo7ViX1x9puXlxjcelRG99Tnpe053zbEWaM03NGas6TY8NRJLev5gDAIeCM9wKta7pcUcBuLZduD8yDoR7VH4fsLhZUutwjQjoRksK6M4brgj0rGUrSujzq1Vxq3izjF0y9aLzBbvt69Rn8utVTlWIIII4IPauw1DUoLNWDMDKBwg6+1cbI5eRnbqxJNXFuW500akqmsloTwzMjhlJDDoRXSaVr+3CXBwf7w6VyWaer4pyimVUpKa1PVbTUVcAhgQe4NaUdyrd68ktL6a3bMUhHt2rcsvEhXAnXHuprCVLsedVwTXwnoyyA08MK5Sz12GXhZVz6E4NakWoqQORWTi0ccqMomxx60Yqgl4p7ipluQe9TZmbi0WcUYqITA96eHBoJHYpMU4UYoEVNWf/iXODjIIwce4ri/Frxw6ebyQ4UKVI9SeldzdxedbyR45YcfWuS1GwTVdKubCfIDrwR1U9j+deJmdJt8q+0tPVG+HcaTVVdHr6PcxvBdwLnw/Zv3AKH8CRXTRVheH9PTS9PjtI2ZghJJbqSTk1Y169u7HSZZtOtnubrIVERd2M9yO+K8ek+WOvQ9avaUnym+JEQAuyqPUnFWYmVgCpBHqK8107wRdapm78SahcNcSc+Ujfd/Hp+AGBVqfwXqGkqbnwzq1ws6c+RM3yv7en5iumFWdr8mnrqck4R25j0dKkWuW8D6/ca1aXEeoWxt760fy5lxgE+vt9K6gV2U5qcVJHLOLi7MdRRRWpmFIaX6VxPi/wAcLpl6NN0m2N9qZIUqMlUJ7cck+1Z1Kkaa5pFwhKbtE7JjUb156mp+PzH5x0y12dfLIAb/ANCzVnR/HkbXf2HxBaPpt7kAF8hDn68j9R71h9Zg3Z3XqbKjJbWfodi9VZasuQRkd6rS1MzSmUZ68l8ZzDUvErRWg80qFiAXu3f+eK9Vv4Y7mFopd2xuCFYrn8RWFDpdjp74sraOM92xlvzPNebXTloephpqGvU0fDMdvpelWlipzIB87BeGY8n9a35OMAVjaNDvuDIw+WMfrV7U72Kxsp7q4YLFEu4k9/QV20ny0rv+keXWj7TEpLW35s8w8dRpN4xkEYGViUvj1xx+mK0/hmjQ+M7HZwGWRW+mxj/MCsexSW9kuNQuQfNunL89h2rvPhjp2dUuLxl+WGPYp/2mP+GfzrqwULR5u7ucWZ1eapy/yq39fM75kxPKfU/0pcU9+XNJXvwVopGVNWikMxS4paKo0uJijFLRQFxuKMU6jFAXG4oxTsUYoAbijFOxSYoASilxRimA3FGKdijFA7jcUYpcUYoC4mKTFOxRigLkbxq33gDVSbTYJfvIp/Cr9FNSa2IlCM/iRhSeHLB2ybeIn3QUreHbErj7PF/3wK3KKv2s+5j9UofyL7jmpvCmnuD/AKOg+gxWVeeCLVwTFvQ+xrusUmKuOJqR2ZjUyzC1FrBHkt/4NvIcmFlcfka567026tGxNC6++OPzr3lkBHIqrc6dBOCHRTn2rqp5hJfErnkYnhulLWk7HgjAjrTc16zqng20uMtGnlt/scfpXH6p4PvbYkwgSr+Rrtp4unPrY+fxOS4nD62uvI5bNGamubOe3fbLGyH0YYqs3y9a6k0zynFxdmh+aM1F5gp2aZI/NGaZS80AOzRT4IJJnCRqWY9gK6/QPB0twQ96Ci/3R1P1rKpVjTV5M6sNg6uJly00cta2k1y4SGNmY9gK6jS/BtzOQ1yQi+g5Neg6bottZRqscaqB6CtNUVRgAV5tXHt6QPq8Hw5Tj71d3ZzWmeFbO02t5YLDu3JrditIoxhVH5VaxRiuGdSU9ZM+io4WjQVqcbDAAOlLinYpMVB0CYpMU7FFAXG4qew/4/YP94VFU9iP9Mg/3hSexM/hZo4oxTsUYrI4rjcUYpcUYoC4mKMUpFMd1QZJFFwWo6o3kVB8xrK1TWreziZpJFRR3Y4rznXviCGLppymQ9A7cL+XeuHE5hSw6956noYXLq2JfurQ9JvdWht0ZndVAHJJxXFa34/s7clLdjPJ6R9PzNeZajqt7qLZu52cZyF6KPwqlXz+IzqpU0pqyPpMNkVKnrVd2dLqvjHU73IicW6f7HJP4muemmkncvNIzt6sc1HRXk1K06jvN3PZp0adJWgrBmjNFFZGotFIOelTx28j9RtHvQBDSgEngZNXktY1HzZY1OqhRhQAPai47FCO2kY/MNo960I1CKFUYFLRUlJC5pabRQA6vUvhNdI2kXVqARIkxc8dQVH+FeY2kYnu4IXcRrJIqF2OAuTjNe2tqejaFp8EUdxAkAwkaRsCTk9cD8816+UQtUdZtJL9T57iCrelHDxi3KT6dLGXceBdPu9Vu7y5eTZM25YojtC8c/rXmviSyttO1u5tLGZpYYjt3NjOccjj0PFeteO7m5s/DVzc2U5hljKfMvUgsB/WvEslmYscknJJ71ebRpUmqcI2b1uRkEq9aLq1J3ivdS9LBRRRXin0gUUUUAFFFFABRRRQAUUUUAOhkeGQSRMUdTkEV33hjxUsu2G5ISb3PDfSvP6Q57V1YXGVMLLmh9xyYvBU8VHlnv3Pe7a6SZRhhVoYPSvGtF8TXViQsxMsfrn5h/jXeaP4mtrxBslBPcHg/lX1uEzWlXVm7M+PxmU1sO7pXR1OKMVWhvI5AMMKsKwboa9SMlLY8pxcdxcUYp2KTFUIbijFOxRigBm2jFPxRigLjcUYp2KMUBcYRVe4iDKeKt4ppXNA07HFeJNHS8t2TGG6q2OhrzO6gkt53ilXa6nBBr3W6gDqeK4vxRoIvELxjbMo+U+vsa6aNS2jPWweK5fdlsecGvQPhx4Xtr+3/tS/DOquVijBwMj+Ike/SuDnheCVo5FKupwQasWmq6hZwmK0vbmGI87I5Co/Q10VIuUbRZ6GJpzq0+WnK1z6AimilLrFIrmNtjgHO04zg/gRXl3xK1+7lvJtHMaRW8bBmKkkycZGfQVh+FvFF1oE8pRBcQTHMiO2CT6g9jVDxDqZ1jV7i9MflCQjCZzgAY61hTocs7vY8/C5c6NfmkrpbPzM+gHB4ptWzaExhkbJx0rStiKdG3tHa56lWvTo253a5GsgPXg0+qtOVyO/Fa2NbFjNKDyM1EJAeuRTs0WEzqV8QWqwqFil3AYC4H881Y0bUxfGVZNqyA5VR/drjs0oYqQykhh0IrN00crwsGnY3PFW37ZDj72zJ/OsTNLLNJK26WRnbplmJpmaqKsrG1OPJFRHZozTc0ZqrFjg1PD+9RZozRYCwJKsw3txEMxyOAPfiq8EYZCWGQfWt/wuqeRcYGcuFOfTH/665I4qE5yppfCcTxUHKUUr8pVg167jHzMr/Uf4Vfh8TOPvx/kapa5poSWFrOM5kbaVXoD6+1VZNGvY4y5VWwMkBua1tFjtRmk2dPb+JoCRvLp9RWxZaxDOQElVj9a8t84DqaVbsqQUzkdDmh0U9hTwUZbHtdvOHHFXF5FcX4JvZruwLXB3MrlQfUYH/wBeuzi5UVyyjyux49an7OTiOxWFqtuYLkToPkY8+xrexXP+K/EulaHZOb6VJJWGFt0ILsfp2HvXHjIwlTbm7W1uFDmc+WKvfoZ12ojl8wfdbmmrLIsYlMbeUTt3Y4rnvB/iQ+Iobm0uljiuo/njC5wy/j6cCr73lyIRaM7eSrbtnoa+dbi/3kdn+Z6tCnNXoz3j+XRnQW0yyDg81dQ5rnbNiMVs28uQM1rTnfczrUuV6F5AASQACeTUgNQo3pUgbiuqLONolBpc1mS/2hG5EBhlQ9C/BX6461cg8wRKJmVpO5UYFUp30sJxsrk1UY9LsYdQlvorWFbyX78wX5j+NXCajkkCjJpStuxK/Qc3SsDxXoFnr9g0FyNko5imA+ZD/h6ir9xeFR8vFZNxeOTyxrnqVItcr1OujQm3daE+iWsmm6RbWc9z9okhXaZCMZ54/IYH4VYlaqsVzbtZBfLf7Vvzvzxt9KdvylYyaSsjVU2nqQztUf2P7REjqwDDg+9JM3NVdM1CZtZntlWP7FbxeZNKxxsY8gflya54WnPlfU2qSdOm5robdvAtrAEXqeSfWvPPFepf2/rMej2kg+yQsXmcfxkdvoP51B4l8fSXcclvpUbQo2VMzH5iPYdqy/htFHN4jCTSxwxmI7pHYKF5Hr37VU60KtSNKOxNLDVaFCdefx2b+f8AwDq4LBnaOGCMsThVVRXpmhacmkaYkAwZj80jDu3+eKfp+n2diN1qgLkY8wnJP41bPPJr6ShQtrI+bjByd5DcUYp2KMV2nTcbikxTsUYoGNxSU/FGKAuMop2KXFAXGUU7FGKAuNpKfijFAXGUU+igLjKMU/FNxQMTFGKdg0mKAExRilxRigLiYpMU7FGKAuJijFLijFAXExSYp2KMUBcbijFLiigYmKY8SuMMAakooFuY2r6damynlmRdqIW5HoK8els1nnYgYySeO1es+Obk2+gSqpwZmWP8Op/QV5tbLlifSvPxmNrUqijTlaxxYnB0KqfPFMyX0pv4W/MVs2Hg+9ubSOZCm1xkZzU22vVtMtxBp1tERykSg/XH/wCuu3A5riKjak9jy45DhZvax5bH4HvSfmdAPbJrVsfAagg3EjMPQDGa9G2j0pcV3yx1V9TenkOEg72uYWm+HbOyUeXEoP0rZjiVBhRipMUYrmlOUndnrUqMKStBWG4oxTsUmKk2ExRilxS4oAaRSYp+KMUBcZijFOxRigLjcVNZD/TIf94VHiprMf6XF/vCk9iZv3WaVFLRWRxXExSHinHis3VL9LWFmZgABnNTOagrsqEXN2RLd3aQKSxFeeeLPHMNoXhtSJpxxgHhfqf6VzPjHxlNfSSW2nuVhzhpFPLew9veuJJJOScmvmcdm7k3Cj959bl2SRilUr/cXtU1W71OYyXczN6KOFH0FUqTNLXgybk7tn0cYqKtFWQUUUUigzS0sa75ETgbiBmu11/wvAto1xZAxNGMsuchh6j3rSFGU4uUehhVxEKUoxl1OKAJOByfarEdqTzIce3etNdKuoYPN+zSiPGSxWoKykmtzeLjLZ3EjjRB8qgU/NNzRUljs0UgozQA6ikzRmgB2aM0lFAC9aMUlGaANq58SaldaMNMuJhJbjbyy/PgdBnvWNRRVzqSqO83czp0oUk1TVr6i5ozSUVBqLS02lzQIWikzS0AFFCqzyKiDJY4FWLuyuLN8ToQOzdQfxpqLauS5xT5W9SvRRRSKCiiigAoUlTlWIPqOKKKANSx1/ULPAScuo7Pz+tdTpXjZOFuwYj69RXBUmK7KOPr0fhkcVfL8PX+KOp7hp+swXSBkkVgehBzWpHIrjg14HaXlxZvvtpWQ+gPB/Cu08P+MQWWO9/dv0DZ+U/4V9Bg87jO0aujPm8bkU6d5UtUemYoxVKxvo7hAQRzV4cjivejNSV0fPyi4OzExRiloqiRKSnYoxQA2inYoxQFyNlyKp3VsHU8VoYprLmncqMmjz/xJ4eS8Uso2TDo4/ka89vbSazmMU6bW/Q+4r3i4tg69K5vW9DhvIyksYI7HuK6ada2jPVwuN5fdlseRUhyCQRgiurudHl08kFQ8YPDgc/jWbeWazjcuA47+tc8syjTq+znGy7nR/acY1OSSsu5jZrU0+TzIdv8S8VmSI0bFXBDCnQSmGVXXt1HrW+Mw6xVK0d90dGMoLE0rR33Rcv7YjMqD/eH9aoVvxMs0YZeVNZV/amF96g+Wf09q48txj/gVd1t/kceXYt/wKm62/yKlLnHSkor2D2B4cjvS+b7VHRQFiXzBRvFeifDvwjYarpj3l9lySVCg9K5Txpo8eia5LawNuj+8vt7VmqkZScVucdPF06lZ0VujH3j1o3j1qGitLHXYm3inRfvJFReSar1r6bbeXH5jD5mHHsK5cZiFh6Tl16HLi66oU3Lr0Fn/dQ4UZJ+VR61t6Jp0lkDJJL8zjDRjkD/AOvXO3F2I9QjbaHWFs7T3NaU3ibKfuYCH9WbIFc2Bw8qdK73lq/0OLD4epGkrLWWrOmLZrB1zWEjikt4CxmOVYkYC+v41Z0PUUvLVVkcfaF4YHgn3rI1O1M+sTORiMEficV0TnCinKpshx5KUm6vQxMEYyD+NWtOs5b25WGFck9T2A9TWsmlPqMkaQptA4L9gPT3rt9A0OKyiCxrz/Ex6k0UsV7Skp2s2a/Xk6fPazZb8PaetnaxxR/dUdT3966KNcAVHbwBFGBVgCsJSuzxalTnd2Vr+1W8sp7Z2dFlQoWU4IyOor5y8S6Fe6JqcltfhmbqkuDiVfUE19JzSpCuXOPbua5vXbmC9hMN3p8VxB1xLyc+3pXi5tQpVormlaS/rU78txFSjJpK6Z4No95NpWpQXlvy8bZ2n+Idwa9gPk39tDf2pzFMoY+1YOveHPDsWlXN7DJLaXaITHbeeCHPbAPzEc881n+AdXFnOdOumP2ac/IT0Vv8D/OvCpXw8lRqtWlqmejim6i+s0k7x0a7r/gbna28eO1X4xhRVVg0Mm08jsamSTNdS0dmc7l7Rcy2ZejbgVy3xD1jUvD2lf2xYxpcQW8iedCzFfkJxwR7kV0SPUOq2kWp6Vd2MwBjuImiOe2RjNbqWhnTtCalJXXX0PPbD44aK8Y+3abqEEnpFskX8yVP6Ut78cNERT9j07UZn/6aBI1/MMT+leDX9hPZ39zZzIRLBI0bg+oOKl03S5b6/trVCN80ixjHqSBS9q9rn0yyTDOPtFF29dD6x8J6vc61olpqF1ai1+0xiVED7sKenOB2wfxrQuCS3tTbaKO1tooIFCRRII0UdgBgCnOwI5q5O6sfKuzm5RVkZ9z0rIuVYnit2aMN0NVHtgTya5pI7aNRRM+2VsgVddtq4pcLGPlFUNRvYbO3ee5kCRL1J/l9axlKyNL+0ZHqN39nh3Ab5GISJByXc9AK5jxlfDRNFXRoH33t3ma8k+vUfQ9PoPetVL0WNi/iHVEZDt22Nqwwef4j7n9BXl9/dzX95NdXLl5ZWLMSazqS9lD+9L8F/wAEdCn9Zq/3IfjL/JfmV6fEjySpHGpeRiAqqMkn0Fd94B8Fab4o0x7iS9uYZ4X2SxqFPuCD6f4GvUPDng7R9AKvZ2xe4H/LeY7n/wAB+AFa4XKatdKbaUX1NsTmlKg3CzckZ/w18P3Wh6Kx1CRzdXBDNGXJEYHQfXnn/wCtXX07FLivraNKNGCpx2R8zVqyqzc5bsZijFPxSYrQzuNxRinYoxQFxuKMU7FJQFxMUYpaKYxuKMU6jFAXG4oxTsUYoC4zFGKfijFAXGYoxTsUYoC43FGKdijFAXG4oxTsUYoHcbikp+KTFAXG0Yp2KMUBcZijFPxSquTgUBcYEJ6U/wAh8Z2n8q17W3WNAcDce9WcD0rNzOWWJs9Ec2VI60YrYu7VXG5Bg/zqJdPG3lufpT50aLERtdnmPxIuQZrO1H8KmRvx4H8jXKWq/IT6mun8d6fcf8JBIWQ7SqhD6j/Oa09E8DXNxZpJcSLBuGQrDJx9K8StCdWtJpBUmrXucjaRebdQx9mdV/M16zisCPwVc2d/bzI6Sxo4LbeoH0NdEykcGu/A03TUuYdGSewyinYowK7za42inYoxQO42inYoxQFxlFPxSYoC42inYpKAEoxS0UAJipbMf6VH/vCo6ls/+PmP/eFJ7Ez+FmpijFOxSHgVmcJUvpxBEST2rxL4h+Jnu7l7C1ciJTiVgep/u13vxG1r+zdKmZGxI3yJ9T/k14SxLEkkknqT3r5rOcY7+xj8z67IcCmvbzXoAopKXNfPH1IUUZooAXNHWkq3axADew57UmBf0HR5NRuhGDtwNzMeiivT4YysCRyP5hVQCxHX3rzzR9Wl0symJEfzMZ3Z7Z9PrWtpfiaRtQY35CwOu0bRwh9a7sLVpU1Z7s8rH0K1V3S91feX/E+sJb28tnFuM7jDHBAUGuLrV8UXcN3qYe3cOgjC7h3PNZNc+KqOdR3ex2YGiqVJWVm9xaWm0ZrnOwdmikpc0AKKKbSikAuaWm0uaAFopKKAHZozSUA0ALS03NGaAHUUlGaAFoozRQMnsZFjvYHc/KHBP51219brd2kkTAHcpx9exrnPD2mx3W+a4G5FO1V9T711CBUUKoAAHAFenhKb5HzbM8TH1U6q5d0YUPhtDEPOmbzSP4QMCufmj8qZ4w27axGfWun8QahNZqscSgeYDiTPT14rlM+tc2JVOL5YLVHZgnVmnOb0ewtFJmiuU7haKKKACiiigApD9KWigDb8Pa/PpkqpIS9v0xnlfpXrOjalHeQI8bhlIyCK8LrpfBOrvaXy20jfupD8vs1ezleYSozVOb0Z4Wb5ZGtB1YL3l+J7KOaMVFZyebED6ip8V9indXPh3o7DaMU7FGKYXG4oxTsUmKAuJijFOxRigLjCtQyQhhyKs4pCKdxp2MO905JFYFQQR0ridZ0WSyYyRKWgz/3zXp7ICOlV5rVXBBUEdOlZVqUa0bSNOfmVmeNXVolwuGGG7NWJc20lu+2Qcdj2Neqaz4XJ3S2Aw3ePsfoa5O5tiGaG4jII4KsOlc1HE1cE+Sesf62OrC42eH916x/rY5qxuTbSYbmM9R/Wtwqk0ePvIw/OqFzpJHNuc/7Lf40yymlspPKuFZYye46Gt8VTp4te2w797t1/4c6sTCnil7Wg/e7df+HKl9atbSesZ+6f6Gq2a6qSJLiEq2GRh1rnr2ze1kwwyh+63rXVgMcqy9nP4l+J1YHG+1XJP4vzK1FFJivSPSNnRPEmo6NG6WM2xG5KnkVn6hfT6hdPcXUheVupNVsUYpKKTuQqUIyc0tWLRmip7O1e6lCrwByx9KU5xhFyk9EOc1CLlLZE2mWpnk3sP3a/qa1L6YW9uzfxHhfrVmOOO3hCrhUUVh3TyX1z+6VmUcKBXgxbx9fnnpCP9fieEm8dW55aQj/X4lHrzT443kbailj6CtS20hjzcNj/AGRWvZ2WWWK1iyx7KOTXbXzSnD3aXvP8Dsr5lTh7tPV/gZNppoX5p8E/3QeK6bSdGe42vKpWPsvrW7o/hwR7ZbrDSdQvYf4100FoqDpXJGnOtL2mId+yPIqVpVZc9V38jMsNNWNQAoAHSteGAKOlTrGAKdjFdTlcynUchoGKrXdysOEXmQ9B6Vi+K/Gug+FwqatfxpcNjbAh3SYPQlR0HuaytE1y21dpLq2uorlWOS0bhgPQcdK4sXifZJJbs1oUfaXk9kdJt35Zzkmqd7CChq0koxVLU7pIYJHc/KoJOBnivOqOPLdnRTupHk/xL0kandWKbzH5O8llGWwSvQfgaj1DSYbWa3i0+d7lWgEoyd0ijgZbHTr198UeIdcja6kmGC3RR2Aqt8Izc3nxPjurYMYRBJ9pI6BduAP++tvHtWFXL4V6UabVn37Hp4bHTlzxlL3YptLzXTyv+fqd74c1JtTsTa3LFb2NeGYfeHY/41dsjdSPLHJaTK8WNzBSUPuG6fh1rungi2ktGgGOTjHFeJePvixFo9xNY+E5Y7q45VrrG6OP/dHRj79PrXUstklFTndrrb7jyIYpxm/Zx919Ox1Oq+I9K0dlXUr+C3cjIRm+Yj6da5m1+K+izXYieG7iiLYEpUEfUgHNeHTSXOo3cl1ezST3ErbnkkOWY+5rY0E/YNRtrvyIpvJcOElGVP1pywPKvdlqejQxVBSft4Np9nqj0/4g+B28R3S6voUsJnlUeajHAlwAAwPY445pnw5+HtxpWprqetiLzYf9RCjbsMeNxPTgdB+Namn+NbG68S2On2cbn7XHl+MbZMZA9zwQT9K7JmZDhwVPoRiuCaUJPyPSljMVTw6w7doyV13sXDJTGkqqZfeoLi7igXdNKka+rsAP1qXUPO9nbcuPJUDye9YF74p0u3B/0kSsO0Xzf/Wrl9S8X3d0xi0+Lyg3AP3nP9BQqdSeyInXpUt2dVruu2ulx/vW3zHlYlPJ/wAKytD0y61qX+2dfRhYwgvBaqpbdjvt6kfz+lN0HwulrGdV8TNgKdwhkOST/tep9qTU/EV3cX8M1oTbxW7bolXj8T/hXRHBw0ctTgnmVSV4w0T+/wCTOY8X6pf65qZkkt7iO3jysMTIflHqfc1R07w9rGoyBLPTbuQn+LyyF/FjwPzr6G8La3Br1isoCLdRgCWP+6fUe1bmK0/sWNWXPKpe/kd0M59lTUKVNJLzPNvhn4N1jw/eSXV9cxRRSpte2X5y3oSegx7Zr0fFOxRXsYfDxw8FThseZXrzrz9pPcbijFLRW5iJikxTqKAG4oxTsUYoHcbijFOxRigLjcUmKdijFAXG4oxTsUYoC43FGKdijFAXG4oxS4oxTHcbikwafiii4XGYoxT8UYouFxmKMU/FGKLhcZijFOxRigLjamht2lPA496fbQ+Y4z071qIoVQF4FRKVjGrV5dEVUsEA+ckn2pTZIDlM/Q1boqLs5vaS7gBgAUUUUiAooooApXmnw3c8EsyBjESRV0DFFFKyWoBWXqMYEuR3FalRPCruGbnHaqTsy6c+SVzF2e1JtxW8EUDAAx9KgntUkHygBvarUzoWJV9UY+KMVJIhRiD2puParudCdxuKTFPx7UmKY7jcUYp2KMUBcbijFOxRigdxuKMU7FGKAuMxUtoP9Kj+opmKltR/pMf1FJ7Ezfus1MVHOdsZNS4qvenELH2rGTsjijq7HiPxcuzJf21uDwAzkfoP615/XUfEqUyeJnB/gjUfqT/WuWr4TGT568n5n6Xl8OTDQXkLRSZpc1zHaFFFFADoxucL61og1Rtv9cKu5qWNDs0ZptLSGOzRTc0UAPozTaXNAC5pabRQMdmlzTc0ZoAdQKSjNADqM03NLQAtKKbS5pAOpM0maKAHZopBRmgB1FNzS0AXrPVLqziMcLrsznBUGrGm6vJDfNNdMzq42t7fQVlCjNaRqzjaz2MZUKcr3W5t+I7yC7Nv9ncOFDZ9s4/wrFpM0Uqk3OXMyqVNUoKC6C0Ugpag0DNLmkooAUUtNooAdRSUUALUbzm3KSKcOrAj8DTyQASTwKzZpDPOqr0zgCnHfQmW1mfRXh6XzbKNv7wBrXrH8MxmOxiU9lA/StrFfoeHb9mrn5hiLKq7DaMUuKMVsY3ExRilxRigLiYoxS0UBcTFJinUUBcbigrTqTFMLkZQHtWfqOkWt+mJ4lLdmHBH41qUUmk1Zj5jz3U/C11bZe1/0iP0HDD8KwJIijFJEII6qwxXsBWql9ptrfKBcwq+Ojdx+NcVTBp6wdhqR5SFAUAKAB6DFMmgSaMpIoKn1rtb/wAIclrGbj+5J/jXOX+nXNjJtuYmTPQ9Qfoa4506tN8z+8tSd731Odi8OPOxEE6Z7K4waR/CuoqeBE30Y/1FbK5BBU4I6GtzTtZCAJex717OvX8a9TD5o7ctT7z0oZlVStLU4U+GtSB/1AP0cU5fDGpH/lmg+rV6lHeaXJHuFygA7MCD+VZ1/rNqgK2SGV+gdhgD8O9dcsfCKu2i/wC1J9jgJPDVzCuZ5Ylz0AySf0rQtbZLaIJGPqe5q7PI80heRtzHvV7SNHuNTkIiG2IH5pD0H+JryMTi6mKkorbsceIxdSvpJ6GNLCkq7ZBuHXGaktrUsfLt4iT/AHUXNeh2nhmwgUb4zM3cuf6VqwWsUCbYY0jX0QACnHBzatKWnY5ud2tfQ4bTvC9zPh7o+Sn93q3/ANaus0/Sreyj2wRhfUnqfxrTC4pcV2U6EKXw7k8xCsYHapNtOxSYrUVyre3cVpGXldV/3mCj8zWBf395IQwPlxHlfLPB/GuY+K4a4tFVgGjS4QspGRjBH8yK5Tw7q0ug58th9gJzJbsfkx3I7Kfp1r4LFVswznDzq4apyqMmlFaNpd5X3fbb8zspxVNptXuHi/4b2esvJd6WXg1FssVLFllPvnJB9xXCaNoMtnct9pMkNxExRowSrKR2NfSWg3Nld2cVzYkNHMgdX7kH+R9q4f4n2MS3KanZsn2jb5dwuOCP4WPuOn41tkWOq06ShiqnNd2V90+2urd9PIucueXuo5/Sr/UIbiER3FxKwPEW8tu9sV3b77hB52VDDlM/mDXkMWvnS5ncSybmGCUOCf8A61dX4V17Udat1lske4JkZBERljgAkjHbnrXLxJQxdecfZRtFaXW7b6HXhoLlu5anM+LvB+sRTu+mIt3bsSQqsFdR6EEjP4V6B8NbfTPh/wCGZp/EGq2sd3eOryDfwmBwg9Tyc49a5nxV49tNHieFY2k1EZHkHjyz/tHt9OteO6xq1/rt4bjUJmkfoo/hUegHYV6uRV8yrRTxEUorq07v5X/EzxFKmlyp6n1W/iKDXIS2n3MMtr0PlOGz9a47xP4G0jXImYQJaXnVZ4lxz/tDoR+teI6Bd3mk3i3OnzvDKOCVPDD0I7ivcfCXiZNds/3irFeRgeYgPB/2h7fyrwc7wWY4Gt9ehVcl32t5NbW/Duh0eRrkSPIdR0G50e/e1u48Ov3WH3XHqD6VYtbX2r1rxTpcerWBGB9oi+aM+/p+NecnZbpluvpX0eUZt/aNDmlpNaP/AD+ZnWpumxljptw+v6NcWORcQ3SMSP4VB3Fvwx+tekeNdRuo9IkkM0jSMQgJP3c//qrG+HljcPcvqsyYg2NHEpH3ycZP0FdbeRpcIY5rVJEPOHUEfrSxeYfVavIqcpX3aWhNWc8TGEHJJQuld93c8psor2+mEVs0znudxwPqaZe2dxbTlJlYtnAPXP0r2OK2023jCogVR/Cq4H6VFNe2lmd9tZqZD/FwP1616SR5vtXc860XwhqmosC0X2WD/npMMZ+g6mu30zSdL8OJujX7Tfd5G6j6dh/Op4dQubuOUyEINxUKnAxxVaRKZLk3uZOo3c2pXTi4bKgnao4C1lNCUcqexrShXde/VjUt/b4ZWx14/Ggadivo19caVfR3Nq2GXhl7MO4New6LqkGrWKXFucdnQ9VPoa8eEdaeh6jPpF4J4OVOA6E8MPStqNXkdnsUnY9exRiqul38GpWiz2zZU9V7qfQ1cxXoJ3V0VcZijFPxSYouFxuKMU6ii4XG4oxSkUYouMTFGKXFGKAG0U7FGKdwuMop+KMUXC4yjFPxSYoC43FGKdRQFxuKMU6kxQMTFGKXFGKAExRilxRigBuKMU7FGKAuW7AgZHcirwrJhYo2a0opN4rOSOWrGzuSUUUVJiFFFFABRRRQAUUUUAFFFFABRRRQBSuYDJKMdxTks4wPmyTVoDmlp3L9pK1kzOuLUL901TK4Nalw2XwO1UbhfmzVxZ00pN6MgxRinYoxVmwzFFPxRigLjKKdijFFwuNqS24uI/rTcVJbf69PqKTFJ+6zUqvfLmBvpVrFRzrujIrGWxxRdnc+cPiTEY/E8pP8casPzI/pXLZr0P4v2LRX9tcgcHMZP6j+ted18LjIcleSfc/TcuqKphoSXYWlptLmuY7RaM0maWgB8TYkU+9Xs1nVchfcgPfvUsaJs0+GOSZwkSM7egHNRZr0b4NRW0mqXJnCGQJ8gat8NR9vVVO9rnNjcT9VoSrWvY4CaCWBgJo2QnoGGKjzXrHxohtks7N0VFm3EcdcV5LmqxmG+rVXTvexGX4z67QVa1rjs0tNzS5rlO0dRTc0tADs0U3NGaAHUtNozQBPbwSXD7IlLN7U+6tZrUgTIVzWv4TZBLKGwGIGM1a8VvGbeNcgvniulUU6XPfU43iZKuqVtDl6Wm5ozXMdo6lzTaKAFpaTNGaAFpabSigBc0tNzS5pALRmm0ooAXNLTc0uaAFpc1YtrC7uY2kggkkRerKuQKrEEHBBBptNatCUk3ZPYXNFJRmkMWkZgq5Y4HvTJZVjXLHn0rPmmaU89PSnYTZJc3Bl+VeE/nWr4L0w6nrsCkZiiPmP+HQfnWJGjSOqoCzMcADua9s+Hnhz+zbFWlUefJ80h9/T8K78vwrxFVLojzM0xiw1Fvq9jstOh8qBRirlCrgYp2K+5irKx+dylzO43FGKdijFMm4yinYoxQO43FGKdijFAXG4oxTsUYoC43FJin4oxQFxmKMU4iigBuKSn4pMUDG1Fc28VzC0U6K6MMEGp8UYoavowPKvEemvpd+UDExtyjeoqnBJ5nB+9/OvQvGlgLrSGlA/ewfMD7dx/n0rzVGKuD6GvExFP2NSy2Z003zx8y9to21IBkAjoeaXbUEjrK1a7u4oI/vO2P8A69elWVpFZ2yQQrhEGPr7muY8EWwa5nuGGSi7VPoTXY4r0sHTSjz9WZTethmKMU4iiuwkbijFOooAbiginUlAzhfHNj9oWeLgeauVJ7MOR+teL+IUlLRQEFU5LD396+jfENgbuzLIMyR8geteNeMNMkZWubaPdNHneg6n3FfC0f8AhIzGeHqaU6j5ovpr/Vvu7nqUl7aknHdEvw31CaC3uNNMhUbTLF6j+8Pp/wDXrT13E+kXqMeTC/J9ccV5x4I1SSTxtYRJkkl1Ye2xs16vZ6PJrbzWis8cMisjyqOUBBGR2zXm5vhJLNIxo7ytK3nezf4XZ14dxjTlKeyPDPDWgap4x1I29ihW3Qjzp2Hyxg/zPoK940DQ7fwvpa2GmxSRr1kncfvJT6sfT0UcCofF9unhfws1h4cBsIonjBeL7+C6qxz6kdTXL6R4l1ixmG68e8gPDQ3Xzg+4bG4H8SPau7F1MfnNKo8E1GEZONrtSlbztZLsvvOFT5Wm0dPquhaXq0TpqFjbzBurFBu+oYcj868y8X/DG50e3bUtKSSbThy6t9+Ievuvv2r2fw9qGnaoPtESlJFx5kDnmM+vuPQ10cpjMTeZtMZHOemK4MgnicLKTnNq2jg+nr28mvvKq1VK3Kj5LtrXpxW/orS2F5FcQ8Mhzj1HcGt/xhoVvp2ryS2K7bCZiyDsp7r9PSubu7xIEKoRX2sK1LG0eaOsZf8ADMl3i/M9WhuFngSVD8rgEVytl4Tl1nxRdyXCtHpUT7iRx5jHB2j8+TWl8MYrjXNG/do7RwStGzAduv8AWvSItOmijCR27hRwABXzuR5bWwuJqyt7mqXnrua4/FR5Ixj8X5GaIFijWONQqKMKo4AFQyJW4NMun/5ZEe5IFSpoMjf62RVHoozX1SpyfQ8VJnLOnXjin2+kXOoAiGP5P77cD867S10W0gOSnmt6vz+laO1VXsFH6VtHD/zMpI8xgt2gjZHUq4Y5B7c1FONqMT2FbF6fOuJZP7zE1kaodlsw7txXMxGJYoWvY/rn9K2L623WzHH3eag0K2Mt0z44QV0LW4dGXsRikDepyIj9qesftVySAwyFHGGFVNRvINOtjNcHA7KOrH0FBV7iSa/N4aT7TbsDI52iJvuv9a9G8J+JrLxJYia1YJcKB5sDNloz/Ue9fPWqX8uo3TTSnjoq9lHpVrwvLfw6zBJpcrQzg8uOgXvn1HtWtKs4PyNFGyPpmjFc3aeK4Sii6gdX7lMEVuaffQ38XmW5Yr7jFdsasZbMnmJ8UYp2KKsdxuKMU6jFMLjcUYp2KTFAXExRinYoxQO4yin4pMUBcbRTsUYoC4zFGKeelJmgdxuKXFGaTdQAUU3dSFqVx2HUZphcUm+i47EmRRkVFvp0Z3MBRcLFiNM8npWhEm1B71VGAR6A1cUgjI6VDdzkqSbFoJA60Gq80m75R0pGaV2WKKhhkyNpPIqagGrBRUbSgMBUlAWCiiigQUUmRnGeaWgAooqtK+ZDtPSgaVyzmo5JAo9/SoN7f3jTadi1DuFV5zlqnY4BNVm5NXE3huMxRinYoxVGtxuKMU7FJigLjcUYp2KSgBMVJbj9+n1FMqSD/XJ9aTFLZmrikK8U6isjgucJ8RND/tTSp41A343IfRh0r57kR4pGjkUq6nBUjkGvre8gE0TKRnivEviX4SkjmfUbGMk/8tUUdf8AaFfPZvg3L97D5n13D+YqP7io99jzTNGaSivnT7AWikpc0AFSROUbPbvUeaKAL4PHFWbC9nsZ1mtZGjlHRlrMik2cH7tWAcjg8UJtO6BpSVmaOpareanIHvp3lYdNxqmDUeaXNEm5O7eooxUFyxVkPzS5pmaXNTYsdmlzTAa2vC9tFc3snnqrqkedrDjqBVQg5yUUZ1Kipwc30MjNLmtnxDpSWeyW3z5bnaV67T2rMks7mKMSSwSKn94qcU505QbTQqdaFSKknuQ5pc03NGazNSRJHjbKMVPtSySvKQZGLH3qPNFMVluPzRmm0UhjqM0lGaAHZopM0UDHUZqxp1lPqN5HbWq7pXOADwB7n2pL60nsLp7e7jMcqdQf5/Sq5HbmtoR7SPNyX17EOaKbS1JY6jNNpaAFpabRSA9l+HepabD4XEcssSSJneGOCa8q1qSKXVbp4P8AVNISuPSqKuyggEgH3pM124jGSrUoUmrcp52Ey6OGr1Kyk3zi5qC4uBGNq8t/KmXNxtyiHnuap1xpHoNiszMxLHJpKK67wF4abV7xbidM2qNwCPvt/gK2pUpVpqEd2c9evGhB1J7I2fhx4VaR01C8j5PMSnsPU+9exWsAiQADFRabZLbQqqqBgVfxxX2mBwkcNBJbn55mOPli6jk9huKMU7FGK7zzrjcUYp2KMUtB3GYopxFJijQBKKXFGKNAExRilxRimFxMUmKdijFAXG4oxTsUYoHcbijFLRQAmKTFOooC5FPEs0MkTjKupU/Q147dRmG5ljbqjFT+dez15N4lj8rXr1en7wn8+a87HxulI6MO9Whtr80Cn8KlxTLEf6OPYmrGK4o7GjWp2Hg6HZpbv3eQn8AAP8a3sVneGk26JbD1DH/x41p4r2qKtBI5ZPVjcUYp2KMVoK43FGKdijFAXG4oxTsUYoC4wiue1vw5HesZYMJIeq9jXSUmK48bgKGOp+zrxuvxXozSlWnSlzQdmefad4Eij1b7dJbwRXGCDOoG4g9enf3NdvY2cNlAIraMIg547n1NWsUYrDAZTh8A3Kndy2u3d27LsjStiZ1viZwfjawF0lzbtgCZCAfQ9j/KvJ3JtopWnUq8YO9SehHUV7z4mszPa+Yg+ZK8o8TaX56TSxKcupEigd+x/wAfpXx+GqSyjMKuEq6Qm7p+u3+XqjupL21JNbo4TRNXvbHWl1KJsydGTsyf3fpXskupG+023lgc/ZpF3AdwfQ/SvGdqW6ZfGfSut+Hmrfa47/Ty2dgEyD07H+ldfEuD5qP1qno1o/OL7+j/AFLw7XOrmn4vh+0aBdlfvxIZV/4Dyf0zXlvhLQdQ8aa8mn2G5Ih809wVysSZ6n1PoO9ewSWk2qRSWNvjzbhGiXPQEjGfoK77wN4UsPCOiJYWC7mPzTTMPmlf1Pt6DtV8IKcqE4y2T0+4rMZqk1bdl3w3odj4d0i303TItlvEOvdz3Zj3JrSxT8Ulfani3uNxRinUYoGNxVTVX8uxl5AZhtH41dxWLrPzzheoUYrOrLliJuxzsiVz+rvvuNg6Jx+Nb+o20hjZ4ZHVhyRng/4VzMgJOTzznnvXnkxOg0e0+z2a7hh3+Y1fC1l6lr2n6XbxteXCq7IGWNeXYY9K8+1/xte6gHhss2lueMg/Ow9z2/Ci41FyOs8WeI9O09GhAFzegcIh+5/vH+leX315PfTmW5cs3QDsB6Cq55OScn1q7pGk3mr3Pk2URcj7zHhV+ppG0YqJUghknmSKFS0jHAAr0PQNJTS7b5gGuH++4/kPan6TocOj7l4kuOjyEfoPQVpdaCZSvsKil3Cr1PFekaLZCy0+OPHzYy31rw34i66NJ09tNt2/4mF0uJCD/qoz/U/yr1n4Yawdc8D6ZdO26dU8mUnruQ45+owfxrowzXMybaXOoxRilortGJSYp1GKAG4oxTqTNACYoxQWGKYWoGOpCajL+9NL0FKJJupC9Ql6aXouWoExemF6iLGm5ouUoEpeml6ZSUFKI8tTd1JijFLUdgzRk0UUxic1NbHEgqKlQlWzQJq6satKGZehqCGUMoyealyKRxuNtGOLM3U5pKQEHvS0CtYKd5j4xuNNooAKmilwMNUNMllSJC8jBVHc0nYTSZeLrj7wqJ5uy1z1z4jsIG27mc+wxUlp4gsLggeZsY/3+lZqrBu1xKlbU16cJGHRqYrBgCpBB6EU5hgitR6CmRyOTTaKKAtYB15pGKgnrS5wM1ATk00rlJXB23HHamEU7FGKZotBuKMU7FGKY7jcUYp2KMUBcbijFOxRQFxuKfB/rk+tNqSAfvk+tDJlsaVFJzRWByWFqjqFklzGQwBzV2ilJKSsxxk4u6PEfHHgBvNkutLULJ1aIDAb6ehrzC4hlt5minRo5FOCrDBFfW1xbpMpDCuO8T+DLLVUPmwguPuuOGH414OMynmfPSPqstz9wSp19V3Pneiuw1/wFqOnMzWubmIdujAf1rkJEeJysqMjDqGGCK8GpSnSdpqx9XRxFOuuam7iUZpAaWszcM0+OQoeOR6UyigC4kisODzTs1R6VKkzD73IpAWs0ZqJZVY+hp+aBjwa3/C1rdfaRcxqqwcqxY/eHtXPA12VnrenW9jEglOUQDYEPX+Vb4dR5rydrHJjJTUOWCvc23RXxvUHByM9jWV4g1GKCxkiV1aaQbQBzgdzVnSdQTUYGkUbSGI255A7GuT8RqqaxOEAAOCcepArsr1bU+aHU87C0Oaryz6GfmlzTM0ua8ux7o7NLmmZpc0gHZpc03NGaAHZpaZmlzQA7NGabmtLw9YLqesW1rI4RHb5jnHA5/PtVRi5NRXUic1Ti5y2Rv8Aw0Kf27KGxv8AJO38xmt34j6a11a2c1tC0l0JPKwi5JUgn9MfrXS2OmWNgii1toYtvRgoz+fWrcsiRIzyuqIoyWY4Ar6Ong+XDujNnx9bMebFLE01t0PDr2xurFgLu3lhLdN64zVavQvH2vWMunmwtmiuZnIJYfMI8dwfXtXnleFiaUKVTkhK59Rgq9SvSU6keVjs0ZpM0ZrnOy46im0uaAHZqC6l2JgH5jUuazpX3yFvyoSE2NoooHJwOTVEmn4d0qXWdSjto8hert6CvoXw3pMVhZxxRoFVFAAFcp8M/Dv2GwWSZALiX5nPceg/CvSETaoFfVZTgvZQ9pLdnw2e5i61T2UH7qFC4FGKXFGK9s+cExRilxRigBMUYpaMUBcTFJinYoxQO43FGKdikoC4mKMUtFAXExRilxRimFxuKMU7FGKQXGYoxT8UmKB3G4oxTsUYphcbivLPGS7fEl59V/8AQBXquK8u8bDHiW7z3Cf+gCuLHfw16nRhn77KunD/AEf8TVrFQ6aP9GB9zVrFcEdjd7nd6CuNHtR/sf1q9VbRR/xKrX/rmKuYr2qb91HE3qMop+KMVVxXGUU/FGKLhcbijFLiimFxuKMU6kZlUZZgB7mk2krtgJijFVZ9Rs4h886E+i/N/Kqkmu2y/cWR/oMV51fOMDh3apWin66/cjWNGpLaLNRkDKQwyD1FcP4m0V4HM9uC0R647Vsy+IGI/dW4H+81VJdZu5FKnywp4IC/418nnmcZPjqfK5NyWzS2++10duFpYijLmSPH/E3hc3xeSxkW3nI5R87Sf6VT+GXh7VtM169uNRg2RGAxIVcMHJYHjBz2/WvVJraOViWVc/SligWPGO3TFfMPiCu8NLCyfNF6a729f87nqyUG+ZKzNzwtoqadGLm8IW6ccKx+4PT61vG6gU8zR/8AfQri6K9TC8XrB0lRw9BJLvK/zeiOGrhJVpuc5anYm/tR1uIx+NMOo2g/5eErkc0Vb45xfSlH8f8AMhYCHdnW/wBp2f8Az3X9aP7Ts/8An4X8jXJUVP8Arxjf+fcfx/zH9Qh3Z2CX9tI22OVWY9ADWfcoWZmPUnNZWnXSWkjM0W7IxkcEVopqNpcfdfa3owxX02U51/adLmqNKS6K+nbf9DixGFlB+6m0Zmq/urSRu+MD6muSaPLADOT6V03iCZJCkUbBgPmJBzWHkwsZAMsvI+vavSrVY0acqktkrmNKDnJRW7PI9QZpL64aTduMjZB7c9KLOyub2Xy7SCSZ/RFzXqtv4X0y+ma/vLYtNKSzLu+UnPXA9a6G1tYLSERWsKRRjoqKAKVCoq1ONRaXSf3mlR+zk4djz/QvAEj7JdYl8tepgjOW+hbp+Vd9ZWVvY24htIUiiH8Kj/Oas0hIUEk4A6k1tYwcnLcwNQUm/kVRkkjAH0rD8VeIbbwvZnJSbVZF/dQ5z5f+03+ead4m8YWtlLNHpIWe8b5TN1RPp6/yrxjV55bnUria4kaSV3JZmOSTUydjWEL7kN3czXt1LcXUjSzyMWd2PJNe9fs4Tl/D+q25Pyx3SuB/vJj/ANlrwCvoH9nK2aPw3ql0wwJrsID67UB/9mq8N/ERpU+E9cxSGkLUxnxXpXMUmPzSFhioWkpjPSLUCYvUZkqItTSaLlqBIXppemZoPPSgtIC1ITRijFA9BKSnYoxSHcbRinYoxQFxuKMUuKMUDExRS0UwEopaKLhcSiloouFxASOlPEjepplGKQrIkjlIbNXkcMM1nU9JCvSgznC+xo0VUFwccgU17gnpTMvZyK3iDUxp1mJFPzlsD8jXDarrtxeE5c49K0/HUpK2iZ67if0rkgpYgDkmvKxdWXO4rY6IU0tWDOzHJJoV2U8NWjDZooBkG5v0qU28R6xrXLysrmR1vhqdzotszEkkHn/gRrZiuSDhqx9AQJpNuq9Bu/8AQjWhXt0vgj6IlxTL4nUjrSmdfWs78aKsj2SLjTbulAaqo4pwbFUPktsWwwp1VlepVanczcbD6MUK2adRckbijFOxRii4XG4oxTsUYouFxmKfCP3yfWjFLEP3qfWgUnoXs0tJRXMmc4tFJmjNO4C0hANGaM0rgVbmyjmBDKK5DxJ4LstTjYSwgt2YcMPoa7mkIB61jVowqq0kdFDFVaEuaDsfNviXwPf6UzSWwa4t/YfMv4d65GvrO8sY7hCGUV5j418AxXe+4s1WG465A4b614GLypw96l9x9bl2fxqWhX37njYozU9/Z3FhctBdRtHKvUEfyqvXjNNOzPpk1JXQ7NFJRmgYtPSQr7io80tAFtXDDINOzVNW2nIqyrbhkdKALVrdzWsm+3kKN7d/rTbieS4maWZi0jdT61BmlzRd2sLlV721HZpc03NGaCh+aXNMzRmkBJmjNMzS5osA+jNMzS5pWGPzSqxUgqSCOQR1FMFLmkBpR6zfmSDz7y5lijcNsaRiODnpmvUfEOpW8vhG7uonV4poSikdywwB9ef0rxzNSCWTyjGHYRk5K54z64rsoYyVKMovW552Ky6FeUJLTlf3iZopuaXNcZ6I6jNJmjNADqWm0ZoAJTiNj7VnZq7Of3L/AEqjVITFzW/4H0w6pr8KsMxRHzH/AA6D865+vVPg7YAwzXLLzJJtB9h/9fNdWDpe1rRicGZV/YYaU1uesaVbCC3UAYrQxTYhhRTq+4glFWR+Yzk5SbYYoxRRVEhijFFFACYoxS0UAJRS0YoGNxRinYoxQFxuKMU7FGKAuNxSU/FGKAuNoxS4ophcTFJinUUXC42ilxRii47iV5h46/5GOf8A3U/9Br1DFeY+PFK+Ipie6IR+VceO/h/M6ML8ZX05cWqVZxUViMWkQ9qnNcMdkdT3O90Yf8Sq1/65irlVNG/5BVr/ANcxV3FexD4UedJ6sbRinYpMVQriUlZ+oatBaZUHzJf7q9vrXO32qXN2xDNsj/uLwK+ezPiXB4C8L88+y/V7L8/I6qOEqVddkdHd6taW2QX3uP4U5rJm8QSHiGFVHqxz/hWJRXw2M4szDEP93JQXl/m/0selTwNKO+pen1W8mGDMVHogxVJ3dzl3Zj7nNJRXgV8ZiMQ71puXq2zpjThD4VYKKKK5rFhRSgGlC+tXGlKQXG0uD6U/FKK2jh11YrjNhPWjYPWn0VtGjBdBXYgQU7aPSgUtbRhFbIQmB6UoFIxCjJOKfGpfp0rtoYarXdqUWxPQQKWBFRtajHStCKIKKeycdK+2y7L/AKtQUZ/E9WZe1s9DBnhdAdhb6etZTu8jgHAOcYAArqJ1CsPWsrUbbb/pEIw6nJx/OvEzfEfvvYpvlW51UZxbu1r3LsahEVR0UYqK8vbayj8y7uIoE7GRwua8x8U61qVzqzWdjcXBCAKVhJ5bv0rMHhnXrr941lcOx7yMAT+Zr63D1FUpRlFWTR4FSlyzakzudW8eabbIRYh7uXtj5U/P/wCtXC654n1LWMpNL5UGf9THwPx7mobrw9q9qC09hOAOpC7v5ZrK5BIIwQeRWo4xithruERmboBk1zkjmSRnPVjmtDVrrP7mM9/mP9Kzahs0QKCzAAEk8ADvX0h8NrtdE8O22mPtzGu884O5jlv1NeSeAPD7z3C6ndoRBHzCpH3z/e+gr0+ygDlz0wMZFfP4/OpYauo0Nbb/AOR6uGwUZ0nOr12PQ01OF8ZYr/vdKmEgcZUgj1FefYmgOY3bHsant9WnhPzc47g4NdWH4opydq0bEyy3rTZ3Wc0hrn7LxCj4WUgH34P+FbUF3DOBscZPY19Dh8dQxKvSkmcVShOn8SJsUUtFdZkJiiloxRcBKKMUtFwEopaKAG0fhTsUYpjG/hR+FLijFACYzRilxRigBMUYpaKQCYoxRTWcDqwoFewuKMVE1zGvVhTRdxn+IU7Mn2se5PijFNWVW6MKeDmkUpJ7DaKdiigq5x3jY5urZfRCf1rF05AZiSPuitjxnzqUY9Ix/M1m6YvMh+lePX1qsr7JcxRin4oxUmZ0uiH/AIlkI9N38zV+qOh86cnsT/OtDFetS+BehVxtGKdikIrULiUUuKMUgAGnBjTcUlAWJ1eplaqYNSK2KdzOUS4DmgCoEepVamZNWHYoxS5paCRuKdGP3i/WinR/6xfrQxSehaoptFclzEdRSZozRcBaKTNGadxC0UmaM0XGLUU0SyKQwzTyaC1Lca0PP/HHhCDVbZsKFmXJSQDlT/hXhOp2Fxpt5JbXSFZEP4Eeor6wmVZFINeafEbwumo2rSRKBcR5KN/Q142Y4FTXtIbn0+S5rKm/Y1X7v5HiFKKWRWjkZHUqynBB6g0yvnT7MdRmkooGOqSBsHHrUWaVThgfegC3mjNNzRmkA6lzTc1LbRGedIwfvHFNag3bVjc0Zro7/wAPJDaNJE5LKMnNc3Vzpypu0jOlWjVV4js0uaZmlBrM1HZpc1EZFHU0nnL7/lTAmzTs1Csqnoefen5pAPB5pc0zNGaLAPzS5pmaXNKwx+aM0zNLmkA/NGabmlzQAy5P7k1Sq3cn91+NVKpEsK9z+EyBdAtcDqCf/HjXhle6fCY58P2pPoR/48a9PKf4/wAjw+IH/svzPSFpc01egpa+uufnwuaM0lFFwFzRmkooAWikopgLRSUUBYWikFLmgQUUZozQAUUZozQAUUZozTuAUUZoouAUUUUXAK8y8f8A/Iwv/wBc1r02vMvH/wDyML/9c0rkxr/d/M6cL8ZFajFtEP8AZFS0Iu1QPQYpa4bnWd9ofOk2uf7lXcVS0P8A5BNr/uU3VNTisoyDhpSPlQH+dehVxNLC0fa1pWikeeoSnPlitSxdXEVvEZJnCqPXvXM6lrU1xlLfMUXr/Ef8KoXl1LeSl5myewHQfSoK/OM44orYy9LDe5D8X/l6I9fD4KNP3p6sSilor5M7xKKXFJilYAopRSgVSjcBMU4YFFFaxikIWikyAKjLntV3C1yWjPvVdiT3pprWKuPlLW4eoo3L6j86pkU0qO4FbxpX6j9mXwc0uRWW0Ibo0in/AGXIqMxTJ/qrib8XJ/nVeyaH7LzNWRA+DnBFWrbHTIzWB9ouU6zYbtvQEH8sVLbX9wJkEsCupIBeJs4+or1stzGrhZKnvG5M6UrWOnXpSnpVC+maKFXQ4IYfjUwuh5qoeNyBlr7tTWxxezdrjLoYYH1quwypB7invOkwYKeUbaR6Gq91KYYGYdRXx+YYeLzBJ/DKz/zNUpctluVrDT7TTI2FuiRlzukc9Xb1J71aWaJuBIhPswrDlJmz5h3E+tZrxshOQQPWvpPr1tIx0HDJlNe/PX0OxyDWLr3hrTtajfz4jHOwwJ48Bwf6/jWbBczwkGORgPQnj8q17PVgx23IC/7Q6VvTxcJ6PQ5q+U1qPvQ95eW/3HhXi7wpf+GrgfaMTWzk+XOnRvY+h9qv+DPCh1Dbe6ghFmPuJ0Mn/wBb+de1a2IJtOeKeOOaOUY2ONwPfOKwwoUAKAAOABxivGznMXQ/cUt3u+xvluG9svaVNkJHGAFjjXAA2qoHataCHyYgo69TTbGBFjEg5Y9/SrBr5E9WpO75URmoZYlfqMH1qdqYaBRZnyxsh55HrSw3M1v/AKtyB6dRVthkc1Umhxyn5U4TlB80XZm6alpI3NO8RsmFuQcevWultbuG5XMTDPpmvNTUttdTWr7oXI9uxr6PA8R1qNo1/ej+Jx18thPWnoz06iuZ0jxGkpWO7+V+gOetdKjrIoZCGU9xX2eExtHFw56Mrni1qM6LtNC0UuKMV1GVxMUYpaKAG4oxS0UDExRilooATFGKWkJA60BcMVFLKsYJY4xVDU9XhtFK53P/AHRXH6lq010xy2F7KOldFLDyqeh5WNzWlhvdWsjotQ8QRRZWLLsOOKwbnW7mUnDbR7Vkkk9aSvQhh4Q6HzGIzTEV3vZeRZe8nc5aRz+NMW6mU8SMPxqGituVHD7Wbd7mhDqt1EeJCR71s2HiEZAnGPcdK5al6dKznRhLdHVQzCvRd4yPS7W7jnQFWH4VarzbT7+W0kBRuO4NdnpOqR3SDn5uhFefWw7p6rY+owGawxPuy0kc/wCL+dWA9I1/rVPTB8j/AFq34rbOsNj+4tQaYP3Ln/ar52r/ABWe59ks4oxT8UYoIOg0E5scejkfyrRxWZ4f/wCPWQej/wBBWrXqUfgQhuKKdSYrXQAooooAKSnYpMUAJmjNLijFAwBqRXqMigUbCauW0epVOapKamR6dzGUCzSoPnX61GrZqWP7602ZS2JqKaTSZrhuZ2H0maYXpjSUXGosmzSFqgMtRmWmUoMslxTWkqqZDTC9MtUy0ZaYZarF6Qk0ItUycy1UvkE0TKfSnnJoI4ptXVmXFcrujwn4k6L9iv8A7ZEuElOHHofWuLr3rx1pS32mTxlfvLkex7frivBWUoxVuoODXyeYUPZVbrZn3WU4r21Cz3QZozSUua4T1BRzRSUZpWGWQaXNMzSg0gH5qW1mME8cg/hOar5pc09hNXVjqr/xFHNZtHEh3sMEmuZJzTM01pNo9TV1KkqjvIzpUY0laJIWAGSaiaQtwOBUZYk5NJWZqOopKWmAU9JCvuPSmUUAW0dWGR19KdmqQJU5FWY5Nw9DSC5LmlzTM0uaYx2a1tA01NReYSuyqi8FfXP/AOusjNdB4QkkS7kURO0bjBcDhSPWtKKi5pS2MMTKUaTcdyhq2nSadOEc7kb7rjvVIGvQruzhu/L+0KHVDuANZniRLSHTWzDEJD8seAAR9K3q4XlvJPQ5KOP5uWDV2ziro/ux9arZqa6PC1BXGj0Rc17l8IT/AMU5a/V//Q2rww17n8Ihjw7ag/7f/oRr0sq/j/I8PiD/AHT5/wCZ6SOlLmkHSlr6y5+fhmjNFFFwDNGaKKLgLRSUU7iFopKKLjFopKKLgLRSUUXAXFFJRT5gFoozRmi4goozRmi4BmjNGaKLgGa818dDd4lA9USvSc15x4wG7xWB/sp/KuXGP938zow3xjcUuKXFOVc/SvJxGJhhqbq1HZI7IxcnZHRRasLPR7eOIhpyv4L9awZJHlcvIxZz1JpMUYr8+zTNq2YzTnpFbL+up3UKEaS03YlLRg0mK8qxuLRSYopWAWgdaKKLALS0zFLVXEOpCaSis51OiGJTSKfSEVMZgmMxTTTyKaa6oTKGUhp5pprtpyLQ2ig0V1IYhAIwRkVCYdrh4ztINT0UdbjvYlvZ91ttzyTSXMu17VgemAf0qB0DDkVWuC+VDdulfS084hK7lpsTCmtES/aBDqU3PEgDf5/WtSZBLCyeo4rmbsP5gnX5to5Wr2jav5pWC5ID9Ffsa83MMTGtKM6b1Vx1qTspR6DPLYSFWGCO1XoYQRggEVclhWTkj5h0NLDHjg162X4iGJX97sRKvzIy73SsqZLYYI5Kev0rH29Qf1ruI0rD1+w8si6iX5ScOPQ+telVoWXNE0w2KvLkmY29ioUsSq9B6UhoHSnkZUMO/B9jXzeaYV/x4/M7rJbF3TXzGyHqDkVbNZNtJ5U6t2PBrXNeKctWNpEb1GakamHvQJEZqNqlPPApUt5pP9XDI30U04wlN2irlcyW7KE8WfmXr6VVNbsmmXiKGeB1U9zVCexmByq/hmulYDEvX2cvuZUMZRWjmvvRnmtTSNbnsHVWJeHup7VQkglT70bfzqEgjqMUqc8Rg6nPG8Wbv2WIjy3TR6dp1/Bfwh4HB9R3FXMV5ZY3k1lOJbdipHUdjXfaHrEOpxY+5OB8yGvuspzuGN/d1NJ/n6f5HgYzASoe9HWP5GrijFLikxXvXPPDFFBYDqRUT3EadWH50LUTkluyWkrNuNZtIPvzRr9WFY194pjCkWylj03EYArWNGc9kclbH0KKvKR0txcRQIWlcKB3Nctq/iItuS2yq/3u5+lc9fapNdNulck9vaqBcsea7qOEUdZHzuNzqdX3aWiLMs7SMSSSTUe6ot1G6u1Kx4Lk27sl3U+EeZKidNzAVX3V1+k+F0aBJr6RxI3zCNDjb9feonOMFdm1ChOs7RRr6lo1vdWCxRoqSxriNgOlefZx1r1VflAGc4qgdJ05YWVrSDb3Yrz9c9a46VfkVnqetisF7VpwsjzndRuqTUhbpfTLZMWtw2EJqturvWp4klZ2JN1T29y8EgdGIYVU3VXvbgwx/L949KOXm0EpuD5kbl5dG8m81uuAPyq7po/0c/71YOlOXs1ZiScnk10Gn/8AHsPqa+MxMeXETXm/zP0nBzc8LTk92l+RZxRilorI2Nrw9/qph/tA1r1i+HmAaYE+hrb4PevSofw0S3qJRS4oxWwCYoxS4oxQFxMUYpaSgBMUUtFFxiYoxS0uKAuNpQaXFJigRMj4qxC2ZF+tUhxU1s379B707mU46FhpKjaWq5emlq4bgqZOZKYXNR5oplqKHFjSZNNpc0x2DmijNGaLjCijNGaLiCjNGantYPNbLZ2D9aabeiFKSirsoXtkbm2YsPkx+dfOnjGyFh4ivIlGFZt4/Hk/rmvqa5QGEgDjFfPXxdtPI1yCYDiRCD+B/wDr15ecUUqSl2Pb4exLdZwfVHC0tNozXzZ9kOzQDzTaUcGgD0j4b+EbDxHpF/NfNIJFlEcbRtjZ8uScd+v6Vz994T1aDW7zTrW0mumt2GXiQkFSMqfbI7V6f8LfDd7oli1zd3BX7Yis1rt+56En1weRXU69qlpoOnS394HEQwG8tNzMew/pzxXvwy6nUw8XU91rd+R8nUzirSxc40Xzp6Jeeh82XME1rO8NzE8UyHDI6lSD7io81c8Ras2sa1d6hIu1p3yFz90AYA/ICswnd1rwZJKTUdj6um5OKc1Z9SRpPSmZpKKksWlzTc0UAOzRmkFFAC0uaTNGaAFzSg85BxTaWgCzG+7r1p+apg4PFTxuGHvQBLnrXott9nsdPj/eRrCi/eyMH3rzmjNa0a3sm3Y58Rh/b2V7WPS7S5ju7dZoSSjZxmuG1tpP7TnSSR3COQNxzgelO0nWZ9OVkQCSI87WPQ+oqldzm5upZmGDIxbHpWlauqsEupjhsM6NST6dCrcn5l+lQ06Zsv7CmZrlO4XvXvHwoQp4ftOP4SfzJrwfNfQ/w4g8nQrNfSJf5V6mVL99c8DiGVsMl5najoKXNJRX09z4IXNGaSii4C5ozSUUXAXNLTaXNO4C0UmaM0XAWikzRmi4C0UmaM0XAWikzRmi4C0UmaCadwFpM00tTGkAouNJkmaQsBUDS1E0tFy1BssmQVwPiX5/FefRFP6GuyMlcfq43eJZW9Ilrkxkkqd2dFGFmNAzTwMUAYpa/MM2zF42raPwLb/M9WjT5FruFFFFeRY2CkxS0UWATFIaU0n1qWMMUYopM1LYC0UUVMpWQBRRRWQBRRRQAhphqQ0w1tTkNDDTTTzTTXfTZaGGilNJXdHYoKKKKoApsih1wadRQBnupVsGsu+t/Lfen3T+hreuUyu4dRVORA6FWGQalPlZ0Qlct6DqX2hPInb98o4P94Vsq205rhAZLW5yhxIh4PrXZWdwt1bRyr/EOR6Gt4zlSkqlN2ZyYilyu62ZqQkMMjpUksSSxNHIMowIIqhFIY3yOncVeWCe5HP7qP36mvt8sxbxtLmas1o+3yPKr1FSZyb6VMLh0GAinAYnqKtw6XEikOzPnr2FdBPHp9gm++uI4x6yuEFZk3i3wtbEhtRtif8AYVn/AJA12fUqdmpK/qZ1cyxFXRO3oRJZW6jiFD9RmpwqgcKB+FQJ438KPwL+P8YHH81q7b694dvMCHULJifVwp/XFXDDUoaQSXyOOdSpL4m2RbR6D8qFVVbIRD9VB/nWt9itp0DwP8p6FGyDUEumuP8AVuG9jxVSoJ7pMhTa2YyC8EfDQx4/2RitGK8hk4Vgp9GGKxpYZIj+8QrUdVF8miQnrudLjiqV1p0E+Tt2N6rWdDdSwkbGyPQ8ir8epRFGMoKEDPAzmtVKMtxWMa+0qWEFgN6f3lrEuo441JlKqvqxxWxPrGoanK0GlQNGoOC5HP4noP500eDkuCZL+5d5jydvT8SazlTUtOhcW463OTmltAflnUH26Ultc+VMslvMA6nIKmugu/D8dkebdNvZgMg1ny2MX/PJB9FFeLicloVXzQXJLuv8v8j06GaVaekveXmdhoOuR38G2YhLlR8w9fcVBrHia1scqZAXH8K8muNdGtz5kbFCvQg9K5vVUmjnJkYsrchj3r3MkqSqVPq2N+Lo+kv+D5Hk55XlRo/WMIvd694/8DzOk1DxrdSsRboqD1bmsWTU9Qv2PmXMhXvg4A/KshRuYAd+K1ogI0Cr2r7BUadP4UfB1MXXrP35MliUR8jJb+8etPLk96h3UbqLGVybNb1rpMb2ys5O9hmub3Vs22t+XAEdMlRgHNZ1FL7JvQcE3zlK7j8id4852mod1NuJzPM0h6saj3VaWmpi2r6Ewcg5Fb1v4r1CKEIxjkxxuZea5vdRuqZU4y+JF06s6esHY9O8Mai+oaZ5s7hpldg/bHPHH0rlPFl5KdYuYUnkMK4BTedudozx0rFsr+5sZPMtJmiY9cd/qKhlmeWVpJGLOxySe5rKFDlm5dDprYx1KKp9eo/dRuqHdRuroscVz0nwfoOn3uiia4QPI+cnPSvOfFsMdrrc9vA26OM4FW7HV7yxjeO2nZEbggGsG/laS7kdyWY9SayoUpxqOUndHVicRSnRjCMbNbs3dF/48F+p/nXSWH/Hsv1NczoRzYD/AHjXTWA/0Vfqa+Oxn+9VPV/mffZe/wDY6X+FfkWcUYo5o5rC51GXr1/cabBFPbSFG8zacd+D/hT9I8b5IS9XYT/GOn/1qg8Vx7tGkb+4yt+uP61wua+nyqjTr4a0ls2fIZxjK+Exl6b0aTt+H6HudhqcN2isjqQehBrRGDyK8L0nVrjTpg0TkpnlD0NereGdai1K3Uq3zdCD1FTisG6PvLY78tzeOK9yekjexRTutGK4bnuXG0Yp2KTFFwExRiloouA2lpcUYoASilxRigBKfb/69PqKbinwD9+n1p3JlsyGilorz7liUUtFFwEoooouAUUUUXAKKKBycAZJp3AkgiMzhR07mtVFCKFUYAqO2iEUYHc8mpq7KcOVanHUnzMR+UNeMfGqyzYxzgcxyA59iCP8K9oPSvPvilYG70G7VFy3llh9RyK5cwp89CSO/KKvssTF+Z875paSiviz9HFFOVtrAjBx6imUZoA7i/8AiZ4gvLTyA9vB6yQIVc/iScfhiuh8U+PNL1vwRPbKzpqUqoGhZD1yCSG6YryejNdix9ZKSbvdW1PPlleGcoyjGzi76DqM03NLmuM9EWlpuaWgB1GabmpIYZJmxEjMfYUbg5W1Y2jNacGi3Lj58IPzqf8AsFgP9dz/ALv/ANetVQqPocssfh4u3MYopa3bbwrqV4kr2irII8bhnB5//VWVf2F3YOEvLeSInpuXg/jUypTirtG1PEUqjtCSZXopB1pc1mbBTgcHIpuaKALCSbuvWn1UqVJf71ICfNBNMB9xTJH42igBrHJJ9aSm0uaYEkETTTRxIMs7BR9TX014WgENjEgHAUAV8+eDLX7X4jtFxkIfMP4f/XxX0fpICW6j2r2cphvI+U4kq6Rpo06KaGzTs17tz5AKKKKdxBRRRRcBc0ZpKKLgLmjNJRTuAuaM0lFFwFzRmkoouAuaKaTTGfFFxpD2ao2eonkqFnzS5jSMCZ5KiaSoy2aSjmNVBIUsTSEmiijmLsJXN6jGf7XuJeMMqqPyrobiQRRM56AVzjsXcsx5JzXyvFGP9nRWHi9Zb+n/AAf8zqwsLy5mNooxRXwFjvCiiigAoopKTADSUCg1k2MSiiis2wClpBS1DYBRRRSAKKKKAA0004001dPcY00w080w130ikNNJSmkr0IbFhRRRVgFFFFACEZFUZF2SEDtV+qt0MOD6ilIuD1sZWpx8LKO3Bq34Yuds727Zw/zL9aS4TzIHT1HH1q54GsFnuXvZfuQDC+m4/wCArswOHeLqRorr+QYqpGnQlKXT+kdQEttNtHvNQkjjSMbizkYX/wCvXkXjL4uXMmsR6doIFtbMDuuHXMjE9MdlH69OlQfEbxVJr2pvb20p/syBiIwOkh7uf6f/AF68d1OQy6vcH0baMe3FfdyccNTVOkrJHi4DC/WZydTXQ7LVtRlcTXl9NJNIBlmkYsx/E1T0q6e8s1mkUKWJGB2FY13fi70oxScTBhn/AGhVax1GeyiMcYVkznDdjUPER5vI6Vl8/ZtW96/4HRanqMOnxB5cszcKi9TXLXniS9kY+QqQp2wMn86hvZpbuUyTsWbt6Aegqq0VQ693odNLARgveV2WbLxPrthP5tlq17bP1/czFAfqBwfxrvfDfxz8TaZIiaotvqluPvCRfLk/Bl4/MGvNGh9qjaGqjWa2ZU8LCSs4o+rfCnxk8La+8dvczNpd0/AS74Qn03j5fzxXetaW9zGJIGXawyrIQVNfCJjIrpvCHjrxD4SlB0q+cW5xutpvnib/AICeh9xg10xxKekjza2Vremz65uLSWHkjcvqKrVxfgX416Lrax2uugaTfnjc7Zgf6P8Aw/Q/nXpk9nDcKJISAWGQw6MPWtUlJXieXUpzpO01Yzbe5kgPyHK91PSta2u45+B8r/3TWPNDJC2JFx7+tM78cGhScTOx0TKHUqwBBHINYmpaMDmS1/FP8Ks2d+QQk5yP73p9a0wQRkHI9RWmk0GxwNxbcMrr7EVgpbi5gltZh88R2Z9uxr07UdOjuxuACy44Pr9a4KS3a18RzwuMF0zg+uB/9esZwLTummczBpF2srNs3KhIOD1464o3YODwemK68oY33KOlRHTLSWaSeRN285xkgDivpcHjnWh7+6PkcdlnsJ/u9mcrvo306/MK3ci23+qBwOc1X3V6K1VzyHo7E2+jfUO6jdTsIm30b6h3UbqLATb6N9Q7qN1FgJt9G+od1G6iwE2+jfUO6jdRYCbfWbO2ZnPvVstgZrNZskn1qoImTOo8Pkmw5/vmuqsB/oifj/OuT8NnNi3s5rrbD/j1T8f518Lj9MXU9WfpWWO+CpeiJ8UYpaK5TsM7X036Ndr/ALBP5c15xmvUb6PzbKdP7yMP0ryvNfU8PyvTnHz/AK/I+N4mharTl5P8H/wR+a2vCuqtp2pxtu/dOQrD+tYWadGfnFe7OCnFxZ87SqSpTU47o+hbSUSwhhU9Yfg6Zp9Etnc5bbg/UVu18jUXJJxP0mhU9pTjPuhKKWkqOY1CjFFFO4BijFFFFwDFJiloouAmKfAP36fWm0+D/XJ9aExS2ZXooorzbmgUUUU7gFFKKM0cwBRiilo5gExVqwi3N5jDgdPrVZQWYKOpPFa0SCNAo6CujDx5nfsY1p2Vh9FFFdxyhWN4itvPs3GM8Vs1DdxiSJh6ioqR5otF05OEk0fJWuWhsNXu7YjHlyEAe3UfpVGvRfi7optr+O+jT5G+Rz79jXnVfD4mk6VRwZ+nYOusRRjUQUUUVgdIUUUUAGaXNJRQAtT2dpPeTLDaxPLIeiqK6Hwt4NvtakSR1aC1J5Yj5m+g/rXtXhbwdZ6VCqxQqp6knkn6mvQwuXVK+r0R5OOzejhE0tZHiEHh6SC4ZL3/AFicFAeAa3Le0SJAqqqgdhW/4qiWPxFfqoAAk/pWWK6Y0I0m0jwa+OqYnWTGBBil2ipERnOFFSi2buRWqjfY5JVEt2df8MYY5W1JHUHiMj/x6un1Tw7a3kTJJErK3UEZFc38M08rUrsZ+9ED+TD/ABr0XHFevhqUZ0UpI8+pXnCq5QZ4h4n+GqgtLph8luvlnlT/AIV5pqWnXemzGK9haNuxPQ/Q19aywpIMMBXnPxSsbZdPhh2KZJn3Yx2HX9SK8zHZXBRdSGh72XZ9UUlTq6o8GozWvfaLImXt/mX+6ayXRo2w6lT6EYr5+dOUPiR9bRxFOsrwYmaWkozUG4tGaSigB2aKQVoaFpc2r6jFa24PzHLt/dXuacYuTSRM5KEXKWyO6+FGlk+beuvLnYp9h1/X+VexW52oorC8P6Uum2scKqAqKAMDtW2OK+mwtL2MFF7nwOY4j6zWc+haSSplcVRDYp6vXVzHmOBeDUuaqrJUivTUjJwsT0VGGp2adybDqKbmlp3AWikop3AWim5oLUXCwuaQtio2fFQvJU8xSjcleSoHemM+aZmlzG0YWFJzSUUUuYsKKKKLjCg0Uh6UcwGXrMx+SIf7xrMFS3UpmuJH9Tx9Kir8vzTFPF4qdXpsvRHqUockEgooorzrGgYoxRRRYBDSGnGkqJjGClNIKU1ixiUUUVDAUUUCis2AUUUUAFFFFAAaaaVqaa1poaENMNONNNd9JFIaaSlNJXdDYsKKKKsAooooAKgux8qn3qeoLr7g+tJ7FR3K1WdVn/sX4b3UkR2zT7lUjqS7Y/8AQf5VWpvxA/eeA9NA6GdP/QHr6DhtL285dl+qOPNX+7ivM8cIxXDXJ26nOT/z1b+deiTQelcF4hgMGqzDs+HH4/8A16+lxCvEMokvaSj3Q5UUnDcZ70rWsn8Khh6rzUdrJ5sYB+8OtaEAYtujKlvRuD+deVJuJ9FGCehRFpKwyUKjuTxioGhOCQCQO+K6JCzDEkYH45qO5iiYbps4HQZqFXd9S5YZWujnTHUZjrSuArPlE2L2FQFK6FM5XTRRaKo2iq+Uphjq1UM3TM5ovau18B/EbXfB8qRwzG700cNZzklQP9k9VP049q5gx0xo61hWcXdGFXDxmuWSuj668E+OtD8bWgFpJ5d4BmSzmIEi+49R7j8cVrXlk0HzIS0f6ivjG1kns7qK5tJZIZ4mDJJGxVlPqCK96+GPxgW6aLS/FzqkzEJHfcKre0nof9rp64rup4mNTSejPBxWWSp3nS1Xbqek1as7xoDtb5o/T0+lTXtmAvnQYKEZIHp7e1Z9a6xZ5Z0aOrqGQgqe9cprFutz4ut0GA3l9fwatCzumt39UPVaqWhF34yllXlYkyD/AMBC/wBa0vzKwLQr3Nq0bsrjBFc54mJt9Ol5IBwRz79K9H1C0E8e5QPMXp7+1cj4gsVudMmRxkAZ+mKI13hJqt0W/muv9dzKth/rVN0er29eh5qt0p65FP8AtEZ/iqjcRtDM8b9VOKjzX2sOSpFTg7p6o/PpqVOThJWaNLz0/vUhuUHfP4VnZozV8iJ5mXjdL2Bp0UskpxFEz/Tms/Ne0fCGwtW0F7kxI07OQWIycCsMTUVCHPa514LDvFVfZ3seUNMY32yoyN7inhwRkHNehfGTT7OGG1uokSOdjtOB94V5WrlTkEg0UJqtBTSsTi6Lw1V027mnuo3VSS5/vD8qlWZW6GtOUwuamkwpdX8UUn3DkkZ64FXNY0r7KFktizozbdp5INReH9PkuJBcmQxojcFepPeupZl9jzXNUqOM9Duo0VOn733nDX1vcW8BaWF0U8ZI4rLzW74m1f7QTaRKyqrfOW747Vz2a6qV3G7OKsoxlaLudX4XObOUej/0rsNO/wCPVfqa4vwkc29wPRgf0rtdP/49V+pr4PNPdxlT1P0XKHfAUvT/ADLGKMU7FGK4rnoDcV5LeR+Rdzw/885GX8jivXMV5f4liMevXigdX3fnzX0PD1T95OHdX+7/AIc+Y4mp3pU59m196/4Bm5q5pts9zcKqgkZ5qTTtJnu5FCo3J4AGSfwr1Lwp4VSwCTXSjzByqdcH1PvXvYvGQoR31Pn8Bl1TFTVlobvh60az0qCFxhwuSPQmtOgDFFfKyqOTcn1PvqcFTioLZCUuKWip5ixKKMGlANFwCijbS7adxXG0U7b7Uuyi4XGU+D/XJ9aNtOhUiZD7009RSehVopcUYry+Y1EopcUYo5gEpcUYpafMAmKMUtITijmEWrCPLlz/AA9PrWhUVtHshUd+pqWvWow5IJHHOXNK4UUUVqQFBoooA5XxloceqafNDIuVdcHFfN2taZPpOoSWtypDKeGxgMOxFfXEqB1INcH438G2+s27bk2yDlHUcqa8fMsB7dc8N0fQ5Nmn1Z+zqfCz51orb13wzqOjzMs8LPEDxKgyPx9KxK+YnCUHaSsfbU6kai5oO6Cirljpl7fMBaWssue6rx+ddz4c+GtzdMj6m+xTyY4+v0J/wrWlhqlZ2gjGvjKOHV6krHC6bp11qU4hs4WkfvgcD3J7V6t4M+HKRPHcaiBNNjO0j5V+g713/h/wtaaZAqQQoij0FdNDCsagKAK9/B5TGHvVNWfKZhn8ql4UdF+JR0/TIrVAFQDHtWiAAOKWivajFRVkfNSm5O7PGPF//Izah/11P8qyACSAOp4rX8X/APIzah/11P8AKs60XdOvtzXgVFeb9T14u0E/ItxxhFAAp2Kl20ba2SOY6L4fca1KPWBv/Qlr0MdK868D/Lro94mH8q9EzXoYZ+4ctZe8B6V5L481Bb/XZFjbdFbjygR0J7/rx+Feg+KdWGkaTLNnMzfJGPVj3/DrXj6AzTDccljkn+tc+Nq3Spo3wsN5sljtfMVEC5duAPrXcav4GsbyxjgliVjGoUOOG4HrWT4Wsjda3brjKRnzG9gP/r4r0/jvU0aEJRami/rVSlPmg7Hz7rvw3vbVi2nyeav9yTg/nXIXui6lZE/abOZQOrbcj8xX1ZJBHIPmANU59Ht5eqD8q5auT05603Y9nD8R1IK1VXPk/NLz2r6fl8LWUrZe3jY+6g0sHhaxibMdvEp9lArm/sWpf4ju/wBZqVvh/E+fNF8LapqsiCO3aKJjzJIMDHsO9e1+CfCEGjW4CqWkPLSMOWNdZbabDDjagH4VeRQowK9LCZZCg+Z6s8bMM7q4pckdEVLuALCrKOV6/Sqda7jcpB6GskrtJB6itsVHlaaPLoyurMSjNLijFc3MbADT1emYoo5hWJlkqQSVVpc0+clwRbD07fVMPTg9VzkumW93vRu96q+ZSb6fOL2ZZL1G0lQl6aTS5xqA9nzTCc0maKnmNErBRRRRzDCiiijmAKKKKOYAqveyeVayN3xj8+KsVQ1vKQRggjc3f2rjzCs6OFqVF0X56F01eaRjCiiivzOx6oUUUUAFFFFKwCGkJxSmuD+MnjNvBnhRri151G6fyLbjIQ4JLn6D9SKqhh54qtGjTXvSdiZzUIuT6HV6nrGm6SEbVNRsrJX4U3M6xBvpuPNWra5gu4FntZo54XGVkjYMp+hFfNPwxbw/qtrJe+ILu3vtfuZW8z7c4ZwOwAbj349a7eXS28NStrPhZWtpoAZJrGNsQ3aDqpXoGwOGHevr63BUlRvTq3n2to/Lc86OZXlrHQ9kpKraVew6lptrfWrboLiNZUPsRkVar4OUXFtPdHqJ3VxiNl3X+6afVWBwL65X2U/oatVlNWZTVgoooqRBQaKaTTSuAGmmlNNJrqpxKQhppNKaaa7qcSkIaKKK60rIoKKKKYBRRRQAVBdH5VHvU9Vbo5YD0FJ7FQ3IfSpb5Rqfw5Yjl7aTJ9sN/wDEtVW5fy7eR/RSaueAit1Yalp0h+WRdw/EYP8ASvb4eqcmJ5X9pNfr+hhmVPmw7n2af6fqeZTQe1cZ4wtY5tzwsDcW4/eJ32HnP4V6Ze2bQzSRSLh0Yqw9wa8k8cq0XiSfqMquPptFfW13aJw5XFzr3TtZXMCNzGwZTgitK3uFl4ztf0rOEbGPeB8ucZptefKCkfVLQ3lmlUYDn8aGnlbguayI7qVO4Ye9Sm/b+4PzrB0WXzlx8kEsT9SahjYSFtvQd/WqU07y9Tgegq5Yr+4z6mqcOWN2TuPK00rU+KQrWaYnEz52w2wde5qXy+KqTZEr565rQhIkRTn2NbS91InlK5jppjrQaExSgOOD39qilhMblSOlSpkunY9U+D/xLfS3h0TxDMzae3y29wxyYCTwrH+579vp09wv7QKPOhGUPJAr43KV7j8EPHhlWLw5rEgLAbbOZzyR/wA8z/T8vSvRw2J5v3c/kfP5nl1k61Jeq/U9HqawaO2uzKUGXG1j7VNqFr5L70B8tv0qnXZrFngbnSAggEHIPQisjVrYBtwHyScEe9SaZdbSIZDx/CT/ACq/cx+dAyd+1au04i2PDPE1qUdZlHQ7G/pWDn616BdxRteyx3C5j8w7h7ZrefwLZSplOh5BBzU8LZ5COFeFrb03ZenT7tji4lyGpUxX1mhtNXfr1/zPIc0Zr0i++HowTDIwPuK5zUfBuo2uSi+ao9K+vp5hh6m0j5KrlmJpbxOazXReGPF1/wCHgyWpVomOSjdKwrmzuLZis0ToR6iq5OK6pRhVjZ6o5ITnRlzR0ZveJvEl54guVkvCAE+6q9BWJmo80ZqowUFyx2JnUlUk5Td2yTNG6o80Zp2JNS01i7tLfyYJAE5wCoOKu6PrxtjIt5vkV23bgckGuezRmolSjLdGka04tNPYuajcLc300y52u2Rn0qvmo80Zq0rKxDd3dnU+Dmz9rXP90/zrutN/49R9TXnvg5iLydT0MefyI/xr0LTP+PXHoxr4HO1y46fy/JH6JkUr5fDyv+bLdFLijFeVc9QSq8PhSDU7572Z8AnaQo5yB69qthCe1bWhKQkqehBH+fwrrwladGd4O19DDEUKdePLUV0nck07SrXT49ttEqnu3Un8avAVIFp22upylJ3kxRUYLlirIjxShakxS4oDmI9lLtp9GKegrjQtLtFOop3C43bS4paKdxCYoxS0UXATFOjH7xfrSVJFG29SeBTi7sUnoZ9FJRXjcx0C0UlHNHMAtFJzRzRzDFp8Cb5lHbOajNXNPTJZz24ragueookTdotl4UUUV7hxBRRRQAUUUuKAExSMgYYIp1FMRmXmlQz53IDmslvCVg0u828JbrkoM11NFZSowlujeGJqQVosxrXQ7eHGEH5VpRWyRgBVFT0VUYRjsiJVZT3YDgUUZozVmYUZpKM1Nx2PGvGI2+J9QH/TTP6CqemLmR29BirvjP8A5GfUP98fyFQ6Uv7l29TXhPWq/Vnq/wDLtfIs7aNtS4oxWpka3g/5ddhz/db+Vd/PNHbwvLM4REGWY9AK888Oyx22rwyzMqRrnczHAAxVLxf4lfVnNtaFkslPXPMh9T7e1bRrKlDXcydJ1J6bFHxTrT6zqJkG4W0fyxIew9fqarabDlWkP0FUoY2llVFGSTXSWdo00sNtAOWIUVyRvOTkzqnaEeVHVeBrIxW8104wZTtU+oH/ANf+VdRUFpCttbRQx/dRQoqWvQj7qsefJ3dxc05WqOkz70+ewrFgEGlquGxUqtW8KqloyXGw+iiitiRDWbdDbOw9ea06pXURkuVC9xXLi4uUFbuaUnZlSnBGPRW/KtGKFIx8o59TUuKxjg3b3mW63ZGOcjqCKM1rMoYYYAj3qpcWuBui/KoqYWUVeOpUayejKlFFFcfMbBRRRT5gCiiijmAKKKKOYAoooo5gCiiijmAKKKVFLsAoyaabeiDYTGeByatRWhPMhwPQVYggWIeretTV6FHCpK8zmnVb0QyOJY/uqBXOeJ5N13FH2VM/mf8A61dNXJeIG3am/sAP0ryOKJ+zwHKurS/X9DbBK9W7M00mKWivzax7QmKMUtFFgEopcUYpDG14T+1Tayto+h3SqTBHO8bEdmZQR/6Ca92rL8TaHZ+I9EutL1JN9tcLtbHVT1DA9iDg105Xi1gsXDESV0nr6PQyr0/a03BHwd1rvNC+I+oad4YvNJnV7iRozHbTl/mhBGCPfHb0rf8AEPwK8TWV866O1vqNkT+7fzBG+P8AaU9/oTXUfDf4G3FtqUWo+L3gMcLB0sYzvDkf3z0xx0Gc98dD+nVeIMBTpe1VRPyW/wB3+Z4kcJVlLlset/Da0ms/AOgW9wu2VLOMMD2+XNdLSgYGB0oNfkVabq1JVH1bf3n0EVyxS7GWH2a+V7SQg/iDWlmsbVH8jWbKQ8K3yE/U4/rWvUVqd+WXkbSWkX5Ds0ZpuaM1iqZFhTSE0maTNbRpjsKaaTQTTTXTCBSQGmmlJpK7IRsMKKKK1GFFFFABRRRQAVRlbdITVqZtqE9+lU6mRpTXUpau+yxf/awtReGbs2Gp28zHCFtr/wC6eKi1yTJiiH+8f6VWUbVAH0rpw83Skqkd07nRKCnTcHszpPG+m+VqIuUH7ucZ/wCBDr/SvLPFHgi98Q6pBNp5iRQmyV5DgL6fXqa90S1OpeHEglObiJBgnruA4/wrmbcG1tZWxhgTx79K+8qVoVaCrR2lqfN5fz08RyrdXPE7PwtJp/iu20W7eOdjIrOUztKkZPX2Fbvir4WSSTNceHXXY3JtZGxg/wCyx/kfzrpNItTdfELUr2UbvJgRVPoWA/oCPxrvIlrz6bbdz6OrWlG3ofLt94b1qwlaO60q9Qjv5LFT9CBg/hVP+z7zft+yzhvQoRX0x4q1TW9Mt1bQdCOqP1bM6xhfoOp/SjwD4oi8U2lx9osZLDU7N/LurWXrG3YgnBwfoP611Km2rmbxskuZx/E8Z8F/DjVNduo3u4XtbAEb5JFKkjuFB6n36Vp/EvwkPDmppJYxMumTgeWeoRgBlSf1H4+lfQaLVbWNKtNY06ayv4hJBIOR3B7EHsRVSw/NG19TmWYSVRSa07HzH4c09dU12wsZGKpcTLGSOoBpuv6Tc6Jq1xYXgxLC2Mjow7MPY13I8G3/AIU8a6XcOjT6YLtNlwo6AnAD+h/SvTfHXg608U2Q3kQX0QPkzgdP9lvUfyrnhh5Si11R2VMdCFSLveLR85S6DLe6HcanYjzGs2Auox94K33XHt1B+grCtJvKfDfdNenaDHqHw/8AFsLa1bPHaTAwStjdHIh6kHocHBx1rX+IXwoW4D6p4SCsJP3j2gPBB5zGf/Zfy9KqEOeFnui5YmMJpSej2f6HnUG24g2PyRTprbzIgCfnXgH1rHt5prG4aC5V4pYyVZXBBU9wQa3I5RKmY8bvQ159WEqb02PTpyjNWZkMhUkEYIojZopUkiYq6EMrDqCO9XZ2WQkSIUcdxVUitIyMJQR9N/C/xYni7w6UvCv9o2wEdwo/i9HA9/55rZuYTBKUb8D6ivmfwV4gm8L+IbfUodzRqds0YP34z1H9R719TeZBqumQ3do/mRyIJI2HcEV7mGre3hruj43NMF9Vq80fhl/VjMrasLnz4efvrwfesSprWUwTK46dx6it4yszzHqcn4hj8nWrtO2/P58/1rt/C1x9o0W3JOWQGM/h0/SuW8ZxBdVWZfuzRq2fpx/hWp4BmJhuoD0Vg4/EYP8AIV8fhG8PmdSn3b/zR9Nif32BhPtb/I6umPEjj5lFSUV9Kp2PDdmZN9olpdoVkiUg+ozXH6v4At5dzW2Y29uRXo1HFdVHH1qPwSOOvgKFde/E8F1Pwjf2ZJVC6juOawZrWeE4dGFfSUlvFICGQH8KydQ8O2d2DviU/hXs0M/a0qo8LEcOrelI+fDkdQa2rLw9dT2Ud3LmOCT7vGSR6+wr0S98BW7k+UWX9a0obQ2lvHbMvEahcY6ijMs8tSX1Z2b/AAJy7If3z+tK8V+J5idBhK4E8oPqQDWXf6ZPaDcf3kf95e31Fem6joyuDJaDa/Up2P0rn5EZWZHXBHBBFePhuIMXRl775l2f+Z7eI4ewWIj+7XJLy/yOJigllICIfxFdT4f8HXN8yvOCkfv1roPC66fDeBLqJQHPyyY+6ff2r0u3gjiAEajH0r1a3EHtI/uVY8mhw57Kf793OKu/D1vpGmI8CANvCk9zT9LGbY4H8R/pXS+I4fN0xh6MprJ0q3AgPH8X9BXzeIlOtU55bs+mowhRpKEFZIFiJ7VOkFWljA7U8D2qYwSKciBYQK0NMG2Yj1FVsVPZHbcp78fpW0NGiGawpaSlrpuZhRRRRcApM0tFPmATNGaWijmAUqQM8UlGTgDPFFDa6CQUqqXOBSAEkAVZRQgwKuC5hSlYEQL7n1pw+9SUgPzCtL2ZluZNFWbqDyzuQfKe3pUCIZGCr1NeDUpypz5HudqkmriAFjhRk+1TLayt1wv1NXoYliXCjnualr06WAVr1HqYSrP7JmtaSgcYP0NQMrKcMCK2aZJGsi4cZFOpl8WvceolWa3MitOyXbAPU81RnhMTgHkHoa00GFA9Bis8BTcakuboVVkmlYdRRRXqnOFFFFABS0CimIKKKM0AFFIaM0rgLmkzRSZqeYdhaTNJmgmpchi0hNJmkzUuQWPH/GX/ACM+of74/wDQRTtMTbZp7kn9aZ4x/wCRmv8A/fH/AKCKuWqbbeIeiivJX8SR6f2Ii4oxUm2jbWhFinfj/Q5fpWFXRXq/6JL/ALprL0qzNxLvf/VIefc+lY1FeSsa03ZFzSLXy4vOf7zjj2Fdt4TsAN15IP8AZT+prJ06ya9uliXherH0FdvGixRpGgwqgAAeldFOKic1ad9CTNBptGc1o2c9hc0hNGKXFLUYlKMg0uKUU0rCuPVqkFQd6cGrphV6MholpNo3Z79KAc0tdGjJCiiimAUhpaKAM27QJNx0PNRqjt91Sa0niV2BYZxUgGBivPlguabk3ZGyrWVjMFtL/d/M0jQyL1Q/hWpRVPAQ6Ni9tIx6K05YUl+8OfUVnywtE3zdD0NcNfDTo67o2hUUhlFHWjFc3MaBRRijFHMAUUYoo5gDknArStoREnP3j1NVrGPcxc/w9Kv16uCo6e0fyOarO75UFFFFegYhXHa4f+JpP7Efyrsa43WedTuP97+gr5bi1/7LBf3v0Z35f/EfoUc0Zp2KSvz49cKKKDSsAUUmKMUWAKSlprttBNYWGBx3ppdR3rLvtSWHIzWNNreCcGt4YWc9jrpYOpU1SOtEgPenAg1xsetnPJrUsdVWUgZong5x1KqYKpBXsL4tiJtIpV6o2Pz/AP1Ve065FzZxyZ+YqM/Wm6qoudKmA5wN35VieH7oxF4WPAOce1KMeanbsKMeelbqjps0ZpoYEZHSgmpVMwsOzTTSZoJrSNMdgpCaM0ldEYWGFFFFajCiiigAooooAKKKjmk2JnuaAtcguH3NgdBUVFQXswgtnfvjA+tRuzojHojGun8+/dv4V4H4VZ06Ez3sMfbdk/Qf/qqpAuFyep5rofDMHzS3BH+wP6/0rofuoutLlizprC48i4Bb7jcGqniqz8qN54l+STlsdAf/AK9Ka0ElS60u4gn5Koevcdq9zJcUpwlg5vfWPr2+Z4c/3NRV18/Q47SrVIXmnH+smILH2AwP6/nW1CKp26gAAdBV1OEJA3HGQPWvUpI9KrK+pajUYFEVjbrfvepEq3LxiN3HVlByAfpmuOh+IujW+v8A9jaws+lXxOF+1qBG/piQErj8a7uMggEHIPcV3xi0cM7olUVIBTVp4raKMGBUEYIBFOxRRVkEN3bQXcDQ3UMc0TdUkUMD+BpttbQ2ltHb28YjhjGFQdAPSrFIaVhp9DkPGfgbR/FULG8h8m8Awt1EAHHsf7w9j+GK8Q8T+Bdb8Ju0jRm904ci5gGdg/2h1H8vevptqifB9656tKM1qduHxlSjotUfJonSaMbxn0YVEygdDkV754j+HOiaq0s1vEbC6c5MkAAVj6lOh/DFeT+LPB+oeHGDzhZrVjhZ4xx9COxrzKlB09tj26OMhX02ZzOMV7d8BPExkhm8P3cuWjBltdx/h/iQfTr+JrxOr2h6lNo+r2moWxxLbyBwPX1H0IyKeHrOlUUicdhViqLp9enqfVGpQeXNvUfI/P41UrStLqDW9Ft7y0bdDPGJYyfp0Pv2rN7170kt1sz4OzTs9zL8SAyWcLYz5TEZ9j/9el8CShdRnQnG+P8AMg1bvk820mT1U1gaOSs7MDg44NfG53P6li44pK9/00/I+iy+XtsHOk+n/Dnp1FZOkan54EM5xKOh/vVqjpXr4XGU8VTVWk9PyPKqU5U5cshaKMUYrp5iAooxRijmAKpanaeem9P9Yv6j0q7ijFJtNWYHLEe1UtR06O8TP3ZR0f8Aoa3tTtik+9R8r/zqCOGufld7GqlbVHDGxlilMcq4YGu38K6g2xbO5PI/1bH09Kfc2SXEeGGGH3W9Kx2jaCXaRtdT2ropx5Hccp+0VjsdUTdYSj2z+tY9gP3TfWr9leC/0yZWx5yqQw9feqVh/q2+tbTfUwWiaLGKKWp4LWWf7icep4FJJydkDaW5Xp0ZKyKfQitaDS0HMrbj6DgVdht44j8iAe/euqGEm9XoZOquhXVHboDTxCx9BVqiutYePUydRlfyDn7wpfs/+1+lT0VXsYdhc7K5gP8AeFMaFx05q3RSdCI+dlEgj7wxRV1gCMEZFQPD/c/KsZ0XHbUpTvuQ0UEYOKMZ4rnuaE0IwN3r0p9A4GKQmulaKxluBNC/eFNpV+8KV9UFiVgGBB6Gq9tb+XK5PTtVmitp0ozkptaolNpWCiiitRBRRRQAySMSAZ7HNPoopKKTuAUUUUwClFJRQAtGaSkNK4WFopM0hqXILC5opuaXNS5DDNITSZpM1DkOwtGaSkzUuQ7C5opM0malyGeR+LxnxReD1kH8hWiq4AFU/Eqb/GFwvrKv8hWhiuCPxSfmd/2Y+gzFGKfijFaCIpI/MjZCcBgVz9antrYIqQQIfRQO5pADkYrrdF0wWyiaYAzMOB/d/wDr1PLd6Eynyon0mxFlb7cAyty7f0q/zSilrZROVu7uNpQKWnqtaRg2JsaAaXBqUClwK3VEjmIcGkqYgVGy4qZUrDTG0UUViMUHFSK3FRUZxWkKjiJq5PRUatUgrpjNSJtYKKKKsQUUUUAFFFFABTJEDoVan0Gk0mrMDJZDGxU9RSVbv1+64+hqoOlfNYiHsajgdkJcyuFFGCTwCaMEdQaxu9ygoNFOjXdIo96cXzNITdjRgQRxqB6c1JSClr6mMVGKiuhxXvqFFFFUAVxmrf8AITuP96uzri9U/wCQjcf75r5Tiz/d4L+9+jO/L/jfoVqTFLRXwVj1xMUYpaKQCYpKdVWe4C/KnJ9aqMHJ2Q0m9ieqt+5WFsVJavvi56g4NF1H5kZFYpcstSo+7LU861q7bzSCaxjcZPJrpdd0h3csoNc62lTg/dNe9Qqw5UfT4fEU+RDBP6GtHS53Mq4NQW+jzM3Kmum0fRTGQWFKvXgohXxdNRaOh0w74AH5BHIrmZ1ayvyf+ebYPuK7K2hEaACsXxNa4dLhRwRtbHr2NePTmudrueFSqr2j8yxaTjABIKH7pzV3Nc3pk3Hkt25U+3pWxBPj5XP0NXG0XysqpTs7ot5opOtLW6SRiFFFFMAooooAKKKKACiimswUZPAoAGYKMnpVORy7ZP4UsshkPoB2plQ3c2hG2rCsjVZfOuFhX7qct9a0LucQQs/8XRR6msZQRkscseSa0px6m0NNR6IXdUQZYnAFdpZwC2tY4h/COfrWH4dtDJKbl/upwvuf/rV0JpzfQ48RO75V0GmmOxVGKnBwadUcxAjcnoAamDtJMxSKULBQM1578cPGF34d8PW1rpcpgu9Qd081fvIigbtp7E7gM+/Fd9FNbqk32gSFtn7vZj73vXlfxv0G713Q7O8sInmk09nLxoMnYwGSB3xtH4V93h7KSudMoXTdtjx6Hwr4h1Lw3c+JY7K4uNKhkKzXWd20jqTzkgZGTX0B+zj4muNY8L3Gm3shkm01wsbsckxMOAfoQR9MVs/sqana6p8Ob7RZYo2azuHWaMjO+OXJGR7/ADD8KX4W+Am8E6l4k3Mphnu9tqAcnyV+6T7/ADEfh716lWKUUzy/b88p05LVbHo69KeKjU1IDWUSGOooFFWQFIaWq0l7bLdC2NxCLgjPlGQbsfTrQBFqrXq2Mv8AZcdvJeY/drcSMiZ9SVBP6c+o615vczfFDS703U8OjarZBsta2hKPt9iwBz+depMahfGKzbNqcuXomUrS6S9sobmNXRZVDBXXay+xHYiq2o20N3ay29zGskMilWVh1Bq/IaqzGuaZvTPnLxZozaFrlxZE5jB3RN6oen+H4Vj16D8bFSDUtLuGbHnRyIfbaV/+KrzqCUTKWUEKDgZ715s4NPyPoaM+eCb3PevgFr/2rSrrRZzmS1bzYTnqjdR+B/8AQq77UIvKuWx91vmFfOfw01r+w/GWn3LH9xI/kTc/wvxn8CQfwr6Y1aPdCrjqpx+Br2cHU9pRt1R8jnOH9jiOZbS1+fUySM9a5rTBtuJF9CRXTVzdtxqtwoBxub+Zr5riuF6MJev6GuUPSovJGmCQQQSCO4rqNHvvtcO1/wDWp19x61ywqazuGtrlJVzweR6ivkcqx8sFWu/he/8An8jrxNFVY+Z2lFNidZEV0OVYZBp+K/QVNNXR4glFLikxT5gDFKq04LTwMVrCNyWyC4gEsRXv1FZoWtqs66j2THHQ81o0hJkGKqajaiePcv8ArF6e/tVyjFIvY5yzuHtJw6/Rh6juK2tLRplZYlLZOaY2jve3gMWEjP329K6mxs4rO3WKJeAOSep+tdNDDurq9ialVJabkFrpyJhpfnb07Cr4GOlLRXqQpxgrRRyOTe4UUUVYgooooAKKKKACikJoNJsApCaQmkrNsobIoYZ71FH9/B7VNTCPmzXNON3dFp6WHE0lJSE0OQJCk0in5x9aQmhOZBUJ+8h2LOKMUtFd5iJijFLRQAmKMUtFACYoxS0UAJijFLRmgYlJmlY03NS2MM0ZpuaM4qHIdhSaSkzRUuQWFzSZpM0VDkMKM0lJUuQxc0ZpKQVLYCk0ZowTS7CaVmx6HlurLu8Z3X+yxP8A47V2odQT/ir9RP8AdP8AQVPiuWOl/U7t0vQSilxRiquA016IvKg+teeEV6FbnNvGfVQf0rSGpz1ug+iinKMmtUrswFRakxQBxS11xjyozbExRiloqxCYoI4paKQ7kDDBpKkkFR1yTVmWtQooo59KiwwpwbFN/CiqTaYEwOaXFQg4qRWrohUvoyGh2KMUoOaK1JExRilooATFGKWigCvej9yfrUdvaAKGkGT6VbIz1pRwK5pYaE6vtJalqbSshoXAwAAKUqCMEAilorot0IKstorD5AFNQWylbpVYYIz/ACrRphjG9W7iuKrgoOcakFZpo0VRpWY7FGKWiu4zDFFFFABXFamc6jc/9dDXa1xOpf8AIQuf+ujfzr5Tiv8AgU/X9D0Mv+NleiiivhbHrBTXYKuWOBTJ5REuT17Cs+SRpGyx/CtKdJz1NIQciaa4L8LwtQGkorrjFRVkdKioqyJ7J8SOnryKukZrMify5latQdK86tG02YVVZ3IZbdZPvAVWOnxE52ir9GKzu0QptFNLKJTwoqwsaqOAKkxRik7vcHJvcSorqFbiB4n+6wwamxRikl1Fexw1xE9rcNG/DoeP8a07aYTRhujDgitLWtP+1xeZEB5yDj/aHpXMRSPBLkDDDgg9/autfvI+Z6NOoqkb9TfimZODytW0dX+6RWZBKsyZQ8jqO4qQZByKUZOOjJlBM0qKprOw681KtwuOQRWqmjJwaJ6Ki8+P+9R58f8Aep3QrMloqB7gD7oJ+tQvMz8dB7UnJDUGyzJKqe59KqSOznLH8KbS1LbZrGKQUjMFUljgDk0EgAk8AdSay7y5847V/wBWP1qoxcmWlciuZTcS7z90cKP6060t3urhYo+p6n0HrUSgkhVBJJwAK6vR7AWcGXA85/vH09q3b5VoTVqKmvMtwRJbwpFGMKowKcTSmmHrWBwLUQ1R1q4FrpF7cMcCKB3/ACUmrprlfiSL9/CV3FpltJczS4R1jGWCdyB36Yx71pRjz1Ix8zSCu0GmzC+0q1uFORJGrfjir1ohjcMK434UXF42jTWl9bTxLBJ+7aSMqCDyQM9wc/nXoMUQ6ivsYNPY7Z1Ek10LGlWNlZXM93YWkFtc3IAnlhjCNL3+Yjr361qoaz4Bsq2jV2wlfc8ucUndFpTUgNV1bI571St57u3l8mWBpowcLKpHT3rbnSMeRvY2M0ZqNWyPSlzWtzKwlxMkEMkszqkcal2ZjgKAMkmvkb4r/El/GWoGK0sbaKwt3xbzNHm4IB+9v6rn0FfUHjSxn1TwhrVhZ/8AHxc2c0MYJxlmQgD8TXz1+y9Hpy/FCS11qGM3L2ksdtHMmcSgqWGD0O1X/WrguZ2NINU4yqWvY6T4AfEbUdU1A+HdduGunMZe1uJWJkO0ZZGP8XHI78Hr290c15J4i+GUmhfHPRdX0O2FvotyXuZPKGEgkVTvTHYNlcfVvSvV3asqy5XYqMo1LThsxkjVUlappGqpM3BrinI6acTxb473Ik1PSrYHmKN3+m4gf+y15/ZR3rxBLa1eTHoCT+Vej3uknxf44vbyXcNNtmEAYHG4L1A+pyc9hXqGgRWlpGtrZWkVvGi8bByfqe9Ycyl7p6ftHRgklc+bPtE1tIFu4ZYJRyNylf0NfW3hbU01/wAF6ffxNu862Bb/AH14Yf8AfQNeWfHQQf8ACKwGQL55uFEZxzjB3f0roP2db03PgWW2Y5+zXLqB6BgG/qa7sGlGbS6nlZs/b4ZVbapnYVl+G1WTxPOMZX95kH64rUYYYj0NZXgZ/P1qab1V2/Nq83Obc1GPmefl+lKs/Iu6nbfZLx4x9w8r9Kq10XiS3DQJOPvKdp+hrna/Pszwyw+IlFbbr0PRw1T2lNN7nSeHLjzLVoj96M8fQ1r1zHh6Qrf7ezqR+XNdOOa+ryeu6uFjfdaf18jzMXDkqu3UBzT1WlVafXuU4dWcjYgGKWiiui5IZqvepujDDqp/SrFIRkEHoaG7hsZOKltbdriTavA6k0nlt5uwDJzgVt2sAgjCjr3PrWmFourLXZDnPlQ+GNYkCoMAU+iivaSSVkcoUUUUwCiiigAooozQAUGkpM1LYxaaTQTSZrNyGFITQTTazchpBmkopCaycigJpuaCaSs3IqwpoT/WL9aaTRH/AKxfrURfvIHsXaKKK9QwCiikzQAtGaaTSZqbjsOzRupuaTNJyHYdupN1NzSZqHMdhxNJmkpKhyHYWkNGaSpchi5pM0ZpM1DkAuaTNITSZqXIdhxpKApNTIgqowchN2I1UmpFjxT8Ypa6Y0kiHIQKKXAoorSyRJ5nfp/xUuqv/wBNAKKsaiuNY1FvWc/yFQ4ryJbs9NbIbRTsUYpXGN/nXodiA1jbn/pmv8q8+Pv0r0DSjnTbY/8ATMV1YXVtHNiNkTFKVVxT6K7ORJ3OW4CiiirEFFFFABRRRQA16h71O1NVaxnDmZSdkNVKftFOFFXGCQrjCtRsMVPTWHFTOmmhpkNHSg8UVzbFj0epAc1BTlbFawq20ZLiTUU1TmnV0J3ICiiimAUUUUAFFFFABRRRQAUUUUAFFFFABXE6j/yELn/ro3867auK1H/kI3H/AF0b+dfK8V/wafr+h6GX/EyvimsQoJPQU6q1++yEgfxcV8Qo3dj10ruxQmlMkhY/gKbmkzSZrtStodyVlYeCTwOtPEYztaRA/pkZqSw0641ORobbK8fNJ2SrM3w+uVUmK/idvRoyv9TW8cuxuIjz4eOny/VmM8RQhLlqT5X95ReJgR3q9bPviX1HBrndTt9U8PTKl0uYz053Kw9j2rX0q8juYlkjPyv1Hoa82vRqRbVRWktyqsLwU4u67o0aBS4oxXLY5RKKXFGKVgEopcUYosAlZOr6UtzmWH5ZgOR2b/69a+KMVUW4u6KjJwd0cJ+8t5SDlJF6j0q9BfK+BL8jeo6GuivrCG8XEq/MOjDqK5y90m4tfmA82MfxL1H4V0qUZ7nbCtGe+jLisGGQQR6ilrEWRkOUYqfarCX0qn5grD34NDpPoa8pp0VSGoL/ABRN+BFOGoRZ+64/Cp5JdhWZbpapm/i7K5/CmtqA/hjJPuaahLsFmX6imnjiHztz6DqazZLuZ+4Uf7NQZPfk1rGl3Hy9ye4uWnOPup6VAAScKCSfSnwxvNIEiUsx7Cul0rSUtcSzYeft6LWjaiiKlWNNDNF0zyAJ5x+9PKqf4f8A69axpTTDWLdzhlJzd2ITTTSk00mkCEJphpSaYaRokMlUOpFQwuyHB61OTUUq7uR1Fejl+M9hLlls/wADSPZllJM4qVyzwsqNtY8A1QjfHBq1G9fU06l1czlC2xwknxBTwx4kudI8RwMkJffDdRZYbDyNy9eOmR6dK7fSvE+i6mq/YNUs5i3QCQBvyODXEfF/wudf0Nb2zjDX9kCwAHLx9WX3I6gfX1rwL7Kcferf2nKerhsrp5hDnhpJbn2VLcxQRh5pFRCQAWOOalWQMoZTlT0NfL/wr0OfWPGNmkpZrOzzcSfNwAPugfVsfrX0tCqwxBEB2j1rSNS+p5eOwKwk/Z815ehaLCuSvvAegz+KLTxDFBJaarbzCbzrd9gkYf3h0Pv3966GSU44qhcTuB96h1uXY5oUXLQ2b7UHnbM8mQOgHQVQN0jHismG+WCdmlhWcFSNrHoT3psEpP41jOq5atnRDCKCtbQ1JJMis7UjM9s8ducTSYjVv7uTjd+Gc/hU7ygJycV5f418byC5+yaJLtEbfvLhe5B6L7e/eueczalScnZHdwaQLBI7SziPlIAAfU9yT65rTAg0qzkuLmRVVRlmPb2Fct4d8fQ6lbZuLKaKVF+d1wULe3f/AArF8S6pcavLh/kt0OUjHb3Pqa3o0FJ8y2OPFYl0vclucr48ub3xVqglMqxWcQ2wxHOQPU+5r0j9ni0NjZ63B5hf54n6YAyGH9K89lhI6V6h8EIykOsyt90mJc/QPn+dehSpxjO6PLr4upOj7NvQ6fWJvs9tdy9NobFUvhqmZJ39IwPzP/1qo+NLzZbJbqfmlbc3+6P/AK/8q2/hxDs0+eUj7xVfyGf6183mVVVcdCmvs/r/AEjsw9P2WAnN/af9fqdPqEXnWcydSVOPrXGiu5NcW8REzqOzEfrXzuf0ryhNeaFgJfEifSSV1CBv9rH58V2SiuX02LFzD/vj+ddWK9Xh6i4UZX7/AKGGPknNWAUtFKql/ujNfSRTbskcFxKKmW37sfyp5gX3rpWEqtXsRzorUU+SIpyORTMZIA6msJwlB8slqUmnqPt4B5plPpgVbpEG1QB2pa9mjTVOCijCTu7hRRRWogooooAKKKKAA0lFITUtjAmkJoNNrJsaQUhNBpDWbZQZpKM00msnIdhSabmg0hrNyKA00mgmkzWTYxaI/wDWr9aQmli/1q/WlF+8gexezSE03NJmvVcjGw6kzSZpM1LkApNJSZoqHIdhc0maTNGalyHYWkzSZpM1LkOwtGaTOaQ1DkOwtJSE0Cp5h2FzSZoxSgUtWAnNPRM9aVVqYAAVvTpX1ZEpCKoFOFFFdSVjMKKKKYBRRRQB5/qgxqd3/wBdW/nVareqj/iZXX/XVv51VxXiTl7zPSjshKKXFGKnmKENd5opzpVr/uCuExXc6Ac6RbfQ/wAzXXg3eb9DnxHwov0UUV6RxhRRRQAUUUUAFFFFABijFFFABRRRQAUjdKWhulJgQP1pKVhk0YNcck7mglFFFSMUEipFaoqOlXGbiJq5PmlqJWqQHNdMZqRDVhaKKKsQUUUUAFFFFABRRRQAUUUUAFcVqX/IQuf+ujfzrtCcd65W80+5uL6dokAUuSGY4FfN8SUKlelTjTi279PQ7sDNQk3J2MzNUtTPCD3NYeq3Gs6XflL4FOSVUqNrD2IrqfCOrWV6yx3MMZcnAZhkqfT6e9fHYXDOWJVGq+R7a9z3qlOVCCrL3l5GXaWdzdkfZoJJB6qOPzrodM8Ku/z6hIEH/PNOSfqa7AKAMAAClxX3GG4foUmpVXzP7l93/BPGrZrVnpD3fzILW1htYVit0VEHQAU+aRY4yzcAU24nSEZY89h3NZNxO075bhR0FelXxMMPHlhv2OKFOVR3ZR123XVbOeKUD5x8vH3T2Nea+GJmivpoDwGG78RXqe12DFFJKjNeY6fp91batJJdRPEVB4YdSa+JzlXcaj3d9T6TLJr2VSm3ppZHXROJEDDvT6o2Mm1jGeh6Ver5toUlyuwUUUVNiQoooosAUUUU7CCk7UtFNICnd6dbXXMkYDf3l4NZNx4fIybebPs4x+tdEKXAq4ya2NI1Zw2Zxk2lXkfWEsPVeaqPG8bbZFZG9CMV3uBQyqwwwBHvWqqPqbLFPqjgKOldw9lbP96CM/8AARTV0+0U/LbxD/gNX7RF/Wl2OMijeV9sSM59FGa1bPQ55GDXJESenVv/AK1dMqKgwihR6AYpaHUfQznipP4dCvaWkNpHthXHqT1P41NSk00mouc+rd2ITTSc0E00mkWkBNMJpWNeaaz4vnbxDNb285js0PlKV7sOp/P+Qrow+GniG1DoXFXPSCaYTXARarepMkhuJG2nOC2Qa7Wwu4721SaI8HqPQ+lKth5UldmnLYnJppNKTUZNc5SQjc/WlRyKafQdag1GQ2CI10kiB/u/L96vSwGIxEXyUouS7f1sKU4QXvuxfSUEV5h4t+GUl7qj3egy20MczFpIJiyhCepXAPHtxjt6DRPiy4tr6VXiEsG44DcMB7Gt3T/FOn3QG+XyH/uy8fr0r6p05xXvIWDzL2E+ejKz8yfwN4YtvC2nNFE/nXUxDTTEY3EdAB2ArpvM96zYbqOZd0Tq6+qkGpfMpe0toFRyrSdSbu2W2YEdao3INOMuKjknVRliAPepdRBCLizOliJbNTRDyxluAPWhb61eYRmeNSe56fnSeOPB+oa54Vlh0S/VblvmKggLKuPuZ7Z/pRRi69/Z62HXxkKNo1NLnmPjzxwL3fp2kSEW33ZZh/y09h7e/euN0q0l1K+itrcZdzyfQdzWPqtnqGiXjWmr2c1pOv8ABKuPxB6Ee4r0X4O2a3EN/fnBKssKe3GT/MflVRw7lOzNKuMjQoOcPkdHb6bFZWqQQLhFH4k+pqCaD2ro5oPaqM0HtXqJJKyPlXNyblLdnOTQe1eqeB7MaF4MkuLn901wTKc9lIwP0GfxrJ8LeFGv51u79ClkhDAHgye3096PGmui/uPsdm2LOHj5ejn/AA9K5sZjI4Kk6kt3sjfDYaWLqKnHbqzD1G6bUNReVs4Y7VB7DsK9S8GReVocZxjezN/T+leV6fHul3nov869j0WA2+l2kR4ZYxn64ya+PwcpVa8qkt/8z2815adCNOO1/wAi71rm3i/0mU4/iP8AOuoVa51+ZGb1JNb5lSTUG/M8jCys3Ysaam68jHYEmt7oayNHTM7v2UVvQR5+Zvwr1cnoOdOy6s58VP3hI4c8t+VWQMdKBRX1VKjGkrROFtsKKKK1EBHFV1j2z8dMZqxRgVlUpKbTfQadgooorUQUUUUAFFFBoAM0lHWkJqHIYE02ignFZtjEJpCaM02smykhaQmgmmms3IpIM0hoNITWTYwzTSaCaQ1m5FWCko60Vne4BTov9av1ptOi/wBav1qofEhPYs0ZpKTNeg5Gdhc0lFJUuQxc0maSjNS5BYXNITSUE1DkOwtNzSc0uKm4wzR1paUCiwXG4pQKdiiqSFcTFORaAMmpVFa04XZLYqjApaKK60rGYUUUUwCiiigAooooA4HUh/xMbr/rq/8AM1XxVrUedQuT/wBNX/nVfFfPTl7zPSjshuKMU7FGKnmGNxXZeHTnSIB6Fh/48a4/FdZ4ZOdMx6ORXZgZfvPkY4j4TYooor1jiCiiigAooooAKKKKACiiigAooooAKDRRRYBNtJtp1FHKguMZajYYqemsM1lOmnsUmQ0UpBBpOfSuZposKcrYpvPpRg002gJlbNOqAZBqRT610QnfchofRRmitSQooooAKztTjfzFlXOAMHHatGkIzWVakqsOVlQlyu5iJcSL1dvzqdbgt/G351bmsopOR8p9qpSWUqk7cOPY815k6OIpeaOlTpy8iwjZ75qZDWQwZDhgymgO/wDeP51McZy7xKdK+zLmt6XBq+nvbXCjnlGxyjdiK8dsDJY6v5LHDK5ifH1/xr1C8ultraSaeQiNASSTXltoWvdZVwp3SSl8fjmvns/rQrShKKtL9D3cmjKNOpGT939T2Oy1JJLGB3yZCg3ADvSTX8jZCDaPzNZSyRWVtGk8iJtUDk1VTWIZryGCAFt7bSx4A+lev/aNRQjCcrPT1PIjhFJuUVdGrlnbJyzH86uQWLMcy/KPQdasWKKFO0DPrVzFelQwMfiqanLUrPaJA8ax27qgwNprkPE8WYoZgOh2n8f/ANVdnP8A6l/901g6lb+fYzRgZJXI+vWvMz6jzxUV2NMFU5JqT7nFAkEEdRWpBIJIww696y6kt5TE+f4T1FfBWufRVI8y0NSjFIrAqCvI9adSscwmKMUtFFgExRiloosAmKWiinYAooop2AKKKKqwBRRSGmAZpCaTNNJoGkKTTDRmkNBSQhpCaCaaTQWkYnjLVG0nQZ54yRM/7uMjsx7/AIDJ/CvEScnJ6177qdnBqNnJa3Sb4pBgjuPce9eL+JNFn0TUGglBaI8xSdmX/GveyerTs6f2vzLiXtEvfPj8iQ/vUHBP8Q/xrpdE1FrC6G4nyHOHH9awvDvg7VdRgjvYXit4z80ZkJyw9cAHitbUNPudPkWO7UBmGQynKn1xXVi8Mmm7aM0jJPQ7wMGUMpBUjIIprGuc8N6lgi0nb/rmT/KuttbCSfBb5E9T3+lfPrB1ZVPZwV2EpKCvI0fC6RNJMSoMq42k9QPapPG1qtz4duSwy8WJEPoQf8M1Y06CO0YCMYB6k9TR4slWHw3qMj/dER/pX32V0Hh8KqUrXV72PnMc+atzLZnjE1rFPkOASO4PIrNn0qVSTEQ4/I1m/a51uWnWQq7HJxXeeBNNuvEpeSZUitIzteVW5J9Av9a6ErvQh+6rnGpDdQyAxpMj9igOfzFaUM+t9FmvT7fMa9rk8NaY+mNZC2QKR/rMfOD67uua4ux82M3FhdtuurR/LY/3l/hanOkupMa0l8JyscGtyAedezwr/v8AP5Cq7wS290jSyNKSfvuck/nXX3MfWsXU4cwk45BzWVSjGcHC26saQrzUlJvYqE5NXNO1W905s2dw8Y/ujofwqkvKg0V+fqU6M9HZrsfaOMKsNVdM6qXxNZ6tafZPEuk21/B1+ZAcH1we/uMUaDZ+CtM+0DS1n04TkM8fzFARnoDnHWuVor06WeYqHxWl6r/KxwVMpoTTUbx9HoegGHQm+Y6vHt9Ohpov/C1g25Ge7kXkZQnn8QBXA0VvLiCu17sUvv8A8zCOSUU/ek39x03iHxbdakjQWym2tSMEA/Mw9z6e1cyAScAZNFaFhbkfvHHP8I/rXjYnFVMRLnqu7PUo0KdCPJTVkaGi2nmXVvb4yXcBvfnmvXVWuC8FWfm6p5zD5YVLD69K9AFerlNH3HN9T5/N6vNVUF0/Uiun8q2kbuFNYI6VqavLiNYx1PJrNhQySqg6saWYT56qhHocuHXLHmZsaND+5HH3jn8K2hxVWyQKvy9AMCrVfYZZQVGgkebWnzybCiiivRMgooooAKKKKACiiigAoopOtAAaDRTSahyGBNNNBpM1k2UkKabmgmkrJsYUhNBNNzWbkVYUmm0UhNZNlBmkNFJWbYwpKKKi4BRRRSAKdF/rV+tNp0X+tX61cPiQnsS7hQWHrVbH1o/Op+ty7ByFjcKTcPWoPzpcCp+tS7Byk24etJuHrUW0UbRS+sy7D5US596MiosCk/Oj6w+wcpYyKMiq/wCdH50/rL7ByljIo3Cq/wCdH50/rT7C5Sxuo3Cq/wCdGPrR9afYOUmNwqHoTR9sH91v0qAoD60nlj3rF4zFJ+61YfJHqWPto/ut+lH20f3W/Sq/lj3o8se9L67i+6/APZwLH20f3W/Sj7aP7jfmKr+WPejyx70fXcX3X4B7OBY+3D+4fzo+3D+4fzqv5Y96PLHvR9dxndfgHJAsfbh/cP50fbh/cP51X8se9Hlj3o+u4zuvwDkgctdfNdTH1cn9aixU1wB58uOm4/zpmKy5r7nUhmKMU/FGKOYYzFdB4euPKs5Fxn94T19hWFitXRyBBIMc7qTrzorng7MicVJWZvfbf9g/nSfbf9j9ao5ozUf2pif5vwRl7GJopd7v4efrTvtP+z+tZoNPWXHB5ranmtV6SZLoroX/ALT/ALP60faf9n9aqCRT3p2a6VjqktVL8ifZos/aP9n9aPtB/u/rVbNGar65V7hyIs/aT/dFH2k/3RVfNGaX1yt3DkRY+0n+6KPtJ/uiq+aM0fXK3cORFj7Sf7opPtB9B+dQZozR9crfzC5ET/aD6D86PtB9B+dQZozR9crfzD5ET/aD6D86PtB9B+dQZozR9crfzByIn87d2FLvFV80ZprGT6i5EWd4o3iq2aM1X1yQchZ3ijeKrZozR9ckHIWDMR0AppuW9BUOaM1DxdR7MfIib7S3oKPtLegqHNGaX1ur/MHIib7S3oKPtDegqHNGaPrdX+YORE32hvQUee3oKhzRmj61V/mDkRKZSwwyqR71y+qXEkeoShG2r6DoOK6LNcvrhxqT/QH9K8jOK9R0U+br/mdmCgvaW8ilqanUbRreeRtpOcjsazbfTItPgleNmabH3zwRWiGqK5ObeT6V8y5ynJOTuz2YOUVyJ6GYxLHLEk+9WNOYpf27DqHBqrmprE/6ZD/vCuuLaaaOua91noNneSZcYX16VZ+2y+iflWXanEh+lWs17sMfXS+Nny06cb7Fl7uRlKkLgjHSq/NJmjNZVa86zvUdxKKjscfqtv8AZ7+VQMKTuX6GquK6DxJAGhScDlDhvoa5+vnsRT9nUaR72Gqe0ppk1vOYjg8p6VoqwYZUgg1kVJDK0R+XkdxXPYqdO+qNSiooZklHBwfSpaLHO1bRhRRRRYAooop2AKKKSmAZozSZpCaAsLmkJpCabmgpIUmmk0E00mgpIM0hNBNNJoKSAmmE0E00mkWkBNZmvaVb6xYtbXKj1Rx1Q+orRJppNVCbhJSjuiki5FGkUSRxKFRAFVR0AFY/jKANoM85TJt/3mR1AHX9K27P94gPfpVPxgVh8J6q7nA+zuv4kYH86+5p8tempdGjmcuWR5nE+dskbehVhXqPhLWRqtkFlb/S4gBIP7w/vV4hoV9tP2aU/KfuH09q6jTL6bTryO4t2IdeCPUdwa4aU3hamux0Vaaqx8z2KWZIVJc89hWF4wuzeeGZbZflllbaRnqMEj+lVodTW+iSW3BlZx+R9KsJpzTsHu2JA6IDXoUcwU6vJTV11fRfM86vhf3eu54vpmk32p3PkWdu8jg4Y4wF+p7V6/4B0F/Dfmma6aVp8CRV+4Mdx3J561tW9vHbpsgjRFJyQoxk+v1qXFdntHe6Mfq8XG0jdrhvGFsLHxBZ6gOIbpfs8voGH3T/AJ9K7Kzk3wLnqODVDxTpo1TRLm3GfNC74z6OvI/w/Gu5+/G6PLtySszj7iPrWNqahYGz1PFbNhP9t02GY8MRhx/tDg1kawpLp/d5H41gWtzFAwMUVNKmFz6VDXxGbUfZYqXZ6/f/AME+wy2r7TDx8tP6+QUUVetraOSJXbdnoea8xux3lGnIrOcKCT7Vprawj+HP1NTKqoMKAB7VDmBUtrPaQ0vJ7L6VpwRFj0pkSbmrXsLUs6KoyzEAVpRpurLUwrVFBHU+FLTyLJpCOZDx9Bx/jW6x2qSTwKjtohDBHGOigCqepT4AhXqRk/Svo3bD0vQ+SnJ16rl3KdxL50zMfoPpVvTIsbpWHstU7eIzShR+J9K3EUIgVeAOBXHhKTqTdWX9M0rSUY8iLtn/AKv8TViq9mR5Zz61PuHqK+6wjXsY+h5U/iYtFJkeoo3D1FdF0SLRSZHqKNw9RRdALRSbh6ilyPWi6AKKMj1puR6ijmQC0hOKQsPUUhYeorNzRVhSaaaCR6ikJHrWbkhpBSE0hP0pMj1FZOSKsKaaTQT7ikz7is3IdgJpKM+4ppNZORQpNNNGaTNZuQ7C5pOtGaM1FwCijNGaLgFFGaMigAp0X+tX603NOi/1q/Wqh8SB7EeaM1XWUr15FO84ehryI4qD3djTlZNmjNRCZe4NOWRT3rRV4PZisx+aM0UVpcQZozRRRcAzRmiii4BmjNFFFwDNGaKKLgGaM0UUXAM0ZooouAZozRRRcAzRmkLAdTimmRR3/KpdSMd2Ow/NGaiMw7A00zHsMVm8TTXUfKznph+9f/eNMxUknLsfUmm4o5jcbijFOxRijmGNxWlpPCyD3FZ+Kv6Zx5n4VlWl7jEzQzRmkorh5iRc0ZpKKOYBc0bj6mkooU7BYeJGHel80+1R0Voq81sxcqJhMMciniVT3qtRWkcXNbi5EWwQaM1UDEHg1KkueG6+tdFPFRlo9CHBomzRmkzRmujmFYXNGaTNcJ458USWzvp+nuUlH+tlHb/ZFZVsRGjHmkROSirs6TVPEmnabKYZpDJOOscWGI+vYU2x8T6ZdsFExiY9BKNv69K8ksJMu+4ku3OT3q7XhTzirGeiVuxkqrep7Ru6e9Ga8r0nXb3TWURSeZEP+WTnK/h6V3OjeIrTUgELeTcdPLY9foe9enhsypV9Nn2ZpGaZt5ozSZozXocxYuaM0maM0cwC5ozRRRzAGaM0UUcwBmjNFFHMAZozRRRcBy4PWuX8SgJqQx3jB/U101c14qGLiB/VSPyP/wBeuHM2pYd6bNHXgf4yMndTJ2/cv9KaGpsrZjf6V80tz2+XUoZqazP+lxfWq9TWfF1F/vCuxbnVNe6zvbeMeaOtXPKX3qpAf3iH3q/Xv06cLbHylRu5H5S+9HlL71JRWnsodjO7K89sk0LxvyrDBrh54mt53hkGGQ4Nd6XXfs3Dd1x3rmvFtv5csV0v3X+Rz6Hsa8zM8PF0/aR3R34Cq1PkfUw80ZpM0ZrwT2RQSDkcGrUN2wwHG4eoqpmjNBMoKW5rRzJJ905p+axgcHIqaO6kXvuHvQYui+hp0lVEvFP3wRUyzRt91xQZuDW6JSaTNNzSZoCwuaM03NJmgdhSaSkJpM0FJCk00mkJpCaBpCk0wmgmmk0i0gJppNBNNJoKSAmmk0E0wmgtIsWlx9nf5slD1pPENpH4g077F50kVuXDSFRy4H8PtziqpNWrCUJuDnAPIJ6V72T4mo37Fv3VqZVaS+PqY9v4D0CLG61klYc7nmf+hFap8N6U3W1A+jsP61pxsrjKsCPY1JX0PJGW6uc7k+5FZWcFnEI7aJY09AOtWgKqT39vAPmkDN/dXk1m3GryvkQqIx69TSdanTVhKnOeptyyxwrulcKPesy61gZ22y5/2m/wrILPNJyWkf8AM1ahsHIBlO0f3R1/OslUq13amrIKjo0Naju+xteFbySa5uI5nLEjcM+3/wCuuhmlSGNpJWCooySa5WyJs50liQZXt60t5NNdPulbIHRR0Feth70qajJ3Z4eImqtRzirJmHYxPDbypt2rJM8gHoCeB+VQ6jBm2JxypzWz5VQ3kObWUY/hNMi5yjx7lI9qz63PLrIuk8udx75r5ziCjdQqr0PoMkq6ypv1Iq0NNbMbL6HNZ9W9NP7xh6ivl5bH0Bo0qjJpKt2kW5qiMXJ2RMpcquWLODviuo8OWu+680j5I/5mseCPAAXqeBXZ6ZbC1tET+I8t9a97B0FF+h4WYV7Rt3LgxVO7tPPcOrBTjB4q3RivRqQjUXLLY8WMnF3RFbW6QJtXk9z61NxSUU4pRXLETu3djgM9KeIyadCuTVoIAK9PDYT2iuzGU7FIxketMIxWgUBFVpkxRiMG6augjO5B+NH40Uledc1sL+NH40lFFwsFFFFFwGCl5op6rmuaMXJ6DGc0lT7KYy1pKjKKEmhlFFFYlBRRR16UAKtLSLS1vDVCCjFFFVYQfjRiiiiwBijFFFFgCl6UlFUtAFzT4j+9T61HT4f9cn1rWlL34+qFLYo5ozSZozXzvMdNhc0ZpMijNHMIlicghT0qeq0Slmz2FWM16WFlJw1M5LXQWijNGa6bkhRRmjNFwCijNGaLgFFGaTNFwFozUbzKvuaiaVj04HtWE8TCA1FssFgOpphmUdMmq5OetGa5ZY2T+FWLUO5KZiegApjOx6k03NGawlWnLdjUUhc0ZpM0ZqOYqwuaM0maM0cwWMgjk/WjFPI5oxXocwxmKMU/FGKfMAzFWtP4d/pUGKnsuJG+lZ1Ze4xF7NGaTNGa4uYLC5ozSZozRzBYXNGaTNGaOYLC5ozSZozRzBYXNGaTNGaOYLC5ozSZozRzBYmif+E/hUuaqZI5qyrZGa78NW5lyvoZyjYfmvD9djli1a5FwCJN53Z9c17dmua8U+GItYUzQkRXYH3j0b2P+NZY6jKtFOO6OetByWh5QrEEMpwRWjb3AlGDw/p61HqWk3umS7LuBk9GxwfxqiCQcjINeDOnfR7nGm4s2aOnSqcF3nCy/wDfVWwcjI6VzOLizRO50uieKbiz2xXuZ4OgP8S/j3ruLC+t7+BZbWVXU+nUfUdq8jqeyvJ7KcTW0jRuPTofY+telhczqUvdqar8TWNRrc9fzRmuY0PxRBeYivdsE/Tdn5W/wrpa9+liIVo80Hc3i1LYdmjNNpc1rzDFzRmkzSZo5gHZozTc0Zo5gHZozTc0Zo5gHZrnvFY+SBvQkfnXQZrD8TLvtJCP4CDXNjPeoyR0YTStFnM7qR2yjfSot1LnIr5xH0XKVM06JtsiN6MDTKAa6zoaujvLeYlY27YBqze6nDZIr3G4BjgYGaxdHuVmskGfmT5Wql4nuRKURTkA10xxVSK0Z8+sKp1vZyNl/EtoP9Wrse2flqlPrdzN/q2WNT/d6/nXK5rQhOIlHtWNfF1mviO76hRp6pX9TY0edk1ONnOd5Kknvn/Irf1e3+1afNHjJxuH1FchbyFZ42B5DA/rXZCZgOea1wdaPspUqmz/AFODGwcKkZx/qxwYJQ7W/ClzVvU4BHdypjAzlfxqlkg4br/OvGTs3F9D1oyU0pIfmjNNzRmrKsLmjNNzRmgLC5ozSZpM0BYersv3WI/GpBcyj+LP1qDNJmkHIn0LQu3HVVp32z1T9apZpM0C9lHsXvta/wB00n2tPQ1SzSZoD2US99qT/a/Kk+0p6n8qo5pM0D9ki99oj/vfpSG4j/vfoaok00mgpUkXzPH/AHqaZ0/vVRpCaBqki4Z0/vfpTTOnY/pVSkpFqmiyZ196RbiP7rglTVUmm5rahXnQnzw3K9miZysR3QSED0GQRUc2oBYybm5KJ/01fA/WoyahuIo7iF4plDRuNpU967FmdTm1St5A6KaILrX9MtlBe8ick8CNt/8AKqN1q80x/cny4+2Op/GuK17S30u8K5LQvkxvjqPT6irmhXu9fs8rfMPuE9x6V7MoKdNVKbujnu07M9Z8NX0V7YgKFWdOJFHc+v41r7a8z0u9l0+8SeHnHDL/AHh6V6VZ3MV3bJPAwaNxkY7e1exgMSqsOV7o+dx+GdGfMtmO20m2pGwASeAKFKuAy8qRkGu84DO1qR7bSrqWI7XVCVPoaw9M8SQXNuYb7EM20jfj5W/wrptQthd2M9uTjzEK59MivKbmF4JZIpQVkQkEehpMqKTOvXawypBHqDmsvV02zI3qP5VzcLzBwsLurE4AQkZrqL2Bo9NgDks6YBJOTyOa83NqftMLLy1PRy2Xs8THz0MyrOnnFx9QarVY08ZukH1/lXw0tUfXmzCm5hWxaw7QKq2UPQmtmztzPMkScZOK7cLR6s4MTVsaGg2fmzec6/InTPc10gqK3hWCFY4/urUte3BcisfM1qntZ8wtFLGu9sZxQ42sRmteWXLz9DG+thM0UlGam4y3AeKtCs+J8GriOCK9/AVouHKc9SOpJUMw4qXcKgmcYrpxMoqDuRFO5UbrSZoY5NJXzEnqdaFzRmkopXAXNGaSii4AvWp0quDzU8bYIrTDWvqTImEWQCD1qNxycVZEi7N1QSMGJIGK9fE06agnAxi3crOMGm096ZXgVFaR0IKdG2xskZptFKMnFqSBq44tucn1ozTaWrjJu7YWFzRmkoqrgKaeInO3AznpUa4LAMcCtCNl8sbSNo7124PDxr35nYznJx2KLAqxB6ikzTp8eadrAg80yuWouWbii1qhc0ZpKKi4xc06H/XJ9aZT4D++T61pRf7yPqiZbEAiXPc0vlJ6U6iuVU4Loi7sb5aelKI0HRRS0U+SK6ILsXFFJRV3AXFGKSii4C4oxSUUXAXFGKSii4AeBVaSQseOBVhhkEVVdSpwRXHi5TSSWxcEhKM0maM153MaC5ozSZozRcYuaM0maM0XAXNGaTNGaLgLmjNJmjNFwKGKXFP20ba7ucQzFGKfto20c4DMVLbDEn4U3bT4RhxUTl7rAs5ozSZozXJcYuaM0maM0XAXNGaTNGaLgLmjNJmjNFwFzRmkzRmi4C5ozSZozRcBani+4KrjJOBVleBiurC35myJjqKSiu+5mNnhjnjKTRrIh6qwyK5TWPBNndFnsj9nkPOOq/4iutorKpThVVpomUFLc8b1fQL/AEtmNxCxiB/1i8rWbFM8R4PHoa91YBlIYZB4INczrPg6wvgz2w+yznoUHyk+6151XAP7Duc08O1rE8+huEk4zhvQ1PS6z4a1HS8tLD5sP/PSP5h+PcfjWbDcvHwx3L79a8upQcXbYyu4u0jRrd0TxJc6fiObM9t02k8r9D/SudhmSQfKefQ1LUU6k6MuaLsy4ytqj1fTtRttQiD2sob1Xoy/UVcryC3nltphLBI0ci9GU4NdZpPi7AEepJ/21QfzH+Fe1h8zjPSpo/wN41U9GdnRVe2uobqISW8iyIe6nNTZr0lNPVGw7NGabRmncLDs0ZpuaY8oX3NKVRRV2wtckZgoyayb79+JVPRgRVtnLHJqkxySa83EYh1NFsb0o2dzjmBjdlbqpwaAwq/r8JjuVmA+WQc/UVl7q8xqzsfR0mqkFJDX4c03NPbn60zNdMJcyN0SRTyQkmJ2QkYODimu7O2XJY+ppuaM+lXYOVXuOQbmA9auhsCqsQxyetTbq5qkruyM56ssxHMqAdSwrswa43S086/gQf3tx/DmuxzWlHRM8fH25kjH8QxcxSgf7JrGdAy4NdTqEfnWkid8ZH1FcxmuLFRtO66mmEneFuxWYFOvI9aM1ZPNQtD/AHOPas41OjO5S7keaM005U4YYNGa1TuWOzSZpM0maYWHZpM0maTNAC5ozSZpM0DsLmkzSZpCaB2FzSE0maSgdgJpKCaSgqwE0maDSE0h2FppOKQmmk0FJATSE0E00mmUkBNNJpSaaTSKIrjS4tZX7HNkK+cMOqHHUV5rq+n3Oi6pJbXAKSxnKsOjDsR7V6haajDYahF5oyWU4J6A+/61Z8WaVaeJdN/dusd9EMxMxxn/AGSfQ19dk2GbwnM+rdvQ8PG4xU8TyPa34nD6Zdre24bgSDhl9DXUeGNVNjc+TM3+jynkn+E+teb2skum3x3oysp2yI3B9xXWwus0SyIdysMjFTPmw1RTh/Xkb1IRrQcJdT0TWZiI0jU/f5JHpUukyb7UL3Q4/CuV06+edEgmbLRrtQ+orb0mURXDByArDqT6V9BQrRrQU4nzVajKjJwkbtZGvabY3cDPdRgS4wrqcN/9eprjU40BEI3t69BWVPNJO26RsnsOwrYySMyy0m1tH3oGdx0ZzkipdTGbN/bB/WrVVNUljis38xgN3yqPU1zYqPNQnHyf5HThpWrQfmvzMGtDR4i10p9jVBBuNdL4etGeYkDoOtfBUoczPs601CNzZtISQABXRaNAFlLf3RVKGIRKAOvrWzpke2At3Y5/CvUor3kj5/F1rxdi9RSZozXbc8sXpRSZozTuFhaKTNGaVwFBxUiyEVFmjNXCo4O6YmrlgzGljXzgx3YxVbNAJA4JFbxxV5fvNUS4dg7kUtJmjNctyxaKTNGaLgLRSZozRcBacrYplLSjJxd0JomD0FqhzRmt3iW0LlFY5pKKK5276lC7H27tp2+tNqQSsIfLwPrTKuooK3I76a+pKv1CiikqEULRSZozVXAWnByEKjoaZmjNUpOOzC1xaKTNPZAIw2eaFFyvboJuw2ikzRmpuMWnwf69PrUeafB/rk+taUf4kfVEy2G0U2iseYqw6im0UcwWHUU2ii4WHUlJQaLhYXNGabmlouOwuaM0lFFwFo4xzTWYDqQKb5qZ+8KHJBZitEh7YqMw+jfnUoOenNLWUqNOW6HdormFu2DTSjDqpq1RWLwkHsx87KdGauEA9RTTGp6gVi8G+jKUyrmo0kDMR3B6VbaFecZH41neVzkMc1lLDVImkGpFrNIaiVmHDYPuKkyMdaycJx3QWIsUYp2V/vD86a0qDvk+1bc4rNhik4zjvUTylugwKIP9bz3o9oVyO12TYpyDDU7FAHNKUtCB+aM0lFc1yhc0ZpKKLgLmjNJRRcBc0ZpKT6U7gOzRmlWMn2p6xDuSa1jSnLoS2iOnrGT7CpQAOgpa6I4ZL4mS5PoIihelOzTaK6laKsiR2aM02inzBYdmjNNoo5gHZozTaKLhYU4IwcEelc/rPhPTtSLSKv2ac/xxDAP1XpW/RUyUZq0lcmUFJWZ5NrHhfUdM3OY/OgXnzIucD3HUVlRXTpgP8wr26sDWvC2n6kGcJ9nnPPmRjGfqOhrgq4JP4Dmnh2tYM88jmST7p59O9SVJrPhnUNLJfZ50A582LnH1HUVlxXbrw/zD9a8ypQlB2MG3F2kjWtbma1kElvK8bjupx/8ArrpdO8YSIQt/CHX+/Hwfy6VyEUySD5Tz6VJSpV6lF+6y4za2PUbHWLG+IEFwhc/wNw35VcMqivIulXrXVr624iuX2+jfMP1ruWaStZo3jWX2keltKT04FMzXHW/iycDE9vG3uhI/xq9F4qs2x5kU6H6Aj+dQ8Spu7Z0Rq0+jOiJ4NU6pHxFpzIcTkHHdG/wqq/iCxUcNI/0T/GpdSPc1hVgt2XtRthdWrxHr1U+hrj33RsyuMMpwRWzJ4mhH+rgkb/eIFY1/freT+YIliPQkHOazlUi+p34PH0oS5JPRhupcioA2aXdRse7Ym4pRgVEGpQ1NyYuUm3Uu6od1Nkl2Lmp2M6jjTi5S0SLMOpvYTF4VRnIxlu1LN4i1GUECYRj0RQKyWJY5PWkrB1ZdGfG4nFSr1HO+hYlvbmXPm3Ez/Vya17GXzbdGP3uh+tYFaGjy4maMnhuRWcm3ubZfW5K1n10Niiiisz6EaVBHODUTQD+E49qnpCM002thptbFNkZeopmav4FMeNGHK1qqvc0U+5TzSZp0ihWIppB7c/jW3maBmkzTTkdaM0FWFzSUlJmgLC0maM0hoKsFGaQ00mkOwpNNJoJppNA0hSaaaDSZplpATTSaCabSHYXNJRRQM6PSPDtprGgyi5GJHkPlyqPmTHH+RXL31vqPhu4EGoRmW1JIjlHQ/Q/0NdP4T1hLNza3JAhkOQx/hP8Aga7O5t4Lu3aK4jSWFxyrDINfoWT1KVbCQUHrFWfqfHZlCdLESc1o9UeE+JdOh1KI32nkNMg/eIOCR649RWJod2YJPIkP7tzwf7pr0/xH4KhguRJpkrQq+SEc5UH0B6/zrzzXvD17ppM0sP7knG9Tlc08bhrps6MDik/3bfp/kbKkqwZTgjoa3bOcTxBujDqPeuT0a78+LypD+8QdT/EK1oJXgfenX0PQ15OFxDwtTllt1/zOvF4dV4abrY3aQsACSQAO5NY0U2tXvFpZyEZxmOIn9TxWjb+DdbvYml1CQQIBna7bmP0A4H419JH3ldHgNWdmVL3WYYgVg/eydOOgpbXRLm+jmvNTLL8h8uPoc44+nat3StCs7DDBTLMP+Wj9voO1XtQuI7W3ZnPJBAHcmlU5YQlKbsrFU7uaUNzjLG2LsC3Su60S3EFoCBgvz+Fc7pFsZZUXHU12SgBQBwB0r4OjG0T6XF1XJ2HKCzBR1PArdjUJGqjoBiuQ1nUZLCKNrdgJmb5cjPA61XtvGN0gAuIIpPdcqa9GhB25j57F4unCfs5dDuaK5i28YWbkCeKaI+uAw/xrVg1vTp/9XeRfRjtP61tZmUa9OWzNKimRyLIu5HVl9VINOzSuai0UmaM0XAWikzRmi4C0UmaM0XAWikzRmi4C0UmaM0XAWikzRmi4DhRTaKAH0U3NKDmgQtFFFABRSUhPpQApNJSUZouMWikzRmi4C0UmaM0XAWikzRmi4C0UmaM0XAWnwH98n1qPNPg/16fWtaD/AHkfVEy2YyikornuWLRSUUXAWgnA5pKztYvRa27N3xUVKihHmZUIOcuVDr7Uo4OAct6Vky6vIx+XisGKZ7i6eSQknFWa8GvjqkpaOyPYhg4U9HqzVi1eVT83IrVtNTjmwCcGuVpysUIINTSx9Wm9XdCqYSE1orHcAhhkGqd9erbqfWsyy1TbAQ55rLvLhp5SScivQr5glTThuzkpYNudpbIsz6hPO+E3H2FRO94g3MrgeuKvW4jtIuoHq1QvqsYJAViPWud0opXrVLNnTF9IR0F07VmVwshyK6SKQSIGU1yFtaJPC8u4qzE7QK1fD135qFCeV4rfB1akLRqbPYxxVGLTnDpubtFJmjNerc84WikzRmi4CScIx9qo1cnP7pqpVnJmtNaC0h70Uh6Gob0NSDFGKWivKuaCYp0fEin3pKB1FFxMu4oxwaWg9DTuc4yikorK5YtFJRRcBaKSii4DkUt06VOqhRwKZFwgp+a9GjBRin1M27i0uabmjNb3JsOzRmm5ozRcLDs0ZpuaM0XCw7NGabmjNHMFh2aM03NGaOYLDs0ZpuaKOYLDs0ZptITgZNDlYLDiQBk1E0p/hqNnLGkrhq4py0jsWodxW56k1gax4XsdQDvGv2ec870HBPuK3qK5W77jlTjNWkjynV9BvtKbdKm+LtLHyPx9PxqlFdunD/MP1r2JgGBDAEHqDXM6z4StbzfLZn7NMecAfIT9O34VDimcVTCOOtM46KZJR8p59DUtU9R0270yYLdRMmfuuOQ30NJBd5+WX86xlStqjlu07SJZJjnC8D1pgkcHO406SI53JyDUR4pJIh3uTrP/AHhUiyK3Q1UoocUNSaL1FUw7DoakE57gGpcClNFkMRTxJ6iqyzIevFPDA9CKFKUTvw+ZV6C5YS089SfzB70GUehqKin7WR0vOsS1pb7iTzT24qNiWOSaKKlyb3OGti61f+JK4UUUVJzhSxOUlRh1BBppp9uhknRMd+aaRUE3JKO50IPH1pc0wGlzT9mfZJDs0ZpuaM0ezCw7NGabmjNHswsRXI+634VXzVmbmNh+NUt1dlGN42NoaokJOCMmsV724ikZSwbBxyK1i1Y2qKBc7h/EM06kLK55Oc+0p01Vpyas+nmTLqhx+8iB/wB1sVINTiPVWX8M1kGmmsrHhwzfFQ+1f1SNsahbnq5H1U1It3Aw4lT8Tj+dc+TTaOVG8c/xC3in9/8AmdJ50R6SRn6MDR5inow/OuZNIafIbriOfWmvvOm3DrkfnQWHqPzrmMkdKaWPYn86fsy/9ZX1p/j/AMA6gsPWmlhXM7m/vH86YXbux/Oj2XmP/Wdf8+/x/wCAdQTRmuVM3rJ+tMacD/lofzqlRYf60L/n1+P/AADrMj1FJvX+8PzrkTcD+8aYZ1/2qaoMl8U9qX4/8A7FXRm2qylvQHNdR4W1K6iLQyMXt0XhW6j6VxPh622RG5kUqz8KD2Fddo3EUjerYr08qpTp4mMoyt3PVdWWLwnPWha+yNjVtThmmjiLeXgZwwxn8aoXUEN5bPBMokikG1h7VT18A28b91bH4Gsi0c/aIgCQNw/nX10sZyp8yPPjlilHmhKxxur6bPomqFOcA7o3/vL/AJ4rYtJluYBIv0I9DXQa7p66nZlD/rV+aNvf0+lcRZSvY3TLIpAztde4r5pV4YxOUFZroejFSgkpM9E8Ga19huBaXDD7NK3yk/wN/ga9CdlVSWIC9yTXjagMoI5BFX7i/mubeJJpJGaMbeWJBHavTy/MXTj7Kevb/I4sRl6r1FKLtfc2NT1SG0Z0i2zODgbT8v51zzTS3c++Ztx6D0H0qN/nUj8atafFkgmvOzWvWr1lBv3d7HfQwlLCxvHfudFoEAVWkI9hW0TVWyQR2sa+2aq63efZrMhSBJJ8q+3qawjTvojgxFVQUqktkYOs3X2q+dl+4vyrVGik616MVyqyPjKk3Uk5vdiUhozjpXc+GNHstbsxcXUSi4BKttyFYDjOB3rooUZVpckdyYRc3ZHExSSwkPE7oc4DKSP1FaEGvanDjbdyMB/f+b+dWPF0KWuqC1gAS2iQCNAOnXOfUk8/lWHUVKfLJxfQfNKDsmdHD4v1FCPMWCQd8qQf0NaMPjRD/rrNh7o+f0Iri6QsBWThE0jiqsftHoEfi+wb76Tp/wABBq1H4n0p+DclT/tRt/hXmnmL60BwankiaLH1F2PVo9Z02T7t9b/i4H86mW/s2+7dQH6SA15KCKKXs0aLMJdYnrouYCcCeI/8DFO8+H/nrH/30K8goo9kV/aD/l/E9cN3bAZNxCB/vio31KxQZa9th/21X/GvJzRR7ITzCX8p6dL4h0qL715Gf90Fv5CqkvizTFHyGV/on+OK4210i7uF3lPKi7vLwK2tL0WF3H2dPtLA/NLIMRr9B3NDhGO444mvUdopGvD4ka5x9lsZXB4DO2AfoMEn8K2bU3DJuuVjUnoi9vqajsrKO2GfvyHq56/Qeg9qt1k2uh3U4zWs3cWikopGw7NGTTaKLhYUnNFJRRcBaKrz3Aj69apPeMTxUSqJFxpSlqatFZcd43fBq5DcLIOvNCmmEqUoliikpCcDk1dyLDqKryXKr3qL7aM1LmkUqcmXaKrR3SseTU4YHpTUkxOLW46nwf69PrUdSW/+uT61tQ/iR9URLZkWaM0lFc9yxc0tNzUbSjOFyTUzqRh8TCxLXK+LXP7tc8E10yhj98/gK5jxYh+Rh0BrkxcnKlc7MDb2yuYVkcTY9RV+spSVII6itOJw6Bh3rwprqe5VjrcdRRQagxA8U0mgmmk0FJD5JXdQGYkDoKhJoJpjGhtvVlRjbYlS7kgRgp+X37Ve8IsXkduxNc/eTceWvU9a6/wramG2DMOa7cGpSqR8jHGKNOi31Z0NLSUtfQXPngoopKLgRXJ/d/U1UNT3rhVUd6z2kLdTx6VyV8TGm7bs6KUW0StMBwvNQlix5NJkUo6ivOnXlPdm/KkSUUtFWISilooEXIzlFPtTj0NQpIqRAsQKqy6goyEGa2p0J1fhRkoSk9C1RWcL1s8r+tTxXaPweD70qmCrQV2jV0pLoWqKQMCOtKSMVyXMwoJxVW4ulj46mqZuJZD8v6Cu6hgKtZX2RpGk5K5sRyY47VMGBHBrA+0Sofmz9CMVetbkSezVvOhWwyu9UTOg1qjSzSVEsuOtPVgaiFeMtmY2HUUUVrckXNGaSilcAzRRRmncAoooo5hi0tNoouIdUUp+UD1p9Rzdqyrt8jsNbkdFGaMivNuahRRkUZFFwCijIoyKLgRXMEVxEYp0WSNuqsMg1xmueDyu+bSzkdfJY8j/AHT/AI13GRRkUXMqlKNRWkjx1HltZTHMjKRwVYYIq4PLmXIwQfSvQtY0a01VP36YlAwsi/eH/wBauF1TQr7SHLqDLB/fX+o7VnKN9UefUoSp+aKbQED5Tn61EyleoIqzDKsq8de49KeRkc4rLma0Zjyp7FKirLQqfu8GoWidc9x7VSkmS4tDKKKKokeHYdGNOE7DqAaiopWQ7tFgTjuCKeJUPeqlFLlRXOy6GB6HNBqlShmHQmlyD5y2TWnoVu1xcqqDLyMEX+tYXmv6/nXZfDBhNrT7+scZdfqeP612Zfhvb4mFJ7NnRhK0adTnfRO3rY1tS8NXNpAZopFmVRllAwR9PWsDdXrbcjjmvMryxL+IpbGEY3TYHsOv8q+kzfJqdBxlh1vpbzPdy7Gyrc0avTW/kUd1G6vR10HT0tfJNrGwxjeQC31z1rg9c09tLv2gJ3IfmRvUVx4zJKuEgpy1Xl0OjC46niZOEdGVN1G6od1LurzPYHfykpOazmO1iPQ1b3VSlOZG+ta0qXKaQQu+s/VyoSNyQMHHP+fartY/iGQeVFF3J3f5/OqqQXKzhzflWDnzf1qVWnjH8Y/Cozcx+pP4VSpK5VTR8FzFs3S9gaYbv0X9aqmkNVyRJuywbpuyj86Ybh/YfhUVNqlFCuSGeQ/xfpTTI5/iNNNNzVJIm44sx/iP50wmg0hp2EHeg0lBqhCGtrRdK8wrcXI/d9VQ/wAXufas7TIRPexo/K5yR7CutL1pCF9T6LIsthiG69XVJ6LzJZJkijLMwRFHJPQVuaNKkmnQyRNuRwWBHfmuF8USH+yyo/icD+dbPhXxDYPYW9m8ggmjQLhzgNj0PSvawOH5Ye167H0OKrr2nsntudBrJzYt7EVi2Z/0qP61pavKpsTtIOWHQ1zOo3UlrZSzwttkQZU4reonO8VuzWlaNNyfQ6vdXL+KrABxdxDG47XHv2NaOiamupWCzBdrg7XX0Iq1eqs1pKkn3Sp/CvAp0Z4erqtVuXZVIc0djmNIudv7hzx/CT/KtfbXNhehU+4Irf0+f7REA3+sX73v711VoWfMjBMmhQmUDsePzrTsY8KKZaW+7+lXNIhkVVScfMh5J7gdK2UPbRU3utBTr83um60ixRFmICqOSa5HULo3dy0hzt6KD2FXdYvvPJhiJ8sdT/eNZW0VooqJ8lmeL9rL2UNl+LENNp+BSVdzybEfNbdjrs+mWK21hjDHfKzD7zeg9h+vNZFLmrjUlB3joCvHYt6lqEmpBXvFDXK8eaowWHoR7etZ7EL1NOkcKDWTf3oTIBrOrWfxSFKXVk9zdrHnkVlz6lzwazbm5aRutVS2a4J4hvYwczTOot60+PUznrWSqu5wisx9AM1pWeg6peY8m0lx6sNo/M1mqkugo80naKuadvqIPU1oxXCuOCKq23gvUOs88MI9zu/lWrbaVpmn/wDH3dzXMg6iNdo/z+NdEa7h8Z1RoVl8UbEQOauW2m3lzjyYHIPcjA/M1oWup2MGBZ2aKw6O/JFWZNSuJhzIVB7LxW6xEJbamsaHdkMegxxDN/dIn+zHyatwvaWzBbC0DSdA7/MxpdP0y4vjlF2R93bp+HrXUafplvYgFF3S93br+HpUOs3sddLC31sZtlpM90yzak7beoiz/P0rfijSJAkahVHQAU4EUZrO7PQhTUFoLRSUtFywoooouAUUUUXAKZM+xCTT6pamxFu2PSk3oVBc0kjPmkMjmrsEKwxK06gM396smJyVDd6tz3TzhQ+ML6UqNSELylv0O6pTbtFbF94opF6D6iqTBoJcZqOKZozx09KdNJ5jAgYAGKdWrCpG6VmRGEou3Q0recMnPWq91cEnC1TViOlB5NYubasJUkncCSeppKKKg2FzUmn3jB/LkP41FVPJDbh1zVwHyKaaZ1KnIzUlv/r0+oqnZPvhUmrkH+uT6iuzDu9SPqjzKitdEJYAc1E84/h5qBmLdTmhVLHArxZ4yU3y00bKCW44F5T1qeNAg460qKFGBTsV00aPJ70tWS3fYKztZtRc2rL3rRxSMARgitakVOLiwhJwkpI82lRo3KOMEGlglMTf7J6ium13SfMBkiHzD9a5Z1KMVYEEV4dWk4OzPpKFaNeFzTVwygqcig1lpK0Zyp/CrK3an742n9K5nBrYHSa2LBNNJqPz4/74qKS5jUfeyfQVNmNQZMTVO5uQvyqct/KoJrln4HAp+m2Ml7OFQHbnk1cabbNlBQXNPYtaFYNeXQdgSgPX1r0O2iEMYUDpVPS7FLOBQFHStDNe5haPso3e58/jcU689NkOozTc0ZrrucNhxNQzS7eB96nu21Sapk5OTXJisQ6a5Y7suEbkFycsM9aixUk3L/SmV5TZ1x0QmKBwRS0D7woTKbJqKWiukzEprHaM0+qGrymKzkK9Tx+daUYe0modxxjzNIy7u9e6u0jViIg3AHerg6ViW7bZ4yexFbX419RGCppRjsd8oqNkhaKTI9aNwqiS1a3BVgrHj1qxc3ARPl6mswsKGkyck5rgqYCE6qqGTopyuSxqZZPmPuTWpE0cCZJCrWPHP5bZHP1psk5c5Y17NKrClT0XvBOk5u3Q1r26t5rZlU5f+HioZLN7eFZ92SMbhissyVavNWLWLIy/NjBOahuNa/tOxPsZQtGG3U1InEiAipKztEYtYRE9cVo18RiIKnVlFdGc848smhwdh3p4l9aioqYVpw2ZDimWAc9KWqw46U5ZCPeumOKT+IlxJ6KYrg0+uiM1LVEhRRRVXAKKKKLgFIw3DFLmik7PRgVyCDikqd1yKgIwea86rTdN+RpF3CiiisrjCiiii4BRRRRcApCARggEHsaWkouBzWr+Gre4laWzPkTdePuk1zd1Z3Fo226jKHoGHRvoa9Cb7xpkkaSIVkUMp7EZqJamNTCRlrHRnnVFdVe+HY5mLWbeU2M7W+7/APWrnryxuLN9txEyds9j9DUckrX6HDUpSpvUqMqt1FRtAP4TipqKlSaMWkyo0br1GfpTDx/9er1IVB6gGqU+5LgUqKsmFT04qNoSOhBquZMlxaIqOtKVZeoNIKpEjTVrS9QuNMvUurOQpKv4gjuCPSqxpuauE5QkpRdmhHqOj/EGxmQLqiG1kHV1+aM+/qKseHmt7/xVqF9bus0KgeW6nIOQBkfka8kPOc81XVriyk82zmkiPqjEEV9FQz6pJwWIXNyu/Z/5HRRxTpRkrfErH0pu4rk/iDbBtOguQPnjk2/gR/iBXlVr408QW2AmpSsB2kAb+YqW+8c6zf2pt7ySGWMkH/VhTkfSvWr55hsRRlTcWr+n+ZrhMTClVjUbtY091BcAda5k67cdo4vyP+NRSazduOGVP91f8a8L21I+gln2EitLv5HRX99HZw73OSfuqOprMGtwH7ySg/Qf41gzTSTNuldnPqTUdc86137ux5FfP67nejpHz1OhfW7cKdiSM3YECsO5uZLmZpJDye3p7VDRWcpOW55+LzKvi0o1HouwZPrQSaQ0hqTzw3GjJpKKYC5NNJNKaaaZIZoyaSg0AHJpDSikNMQhpKU02qEWNPn+z3cchPy9D9DXTeYCAQQQe9chU6Xc6RhFkYKOgrWnNR3PbyrNlgoyp1E2nqrdzc1Gym1OAW9sA0xbcqk43Y7fWuRubeW1maG5ieKVDgq4wRW5o99Jb6vZzSSMVWVS3PbPP6Zr1q+06zv0C3ltFMB03rkj8a+iyqoqlNpdGdFXMY4ufPGNrHhCyyKAFkcD2OKRndvvOx+pr0vXPCGkxqzwRSQ8Zwrkj9c1xOo2ENsDsDfUmvUsCqX2N7wSjLpsrHOGlOPyFbOpuV027bPSJz+hrJ0G9tbTRLdZpkVsMxGcn7x7U6+1T7ZZzwWVrczmRGQMqccjFfPVqkHXbfc9+OMw+Hw6jOaTt31Muyy9nCf9gVfsFdJ1dM5H6iobK3aO2hjdSrhQCD1Brb0+15BIpNKc2lsZKVoI6GwRWiV16EVLexSS2zpESGPb19qgsn8o7T901pYrTk5NDlqL2kXF9TkiMEgjBFITXVx2NlJKz3MQLHnOSB+lSiHSoukcX5E1Dstz5ithJ0p8rOONLHHJIcRo7H0UE12P2uxj/wBXbj6hAKRtWA4SH8zU+0iupn7HzOYTTb1+lrN+KkfzqZdFv2/5Y7f95gK3H1aX+FEH61QvNVuAp/ekfQAVEq8Yq4/YozLjw7fyDBkgjHuST/Ks6bwlCpzeaoF9goX9SaL3UJ5mO6aQj/eNUCc9a8mtjeZ6IToQe5cXQPD8P+tuppj6Bv8AAVMg0C05t9OErDvLz/Mn+VZZNA5YVzPEzexSpQWyOl0y9kuZRHZ2kEC+oHSukhjZiqL871Q8HWcbKN/U8n6V0FzssrtJIl4IPy5r6XA4VxpKrPqfRYOjGjFae89SI6dMBklPpms2906OUbZ4wG7Eda1xqYY4ePA9QaWcrMpwQR1Br1PqtKvFqLOm8npUWhwdzo90l0sdqhkDcgjp+NdZoegJAiSXzCWXrsH3R/jQjFHyKv8A2sCPI6+lfM18LOlUTp7M5p4CEZc0UabSrGoAwPQCoWmY9OBWdHOWbLHmrStkV7mHoQitdWaex5CTe39409bhlHzcioqQ9K6JUoS0aE4pl6GVZUDIQQakrBs5zBMOfkJ5FbqnIzXlYmh7GWmxlUhyMWlAJoqVFrKnDnZk3YZtNNIIq8bc7QVwc1HNBsUEnJNdlTAVIRcrbGaqpsqVV1BN0BFW2GDTHXcpBrzpLobxdmmctC2GKGrANR6lAYZ9w6GkhlDj39Kwkup6uklzIsClBqMGn0iGh4NLTAadmgkWiignAyeBQIbK21D6mqhp0r729hSRKXdVHUmtIqyNorlWpuaaCLdc1oW/M6fUVWtk2RAVZt/9en1FdOH/AIkPVfmeTWd7szasQrtTJ6nrVarijAFeHg4pycuxrMWlzSUV6VzMXNGaSigBrKGGDWJq2jrOC6cN6it2is6lONRWZpTqypS5onm93ay2zESKQPWqrGvSLqziuFIZRzXN6j4dIy0GR7dq82rhpQ1Wp7WHzCE9J6M5gmo2NPu0kt53idfmU4Na/hvShfhpZBlUbb7f55rnjCUnZHXLGUIK/MU9M0ya+kAUER9zXd6ZpsVlEFUDPrVi1tY7dAqKB+FWK9Shh1T1e54mLxsq7stEA6UuaSiuu5wi5ozSUUXAGwRg1AYDn5Tx706WdIlyxArPl1UAnYpak8L7fdGkKc5fCPkiYuaTyj6iqZv2JJwPzpyX4/jUj3rN5U10/E6fZ1Ei2IfU04RKPWmwzpKPlNTZFY/VoQ0aMm5LRjCMUlSEU3b6VlOk1qguNrL8QA/YWI7EGtWq99CJrZ0I+8CKeGn7OrGTLpy5ZJnFb62Le48yFTnnvWDMGilaNxhlODT7a5ML5/hPBFfW8tz2JQ5lobxkpDJVQShgCDkUhkpcplyFrzKQyVUMlIZKfKPkLfmU0yVV833ppkp8o1AtmSqN9OXYQpySefrUVzd+WNqnLn9KseHbNrq589h8iHgnuaitONGDnLoVZU487Os0yLybSNO4Aq5TUXaMCnV8RVqe0m5PqeNJ8zuFFFFZ3JCiiii4BSqxFJRTUmndMGrkocHrxTqgpVYiuiGJ6SJcexLRSKwPfmlrqUlJXRIUUUVQBSMu4e9LRSklJWYENFPkHOaZXnTjySsaJ3CiiiouAUUUUXAKKKQnAobArkZJoxS0fSoNSSFepp8iJJGUkVWQjBBGQaVRtUClr1aUeWCTMZas5/UPDVvNlrRvJf0PKn/CudvdJu7Q4kjyPVeQfpXoVNdFdSrqGU9QRxWVTDQnqtDmqYdS1jozzAgg4OQfQ0V2+oaFFMpMQGeoVv6HtXOXmkvC4AJUnorjGfoehrhqUJQ3OGcZU/iRl0hNSTwyQttlQqfeoTWVmib3DPNNZQeopTTTVITI2iXtTDF6H9KmzTTVJshpEBjYUxlPpVgmm1SkS4ooTW6tyvyt+lUpI2jPzD8a2/ypjKpGCARW0arRm4GIaK0ZLSNuV+U1Ve2de2R6itlUTIcWiuaSnlcH3ppFWTYbRS7TSEGmISkpcGkwaYgFBo5FIaBBTTS4pDTEJSUpoFMQlFKaaTQAlFITQTxVCCkrTsdC1K9AaG1cIejv8oP510Nh4IOAb+557pEP6n/Cgai3scWa9wt5Q9tE5I+ZAf0rEsdC0zTxujtkLf35PmP5npViXU7SIY8wNjsnNdmFx/1NSslr3Omjelcs6hELpCqtjIxkisU+F7GQ5ufMlPcZwP0pZ9dPSCIAerH+lZ0+pXU33pWUei8Csq2d1Z7S+7Q1dWfc2rfStJsACltbRkdGfBI/E1JLq9nHwrliOyrXLli3JJJ9TSxKWavMeKnJ6IzsTxQ+dcO+OGYnmtq3g2KKjsLcbAcVoBcV9Phl7ikfUKqqkU0RbatWsv8AA5+hqLbRtroeorl/Gao3MPltkfdP6Vbt5Nw2t94dKkdA6lWGQa5qkLqxjiKKrRt1MjNJmpJ4zE5VvwPrUTHFcbVtzxHFxdnuNlfauaxL+4ySBVu/uNqkA81hyybmNefiqv2USxjHJpCaSg9K4BBmlj/1gzU1lY3V9JstIXkPcqOB9TXUaX4OYgSajMF/6Zxc/mf8Kadnqa06U5v3UP0W7a3lXYcFlGK05rp533SHJ6fSsvW7RbCaIwLtjAwPqKdDcCVAwP1r7PDz9pRi09D7CFNOEZ+RoCSnLMyggEgHtVISe9KH960Sa2G4FzzKUPVPzPelElTyi5S6smKtwT+tZIkpyykHrVRuiJU7nQI4IpXYKhPoKy7e56Ampbi4BXYDyetdMXc5XSadiPPX3roLJt9uh9q5zd6V0Ngu22jB9K5Mwt7NGWIXuosrVu3TecdqqVLG2K4cJUjCfvLQ4ZptaGsvCgCoLlCygjt2psE2EbcenSonlY/xGvo6+LpSpWfU5owaZVkpgp0hyaaOlfLVH72h1rYq3tsJ4iCK5qeFreUg8ehrr6p39mtwh45rFo68PX5Hyy2MCOfs1WFPeqU8TQSFWGKRHK9DUOJ6DgmrxNHNKDVMXDj0oMznvj6UcrI9my4zhOSarySlz6Cos56nNKuSQAMk1SjYFBRHVp6ZakHew5NJY2OSHkHPpWsqhRgU9zlr1vsxFFSW/wDr0/3hUdPt/wDj4T/eFb0P4kfVfmcMtmZtWkbcoIqpT4n2HnpXz2GqqnLXZnTON0Ws0ZpAQRkdKWvVuYhmjNJRTuAuaM0lFABQeRzRSMcKT6UAeW65IZNYvGB4MrAfnXbeC4vL0RD3d2Y/y/pXLNCglkcgFnYkkj1NdtoC7NItlxjg/wAzXHQXvtnDhk3UbZo0ZpKK7DuFzS02incBTVDU79LSIk8seg9atXEgjiZmOABk1xV3dNd3e9jwTgD0FdFCnzu72OvCYf2srvZF17iSY7pWyT29KbuqLdRur0E7aI9NQS2Jd1G6ot1G6ncOUmWQocqcGtWxuxKNrcOKxN1KkjI4ZeorGtTVVWe5nUoqaOozmiq9nMJ4Qw71ZxXjyTi7M8xqzsxKQjIp2KMVNxHL+JdMZ83EIyw+8B3FcoXxXqEiblwe9cv4h8PFs3FmAHPLJ2NexgsWmvZzPTwmKS9yZzcNy0R45X0q7HcpIODz6GsaTdG5VwVYcEEc0zfXrcp6bppm8ZKb5lYwuZF6MfxoN1L/AHqfKT7I12mCjLEAe5qpNek8R9PWs5pWY5Y5NWtMsptQnCRD5e7dhUzcYRcpOyHyRgryLGm2kuoXIRM7erN6CvQNPtUtYFjQYAqLSdOisLdY4x9T3JrQr4/MsxeJlyw+FHj4rEe1dlsLmjNJRXlXOQXNGaSii4C5ozSUUXAXNGaSii4C5ozSUUXAKkSTsajoq4VHB3Qmrk9GajjbsakruhUU1dENWDNGaKKu4CNypqHNTN901CK48Tuioi5ozSUVz3KFzRmkoouAuaa/3TS02T7tFwIh0p8Ay/NMpyNtb2opySmmy3sWaMU3NLmvWuZC4oxSZozRcBcCmSxpIhWRVZT2IzTs0ZovcVrmVcaKJFJtZNv/AEzk+ZP/AK1c/f6WsLf6TA8Bz9+PlDXcwnrUjKGUhgCD1B71nLDRmrx0OKrhYt3joeYS6ZJjMDpMPQHB/I1SmikiOJUZT7ivRL3w/azgtBmCT/Z+7+VY13YajZqdy+dF6gbh+XWuKpRlT+JaeWpxTp1ae6ujj6aTW86WchImttjdyhx+lQPpdtJ/qLkp7SD+tZKz2Zl7RMxjTTWrJot0AfLMcg/2WqnLYXcX34JPqFyP0q+VoOZFY0w091ZfvKR9RUdAXCmk0uaaapEjHRWHzKDUD2yHplasU01abWxLKjWzD7rA1C0Mg/hJ+laBNNNWqjIaM0qR1BH1pK0iKayA9VFWpisZppKvNCn9wUwwJ6Gq50TYqGmmr6WLyHEcUrf7qk1eg8NX84BWB0Hq5C//AF6tSTFZswTRXUx+ESObq+hiHcD5j/SrsGjaHa48xpblvc4H6Yoc4rdj5JM4lVZ2CopZj0AGa1bHw3qd2QRb+Uh/jlO0fl1rsYb+0s022NlHHnuAB/KopdWun6MqD/ZH+NZvEwRSpdylZ+CYlw19dM2OqxjaPzNbNvbaPpv+pigRh3+8351jzTyy/wCtkZvqahzWUsW+iLUUjfl1uJeIo2b3biqE+r3MnCFYx/sj/Gs7NJmsZV5y6lEks0kpzI7Mfc5qPNJmkNZ6jFJpKTNHWiwCrknArTsYO5FVrSAsw4rahjCCu/C0LvmY0ie3+QgHpVvbVOrds+9cH7wr3sPUt7h6eCrf8u38hdtG2pdtG2uu56REFwcircL7xz94VDtpRwcjrUy1AkuIBNGV6Hsa5+8cw7gwww610isGXNY2sWn2xkCOsbk4LMOMe9cOK92N1ucmJwzqrmhucneTb3PNVVVpGCxqWY9ABkmu6sfB9suGvJnnb+6vyr/jW/Y2FrYjFpBHFnqVHJ/GvnZ1Lu5xwwU5fFoef6f4Y1G7IZ4xbx/3peP0610+m+E7K3Ia5LXL+jcL+Q/rXR0Vm5NnZTwlOGu4yGKOGMJCiog6KowKfRRU3OmxnaxZC7tWU9eoPvXDrJJaTsjggqcMteknkVzPiXSDMpngH70Dkf3hXu5RjlTfsamz2O7CV1F8ktmZcc4dcqc08Se9YKSvE/BIPcGrkV4rcN8rfpX0/Kei6VtjU8ylElUhJ6GnCT3o5SOUuCSneZVLzAByQKglvVUEJ8x9aXKHJc0pbsQjOcsegpltelmJc8msVpS7Esck0+3LvIqRgsxPAFNe7qN0VbU7DT/9JnRR06n6V1UY2qBWHoFobWAbzmRuWNbisDXjYrGxry5YPRHhYmV5WWw6lBxSUVzXOYeHNBcmmUVftJWsKyAnNFFFRcYZooooAq3lolwpyOawLqzkgJ4JX1rqaZLGsi4YUjopYiVPTociOTgZJpwznBHPpVq0uI7LU/MkQkIzKQK1o/I1CZ7tY9oJxz14rbkiqfPfW+36mqzCEpWRk29rJL2IHrWvaWKRAE8n3q4iKg4GKdWRjUxEp6ABjgUZooAJPAoMAzUlv/x8J/vCo+9SW3/Hwn+8K1ofxY+q/MmXwszzGw7Z+lMPB54q5SFQeorx54NP4Wbqfcqq5U/KalWYfxfpStCp6cVG0TKPX6Vko16O2w7xkTh1PQ06qR60u4+pq445/aQuQuUVVEjj+KlEz/X8K1WNh1uLkZZqO6O22lb0Qn9KjEzegqDUJz9huOOqMP0qvrVN6XJlFpM4zHNdvpI26bbD/YFcXjH0rs7KXbaQqR0QfyqYzjTd5HJhottlyimpIG4HWnV0xkpK6Z1hRRQelMDE8T3Hl2WwHlzt/CuWgb94K1/F0mZ4VzwMn+VYUT4kFenRVoI9/BU7UE+5o7qN1Q7qN1aXNuUm3Ubqh3UbqLhyk26jdUO6jdRcOU2dEm/eNGenUVuiuU0p8Xq+4NdUvSvNxitO55OMjyzHUUmaM1yHIKalUAxgEZqHNSxHK1UHqKRjaz4ft79CSu2QdGXqK4XVdBvbBiQhljH8Sjn8q9XpkkSOMMM16NDHTpaPVHVh8dUo6bo8S3HOO9IWrvfGejW6WQuY41Vg4DEDGQf/AK+K53w5aRSazbpINysTwfoa9D+1aCWu56H9sYdaS37Boug3F8yvKDHD19zXe6dYQ2UKxxKABViKJY1woAqSvlsdmVTFuz0j2OPEYqdZ+QUuaSivNOUXNGaSimAuaM0lFAC5ozSUUALmjNJRQAuaM0lFAC5ozSUUALmplORUFSxfdrfDy96wpD6KKK7SBsh+Woac7ZNNrz60+aWhaVkLmjNJRWYxc0ZpKKAFzTJTxTqZJ2pMa3I6WloqSxUcr7iplYN0qCgcdK3p15Q0eqJcblmioVkP8VSBgeldkKsZ7ENWHUUlLWoh8X3qmzUEf3xU1aw2IluLmjNJTWdV6sKskiubK2uVImhRs9yOfz61kXHhq3fJgkkjPv8AMK2DP/dFRNKzd8D2rGdGnU+JGE6dOfxI5i40G+tyTGUdR3VsH9apSPeWpxKJFH+2tdg7qv3mA/GoJLqPBABb+VczwUfsNo5J4WHR2OV+3yY+dEYe4ppuLZ/9bZxH3wP8K2rxbVlLSwRKPUDB/SsOaOIt+6DqPc5rmq06tL7VznlQktncRo9Lk+9alf8Ad4/kajNlpLfwyL9CaQxN2IpBBIf4T+FZqrU7GbhJboDpulEf6yUfj/8AWpw0fTG6Sy/n/wDWqeK1Y9QRVyO2UdRXVShUlukKzM9dD0w/8tZT+P8A9apV0HSx1eY/j/8AWrRWMCnYFdsaXdD5Sguh6XnhZj+NWY9C0wji2kb6sf8AGrtugZulbFvCCBXfh8KqnQpRRzh0ayj+5YRn/eYmoJIRCf3VpbJ9IxXafZwR0qhfWQ25C/pW1bLHy3iNwRyUk11jCsEHoqgVSmE7/fkkP1Y1vTRBWIxULRKewrxqmEberJ5TnmjbvmmFSK33t1PYVA9mDXPLBSWwWMQ5pY0LtgVpSWXoKt6VYZnXcO9Kng5ymogkQW+izyxCTy22ngHHFQ3WkzRHAQk+wr1vR7ZE05I2QFck4NSXlvFDZT+TGqsUIyBzX1a4apukpc1tDX2Z4W4KnBpK1dZsjDOwA71mGNvQ18fUoypycWZWGU0nmphCx7GpEtWY8g0lSk+gWKoBNXLe2LEcVbgs8dRV6OIIOldlHCPeRSQ23hCAcVY6VNHaTyIrRRM6ngFRnmnSWU8bBXXa2MkHqK9RUnBXtoUkVqdG5jcMO1WVsz/E35CpFtYx1BY+9NOxcYyTuiwuHUMvIPSl20sIA+UDA7VLt9q7YT5ke1Sqe0jch20bam20x+BVN2NCpNJ5XIP1qsziTkc0t02SarRko3seteZiJ870OqnGyN3SbrIEMh5H3Se/tWpmuYXjBU89iK3bG58+PDY8xevv7141elb3kZVYW1RazRmkormMRc0ZpKKAFzTWUMCDS0UXGcn4k0EyFri1XD9WX+9XHMSrFWyCOoNeulQwwa5zXvD0V4DJDiOb1Hf619Flub8tqVfbuelhcZb3Khw6TMvRjT/tUndzUd7aT2UpjuEKnsexqvur6eLUldPQ9ZJSV0WjKzdSTRvqCMPIwWNSzHsOTXQaT4cuLkq9zmNP7o6msq1anQjzVHYipOFNXkzOtLea7lEcCFm7+grttD0ZLNd8nzSnqx7Vf0/ToLOMLEgUe1XRx0r5XH5vKv7lLSP5nj4jGOp7sdEKo29KljfFQ0oryIVHB3RwNXLqsCKdVRHxU6PkV6tHEKaszKUbElFMeRVHJFV2ufQV6NLD1KusUJRbLdFUvtLU9Ln1FaywNVK43TkWqKYjhxwRT65ZRcXZkBQaKKQHK6nAxvpio43ZrU8On/RpEPUP0qLUlxeSe+D+lT6P96UfStGvducNONqpqUUUVmdwU+KTy2zjNMopxk4NSjuDV9xztvct0zTrb/j4T/eFR1Jbf8fCf7wrWi3KtFvuvzJlpFleiiiuK5qFFFFFxDWUN1FRtCf4T+FTUVlOjCe6KTaKhBBwaSrTKCORUDpt6dK4KuHdPVaotSuMqrqhxYTfQfzq1VPVv+PCQfT+dY01eaCp8DObxXXRDEaD0ArlAuSK62unFaWOXCLcAcHIq4hyoPrVQDJAFWgMACqwV9X0OmY6ikor0DOxyPjFSJYX7ciudDYPBrs/FVsZrFmUZKfMK4UNXfSleCPpMukp0UuxpI+5QR0NLuqhHLsPPSrCvkZBrS50uFifdRuqHdRuouLlJt1G6od1MeUKOvNFw5TW0X578D0BNdeBxXLeFIGYvcP/ABcD6V1QrzsXK87HiY6X72y6CYoxS0VynEJipYe9R0+P71OL1E9iWijNGa3IMjxWnmaFcgdflx/30K5TQbdYNStW5LhwCfrXZa8M6VcfQfzFcpp3y6hbH/pov865ay95M4q0V7RM66iiivLPUCiiigAooooAKKKKACiiigAooooAKKKKACiiigAqZOFqNBk+1S9K6sPG15MmT6C1HI/YUjPnpTKKta+kQUQooorlKCiiigAooooAKY/Wn1G/3qTKQlFFFSUFFFFABSUtFFwHLIR1qVWDdOtVHlVfc+gqB5mPT5fpW8MTKOj1MpOKNQMFIJIpzTD+EZrLS424Mh4Hc1MbqPblDv8ApXoUayqLQ55zLJkZhycVGzqvLECqjzyNwMKPaoSpPLEk1uYOdy1JdKPuAk1XeeRv4sD0FN2il2imS+ZkdLUmKMU7i5TK1TeZEXHy4z+NUhGxPStq9hMseVGWWqsEO4jivOrUpOo/MORFWK1ZiK0ILTHXGatRRBQKmAxXbRwyjqxcqIFhIHagxeoBqxToo/MfHbvXWo30QnBFQW244CnPtUy6aCPnYqfQc1pIioMKMU6uqNCK+In2USjb2AVuJD+VbFtbKMfMarKcGrkEgAr0MKoRdrC9mkaNvboYzuXr3NMvY1ChQvBH506C46Bj8tRXM5ZSMjFe1KdP2WhKRzOpacGfMLYPo3Ssx7K4T/lmT9Oa6ObJaoiCO1fM1aMJSbQOmmc4YZv+eUn/AHyaQW0zdIZPxUiujoFZfV13F7JGCmmzv1QL9TWrpVjHbzK8/wA4ByVHAqzQODWtKnGnJSQ1TSOnt545fuflinTSIo+cjpXP2100MisOcdvWnXF20rE9M176zJcmu4+Uxdd0lbi6doGGwnIDdqyv+Efk/vR10rHJ5pK8CtRp1ZubW4ezRzyaAR96RB9BViPQ41+9Kx+gxWzRUrD01sg9mjPTSrZf4XP1NJcW8EShY4k3HvjnFX5GCKSegrNdi7lj1NTVcYKyRXKkaWiXcdkkrTZ2uQABz0qrqciT3bTRtlX9eoNVKyPEniCy0C0867YmRv8AVxL95z/h6mhVqlWEcPFX7dyZyjTi5zdkjXJAGScD3rE1TxToumkrc38JcfwRnefyGcV5D4i8W6nrjlZZmhtu0ETEL+Pqa5+vSo5RdXqy+S/zPCr53Z2ox+b/AMj2OT4kaKrfIl2/uEA/rV2z+I+gTlVmlmgJ7yRHH6Zrw+iu2OWUY7XOennuKpu6t9x9N2d5bX0Ils7iKeM/xRuCKbdNgcV856Vql7pNys9hcPE46gHhvYjvXrfhPxdFrsPlTgR3qD50HQ+4rzcdhKlCDlHVH0+V5zSxkvZzXLL8H6f5G+4yabtqxszRsr55yPpURRHacHpVqF2ikDp1FQ7KkT0NRJJhvobkMqzIGUjnt6VJWGuVPynFTwX7ZK5D46g9a82rT5HpscVT927PY1aKjgnSTr8p9DVkRE9KI0ZvZEc6IqKkMZFMIxUSg47lJ3EoooqQMfxJaRSaVcu6AlUJGfWvPFtQXwCTnoK9M1wbtLnX+8MVxcdntu7crll3qDn616OGxlalBqEtDlr4yvRko05WRastY0fTNeOjSwSw3SgkyMBtbCk5BzznFLH8RdKNrczx2t4Ybd1jkO1flJzjv0+U1z3jLT5bzUhfz2csElvK5TJGZF4K9Dwc54964Wz+2W0N/btE3+lLyDznr/jXtU8Hh8TD2lRty0ur+etvl9x5tfGY51LdHzWdvLS/z08z1/w74oub27H2jbLa3K+dbskYQxpnHzkscntgVo654sttHlmE9vcSRQwpNJJGAQu5ioByepIryrwV9qt5ltpA6/Nnk/59/wA67/x3p1xd+Ep4LSEyTy7M4x0DA8/rXHiMLh4YtU5W5W0u2nf7janUr/U/aK/Pa9mtb9vvJJfiHp0NpFdSWl2LeRN6PheRu29M9c1PceO9Pgk05GguN1+ivCAF6E4APPFeTTRX0ugx6cYmMkTdDjjkk/0qjN9qFxYtsfNsFHXOMGu6OU4SXXq+vTocUsbjY7K+kXt1e6+R7dp/jK0vtUvLCG2uPtNoGMgO3HynGAc881V8Q+LY4PD8F9vurFJjldsStIe4HcDPvXlGk3d3aa3c3gVsz5JI75Oa1dbuZry1MV2GjgEPlRElcM/Hr9B+tOjlVGNdOPw6Pfy1/E6Y169ShJy0lqlp56XO8XxrElnDNKklwGt/PkeIABQMdifU9M1d0Txba6s9v5ME6RTq5SR8AEr1HB6814vp91crp9zYMGJKFVHse1a3hG6uraWK0YFQrE49M176hGMWl0N8PXxFWpBNNRcbvTZ32/M90VwwyDTt1ZumyH7Ou884q7urK9z2eWw/zGj+Ze3UetaVtMs0YYfjWSxypGe1LYTGOcKT8rcGuXFUFUjdboidLmjdbm3RQOaDXinGY+qL/pRPqBT9JOJ2HqtLqg/fqf8AZpmmnF0PcEVvb3Dj2qGvRRRWB2BRRRQAVJbf8fCf7wqOpLb/AI+E/wB4Vrh/4sfVfmTP4WV6KbmjNcJrYdRTc0EgdaLgOoqIyoO+aY0390fnWUq8I7sfKyxUUrjbgdahaRj1NNzXNVxXMuWKLUO4tUtW/wCPJvcirmapasc2h+ornoq9RCq/AzFhXMyD1YV1GK520XN1CB/fH866mNAvJ61216Mqkklsc+GdkxYU2jJ61JTc0ZreEFBcqNnqOopuaM1YrDLmMSxFSOteda5YvY3bcHymOVPp7V6RVHVLCK9gZJFzmtqNTldnsduCxTw89dmeabqVZCp+U4q7qmkXFi5O0vF2YD+dZe6uu59PTlCrHmi7oti49R+VO+0L6GqW6jdRcr2aLTTk/d4p9nBJd3Kxpkk9T6CksLC4vnAiQ7e7EcV3Gi6QljEOMueST1NROooK5xYvFQw8bL4i3p1qtrbIijGBVrmnBT6UbTXmS5pO7PmpScndic0c0u00bTU2fYQnNKn3hRtNAByOKaTuImopM0Zre5NinrX/ACDLj6D+YrlLAf6dbf8AXRf5iuq1jnTbj6f1FcvYD/Trb/rov8xWNRXZyVvjR1VFJnmjNeTY9IWikzRmkFhaKTNGaAsLRSZozQFhaKTNGaAsLRSZozQFhaKTNGaAsLRSZozQFh4fAwMU0knrSZozVOTejFYWikzRmpHYWikzRmgLC0UmaM0BYWikzRmgLC1G33jT81GTSkNBRSZozUlC0Ux3Cjk1XklL8DhfT1pNkykkTPMq9OTUDyM3U4HoKrSTInfJ9BVaS4kbp8o9qWrMZTbLkkqJ948+lVpLsniNce5qtzRinYzB2Z+XYt9aktZjC+P4D1FR4pCOa1pycXdESRs0lNhBESA9cAVJXsp3RFhKKXFFO4WEoFLUsUeTVRTk7IAijzTntQvzIPqKtRpipMYruhQjy6kMzcUYq7JCr8jg1VeNkPI/EVnOm4gMxTo3KNkUmRSZFZqVtUFi6k6N1+U+9SjBGQc1nUqsVOQSPpW8cQ+orGhTg2Koidx3z9alW49VP4VtGvELF0SkCmtIWqBZUbvTxz0rZVXJbi5QooopDsFJtHpThS0BYZsFJsqSigXKRbPejaaloxSuHKRbT6Um0+lTYoxRcOUh2t6UbT3qaq1xL/Cv41M5qKuw5SrdFpGwPuj9ah8tvSrGKK4ZScndj5DH16/i0bSri+ucbI1yBnlj2A+pr5/1rVLnWNRlvLx8yOeAOijso9q9B+NWok3FhpqsdqqZ3HucqP5GvMK+kyrDqFP2r3f5Hyec4lzq+xW0fzCiiq1zeJA20AvIeij+teo3bc8qnSnVlywV2WaKhs7fU7s5igUL6YNWpree3IFxEY2Pr3pKalsdVfL69CHPNaEdT2F3LY3cVxbsVkjORj+VQUU2k1ZnHGTg1KO6PffDGppqunxyqckr+VbBTmvK/hlqf2ZJ1fc0cQLYHXAGa6uL4h+H3xvluIj6NCePyzXyGOy6pGo/YxbXkfpmFzSl7GEq81FtX10Op2Um2seDxj4fnxs1OFf98FP5itizu7W9jMlncRToDjdG4YZ/CvLnSq0/ji16o9CniaNX+HNP0aY5RTJbIyMJEHzDrjvVnbzV+1XiijTVWVmFdKULMq2iuoAPzD0Na1uceq0JAuc4FaEVj5kKuh5PUV7+FwXNokeLJuDsyLgjkD6ioJYc8iuU1j4gaFo2rXGnXr3Udzbtsc+TlTx2IPSmw/EXwxcD5dUVD/txuh/UUYvK+eNuXUxhmNJSs5r7zoyMGkrItfEmmX0hSzvra4bGdscgLAfStKOZJBlWB/pXx2IoSozcJI9WlVhVV4u5V1v/AJBz/UfzrnrNc3UP+8P51q+ItRsoLFhPd28ZyOGkArL0ySOea3lhdXjZgVZTkEVrSpyVPmaOLESi6ySZuX+mrdt84yKyLjwpbySb9oFdTmjNYxrThsz0HFM5i18MRQXKygciuhlgD23lnpjFTZo3Up1Zzd5MaikcyPDEQld8ctVZ/B0DMSVHNdb5qZxvXPpmnZq/rNVdSeRM4i78KW9vAXwAR0rGvtGSW2VGQPsOVyOh9aZ47mZr+YyosskbMCJQD5aZTaVBHQgseMHIPPFN8O6mbi32yMzAMwQsckrk4z+FfUYGE4UFUcr3LwFaFacqMolWz8PAyl2GDWlaaGkFyJQBkVsAjtS7q6HWkz2lh4ouQTbABV+K5Bxk1ib6cspU0RqtCnQUjog4IqDfgg+hrNS82qc1NFcKw/CuqNVSOd0XE7C3bfEreozUlVrA/wCjR/7oqzXiVFabseNJWbRm6oP3iH2qGx4uk/Efoasap1i/EVXtOLmP61tFXpnHJfvDYoozRmuY6goqRYd0Zfd+FR5qpU5QSbW4k77BUlt/x8J/vCo80+3/AOPhPqKvD/xY+q/MJ/CykzhepqNph2GagzRmvBlipvbQ61BdSQyMe+KaTnrmliAYnP5VNsT+6KcaM6q5mxNpFfNLmp9if3aNielH1OXdBzIr5ozVgIg7UoAHQU1g5dWHMQhWPQVU1aPFnknncK0s1R1jm0/4EK6KWGjCSe7Mqsm4sydPXN7D/vCumHSud04f6bF9a6DNdMlZmVFaDqKbmjNSbWHUU3NGaAsOopuaM0BYbLCkowwFZF54ds7k5MYB9V4rZzTZZPLid+yqT+VXGco7M0hVnS1g7HlNzEsdxKiZ2qxA/Ouw8P6DbSWEFxMgZ3G7muaFlJJudmAJOQK9GsE8myt4+m2NR+lZUq9STd2c+HzDFVW1ObsPgto4VARQMVPTM0Zq229zV3erH5ozTM0ZpCsPzRmmZpc0wsOzRmm5ozRYLC0UmaM0agVNY/5Bs30H8xXN2I/023/66L/MV0WsH/iXTfh/MVz9kP8ATIP+ui/zqGtTkrL30dLKMOabmppU3Lx1FV8151enyT8mehF3Q7NGabmjNYFDs0ZpuaM0AOzRmm5ozQA7NGabmjNADs0ZpuaM0AOzRmm5ozQA7NGabmjNADs0ZpuaM0AOzRmm5ozQA7NGabmjNADs0ZpuaM0AOzRmm5ozQAuaZmlJ4qMkAZJwKmQ0h+ailmC8Dk/yqrcXYHC/pVGSRnPJwPQVDZnKfYszXIBPO5qrSTO/U4HoKZijFIzsJRS4oxQFgxRijFKAScDJNAWG1Ztbcu29h8o6e9PgtujSflVsV2YejreREhcUUUV6JFgoopVGSKYWJreEyMMCtSOyIXpT9JiUkZrb8tQMV9Ll2WxnT55HNUnZ2OfeMoeRURatPUkCAmsGWXkiuXGWw8uUqHvFhpAKiabiqxYmkrzZYlvY1UB0mx/Y+xqFo2H3XH40+iuaT5tWPlGKJPQH6GpUVz/DTaejkGnB2erDlJBE/p+tO8l/T9adHL61OHBHJ4ruhGEluRYptGy9VNIGI6Eip5pQwKr09agxWcrJ+6wsWLeY+YqyDcDx6GtW5tFgh3BixPAJrEjIV1YjIBzj1qeS9nlBEr71P8JHFdlDEQhTkqiu+nkTKLb0Jx0par28hPynnA4qfmiEuZXQ7C0U5UJpxjNa8kmIjozSlSKSo1QWDNGaKgmmx8q9fX0qZTUVdjSCebHyr17n0qtQKXFcc5uTuyuUSirD2cyWyzsB5Z9+armicJQ0krArPY8D+KMzS+Nb4N0jVEH02A/1NcpXZfFm2MHi+aQg7Z40kB+g2/8AstcbX2GEadCFuyPgMemsTUT7sgvJjDF8ozI3Cj3ra8K6DbDbdavMsasc/N1P4Vk2VuLnVMuMxwrkitxmLnJ//VWGKqNvkTP0DhDh6OLpOtUdl17vsj13wp/wjku2C0uIWm7I3yk/TPWuQ+Mptbe+srO1j2uFMrtj14AH6/pXIozI4dGKspyCOxrthfJ4p0dYLlFlniGNxHII964acvq9RTk7o7+Jsg9hQUaE9Jd/LU8wqOaVYULOcdgPU1s6h4a1SCZlijJXt8vNWtC8DXt5dK90HIz3r1/rFO3Nc+Bo5JVcv3r0Oi+EmnSOzzsDhuaj+K9mttfWrCJEL7uVUDPSvT/DemQ6LZrGABxzXCfGvB/sxh0O8fyrx4YyNbGxjF9/yPezKmo5fPTa35o8u7V6H8MtZPkpZwgbFYkn1JNecztshdvRTXpPwk05UtxMw9yTW+cSXsbM83hml+8lV+X+Z6tH91T7Vo2h4rl7vxPolnJ5c+pW6uOMBt2PyzXG+IviZeWty8Gk2saJ/DNN824dmABxg/jXz+BwlapPSP36H0uMzPDUIXnO/pqz2yDBIB6d62bdk2BY+gr5eXxx4qnAc6yId3RRCmB/47VvS/ip4p0m4/0qaG9jPVZY1GR7Fcf1r6vCRdJ2dmeXisXKnTjXq0pxhLZtaP8AE9G+NtjDL4bvLkxRGSPad+0bh8wHWvnevdfEvie18UfC/UriBfLl2qHiJyVYOpI968HcbsL2710U5ud21Znz2bcs6sZR2av+Z0Pg7U/sV46xrlphs3Y7e1R6/c6jb6hLBNfXUidV3ytyp6cZrIglMEqSg42EGtfxNeR3slpIgG7yvmx9a4ZU+TGKVrqS+6wvaKpgHbRwf33MYyKG3zlivc55r1T4fag87WsSKRFHhVyc8V5Lc8wtmu/0fxJbeHtNgZIRPdkAhAcAe5rnzejOslTgrtnVlFSlRpSrVNLPc9zzRmvF0+LGqiTMljZGP0XcD+eT/Kus074laVcabJczpLFNFjfAMFsE4yvIyP1r5OtkuMopNwv6an0lHOsHWbSnb10O8zXAfGB9TTRLZtOklSESH7R5RIOMDGcds5rY0nxvoOpyxw296VnkOFjkjZTn8sfrXO+LfGtvPHd2ukW4vfs65ll3hUA/2e7fhTwGFxFLExbp7d9F26/gGOxOGrYaS9po+q1ffp+J5CLmcNkTS59dxzXoHw48Y38V4bLULlri1K/KZGyyH0z1xXnV4UupzI8agk9Fziuk8D6KLm/V0bHI4FfXZooSwz9rFa/gfN5NTTxV6U27eVr/AInr3iPTo9Wsw4RXOOCVBxXH6PYtbSFX4ZTjFemWNv5Nosbc8VzOv2ZgnMyL8jdcdjXy+XYmydK/ofo2XxhztPdkIbApd1UkuOPm5p4nT1P5V6Nz2fZtFrdSb6qm4XtzUTys3fj0p3BU2yxJMScA8CpbSVnmRF6scVQ3VueHLNpJfPcHA4X396ipW9lFyZNdxpU22dnaPthUe1WlcHvWcpwOKkWTHevEhi3f3j5eUL6j9R5VD6Gq9t/r0+tLfTAQrk/xVFayAzJz3r2aFSM6Wh59WNqhs0UwGlzWB1WHBiBgE4NFNop7hYdUlt/x8R/71Q1La/8AHzH/ALwrXD/xY+q/MmS0Zj5ozTc0Zr5k77Ds4+tSrN/e/OoM0Zq4TlB3iJxTLqsG6HNLmqIODkHFSLOw6811wxKfxGbpvoWqKjWZT7H3p+6uhSUtiGmhaparza/iKuZqpqXNsfqK0huiJr3WZ2nj/S0rdzWJp/8Ax9p+NbQNVV3IorQWikzRmszawtFJmjNAWFopM0ZoCwtVtTbbp9wf9girGapaw2NPlHrj+dJ7ET0i2cuqbmA7k4rthwOOlcfbLm4jH+0P511+aiCsc+FWjFopM0ZrQ67C80c0maM0BYXmjmkzRmgLC80uabmjNMLDs0ZpuaM0wsVNXP8AoEg9SP5isSwH+mQ/7wrY1c/6GR6kVlWAzeRcd6LXOSr/ABEdIetRSxZ5XrUmaM1FSCmrM61oVCcUmasyIH9jVZ1ZTz+dedUoyh6G0WmLmjNMzS5rGxVh2aM03NGaAsOzRmm5ozQFh2aM03NGaAsOzRmm5ozQFh2aM03NGaAsOzRmm5ozQFh2aM03NGaAsOzRmm5ozQFh2aM03NJmiwWHZozVaW7jjyAdx9BVGa6lkyAdq+gpNpEuSRoXF1FEPmbcfQc1mz3MkxP8Kf3RUXNGKhu5jJuQmaM0uKMVNkKwmaXNGKKLILBmjNSRQvJ90cetXIrZEwT8zVrCg5hcqwwNJzjaPU1cihWMfL19alxRiuynh4QJuxuKUClxS4rZRSEJRS4oxTFYSpoU5zUQ61MH2itaVr3YmjUsbkQN0B+ta5vIwqkHORmuRaQ54NKJ2A617GHziVCPJbQxlQ5nc2NTuVcEA1iE5YmleQt1NMrzcXiniZ8zNYQ5ULmjNJRXJcqwppKazqv3mA/GoXulH3AWP5VEqsY7sajcsU13VB8xxVJ7iRu+0e1Q/XmsJ4pfZRSgW3vMcRr+JpEunY5ck1VoFY/Wal9x8iNWOQEVMCKyUkKmrkM+etd1HFKWjM3TsW6KajbunNWoocYL9fSu+EXPYh6CW8ZHzH8KtRjJptPi6130YqNkZstInQd6kMRzjac062Xc45AA55rQYZU47ivdoYZVI3MJSszFljqs3Bq/KNuQaybpyzED7teTi7U9TaGo2WbPCcCoqSlxXkyk5O7NUhKKXFGKWg7Ez3czWwgLfuxx09OlQUuKMVU6kpu8ncSilseZ/GPSnns4L+JSTAcP/un/AOvivIq+nNUs4720khlQOjAgqe4rwHxj4dm8P6o8RDG2Y5jc9x6H3r6PKKznScH9k+Uz3BuM/rEVo9yjoqALeN3Kg/yqxVCwuPs82T9xhtb6VeBB5U5HY1deLjUd+p+jcAZhTrYOWGv78enltf8AAyNS1cxTG2tI/Mn6Fuyn+td98LLG4hXzJgfmOTkVxlhZfZjf3hQO6tuXIyOT1/Wuo8FeJ7q31AQXTiS2cHqoG09sYrzMdTrVqE3StaO/c8nOM5lPHrDYm972StotbfjY9e8uB+WjBNSoYoh8igfQVn2d3FdITE6tt4bBzg+9WK+ReLrR91sv2SJJJC9ef/FxGfS7KQ8iOUrn2I/+tXeVw3xE1fTJbC60ySY/bEwwUKSA3BHP0/nXVlE6jxsJxTdnrbtsefmqh9UnGTSutL997fgeTXC7oiB3I/nXRapfXlrpltYwu0VtJGGbbx5nsfb2rBPpXVQ6vp1zogtL3KSqMAlNw/A195ik1ONTl5kv6ufKYCrCeGqYd1ORt3u+vkcqSAMkgCnPOZI0jPPljg+x5x/n1qteWUUsxPnPJHnhTwKsPEYmIYEEgE5rqUua11Y4atGFFNRlzd7bbrqNtpppRuAYY6HNTmO4m+ZvmA9MVL9kdrFJoRuReHA7GqoJHTI+lZUrzXNpf0PVxmPlTUsNeXs5W+07PRWeqfl9xr6HeyR2moWQJ2TxHI98GsVjt7H8K6nQJtNggW4v5CpbKkquSfyrnLgILiURNujDHafUZ4pUKnPKStb8jmzGlTo06Si76arrrqrlG4dJVEaTopJ5HU49KvSRMkcbMRgjA57Ck0+1s/te+63BSc5Aziul8YaTHplpZOjZ8wsB9AB/jXNPFSjioUpRte+v+Rr9WoywMqlOd7WdtNG9Nf0ORuz+5I9SB+tTEk9aiuE3opOcKwb61LXo21ueS5fulFd3+hPaTBNyMuV4OfTNSXqxKgYYDEgDHeqZAzkjmkwoIOBnt61i6L5+dOx9PT4lpf2X/Z1egptJpSdtHrqtOit1uWbC7+yXQK53yK0YPcZGD/OkliltZQTlSOQw4qKEL9qheThUbJrqPE13pk2lW62kiy3LH5sD7o965qlapTxKio3Uup5dOjhqmB5pStON/V/L7jlQ28lvevQfhHGzzs7etef13fwu1W2tNRhs5A3mTMQG4wMAmsM5pzlhmoq9jpyCvShiJc7tzWt957aOlQ3dulxGVcZBGKerhhlTmnZr4CLcXdH3S0d0cRqeky2rs0QLx+w6Vl5wcHrXpDorjBArOvdJt543JQbsHBx3r1aWYJq0z1aOZcqtURw+6lBJOByfSlWMGYKf72D+ddvZ6ZbRIrJGoJGc4reWNpxQ6edUKt/Zp3Rz2laPJcOHnUrH1weprsLeJYYwqjAFORVQYXinV5eIxMqz8jhxGIlXd5bDs0ZpuaM1ynPYr6if3Ax/eFVLSUieP/eq1fcwfiKo24/fp9a9TCtqi2vM4K6/er5HQrNUyyA1n5pVciuenipLc63TTNIP6UZqispqRZq64YqL3M3TaLWamtP+PqP61TEoqxZuDdRe7Cu3DVIurG3dfmZzi+VmZJGV5XkVFmrlRSRZ5Xg149TD9YHVGXRkGaM0hyDg9aTNc1jQdmjNNzRmlYLDs05XYdDUeaM01psFiwJyPvCo72RXtyAecjio80yfmNq6aNafMkzOdNWYyw/4+V/GtUmseDKygjg1dWdh15rqq1oxlZmVKDtoXM0ZqATqeuRUiuG6GiM4y2ZTi1uPzRTc0ZqhDqKbRQFh1UdZP+hEerCrmao6yf8ARVH+2P5Ggzq/AzIslzdw/wC8K6eudsV/0yL610OaLWMsMvdYtFJmjNFjpsLRSZozRYLC5ozSZozRYLC5ozSZozTCwuaM0maM0BYpauf9GHuw/kaoacP9Nj/H+VXtW5gQf7X9KqacP9LT2z/KtEvdOSa/eo2qM0maM1mddhc0HBGCKTNGaLBYikh7p+VQHIODx9auZprAMMEZrmqYZS1joWpNblTNGakkiI5XkVCT65rklTcNGjRNPYdmjNNzRmosOw7NGabmjNFgsOzRmm5ozRYLDs0ZpuaM0WCw7NGabmjNFgsOzRmm5pjyonLEUAS5oLADJIAqjJdnpGuPc1Xd2c5Ykn3qHNdCXLsXZbxVOEG4/pVOWeSQ/M3HoKZRWbk2Q22Jj60UtKAT0BP0pE2G0VOlrI3UBR7mp0tEH3mJ+nFUotlcjKNFakdshPCA+5q1HCqjoPyraGHlMHGxixwu5+VTj1NWo7VU5f5jWrmjIrqhhox1epDRRFLVsoh6qKaYU7ZH41tyk8hWoqYwejZ+tNMLDpz+NFmLlYyjNKVYdQabSuFhc0ZpKKVwsGaXOaTNMaaNerD8OaTmluw5R9FV2u1/hUmoWuZD0+X6VlLEQRSgy8TgVG80a9W59qos7N94k02sZYt/ZQ+QtNd/3V/E1C80jHlsD0FR0VhKtOW7K5QPJpMUtFRcdgxRiilFILCYoxTqSgLCVLAju3yjj1qSC3LYZ+F9KuKAoAAwBXTRoN6vYlsfbkRDAPPrVxJQao0oYivWpV3DRGLhc0Qc09Tg1RSWpklBrup4iLM3A0Y34qy0xaNV9Ky1kqTzsKT6c16VLF2VrmTpklzLxgVmynLUrylupphrzcRX9qzWMLCUUUVylWCijOKaXApOSW4+UdSFgKheYCq0k+a56mJjEpU2y004VgSAQOcHvXJ+MtN/tm3fzDuY881tsxNMYgKSegFcizGrCV6bsW6EZK0lc+ftW0y402dklRtnZqqRSvGwKHj0PSvQdR8VaRqcd7HdWzwtGCIsnd5h5GOOlebXsjwwhkjJZuFFfd4GvWqUnHGR5Wrb9fQ+MqWw+LhWymfva7dPXyfZ6GjaasoZgFeN+VIxkGkEim4XyISWz16AV0HgTw59vh33KcnnJru7XwhaROG2ivExOa06MnBH30sfiMQlOrGLmvtcqv8AJvYq+D5GjtUjSPaDyTjqfU12SZKiq1pYxWygIoGKt18tiKqqzckY+9J3k7sTFefeOdCimv5b/Y0krqF29BkDGf5V6FUU0CTffGavCYqeFnzwduhlXw1OvHlqK631PAZPDWp3Lkxh41z0HFX7Dw3fRDE8Rk/3h1r21LSFOiD8qcbeI/wD8q9X+365zf2bQ/lX3I8UutCulYeXaFT+NXYvCN7dWxlkDb69gWGIfeQEfSrUQgC4UY+tbrPJTtZ6krL6UE4qCs99DwWLRbyCRo5DKg6Hb3qjfeHr6V/Lg37T14r6Dl061lOSik+1CaXbIchBXUs6nuc8csw8bWjseSaX4McaTGLrfhDuwO/FYeoeHLy4mKWkJiQele/mGPZtwuPrUH2e2jyQilvSsVnFSGrZu8DRnLmcU36HgVv4S1SBgzhnX/a5ru7fTbi80wR3cYZ1GFLDJH0rvnjRxgooHpikWJF6AV5mKzaddp9jopYOnTTSilfyPD73wVffaGaMuEPYGqV9oGo2UYIj349RXvrRIRyoqvNZQzDDoCPpXr4DNq0ocz6HBi8BQk+WUVY+cWi1MnatsoPrgmreneG9UuJhNIGLDsRx+Ve9jQ7MNnyl/KrUVhbxDCRqPwrnqcSVJLRGtPJ8PTTSitT5+bRdVF0FIO0HoFq3PpNxCg/cuW9O1e6/2db7txjGfpSSabbOfmjB/Cs/9Yq17jeT4ZpLkWnkfPq6Bq9w+5PMVfQCtzQ9D1K1vIpSrF0OQe4r2iOwt4/uxj8qkFrEDkIAfpUy4gqyTi9maxyyhFpqC08kO8OtN9iTz87sd61s1Vt5FA2kY9/WrGa8pyU3zI9FKyHZozTc0E0rBY5O7sEFxKUJDhyfbrXU2hzbRH/ZFZF4uLqT65rTsT/osf0x+tb1I2imebg48tWS/rcs5ozTc0ZrCx6Vh2aM03NGaLBYZdcwn6iqcI/fJ9at3HMRqrEPnX616eFX7mXzOGuv3qNDNGabmjNeZY7rDs0uaZmjNMLEgerWmuTfwD/aFUc1Z0w/8TC3/wB8V04STVeHqvzIqR9x+g/NGabmjNdhFgkQOOfzqq6lDzVukYBhgjisalJT9SoysU80ZpZEKn2pma43FxdmbLUdmjNNzRmpsOw7NNk+4aM0jcg1cNJJiktBkf3xU2aiXrT81piNZEU1ZDs0U3NGaxsaWJFkZejVItwR1ANV80Zq1OUdmJwTLgnQ9cg08MCODVDNKDjpxWscQ+pDp9i/mqOrcwJ/vf0qRJyOGGai1Eh4EIORurqpTjN6GFaLUGU7Ef6XH9a281j2QxdJ9T/KtfNaz0Zjhl7rFzRmm5ozUnRYdmjNNzRmgLDs0ZpuaM0BYdmlzTM0ZoCw/NGaZmjNAWKmqf6tPrUGnD/SfwNT6hyEHvUdgP3xPtWq+A5ZL96aWaM0zNGayOqw/NGabmjNAWHZozTc0ZoCw7PvTJEV+vX1pc0ZpOKejAqyRsnuPWmZq7wetQTRd0/KuOph7axNYz6MhzRmm5ozXNY0sOzRmm5ozRYLDs0ZqNpFXqage4P8A/E1LkluK5aJx1OKie5RenzH2qozM33iTTazdTsS2+hK9xI/Gdo9qi/Giis277k2YlFLT0jZ+g/E0b7BykdSRxO/QcepqxHCq8n5jU2a1jSfUpQ7kCWyj75z7VYUBRhQBQoLH5RU6QgHLc1vCi3shu0SNVZug/GpkiA5bk08YHQUV1QoqO5m5NjgcDApKSitSbC0UlFAC0UlFAC0uabRTCw7NIQD1ApKbI+xc0m0ldhYR1jUZPFVpM9Izj60MxY5JyaTNck6nNtoaKmupWkilJyTu/GomQr1Uj8KvZozXM6V+pXIih+FFXSqnqopjQIemRUOkxchVoqY257MD9aYYmHaocWugcoyilIx1GKKkLCYoxS0UgsJijFLQOelAWExzVqC3xhnHPpT4IQo3Ny38qnrso0be9Izk+iCiiiuq5FgopcUYp3CwlKCRRiijmsFh4kIpxlO089jUVFWqskLkRALinfaKrXCbJDjoeRUdcDxVSLszX2aZe+0Uw3FVK4nxV4i1Gw8QfYrGW0WNbbziJlJ3HJ+XPqQK6MM62KnyQetr6nPiatPCwU597aHfGc+tRtKT3rhbHxebyS0mE1vDE0DvJA4O7eM9GxgDj61b0jxXBJY3E+o3NsFiYAtCrgYOMZUjPXv3p1cHi43utv87fmZ08dhp2tLf/K/5HVkk0mKo6bq9jqSTNZ3CyCJtj/KRg/iK4648bzNYXrwmFJobsRr8hwYicbjnvWFHAYivJxUdVa99LX2LrY6hQipSldO9rdbbnf4pCODWEnizSGtTObsbN5iwEYkt14GM1Nc+JdIt4oJJb1Nk670KqzfLnGTgcDPHNZfU8Re3s39zNPreHtfnX3o4vxZ4dH29p7S1QOx3HA4z64qrpfhSa+mSS8XgdiK7G61y2ttUvftt3bmzijjZVVGLru7k4wQfarOv6oNN0pJrRUaWV1ijJ6Anufwr0/rOLtCk09dm79vMnCYajWquFFK7eq072u7ejL2l6dFYQKkagY9qvVwsviu8hiktGMLXq3Ah87bhdp/ixQPF9ybJYmaBLrzzC8+0lAv97Fc0stxEvefX+r+n4+R7Ky2rbS39dfT8TuqK4Z/Fl0ba2j328cjytG1yVJXaOjAe9bmga21/p6PME+0YOQvAbHQj0zWFXA1aUOeS0/r/Iyq4OdKPPLa9v6+43aK4lvEmqWd9s1FLdVljd1iUcxYzjJzz0plh4pvBbS3N3cWcqrCWEUakMG4xmtHlta11Zmry+ole66fjod1ijFcdoPia4lvPs+otC3mRLMjRrt25/hNL4g8SXVpqUkNs8MaRRLIBIhYzE/wj0qf7Pre09l13JWBqOr7JWva52GKMVxep+JNQgkjni+yiDKAQdXkz1+mKZd+LLqO/lki8j7FDMsLRlfmYHq2faqjlleSTVtf6sOGAqTScWtfP00/E7f6UZPvTbKaK6TcjZFZHi7Up9HOmSQbPImuVhm3DPyn09OlYUsJVqzVNaNnnVqsaMHUlsjZ+tFcBY+N7m6do1ECO18saEp0gOeevXA61v6j4usm0rUX0q4je8t4i6qyHBwcZGeorsnk+JhJRkt/61OOnmeGqQc09F+Nux0ABPanCNj/AAn8qxNK8XadPpnn3FyqyQxoZ/kYYYgdBjJyfSo9T8UwIbK4s72AWred5iSRvvYoucAY4IPXOKhZZW5uRp/c+1zZ46goKfMvvXe35m+Y2AyRxTMVzejeN7K50SG61OVIZ3ZlaONGPIJ6Dk9Mc1sWurWF1dC2t7lZJjEJwoBwUPQ56V6WFwlTDxlCcXozjq4mjWcZQktUvXU0fKf0H50eU/pVK58QaZbaitjNdKtyxA27TgE9ATjAJqODxNpE93LbR3yGWMMWyrAYXrhiMHFeV9RqWvyu2+x6H1miny86vtut+xo+U/8AdpPLb+6ay08W6I9u84vgIkZUYsjDlunGOhx16UW/i3RbieOGG+UySOUUFGHI65yOKby6tq+R6eTJWMw+i9otfNGntbuDSVmReLtElSd1vl2wDc5KN93OMjjkZ44rO8R+NLOwt1+wyxTTiZEkR0bCqwzntzjFOOV15y5FF39CZ4/DQg5uat6o6SpYpSOG6etcbZ+M7X+3b6C9mjW0zELUhCCdwyc/p6VryeItKlluLW2vYxdoj43KxXco5GcYOO4HNE8txNKXw9L9dgp4/D1FdSW7W63Wn6aHR54ozXI2HiuyttPtm1G+iklePzHeGJ9uM4zjGQPrSxeKYI769ku7yJLNI43SExsJYyw/i4wc+gzWywVfW8Xp5PXW2gfXqFl7y181ppfXU2bwZuHPrj+VXLE/6Oo9M1zdx4p0Z1jn+2AJLuC5Rs5UDIIxwea19M1K0n0sXsUym1Kl/MPAAHUnNbVsPUjSTlFr5HLhq1OWIlyyT369DVzRmsKPxXo0lnLdLer5URCtlGByfu4UjJz2xTZPFuix28MzXqhJQxT5GySv3hjHBGehrn+qV9uR/czt+uYe1+dfevT8zfzRmsfS/EWl6pceRY3ayyCPzcbWHy5xnkepFawOelZTpTpvlmrPzNqdSFVc1NpryEm/1ZqvH99T71PJypqJB8wrsw7tSkvU560b1EWc0ZpuaM1wWOuw7NGabmjNFgsOzVnSz/xMbf8A3xVTNWtLP/Eytv8AfFdGEX7+HqvzIqr3H6D80ZpuaM12EWHZozTc0ZoCwrYIwcVVlTYcj7pqzmkYBhg9KipTU0OLsynmjNEieW2O3am5rhcbOzN1qOzRmm5ozQFh1GabmjNVJ82oJWHZozTc0ZqLDsOzRmm5ozRYLDs0ZpuaM0WCw7NMl5UfWlzTW5FbUNKiZlWV4NC2Y/0hPx/ka0s1nW3+vX8f5VoV6E3dnLRjaIuaM0lFSa2FzRmkooCwuaM0lFAWFopKKAsLRSZozQBUv+qfjSWA+dz7Ypbzl1+lOs+Ax96d9LGXL79y1RSZozSNRaKTNGaAFopM0ZoAWikzRmgBaKTNGaQEU0W7lfvVWzV7NQzxbvmX738656tG/vRNIStoyszBRk9KrPKzcDgU64zkCoq8ypN3saMTFGKWisieUTFGKWlA5oHyjcUqqWOBzUqx5+9+VSgADjitY0m9w5RiQgfeOfaps447U3NSRxFuTwK6IU+kUPRCDJOADU0cPdz+FSIoUcCnV1QoJbmbm3sAGBgUtJRW9iLC0UlFAWFopKKAsLRSUUBYWikooCwtFJRQFhc1VuGy+OwqwapyH9431rGv8JdNahmjNNzRmuSxtYdmjNNzRmiwWHZozTc0ZosFh2aM03NGaLBYd9aYUQ9qXNGaHFPcVhjRA9CaaYT2IqXNGah0osLEJjYds1Pbw4+Zwc9qdCu9/YdauVrRwyvzGc30RFRUvHtSbRXT7NmViOin7RRsHrS9nIdhlFO20bTRyMLDaKXaaNppcrCwlFLtNGD6UWCxHKgdcH8KpMhRiG61o4NNeIOMMPxrnrUOfVblRdjOrzD4i2Nz/bxvIrUPCbcIXyBhsnn16Yr1WSBkPQketZWr6WL+LYwowFeeDrc/L0t1MsZhI4umoN2s76f8G54VHFNgKAcBCufrU8byy206KrlnCKdzZzg16tD4ShRSCvWqieE44p/kjAXNe/8A21zbrXf8bnlf2FBPRuzTX4W7djmvDmo3EOrXhIIFxLuPvxWXq9tfQteRvCQkl0Z1bI+bJzXpdr4aiimEgHIqfUNBS6AzjiuOGY8lXnjHe34bHVUyqNSmoNvS/b7W545BLcW1ykwQlllZwPXIxStd3S6clmXfyPLIChtoyTnn1+lep/8ACIQEDNQXHg2ApwuSOma7o5tFtc0Vp+l7fmck8jjZ8smr/ra/TyPP1vJ5LieRYUmLxxx7ZACDtxXX6hHPqGhR7ADJE6yBemcdq07DwnGgORzmt600lIYimODXFiMWpSjKKV4/5JfoergMO8FU9pB/f6t/qeO3QlkuZCyEM7EkGoD5qDaQQDzjtmvWW8MQtMX29ajPhSAtytdEcwilY9RY+utEl+Pa3f8AHfzPKVkcjYQxUc47V0PhCaZbhwgLYUlVPGTXY/8ACIQbidtW9M8ORWcu5Ripr42lVg4tEVsXWrx5JpWvfr5+fnvu+rOA1CO+NzI9/ABcS9XLggDsAB2rMkt5UBLx7BtxgHrXqOo+Hlup95NRN4ZjfAcZFEMdCK2sW8dVUnKEUn8/8/66Hm+nvKLyNhkFQFrV8SQ3LSSTTIZI2RRE+7/V4HIxXaR+FoEmDhelX7/Ro7m3EZHFKWYR9opJCjjK0arrWV7W6/53PJ0M1xAB5eXUjbJnBWoJTIXdecM+SfevTU8KxImAKT/hE4do4961WYwQRx1eCSilp6+Wu/l6eRl+H4pLywVHuLmEK2d0L7Sfb6Vo+M4ptW8OTwwKWnQq6ZPOQfX6Zrd0zTI7OEIBxVt7ZDGygda4PrbVSM4/Zd0edUwsatOUJfaVmeBNBPa3sY2kMiAHHY4xUkSzR2rRtHJuEbRqS/GGPQCvW5/DMEkxcryabJ4Xgbotep/bCe6/pf8ADnl/2HTSsm+vbrby8keUxtMftHmxFg6JHt3YJ245B/CrTXt9K1obh5JDA0u0ucsAy4GT3r0n/hFId2dtNbwpCz5xSeawe6/q1ilk0Va0n+Hfm107nlEJuY1tyVkAhDABHwcH3rqPC9/NHdRRrbokaRBBJjL9fu56kV1zeE4SOlTWnhuOBtyjFaPMoVk00RDKlh5KUW/w6JLt5I5TxML631r7dZQyQs5TdMsgKSAf3lPcdq5W8ury5l826aRpCsiFi3ADeg7V7JfaSt1AI2FYzeEIWPNYUMzjTVmldaX6l1cnjVbfM7N3tpbv2/Hc89N5c3djFELeNTEYgGAG5gvqfSmS3l2t35ighheSXAPue9elR+FIo/uilbwpCeSKpZpTT0SsH9jxe8nfTt0+R5TPc3U3mvOZHkkgMbF2zn5gePQcdKdLc3EqznYQZJI3xn+6MV6a3g+EnpSr4PhDZwK1/teHZf1b/Iy/sKP8z/Dz8vM8unN1NNNMyNmR1Y89xT4bidRCm0gRSSyBvUsAP6V6mPCkPpxnNNbwjB2FT/a8LWt/VrfkU8kg5c3M7/Lvft3PKhdtGiRyJlVhEbqH27hnOD6/hV6e7vJbi5u4AyCYRg4IBwOw9K7jU/CCFMxqpb1xS6d4WbYVlHGc1cszpNcyWv8Awz/QiGTNe65u3S1r7Nb+j+/U86huZoZ4mw2UlkkG45PzADr+FbOk319Lob6UqqLd4GBYnBDZyBXZN4Ph8zOKt2/heKNfl+lXXzCEqSlZdH/X3mdDKowqOEZPqum2l+nkefXc93NDbg2kcT23k4xje+wY5Pp6VnCe4S4WUoQd80m303jFeq/8IzGWyaiPhKEtkrXPHNYRVrL+vmdDyWMmm5Pp26O/Y8/8O6hc2uoWzYI8u28jPtu3V7HpMzTWqs3WsCLwtBHIGC9K6S0hEEQQdK83H4mOIaklqelgsJ9WhyJ6E7dKYo5pxNJWFJ2ptG043mh+aM03NGa5bG9h2aM03NGaLBYdmrWlH/iZW3++Kp5q1pJ/4mdt/viujCL9/D1X5mdVe4/QfRSUV1GdhaKSigLC0UlFAWElTehHftVHNXzVKcYlPvzWFaHU1pvoNzRmm0Vz2NR2aM02iiwDs0ZptFFgHZozTaKLAOzRmm0UWAdmgHJptOQ/MKqOkkyZq8WiWAYlWrmaqRf6wVZrti7nMo2HZozTaKdx2HZozTaKLhYdmjNNoouFh2aM02ii4WHZozTaKLhYr3XMg+lSW3EZ+tRzcvUsPCCpT1Fy63Jc0ZpM0ZqrjFzRmkzRmi4C5ozTaKYWHZozTaKAsOzRmm5ozQA7NGabmjNAEF3DuG5etUDkdq1s1TuYwrZ/hNcGKw3N78TWD6Mq0VIFFKOOlccaDe5pYaqetPGB0pKK3jTjHYdh2aUZPSmZxVu3j2jceprWEHJ2Jk7IWKHHL8+1TUlFdkYKKsjBtvcXNLmm0U7CHZozTaKLAOzRmm0UWAdmjNNoosA7NGabRRYB2aM02iiwDs0ZptFFgFJqlNxK31q5VS6GHB9RWVZXiaU9yPNGabRXLY2HZozTaKLAOzRmm0UWAdmjNNoosA7NGabRRYB2aM02iiwFy1GEJqfNVrVsoR6VPmuymvdRzyWo7NGabRV2JHZozTaKLAOzRmm0UWAdmjNNoosA7NGabRRYB2aM02iiwCnB6ioJIB1T8qmoqZQUtxptbFFgVOGGDTePar7AMMMARUD2/wDcP4GueVFrY1U11IM0ZoZWX7wIpuaytY0HZozTc0UWAcDjpRmm0UWAdmjNNoosA7NGabRRYB2aM02iiwDs0ZptFFgHZozTaKLAOzRmm0UWAdmjNNoosA7NGabRRYB2acBTM04MAvNaU3yszqRugPBpM0hOTxSVD1ZaVkOzRmm0UrDHZozTaKLAOzRmm0UWAcTnrR06U2jNFgFI5oHFKvIpDwa6Zy/dJHLCH71sXNGabRXNY6h2aM02iiwD1OTTm6VGCQaCSetWnZWJcbu4uaM02iosUOzRmm0UWAdmrekH/iZ23/XQVSq5pH/IUtv+ugrfCr9/D1X5mdVe4/QkzRmiiukyDNGaKKADNGaKKAEzVS5P738KKKyrfCXT+IiooorlOgKKKKACiiigAooooAKKKKACg0UUCLVp90/Wp80UV2U/hRzy+JhmjNFFWSGaM0UUAGaM0UUAGaM0UUAGaM0UUAMZA3J604cKAKKKnqMXNGaKKoQZozRRQAZozRRQAZozRRQAZozRRTAM0ZoooAM0yQbkINFFJ7DKNFFFcB1BRRRQADqK0KKK6KHUxq9Bc0ZoorcyDNGaKKADNGaKKADNGaKKADNGaKKADNGaKKADNGaKKADNGaKKADNV7v7invRRUVPhZUNytRRRXGdIUUUUAFFFFABRRRQAUUUUAFFFFADonKyDHfir1FFdNHYwqbi5ozRRWxmGaM0UUAGaM0UUAGaM0UUAGaM0UUAGaM0UUAGaM0UUAGaM0UUABGRzVeaJcFhwfaiis6iViouzK1FFFch0hRRRQAUUUUAFFFFABRRRQAUUUUAFFFFABRRRQAUUUUAFFFFABRRRQAUUUUAFFFFABRRRQAUUUUAFB6UUUCJI/uUx/vGiitJfCjKPxsSiiiszYKKKKACiiigAooooAKKKKACrekf8hS2/66Ciit8L/Hh6r8zOr8EvQ//Z"/>
  <p:tag name="MMPROD_38676PHOTO" val="/9j/4AAQSkZJRgABAQAAAQABAAD/2wBDAAMCAgMCAgMDAwMEAwMEBQgFBQQEBQoHBwYIDAoMDAsKCwsNDhIQDQ4RDgsLEBYQERMUFRUVDA8XGBYUGBIUFRT/2wBDAQMEBAUEBQkFBQkUDQsNFBQUFBQUFBQUFBQUFBQUFBQUFBQUFBQUFBQUFBQUFBQUFBQUFBQUFBQUFBQUFBQUFBT/wAARCAWgBD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WikJjUvxJgA8c0rSFlUbSO+T2pQArepB64604ZU7j1Br59I67sBgMVbPtkcZpUIXjAAI55604HGMcepxTiQXLKOeh9KBXGgb85U5Hoac2Q3JHbpT+ArdTgYOPT0pi2aLcecIVErgKzkAMwGcAn23Nge5pMNxwOAFIY+3p709o/vBs8HOB/OlVCGYtgkdB2qTaCcA4Dc47U7aCSFxhM8+26lB5YBsDODnvRtG0YO3Izk1IqgRnk47EdKgoaI9sgOc+9SpGqkkD5gOBmmrkHgA49alVSOQQB6jsKb1AVSWZD/9bFIy85HJz0PXFKoOfnHU5zUgKsxfaMkYPr/nmhaANUqxZW4/A5p6x5B2gE5x70oTLM3IPYZ4pyEgFh1xiqTAaVJTA53Hkk8mnqucDHA96QL0UEk45z1pxHIU/mBgU7iY7bg45HTP9Kft3MEPYZOaRAOVBwTzyM0u0JtYnkjn3qNwTJBh1C4wB+lBwMZJOD3pEJkQAAZBx6YFSpGqIxHGB17ClsVcYqMSWweTkCp4TtiJGMDjHWmhlPTj8DSqNzEryMd6drhcU92IKlvTpTl5GMZI6Uid8cf0NSDIYZ6juKrRDYzyzwSOP51ICOcj39aRHU/UU7zQBleSKCRxjDEMVDEDHNOmUOQBweoHpTeSQQxAx1p6qQxOfx9aaKGrHhABwemaeo+U4GD3JpSBkHvmhGJOPwwKQuoYJXOCAOtKpAAyuCfSnbfkKsT144pVwM554qw2DapIPHHfHFOTBIIA/GkzhcZOPQU+OQMmDzgc+lAxrfIMAZ7U8ZwTnr3prrgnH41IqZRcnvk0EgQGYDknuKk+6ME9e4pAhUZzkk4JoYAknPTrQJiIu49OQOtPUg4OMAdMCkyAO34UqjIyCT/Kgkcy5wAMUEbBgDr1ApT0JPU9qAOM4JHTGaaAMAgcGnI+1uclu2RSAkckcZ4FKpZmJOMDmk9SCUsDwFwM/lQg5PoKZg5z0HpTx05HFADwdpyvTsfWgqGXvk0EkDqDS5LeufpVXHcdjjng9hSbTGenJPPNOzk9OT1xSj3xnPBzQIcemfWgA5A4OeQaTIUDJ4NKoVzgdMdM0APHy89x6Up47ce9NAwMgdOeKeuTyfWhFgoyBxilXDNnPboKCQqMSMD2p2cDirIBfl+YdfTNOKFgD196YfbjipFBCnGKhFgASpI5z3NKvJBpQSAADzinjaV6c+oqwGbCWPRcilBxnrkdOaPTsaciAMQO+TRsAg3cAgYpSB06+mKUp2Bz9KBwMY/+tQAq/eyDzjtSdunFOIDfh2pCTgDtQA3GcYH60BOMDPXmnYyfTHXFHcEfrQRYF5crkBfU0c455x0peGGfWjgMPm7U7FIOSMHgUbTt/wA80rIHX0FJtIwT26GiwwKjGCfrQRnByTmnANt+YEn37UbRuwT+IosA0Z/rT8FSQDjNNJB4ydopd3yDouD1FGwC47dKOOR0HbFHRgetHII9utDFcdt+Xrz1pCvJ6epFKDkfUZ5pNpbI7VNguLjIPJznmmY44PNPB5980mwHAwAfemSIOBuOSx70gGfmx1p7pjkA+1A5zwFwO1ADc9OOeaU+mMe/SkK4Ix37UpIPB796LXAaV6nNKOO5+tNII/rTthXdj86dgGkE/d5PrSqxzkDB7j2p2Dk0EEcnmkA1oyXB6+5pGBYZp+C+ccZoK4Y549xQOxGq7mpAAvODg+lSBASB0+lIBt/DuKBWGED6+lNbheeh6inYbaQMZ96Up05yKAEK/IBkZ64poGR7/pSseh7g00kn6dadh3A5OB70DaM8duKMY/iyaUAZzxkcUhDduTx+tAAB4z6k0724NMPJP500ixh5Iz60cg8f/rp2eATwRTScmqIGu5YYzSAfKOx5qTg8D8eOaapwzY4GOhqAI2A2YI+mKayhOQT07VI3K9ACKaMYwev0oAicdB61GxJx27VM4AO3OPrTGQKw7Ec07hcYVLZbBz7+tIEP5VJzsO3IPYnvUbqS3JqL3AjKd8DHU/SkwAMjgnrTsZwT+fbNDAj73FShoj2qcZHTn2pC+ev3emKcQGGODimBCfvEcduKewhpwMcAHvjrTNnXgc8YxxUuSo+bgjrnn9aZ/EOvpSZZG4K7QMkEYNNaIEkE4HTmnvIOB2HcjmkJ3Ljbgd6Q1oQyoUPy4yfXvTGGTkLk55qaQkjGPx75qFty5Gcn1qbaghmTyPbjFRhecYwD39amYBec898VE2QenB45qgepE8S7uc5HGe1JgZPf2qRs45OT14PWm5G70J9BSauStCLLFjkDAFMVc8nOalkxnrjHTvTXwMbjgd6SVgepBIgbLHnHVagbc0gOSc9qs7Vw+cYzmo3zj09z0qguUmjIBBAH9aawACjAx6+tWpRuHTkd+lV5QyqSpBI7Z7UPYGVRGGbccqo9fSilZWJCjqO1FZ8o0zCHDtu+UZz1qXaMAkBs8/8A16bGwkBAUnBOeKeMYBH3s5wKu5qNKjbIe56kmljjbOTgA9OamMYY8E4Hp1oK4bcTgdhjkVDIsNUhVYYx9BxSoPlXhgRnrUuzCAqwAPXNOLF9uDz7DmnsMaMDO7njAxTwTtBwBzwRTSWzuA4+lSKr46nIPSrBMVU5H8h6U5jsAIGcnGB0xTkI5OVLfXNOwCoGBzng1AWG7gc8Y75H8qk/gAB/Km7HWMY5IP61KgxtLYz6+tJi6ixKfLCdQB1oGARhMA89aXHOMnH9akBL4weR1zxRcYcRgcYycE46j/8AXTTgjaeQfX+tSjIXBIAPelVcKCOmOtSgGiMMp4xjuO9TSYZgA2SP8mogTJjgccU9UMj8YAo6iuIFw5yMHpkVIxB2hsk+tHltuIY5wPwFPEZcYBHBzzQCQghHXp71IqkxNlfYGkKMcDJHPbpT4vuDIA9MGnuMAuTwM57DvSgfNjBHGOaUKNwz1zT1jDA8gYPTvVoBAApIOQOvtTwMNzwMZ+lIm7c3HQ07G0BcknuTRYLjRGcggc9+akKgZ6ZPekVQHLevt/On8n/PFDAbyxXaMDv9KchXHc896ME7sHt1p/lMQG/nUoBijLHgDJqXYEAPWo2U8NwKkRd2CSOOgzTBMdwTnHPpQFJ65GepzQeMZ4pWdIUZmbagBJY8DFWUDIgTnoOMUBMj09DQxznAGO1LyUOT09RQSOVSeGzxT8nGOcDj600MQqnII7inZyqkZGeeTQKw5OOcYz70o2jgDv2pAMEcZpxIQc9e1QJjXJCjAwAe1SRZVcMRk56U0jcO3WlCFuN2BnnAqyWPZS2Dz1pd+wYxj6Um7aCARnsKCrHIBGOnPamiRxAOATQByRz8vHNL90YPPoRSNtf7w+X+6RSAcTn5mzwe9KvCgjv7UFOpH3aWMjvwAOmKAHbcjIPINOBG7GeBxxTDGJM7gMdcEZp8abeuMY4p2AcHDdiWJ9OKep5xg8dqYuDntz6U4LgY6n19KdykLyemOmRn1pwXaaEOCQTSgkHg4FFxi8Jz+GaBliSOgpxHA700LjrnI9e1BA84PvSgk4HXNID8pyKcCD3/AAoLHHIbgAdsDmhQwwc5NCMOcnFAU4680APBBahSc+o70g+9yefandGoAdgZ9SKMFT0685NIE5zwMU4t+JNVcBVbHOOaMjb2JP6Ugxkg/rS5z069aEDBRluPxpSD2BI9aUZP3etJ078fWi4Cnntj8aMFTnqKB6fhxQ4AUjGTn86YCcZ6U4LjnpxS4zjgcU/rnnkU7gMHLEDr3oIKN1GO3NHTgHmnbcHnr35qgG5I+hPegYB65+hpz8A7qYDtzimguOYFjyABjqe9IP7uMZpSxJ4OQfenAYyPXnFIBpXIPPSlVCG54+tBwAWPXP504rkZPX2qbgJgN3/AUv3T+Gee9A59OKRz8vXPpmkJCHBPoO9O2jJwQTilIPc80ioQdxJweM+tAbCkAdc8dqQkZyB+FA74IyOmKE4G7d+lBIwsSQDnNOYYxTWyzbupzycU7aSOOBjmr6AGNgB+9n0pSfwPpSHhQOvpSsCR1z6ZqAG55OMDHY0NknPGKD8oAI56UqLkfMeTQAnAORmkLc8gGn8E4OAfWmbSzYAGMUFXBwTzimbQT3xUn+sU8dKTGARnI6c0EjOh54oX5s4pxAwQetG3aM5z7UARkAZ5o5JOen1p7DPI5zSKOBxVJhYaRxxScgH09qXJViM89jSdzjiluAhOR6cVHtZfYVIQVwMnmkALZzjNIBM4XkZz0qMZLbsYNS5bjuPemFfm4bn371SAaVyoOec0Rgk5HI96XqCM9KcEIA+ahjsRMvp9eO1NC7Mc5qQjJHPOelDLnAJ49xSYiDPtx70vBTHv60uDk5IOD3pvQ+tJoCI5DEdD1pCCSTgj6d6kI5zn2prZQkk5UmoAjYZUYBzTWHyjv7VIx3gryDTTGxXHHtQVYifI3Y4XHamrgL97inMjFQBzTSGAPPfHFJkjCSOeDg5OKRsZzjgU8Lzgjv0NNkJQtgbhnIx6UWLEwOOaj+6hwSc8jPan7gOgzSDoOcAmkBEyqVHHuaibhTt5DdveppeRsyePSmkEqFUlccfWgCE/MMNxzjimAgryCccZFTkfLgHnP51HtXucY4NDYELMG6KAB6UzIxjnjpmpZEGcg5Hr60OmVUtgdf8A9VJAVlQRg/LgZ6+lNlw6/d+U96nnG3Pv6VAVZWB7DtTB6EQIXA3fNjinBQwBzux1BodTuJGSmOh6/nSMu/gEjjoP1oIKrR7g397pgGmsgbC4w2OeaWbzI7lNgBgZTubd8wIIxgdx15z6evDpD8gPQnrSYFWUMWOOSDjrRRIwUFj3oplnPDapOD25p+AoHQn+VIj7mUjHPGR/n2qZkUA7eOPSpRTIo5C7MPLK4OASRg+45qWJfmAPQgde/wCH5UKmSBjAIqZEI546UPUm42MYkPQDHrmlAKb+OcYBoK7WAJ2qepBqRR8vJJBIwc8CqKQxRsc8lsj06VMsbSZIwQPU0BWAJOD6ketPUlkAx144qWF7EaLtU5GCB2qZIjDGpzu96VQH+Q/JjjB71IEVVKhhwOTSGhjAOPlPBHP1p6YCqHIJx17ZpQpA5yOevrT/AC9oyBx3xzikwsIw2IMck9c0hGUyPmbr/wDWpzHkhgWUnqvY07OdxHzN6CiwCsg3E5AxU4XAX8jxUahgQ/AHTJGcVKqfOR7dKnlAaFQSMB09qNoR9qtkHHQUBSd2R0z0qdEwOmMjhqaQrDFbrgbscHjtTicHIYYB6UbfLzn8jTjGenIAPcVTQxoIkO7oT09Kk2s+3PJ9qcIySpJ49hT1VlXpg+tQUMJCjaF9TxTtxVeeD3poTawGOvepSeSxGcdPaqRIbRjpnB70bVIIzlgaRV3HORn39KkyOMYyaLgtQVDlfp0pTnPOAO+RSjcGABHvinFSzYJwB+tMoaO/bPU05cMOuPrThhgBwMc5J60rMCRlcD0oAaWGCOopY8cggj39acFyu7GR79RTkG7nPT0oFYTA2cgsO1LgMTlTnril+715Gc08AsSQRzVjGHhAGGeeopqkF8MMDHen7WHUZP0pcfMQQAD1zxSRI9MbT6Z6UmCT0+tLwuSCFx7UrcjGDx+tMgRR8u4Ak+tS4TAH9Kiz2HBp4OM5P/1qAHHbuxg8dDTWIVTkDnHWl56HNOB9elNAIMADB5I708DcMn65pOSexA5pVJOeoxRsAh3E8jGO1O5ORgetKV45pVHqcenFMVg6EcmlHC9ec4xQeQMmhOuRjjtmgY7JHQHPpSlsOM8j2pxkJyR6YxSBMtnnntQKw7ZnK5OfanDGemR70FRt+U8euOlDBl2jOevNCBDgAeufQnNKFTcPakCnbwMDNPGSQRwMZxQMX7vGcU4Hk5ApqAnryfUU9TkjPAoIE3cDPWlU4HIz+FGwk5PSnZAQY60FiqMHOc5pwxswfWmhsn2p+0jnHShAC/M2cHinY9vxNNzg8DPenD1qtAEBwp3Hn2peuCTye9Crlif0p3XrR1AByOeM0oUHknml2lQMc+1NB4z1oYDx93AGB3NGMDBOfY0Y7t0NOKD0/WhAIDtIzjnpTwVwB275FIAcjJJHpmkHPXoO9UgFB7YzRj6ijPzAjHSlBGAeA1DQDSAMfnTlyxyBjA6ChucDGDTiozxwQelIBvAXGPXrSDAGQcHuCKUYzgdxzmlyOeg471SACARxk0EFgN2QMY4pwXC+g6UDOB9euaTEwIw2OcUpG0c5JzigLjJ4xS9jzn0pEjQMA44FAO1uR9KdtOfm6Y4pQuW6deaCxkuD1HNGAV9fSnkg4zgn+dJuHy88459aCWNRcKR3pTgnoc+lOGG5GQRzzSkbmO0YwcZoEMAA579hTd34/WpJOSOA2Dzk4pqqwcjHPcUAJhQvsT+NJt4pxBOB2HagqBk/kM0ANYsCvXIHNH3uvDegpducFun60rndxkUAIfQY96aRt6E8+tPVflJyBzSHlvmB+tADASVPp60MFUHrup+Pl9frSMnzEZ79aAGMFHAGQelIVweM1IyBSOc0nTjGe2BTvoA3AGCQcdjTckHuT71IVOOOTTQpOTjApAMdeSMdO1JgY649akOD04GKYV3Lk5zQAwfN1OMUikAk9ak7jtxS9Ce/0oAYAOlRYwcnoP1qYntj6Uw+mPxqyxhGQdoORQQQpx39aVc7Rg9TShd3fBPv1oAjIGcEck0jLhhg8CnuCrcGm4J59agCNhx7U2TAxj8qlPB9eKZ/CecmggjKlm4yPUe1NJJJPt2p249x/wDXojUgHA6jvQBCz7QowTzwTTX3MQBwfUdKlcE5Ax2yM4pjMMqB/wDXqEh3I+rA4Oe/emGPeG/MVKQAehP1qN1w2MfTFDEMJ4AA6d/Wmtt2ntjqPSpD9MkfhimlST83U5FK47kRHK4GB9aCoPHBA7U8Zzj3x60xkDOTnIHtSGhu0AHPc4IpnzBjwdo5qTZgsR06g1GMK20//qoGN4wSwBJzzio2XKgtxnrUwxkbicHp2NMkKEYHNBdiLy25/ix0BFRuvU5xUyA44OeKhuYlljeNwwVgQdp2nBHYjn8RzQKyI3JyR1+lMkBYD1H5mn9Bnbn360ksIHJ5x6nvQSRspx8o5FRv82RjBPAxUrfeHHQYwaaQG5Jw1AERjBi+YfMOmO9VnCTMMD5c4PfFW5GO0gcDHWqp/dKqkhvWgbIZIwuQoGM/xdKKHG5sknHYAUU7EowljKMWxjjjinLHg5GSAcHtTtpIBYjr2qVMlSpA57iptY2sR43AEAAjinKm5iR605UZSfepIz5fAxUkWESPd3570GI8jOcc/SnISHH1zT4chXyA3sRxQFwSMg4wQR1p2QrHjLA8+1LCMsNwB9KckahiT0PrVjEwDJuVQOKeFGOPwpwTAJwAuMj3FPjPGR0PQCptYAQ7iQDyO9J5bnsNp75xThnf0688084xyCQQcgf5+tS2FxgRTtYdDzj2pYwCzlcAfShFEaKIwI1CAKAMAYqRFOdxxk9T61SFcfEitGPmJNIgAfIyD1+tO8vame/txS4LA7QST7VQxWyQQBwR3NPUk8gcjrS7SFAwOuc9KAC4YMQfQCptqUMBw3HOT0AqRd3OeQeaWNSBg9SP4eKeAAORk1RIJwNucsRkUu/YACMjoT2oAwpzwSKAAmBnIqGguKz9BjI70q4bsRnrzSld3KjNLz0wAKChNg2kD6YoKdB93FOIyw7ge1OEaCLgZPt0qCbAwwFAIx7GlC7ucnNCrnJAwacv3CoHzdcmtEUNQAthgcd8U9htAXjFIDnqKk6tg4wOKQ7AVGMY5oACgZBzilAAwcZxTwN4OMirJYwKGzx+NPTj+dKRgZzkA9xQSrA5PHagQD5iwz16+1ByMDmlUrnI4+hpQu5s/eA9KAYcHPqPWnmMKu4Egj06UAKB1p33xkD9aAGDaOSOB2pVB3BiPlPpQMkEdR9KeCSDxjHejcgRlG3GOv50gUJxjPPNOI43bu/5Uqo2CeCDTtYAwoUYOD3pyxn727H1pAnI4596UrgdSB0pgKDkkHoKAAuepxSouQR6dM0u35ckcZ60AI2GUfWlRNpOM+4FOCAKfmXrgZ70seMEZxQA3YM4IJOeaeUw5xwQO9LkjZjFKR8pOTk+tAEiou0D9M0eWGb5eCPWmf3cDmnj75bp9KB3FAIYY4FKFz65FIpLDIPtSgnJ7ilYQq8deDTj1J59qTGDwef0pdpzxzT6ALHyCMEmnqMD0IpFUA5HX2pwyw7jjihIdhoJDZb9KeCCOB1pikg+9P8AToRVIQ5Bjk8mk3ZHPrSg5J9M04/QY9BUgIB3zxS4Bz+lLt4zijpjHAqwDkBf1pT7jr6Uo5JJ59qTAGeCfwp2ANuG65zTlPzYJ4pAfmBHYdqVQAxPX0NFxIeV2kA80gIUj09KXacZIGaOCSdoPtSGHGOac4G/B5+lMwSAOQKeBsJBwWB5qxXDBXnBz9KTOM7evegs3HPB60oyGOTz6+tAxQARgDn+dKVAJ/yaQc7jkAjringZ3EDk1LAaOOPQ+lLwAABnuc0oGVFKw2hScY9KGAwgE5GcGlCBuckgdcUuCvJ9aU8jg4yfypCQzBIAIP19qeq4cAntnmggryQD7ilAOM4wB3oJGsDgkdScdKQrk9sgZNPYsSCcYFN285xxTRYrHJI6e49qEUFDzhs96TacgED60/BIBAA/pQ0QNX5ujY69ulO4LFRkZ60nl4wQMmljVl52gY6k1LGhA6/NkYOOKGj3DKjHrzQSGXkf/XpMZGcnHYYqShrYHIAIPrQRzg4oZs4IOB/KnohHJA69asgMAjlcU04UnnIPpTwnJ469KQJ85bPyn1oKRH91cc9aXaGGc4z604rxtIGPWkK4PJ4HNBJHtOc46Um0MD13GnqN3Gfm96NnlsMDnp9aTAYSACAPbkdKTIwPlOelSNkgg8HHUUZAH940ICIr0Iz9KMDPp9aeVIJJ69aMMQCeg6nFUhojZSVzgnntQ2M5GR9aVgQev5c0EEAKKRQwAEDOc/Sm42/7QqUr1GfypmWbjrVXAjdSv0xxim4DHdjFS55K9hSOMNggHjqKVwIyQRjqfWjAx3/GhuoGcYPBFH3l4xke9IBrBflbGSeKbtz3AFOOWUc5xScjqOKCWRsvHqaiPIwDwOqjvVjBbkgelRhc9Bg+nrQ2NEDR7SMHGRQy4A2k9emKm2bWJIzTHG0HPfp7VAWIzgHIHygVHIBleMn2qVRkg8BiMA00od3UZ6kCgkiZA3AJye+KYwDDnJPpUuw9sHng5qMgoxJHSlYsQgE4PcYqPAYEZ5H51MPpj3qPYBwf070gIjuGQBgenrQBhen0p/c5GQBnikKegoDYicDK9j3JpnllSM5K+tTKuMFuc5FREZGAenUf0qUO4zOFOMHv6UyVgcd1/nT5BtDE4Pp6imKijAPDHsaodyMBWz8uCe9RgkknGfapWXnAAwBg+tNA3knB2460EkTbQ3oR3qNiGyOhHvUrJnAx360w453DB/pQBDICsZx82KgYqxXjkDk9qtyjKgD9OKq7SzMowqjoT1NADZcBeQM/7IzRTSzF23qoCnjBySMDr6c5oqblGBGSSAw2n09KnQbX9e/FNChmHIY+tOK4AyDnrnPSncEx8ZLL12gHOKXgYJOMdBQiZXBBB68in+WMcnJHFK49wTbuI/rSMm5SEwP1p/G0bhkk9TTzhc7T16ZpE2GhW+X+8vXIp2xnXIXB9zUisCucg07H1I9qaFsNRPlGenqe1PG7yztHt6U3YXwT8p9+fwqTZ8uFyNvfGc09ykDJgjIGehp4Xd3yPanKwI5AxnqR+FIkm0HdwO5zjH41L0ExEhK4BOf1NSJGQDxg57URE7jngDvUpYx8kA8gU7XBDSSqlevPTNCggZJx6ZqRFJU5zT1XcwPHFIojjGCM859Kk2YBGePc0jkoNyrznv8AzpRk8de+KsALbW9hyfpT15+bopHFIsRK9uB+dOGdowNvsagBdvygYBweMdKFBDbRzjqTTtp9OfQUqptwcDcTyKsBAdoK4welOK5bj5eMDmnZ5J/MCkyedp4b2qChu1iP5AdqcAQp4yDTivy5GT7UqqcHGckc5PWgATaMnGD2NBQrzxj3pwyMNgEe9P4fGflGe9ADU+7uxjsM05MKM4xzk0EZyAcY6d6NuenQelWFxxGWYk8dhSo4Axg5HelG3d/iOtABAy3INBLYiruTJfk09E+brgetIEKqSOB04p+0YA5PagBNmD/M0Z4wflGfrSlCoPc0uzO4kEHr1oJYgPmcg9+pp+Tkg+nWhRjBycelKUZ2yCAOuKBEZAwe5PNPQYUkngDPWgYWM5HfilXJBwO2KNgEWMspOeO/NKScYzTlOTyuAe1PzyP1p3uOwigMpyeR70rDPFATB4z+NKRgnjmi4MAgCHA4PQ0DAXnkinAkJj34obBB45AzQhDlAYnt7Cm43bh07YoQBV96cvTuc0wHKAiEmgAfXPH1oVRtxng+tKqBO2Q3QGgBVCjjlf60qgEDkn3FKc5zjtRtyetK4AuGGOnelGUOD90dKQHceB+NOX5uT+VMB24EZ/pTwMkGmEDvmnA4x6VVwYuQepyfSlbAYL196b+Gc8cU4Ln+tMVwIwQMcGnAKD3PFHVcYHSnHPTIpIYgJJwML704AHnPT0o3DjPakzg5HfrTAevHfOB3oI56ikHT1NKRz0p2AcDjK9iaPunPBHpSZyvPHPpSjAGTnBpAKFBzkflSg/T8aaDkcfTI705gcDGKTACTjHfPrTgBjrjmngZXoAPXFM27hxx3+tSJjQCG4O7vwacgGeSTnrShgVPFOCZy2MYH4VpckXbx7UoAwOufWjkjg8H8KCwJA6etIpCdcDgHPanFySRjpQH2jOOR0PelwBnFAxC24HPU04He+c9e2elNAzjsB2p6KCD2OR170BsIcgHufXNIIu3fHrRtzKGViMDlR3/z/WnlhzjIHTioIE25xu49MCgMv3ecc804BmcDIx2zSN3wRgmrAUehbOf0pOGGd2Dz7ZpcbTtCnPcUi43ke3NOwAY9o28HIpFwARkAfSnZI5689DSrkA8HPbPSpuA3AGcjp0IHP0oK5Xjv+NOVcjkjHoetOwWbjp64qQIhjHXOO4pc4IBwO/FOcheAuD/Og85LLQ0A3bgEhcnt70mdyqAB05OaeSeB6dKG+/g96EA1VOcqDwO9IHz2pwJQgYxmmYOPU9aplisozt5x2PrSBeAOTmnjoTjPbrTdpx6AmpTIGnGcDBxSctJxzUmAvGfmxTRheMjmquVYYkQXvn60hOP8alb5yR0x60xs8g8+9CdwsNBIGDznk0AAA9CfTrSujBNw9e1ID5h+b06iqQIQnAAI4FNyCcHkDmnOM8nPA6j1oQA81QxhGXI7GkwQvGBinFOePu0gyvQc4qBMYV4HrUZ7ipAD2FIRgcdPWgEMzwB60jLk9xgUrYzmjd1BP6U7DGHA7HFNIGDk8U8n5Txk0wqpQ5yfrS2AaCRuA4/CkTr+tP2kAHByT+dMY7c8ECoFew2RjgjBNMcHavOc1ISeB15pmCeMgY7mrehJHIMAeo4z6UzdtUkrnHbvUjLtJJPHpR97OMY9x2rO47EDjJwMj2puV4LHIz0AqRk/hYknHbimsi7wOn4UyhuNwI6VHsHK9R1qVgA/uvANMbjnbjNAEapjPcY6imu2CcHANPJPGByaacE/d5HFKwEYGNwyenakZcsTnFPMZUFuAPWmggLjqc1LQEMydBnPamZwNxH41ZPzcd6jII6/dJ5NMCuQDuUj5vemMAo4PSp9oHPcdsVBDiZGYxmPDFdrYz1IzwTwev0I4B4oAYcAHcMfQc1H2yMkdwakbABA6DilVSyELwc8A1QEEgyeu09BSeXwMkFqmMYLZ79elQSMSMY2r1GakaRWnAUnk9cnA6c96Ke674t2MH8TzRRYmxz3lNhCCEI7Edv84qXlcjc2DyMZNIDkZYbfc1MwDR7gcY/DFJIqw23Usec54GM08JhsZB/3eadCAGyQUJPY4qRkC8Yx7Cm0UKikr2x0/SkChTlW2kdKfCAY+T9MjpRsyTnn60BcI4wuWL9O4P605F+bGOo4peCDwd2OB2pQNuB6dqgW4JHvHOcjsO1SIdoJOME84PSiNfmbPpUmwqDtX/61Uh2sMVRzgkgnnHanbCFII25OBinoABjANOQlxyOhzzTE0R7SAOuc5qRgXIx92jYdxOOvQGnGPG3BxgZqNiRSV2gdfcU7ac4OTn0oZgrj5QQOlPRiX3EBW28gHIp3NRgPzAHJxzz2qRWOTxyfaiSMFgSoyPUU9Rl+fl74PrVEdRqr8xPt0pACXAHOe57U/IVzjGT3oVSDwTgHioLAHHv9KUsACc4I65oAwOD+Oacg3IDkfQ0GbYxSwbkZ9akQbQMnj2p+AVIYKaYOo6gLk00hrQecucYGAOBUgBPufU0xBuHHBPOPanqMAZPAHeqHcYgCY5yfSnEYxwMUuwgAnBpUXJwc4HoaAQhTb1znPSgqR07/AJ09iFHIOewojU53MDjrg9KAFVdvJzjp1pVVjjHHPQ04BSeB35pQcq3yj8KADJ3Ng4PejJwMDn8qDjd05HagDLDA5+tArjgAe3PelzkEc/40jdBz+NOUnIx1oJBE+TGP1p7HJwAMY5NIGbDDAOeOtAfqB0oLETLBgRjmnALtAPQn1o2HJzx35oSPcB2zQQBQYxzknkU3bt6ZzUoBVcdyaHwHIPJ9u1NDYAhjhTzmnEZYDdkfSkTOMFRk/hQY2UD5cf1piFU84x2/OkOVwPu4ODTslQMH65PSn4wM9BnPWgBnQZpQ3y8du/pTtgOFB4z1ApSAgGCeuOTQAAA4Ofwp2MEgc0gAAOevrQpAOMc1ICqCSDjPY808kE9TgGk24XB4zSE/NgDpVWAVcYPrnvTgSOh+tIxIzxj60uMkY5zQArdMU5eox3/GmheCBzjvTsEg+vpQgFCE5zTsBe350YOxc9KMEZ5qwEA+bBp21mJ9vWkUgccnPc070GM0AIQRycH6U4g4z0xSdWIHQdcU4Y70AKOM98ilVCTkckUlOUDGfegAA4AJxRtGRnoaXOAO5pCpxnpj2oAeBsIAGfrSlBg54pAeOn1oZ9wxjP0oC44nAAORj1oVhjGOtIMYHrS/M3yhcrtJJ9P880AKFLDA/M0pTaMtznpQuHPTGPelPQA9T70C3BMBTzgUhXefmH5U5QqhufqKVMllc9xnAoGMAy3J47U/B2jJPHGKTAbAxz9afgOMdx1BptkAVbdycjHelI2gEUg+7k5NOVQWx69gaRe4oGSSPSgKWQkr82e4oJ3N0x70ocEcDOeoNRcgQfNkHAHrSsCWAIyKIyGGeBjtTwQSAB1oAYuFOcH06Uq9Dxz3zRjnnn2FPXBJIHPqKq5YgAI6Y5602MgZHY96fngnGMcU0L1IHIosQIBzgZP40oyMkA56e1KBk5wMDnNKCoYL0qQGlAxB698etLnHGO3FDrycDtTgf5YoAi2nccHn3oAJUnB3elOXqACaUHLDqfrQAmOeoFRkEDaDwOuOtSnnpx700rjgc+tBYhX5m6+tNwWJyBx2FP3DGMc9aXgcdSe9FgIsHJ557il2gooAFSEc89/Smk5IGOOoNArkaJnGeT35pGXJJJ59akC7QT60P0JAwKAuMf5sEnBJ5FN24PPGBkDFSEZH6880M2cZXOPfFWFiILgnkEUE4JGORjg08jt05puPvHHXv/n/ADzTuMaoDfMcg1HubP8AnFTFBuHf1zTGyucDt0pCYxgc5NNwSOuM04nBzjNLtHIzQCIjwcUx/wBexqQkhsYzTD1zwD6U7jGkdvWmsjBSCOO1PC5IJOTnmkcdM9fXNQ2BGTn3IpCdy46CnHA6jFJnP484FNEDOSeBntUbqCcjOemKmDkcfex1qMHnAU4757UwGLgA8e1MIJbn0qbkueDTGAPJBx196gsjLZbpg+tMdB1GCPrUrHJ9D7UmD8xC5P8AKhAROPMYDAHTGKQhc8nAz1FOddsmfugdfpTW3MpI6+gFDGiJuhB6HoQKj6Zz+JFSsM849uaQLwTgg9QTQIZjGB17YqJ8bz6H1qZRgg9c571GDliMc0AR7ODySfTrTQyeuByetOAZRgjOTjg0nl4HABBPSpAiYg4OOcU0OAuM5/DmnshJII6dvSmOO3fPUUrCQxkwCDkZ/Sm5wMcj0xUrEM5dlz61EwDHcG4HNMZG6kAgcD171Gy5HPCkdamb5ixJyDzxUcqkoRk0DZBJgfKv3e5ooUHkDoPUcGii4GGh+YrjI7ZFO2BW4YE9wKCrb2GCT1wBSom1jnv1oHccpIU9OTmpgm772M1HGMAggADpipUwQQOcdxxQMNhTJyMYx07+lCgkYPTPY1LGDtKj/wCv2oJ25U898CgloXq5HQfyp6hduM5Oaaqq7ZBw2MYp3lh8DHvx0qeoX0BEbGc/hUq4yvOBjPWmL83TdtHX61JtDgfJkUgTECbTuB+bpinphlyp56YNNC4cN1A6H1p5yuTyfancoHyMYGR7U51DKuCAcdKX5dvOR7mlVAuGHX270WJsKi7Dzx9OaVSeWI/KnHkDABHcUoGSB3PSkaCLlu4BzTtpZgcZJ4o2kNgnH070Kh68jH61ZIbQo55P1p7ZYgDoeppWGEOV/GkYDAwMc0A2NwzYAIz6Cn7gsYBGfYigfKc46cVIykYyKCBoU5zkFT2HSnFQFA6ZPSlAGOOB6ikB3EjGfwoHcfjGSOoHJFDKysNoBGOaVCCBnt2pwG7HagoZwFGfl+lPyVQjPWl+UjkZpMZBHT8aBbCgAj15yKAxYYyCfalGHbDZpdgI4Ptk9KbJG7SOeGPp0qRE2tknkUvlhSCMMPenP9/GcikWM4ycnrS7c45zikZOrcnHSnKRjJx/jVIgUHIJPbmlQ4yeA1CnPY8jvSMNuD0NSBJ94rle9NZSvJ5z0o3kHrT3+bHGV/Wge41W2vjHP508EYweCKj468g090A56ZPGaoQpUMQBkEdz/WkAB5746etAQqBgYY9acR8uT+JoAVMkjJ/+vUmGOOn4Uwcjrx9KVV57gVVh3FVcjk/pTH+YKByB+tTckbV7+vakxt9fypbAxPL2k8/l2pyqQwYjOOM0jgsAR3Oaesf8TGkIYOeueDUmTwe9B5wQDj170/JAHFLYBg/DIpcc9f0pzHn0NJkr2z9adwsNPXGQaeg6A0iKOTjPpmnDgnHQ1SAcATkY+tIpIJAziggYOeaMeh461NgHrjjPPalAzS7fkz3o4zjFA7AvzL6ZoBGQAMClwO9GPx9asQmecYz2z60/aMe4/SkyFbJH6UoUck8ZoAF+annK8DvTAMdORTh8y470AB6DjmnbcsM+maZ0XrT1IJOcYPegBecDnIFKOG/DvSA/KR29RSjByfbr6UBYXgD3oT8hSDABOOg7U5cue/FABjIIHXvSjKg5Gc8UhQY45FOXAJI59aAFAJGSuPqKB3GMd+aMdsmnKwIyBigAj53DOOKAGyWJ/IUe2KUnCjr1oAFU4yDThucAcD8KYTtXHf8AlUgJ+VcnI6HNACjlcAn8KBwevXrxSsFU45FNBHc5OKggcAy54GOMEen9KUjBz2psrYPQnPapMAgDnJoAM7ssfloPUEHHHPejZlhzwO1HHPQg9KssXBwT796a5GM578gU4nk9zimhBuAHGPzpIgFBIwPmHQkU4JyCev1pSAOc8UrMApPp2qQG7jtA6nr6U2Mk/KeMVJjLZNKcemT3oAjGFzg855oPIz0HvxT84IJAFIfXHT2pXARxlOPyNMU8Bjzz3p5IdAcZzSBRkdSPSmAFSCSOQaCpHQDp0zSknHGBgdDTS/H1OOlFwDO4YH44prLuxTh169fSkYAcg0ANwWYYP0pCDuC9RQ5O4t2z+VKATk9e+aAEbOSf0xTDwB61N0+tMxhSAeetUixhUjJBzTMliM5x1wKlZsA8E55yaANq1IEeRjHT3ppGSTnjtT+IxkjntTWGMEHI9u1CAjGXHPU0hxngc4xk0MfLXuccUqrnJ6npVXEhpXkZ59hTSqhsHGPen4HJJNMI3Y4ODTHsN7Z/SoyCc8fjUnKnjpQM7SPUfhTsLcixznOQBTWHPBBz3qTGwZB/CmbckZOOe1DCwxvSkOAD2PvTnXDH6cZprYYZx0xmsxWEbnp39Kj525IIqTGfx7UjcDnjHpT3HsMbhcnjHNRk/NuHANSHHoee9MVSBg4PtSGNLAnBTnvimucKy5z7DpTifmAAOT6UrkI7EY+ppMdyDG/qMn0pnO0jt6ZqdhuIOAMdcd6iCgtk8AdKYiJwD3HHpQR8u7B59aew4J603JPB5H6UmJEWCrNgfjSYwCOpHNSMCMlT9RUb/rSGN2AjK5qN1zzn61Mm9QG700nchONu09qCkVyhAGMjPPPWkZFUt2BHepnIJ68jk1FLhMEA4J70AyLJwdo4681ESVHv7ipyvcdx0qDGFPJJz0NBJE4KBircmilcB1578UVOgGJEDnIOR7c1IfvjB/PFMjQoNrDjr608Ido4yO5psFqKgIBZuSOxqQsEQBeCB0pRGdhJP0wKcoAUcZPrTK2BJCOMdecVJgFifbGfSmjAYkYBWn8I+FyMdxQDYoAXIYdeOaaiAlgM5Jyef8+lClWZieG9BU0ZUNx1IxigkVBuQAjGOcDilQE/eOO+KCMMenPbrTu4Ddf51AD3QEDnn2ojdhgbRjvk9aap3ZGAMHv3p+0Y28DtTsVceMMcHBBo24I2jA9KQxr2px+XjHXjmkWNznBXn6UKeS3J/GnMMKVBIPtTvLGBtOfrQkTuIvzNntjNPRm7HNB+Q4JIwOc07YFHXn2oBi9cg5z3waVlI284+tIDyNwHH5U75Wz2981Yk+4OinnOT9cUpyw+lIF3bQRjFSZCjGOPWgGhu5hz27mnhSxIPT0FNfA4PI9KcoIznp2oJFUYYnACkelOKsMgYJ68UYORzzTuQq9c+lBY09uCDihVDLndkHkGlPUcEn+tKhJZlwc+lADpDll556UICAe+KHB5789akUZYYz7igCLoDg89s0KT5gByCB3qZkzkYI7g03CnJzyKCWgGXXPvQcIDxwBinKqrgE0bcE/pTQWEAwOtB+bJ4zRkjn+EenejgtxzxTEOUEZAXI9TT92OvAIpQOOBnHpS7cjGPlHX1pdSwUAdBn096T07+1C4UseelAG4DHY8VokZNjsYPBPP8qcCVJ4wPWkHJ65x6GnF0B5GQTVOIXBGBwDxxwM00yEd8VIUGeoyO4pwQFSeMH1pcrFzIahAIPGPQUFw3Q4INO8vB46GlMXGTxSaGmMPuMigkgZ5I6EU5kyeOn60beMD7pHYVFh3FPPBPX9KcFA6nNNxxk9D3pyn5cEfMKpjQueTnmkA55GRigLjPHSnY2jnmpAMkgA8UpyBximqMYPWn7suQf1qwsJnd0FKOMcc0vA4HU0oUBsgYBoCwLnOe1Kwxz1BpGGSCeKXbu4pWAP4vUelPCH+tNA4z0xSgk8UwFxkjijtz09KAeP60oAA68VACLkUr/d4BznmlwACe9BTIB5+lAAh3KBx+NO6nHoaaF+b3qQYzjsKsEM68fw9qfuG0+1IpOcHntTsAgE9+9ADgpAB7H3pF4H45pSgzjIOOhzQ5xjI4oHIUdiTk0owTjrTDwBzkjt1pxGCCRx696CEh3QYP4igcc4zTQCO/Jp4OQM8YP0oKAnCjA9aNxHB6+hoIx7HPfilxheD060CQ772QvTrgmmqoxzz+lB2kADr6mlX5MALmgY4EsVBA59KXBAPFO2DcppAoG7J/A1AAOW564zTlOeRQgHJxg0KP/re9BA7cc8DJpMkgHseaHwFxz+FBG3Gec8ADrQA4nGSMZo+ZvrTTkYyPypQoOT0bpQArNt4PX9KXrkdB7daNxHUZNDKAw28c0DY0fTnrzTlznk47Y9aVR7Y9c0OoPHSgQnbg8UpLdD9aaVxgD73rSknPHT370mAE4zjgnoDTc/xEYx2A5pxULjAwM80isAAOc5pgKenpTWAwMnrzj0pznC56d6aGLfhUgNIPI9e5pSo4C4B9utBIJGAeaCu7vzVAJjYuW7UgYgHuPSnNxgEZFDgHp9BQBGTu6DB7GnEepx2oBwAAP8A9dJnO4AZ7dKEUgY4QjGe2aQ5ZcU1mbGR0JoTDkk+tArg2R2zn1qIg7TnjHTFTMAQOST/ACphXep56c0FEZA28H6ik5649xTmAYEcgjimgEAgdR3JoBCPyDyMHk00+vX8KkAB6mo9o4IHA7VomA3oM468UxiMDPQVIgyTk8U1vmwO1SxbDCo2+oppwARjmn4Azk5x2prjI47UxjTk43HPFRs24bQOPSpCcnHWkYDYCPpSYEW0gkA9O9Ix3YHAA705gAOOp700jLE5qQI3JbAH6Ur4IOOBRk5xzxQwyMEdO1K4EeDwR075oYM2RjB7k05cn7xyfbtQ+SrcgexpsEVmzkKDwO4prDOSQM1JgZOepHT0pjDbnADDI5zQAzBZumMnjFADZ6Zp4A3cnimBTk85H9KTAQqcY6nvzUbgKSF4Oc08jbg4I9x3pshDMT0HWkWNUNtPoajJyBj5s8ZHepfvc5x7etRMQ/TgjnNACLyhx97pj0qORCdoBIHrUrDPJ6e3WomG5dxJAPYU7EDHDGQggn3AqIkjPHX0qUliSDkcflUfOev51NiyJ0GCeQM9OtFLLkjAFFRqGhhBlJ5B9T0qUYyQOnf0qFQ2zHHu3XFTqvy4/i689KtEocWO45bPcAU5Y8jBGScZpPL5yO/X3p4Q7vTHemDF2ZJPB45p5DEHAFCryeoBFOjHPPK9KBDVHygKo+vrUjqXXrjJ5pMY6n8z1p/lMqgDnB6CgdhoDcZILVIUHXHP1oWLryfbmpFQKA2M9iKASGqnf0pQoUg46d6cu5icYxTVjBZsHBoCw9Pmzkc0udxXvnimJhR3GetSL1J7UrFJjhtXIbBY9OaQNvJxhR6Gk2bs+mOBUiKobgYz6etLYOoDABUjP9KPJKdMc9qVVwxBxnvntT9oJxnOPX0ouJsRI8jJHNP2/Jk9e9JxjrleSAacF4xjr70hITjbgLznrUi8oAMZ703Hy44PPf1pQpUfL96ncd7BtAX3PA+tOXABwOfWlDZGDyfccUpAAyuc45x2qhhgrw3X1p44OAOKaNy8k596XgMMnHuKAAjDjjIzjmnBhtOB7c0x0BYHJx61Jt+bBHynpigBGAyQoHsacC27nGKTbgmlK5UN0OKBXHbupPOMg0ijDE4AGOPagLyMkYFSJxyTuPvT0QXGMM4HAI/WlbITA4pQmc/nTsDb146c0xjNgA5HelC4POOPSnFDng9+uaU5D9cnoMVSIYgyBgEY70qvlgScHHfpTCoKkjPoaAzZACk59KaQmxzN78+tYms+M9O0cOHnEki/8s4zlhXPfFfxhceF7GGKBot9wG3NvO6MDHYfjXgt3rckzMzzmRjgb2OTnjn3r67LcmeJjz1dEfJ5lnCw0vZ0tWe06h8VmljdbWHacZBbqPwrlrz4i6vcFAt3JEM9ABjJ6ckV51FrLLccSqjLx8nr9ay9f1eYWblJ5IZJRgeVtJXtkbgRkdenUdPX66nlWGpaKFz5OpmmJq/bOwuPiDreo3oij1O5jEeckNj6njg11Vj4p123t45Dq08hzkg4wfzFeYeH8yQMJvllbqWPX1P0roY9S2Q+WrbgBznGAfz960lg8PtyL7h08XW3c2do3xm1rSWx+6uhuICyg/MMcfMOhzjnB4zxXpvhj4h2+u6fBLLCYHkTLc7gp9K+SfE+rM0b7/L8nlZPMYBdjfe3e2D0PrXsPgi7jsfDmmWg3IsdvGgBU5GFHUHp0715ePyvDOmnGNmetgsyr87UpXR7/DdR3IzGwcHuKec78Dp3rzOLUZLRlkhcq4BOQe1Zvhr40z2mu3ela9EnyvmC4hXH7sgY3Ak557jA9uuPkamV1Um6etj6eGY07pT0PYCeAAO1N27T68UlpeQ39sk9swkjYZDLzmpJFPKj868OUWnZnsJpq6EQ8dM5p2MCmKOMA4A5Jpy9RyahIq44sQQOwpRhuf0pCMc44p25Wxk4oZSFxyQB/wDWoz2/pSnhgQDx3o6D1FSFxOen604fe68+tIp25yO1GRkd89RViHZIYgfmKaeMZzz7U5xgHad3vSbiPXNAMXkHpSldw9fpSKN2On504nDAqOvSgVxOuO31qTGcc8U37y5zg5p2c5GfwoGJ1pVOEwfzpSAGGOntSqDnnpQAbhgZ6UfM2SKRsZIDfpQOGB7+1ACgbRkY+lOwckckU0kDPPP0p2SMEcHPagS1AkKMEZwacpLkkgD2pM4zmmKQRu7mgZISOrfLQ688cEelN3gDGATSgeY3rz6UAPzgZwdw7GgFm4AHH60qnA9MUu0EZxkk0AwUDkjGR196VRkDOCenFC8ZySKAvIIPXrSYkOUg5B7cc0mARgjpzSLg53HGPU0v8IO7J9O9SMcOuQQeOKXlfTBoztwM49KGxuIz2yasB5JHIHWkIIAPp60IFxuBx9OBQ56ZI/GoAN+5eByOwpdxZsY59KCoYfrxSx/MPvZx3qkA48jB+nJoXp0/GkIwvBwe5oGCuep6VJLAdeTQQGP4YNKQOp6UgwgyB+FK4gKhfcUvUDtjtSgbhgHrRjC9cj0HancBGzuz0HuKQKH5pzHIx75FJjJyfSgdgAz17UmASB+tOI3Z44pOw7H0pIQmzJ5P5U3qAMYIp4G0+oB601sg5pgNJy2M80g6kA5PQ0/bsAPXHGaXGSDk0AMbI6cnvTASHxjAPU1I3IPb3FIW2jH3hjOKLAMZu3oKao3K2F29uacchl44780jKGBA/MUAJn5STzUZ68VIFI6nFBXaCOv9KCrXGjGTkc+gpuwjjj8aGPllT2NDHcWPTjNPcYxsgEYyc9RTWHJGM544pzMP659aT07nNUJjCBgik70oU4OTTRgg459e9Axu0n3pu0E47U4jPTgUwHn1oAQrjkDA9KRlwPmORTm6euaZgknI6UrAM4wepFIwHsPYU9gASByaTaAO4NFhIi49z7+opGOQcAHPrUrIdv41GelFhjMc54xSP0wc9aevGO9DjIGO3pUgQvyMDFMOG5GD70/bnjOfxpvUHnjP1zQOwwMQfXnoKPlK9Mj0NO25PXp1BpFUbu2AOc0DQ3buA44HFQMcgYXp0qYbSeMDHQZ7011JwOMZ7UrDIlJxnA44xUTLmTB4PpU2zaDyMHpTGbeeQPYU9ibjFGWxgZ/SmyDYcD5qkLAHpyf1qNgNwJB4/lSuCISN3XBOKa/H16cdqlZsjgce1MlXoeMnvSKsVZF3DCnGO9FPkUqME++KKCbIwVLNhXXBHaplGF+YEnsM0i5BBA+b16Zp4AZgPegLWHo8gIzyvXFKDjjPPfNKI1xjGF747U4KI1UknPvQJsRiVC5ycd8806MEKwydp59KUruxuz9aUKPLI9DkAdqAEB4BPY9+9TFthwDjPtTVHmDHII9qc6E4GcYpMeoqjPPYCnbWwWyNvTHrSbCMZPXoBzin4yw5xUlId2wePamYViTnj0pwP+1z7U/GB6DFWOw1EJb8M1Iy7gARjuBSAE8IflpcHn37jigEKAT14xxTwNuM8Y6HNCqcYB4GMjFITuB6++KgTFXLA8cnnNORevtwBR29COetOUFs4bJ7e1AJCBduc8n6U5iRtI79aarbhyDz39Kei7VxuHXuKsBFz1x07DtT+3TpzSlAq89c9BxRs9Tn6UCsOJK98daQcHgnBXG3jAP5Z/px9cmP72cDpzT2C5G0Eg9/SgY1umByfSjAkI6YzT+D0zmmooAIxighj8DAI59fanFeD6U3qw5GOtPRS5zyfanYpCHIGP1oG5xgjNIv3uD+JqRSBwDzSJG4yMEc+tOUbO3TjNKF5IOOnSgtkg9unPFADgcDIPFDKCoPehlOz+npQq4OBn6mqQCx8qeBmkUbcDH0pSMrjGKeF5BxzVINxgUYxg5B5Ncn8TPHS+BdGM1vF9o1F1LRxkEhAOrED8OK6q+1CPS7KS6mOUj/AIc/ePYV5NqWnv4qvZ7q6bzHlXbzyAOy/h/WvqMmy+Naftavwr8T5vNsfLDx9lS+J/gfPt38TNX8TTzw6w5kmD4SYqQH5OcAjIyMEDrzz0qC4umBUBGZCAp2jIwB+XrXX+NPhTc2CvcWL7oMl3Xq2fUcZ/KvNFu7ywuilyokthjDBSJATjIOTz94dAOhzX6RBRXwn5rU55u8tzo45isuWJKD1/z9KyxIdQ1ZHhlKiEBMZIBwew471R1XxNY2Wm74py8jnygAoLKeTj64BPPam+DL4OAbhx5iucMw5Aye34/5xXUtY3FCNtzvrSIKmUBRgo3EtyT7fhUF9qQiTKlR1BwvXOPyxzUkr7YcrIctz8x6Guf1J/NkPLFlHzDHvXOo3ZpOXLojH1XX5LK9iRUNwznaID95m7AfWvoTSdRtsW6SQCNQAGVOCD3wK+YJrozeJtIiUshaeNSFGSCT3r6MtizPGYSCMlmyenPavGzRunynq5d73MzuLq5swnmWsjvkYKsuMcV5v45VbXV7LU0JKufIlKrnjOQSew4x+IrqrPY0ZZHB+b5znPb/AOv+tY3jvQxrGgXVtCDJMQJEUDJLqcr+OQPf0riwlVcyTPWxFNuGh3Pw9126t0zbStLbt1hc8H6frXsNmJLi3Fx5TrGeMn19K+Wf2e/idoUEksPiBbmRCnyeQdrKwOG3AEHncDxjGPevrrTdZsNR8OrqejkXGlSBjPGxdHXjkjPKkY5Bxwc5458rOMLFVLqNm+vRnsZViJSp2lK9unUyzj0GKReDwDx1qvY6jBqMJkgbcM4IPUH0PvVvGQOPwr4+pBwfK9z6SMlJXQm04B4IzzSgAgU3bgcHjpS7c45rE0HkUYzijHYGgjFABjjJ60DOaduyvB4z6UnIzQAoPy4GaXaDjvQOuacME49R3oGvMQqQMe1G0gcj6DvSspBPOfagkt7kdqBWAHn6ilwcZpEGGPNPX52wTSuAAZHr7UFye3tSYIQ9yKcgznjGeopgAUE5GfpigEMfWhcqTg9e1K+CpHSlcAX5TnjnjpTgfmx2PcUgwqjP0NKvyjA5FMBNvOMdT3p2AAMrg0hGGHX/AAoAPBBwc0AAOM/Lzzz6UqHac9fShcZbv/hSA5Oe3vQFiQgsevFCMcYA6dOKMYU4+8abnbnPJz0oAep56FcmgKzHjgDk03cSMgZJ71ICcbcZPPQ0AHCkZ5zSiP5eACfWkdM85GaXooycc0mABSeSOewzTyMDJ59utMVecr2/GnlcjAPB9akAOMYwc4oOCMHP50nII/WpMnp1zxigBBjK47cGhB1xgkUDnrR154ye1AAvJGMfgaco549O/emjrnnNOQk9MYFBNhepHP40EZyT0HNIV5GR3pSeoyAKBC8AnByKAOenHU0DaRTS20ZPAqQFVeePSlPPSmkhOc8UE88ng07Fof0HPX0poPBOc/1pSMjLH7vegAE+maLCsJjcRn9aa5IAwMj3pzAbuDkUY+UZPHtTJEGcDcaOh9cjsOtK/oDxSb+5PP0o6DsMKhgcg475pVwBwPw9KCMEYJPrQqgZJPHrQIbt3dfzHFBVdvTBB7UE7cc0FQy46j8qAEJwCTzTAcnPTtTv4OTzQcA5x260FoaV+XPXHWmNgrkY4AxTwPMwO9R5xkYyOhNUgG8x5OAcDIzxSjGNwAzQntnFDZ5/pTARgxyCM/pUWCPxp2AcHn2yaQkZ5ySOlADSOWwMLUZQZyee+KkHyg9uaaOMgZ5oEiPBJzt49qDz26984pxB+7zgU3AKnk+1AyMqWOcUn0HJ75p4+9nORikboccCgBjqc8nj3ppGSeOvvT2X5Rzz60w5B44+lADdwGcnn1NRjljt+tSMhDnrSYAQ+lQkFxhIGeOexqMuAwwBk880ucDBOCTxxSbCx3buaGO4hO4nOcd6jdeepHFTFccelRkKAM9QKkojKAjGcfzpHBbqeRxxQSA+TyPY010APysce9UQNC7Uwe1NIXAzx9Ke+TnPOaQg7SMfnSuA3ZvByPfFMcZT7vX8akwARg8GmuMnB9enpSKREe6leTUUm1sE8H36VMwyT149qgdevOD+dAXIpBuxjAB7UUbPkzjp2opXFqY7He5BFSYwfuYx0NNBJUHbgn9KlUgnGOP71MoTae/Y8E96cQCQMZo2bhnPTnr1pVXGQD+RoIYsiCSMg5II5x3FCAFhtwQBnPrQcs3HGKkRQjAZyx70ACDOc4z6U7rndx+FCgFsHrnPFOJBOMHigsUk569+lOzweMk8E0wo3pwTjntSxx7lOQN3oagVx42quMcZz+tOyGXPpwMHrTQAUXrk+vSjGMALz0z2FWVuKgDHOMeo9al3ZfoRjjrTdpRV56Dk04LgbQQKgYpYdDkY5yDTlbex28A+lIUUkKe/NKqYdjyKCQwSDznNTDHXbUYOBkjaOmM04E+mcdPegVxGPcA8e9OUbmBAC9+R1pqoHLE/Ke+aei7B1Jx2NWMdn+Hrjp3pQu5uM8Hv3pAuOenY1IFG71oATjB459O1OxwPT6d6HXaMr270FCVwG460ALuwOeCaauTIB0Pt0NPUADjp39zQBluuB2oJY7ZhcAjrzmkQtxnPf2o2knb3A+92oCkg/MeOlNAwA2nAUAU5jvAJ4xzQOCO9KMjIOaYhXGXBC9qRcsc9fqKeMk+ooIIJP4c0AKqjHXHtTsdTzk4pGUHBzzRjBGKAB2b6U5eB6kjrmlA25OP16VHKwRGYnChSeOauC5mkiJPlVzjfHOp+feW2nJl9n72Qh+/YY/z2qDR7NIY1UAgcLhuprHFxJqOt3k3zMDMwBPHyg/Ln8AK660iZYiWU+x7Cv07D01h6EYLsfm+In7evKT7le+0+N43XYGUjgjj868Y+JPgG11e2uZo8wXZz8wXKtx0I617dPKqnJwwxxjvXAeIEe91aKBQNszCP3ycdBXpUKltzz61PZI818NfA0weA5/7SgDy3zedFcH5uAPkOceo5AwDXmniTRJfCF3BbXsQhl8z/AEVm+ZZeMnbx9fcYPbr+iB8PW03h6DT2RWSONVUemBXjPxA+HCm3khu7RLmDPykqTg9vcV5VPNZKs+b4T36mWQ9iuT4j5Ti8SbifMRjITlQuAACeuM9KZqWsC4jeSMgEKFIZhhuPXtmtvxt8H9Ssry6utMzdwkFvIBAbucZJwT2H4V5bqem6lpmwy2VxEyZ3If4jnHGeOeK+roV6NVc0WfK1sNUg+VosaNcmTxvpZWIvCt9AAqSAbcuBnJYYHzcjv0wTwfqCzmMe1AgKFcCvBvhroCabrVvf6xv09p/+PVZjtDNzlSTgd+B3x0r6D063WWNZUKkjptOcg14Gb1I1JRUeh7OW0nTi092aOmgGFmxtXOcYNdTYeF11/T5P7PZn1FCT9mYYygQklT3PAGAO9YsShFwQAR3xipU8WDwvINSEpiFuwl2q20nac46jg45HcZFeDBtfBue81FL3tj54sfCt/wD8Lf1Lw3pOnztczK17CikfPHtDyMOeFDMVOec9sFc++fAHxpbaLqmpaVfaokFnd6XLK7M+5fMV9qgc4DgGXKgZIC5/hz87fF/46XmofEzUdf8ADtlJoVqksy2F6I/Ld0dFEhLAkHc5djjnnByevFa94tlms7FreJoJbaBFluPNJed1B3O5/vH2xX17w7xtFRqaXS9bnzkazw9XnpdH+B9R2vxmt/Cvi8mFhc6bLcCGbyyCRzjcOeoJ59gfavpC2njvbeKeE+ZDKgdGHQqRkH9a+AvgT4E1f4k+KLW4R8aTbyrJdytnHyk/u+D1PGfT8ePvHTplt1W2PyAcKPT2FfIcQ4SlBxlT36n1eU4ipNNVPkaJXHsRR060uCVGOKMY9xXwx9OKB6jml3D059KbjAB59xSjknjk0DTAEHnt/KljxjmjgD7vXuaUAA8EZ96TEJgqxwPoaVT6g596U9++aXb7/hQimhQdxP8AOkJweDzS9D6EfrRz0xTExANxGMA9z60o64oAIPH5Uq5Gf0pWEKF/Edad90A4OR3pgJbO7j6UDk460wFcHIPrTgcrz0+lIe4B3Zxn2oII46HpUFjl5OGPAoAGc45JpNuOppQ2CMYFVciwoAYEZXj0oRTgAdc0hGCccA96FbBHX60MABI6jn2pwbODtxjjg0h+Y4Bx9aOqn+lSWObGAOT6ZpOCAOTmhWwDzk9hTiuVHr2xVkDg3AJ49qQAKSRz7UhUHnGBTlO0EjrQA375yQcmpFfnG3p6U0/Ng8Zpfu8jg+npSYD923oOabnJJIpQuAMAHPU496BlSM8nuBQgFX5uOgPSnZ4ApjSZIHQD0pyjcOecetSA4EkUE7T0yfWmhsgHBGegpQSRk/dHcnNVYVhwywzjHPTrRkk7R3I6VWu9RttOi82eRYox1JP8q4TXfi7Y2n/HlC92ynAKnA/PH0rRUpS2R0Qozlsj0oqpK9eeaaY2TGBkdyTXz1rnxs14Rq1pEITu7nOP0rhta+NnjAlhDfFBzgYraOFrS2iehSyuvV1ij6+O3gdDSeUrMvRgBivi2D4z+Op/lXUXlbjLFRkn8MV0eh/GTxbosYa6nN0SSdjEDB/KqeCrLWxtLJ8Qux9XlcgAjnGM00rkdfoMV4TpX7T1opWPUreSMghWYdPc12B+PvhSQQmG7MvmjOVX7v1rGVGcNJI455diYbwZ6MDgYxmlznjjHtWPonjDSdfVWsruOXPo3NbTk7iPX1NYtNHBKEoO0lYbnA5NHTAwc0gbJIPT1pCMD+tSRYWQ8jOOnPNISABjk0uNxIPagrzuxwf1oGIc5HTj0pq53ZyCO9O6nOev4UpGFH8qCBjjHGevFHJGAMn1NOGM/wBaTPPBFAEajPCkbs8k0MgBOccc0pJUE4yKU8qcfqKpFjBjbxxmmtgYGMjNOZenBXvSY59MDqKYDWYqOnPUY7VGeq5BNSbgMZBJ9ulIuOp5oAjGD0B9OaYcY44HrT2DF8sOD0BpGjYDjP4UCsR5BB9aTkheKeQAODk+1NH3PT6UDGEDOOlNbj3FOPHT86NpxnjmmwIiGbHQCkxweefenYJ680hyDjsaQDXGB13H26U3GcZOPfNOdQAAaYfQc/SgBDkgAcdc00rjgdKUAhPrSE4/xpMLkTCkYZBA+vPSpDnGcYpp5U/SpsAz3POKa7Bg3r0xSgMqjPAHakYfNxjA96kCMYUggEk8GmggcY596eyjoMg98Uwplc578GqAbkxgjGSeMUwqBwT+FSMOM4xzjAprfMDjkg8VI7EYOMccD1pH5IGfTpT2JxzjHcUpBEJGOp4702UREgsOSDnB+tV3G3JPQdvWpxwCSMH1PeomXKf3ge5pEohCHk57UU4AAntRU3NDFZiQD1+lSMpYY6qcVGkm7hRxnPPWpVkIXjGc45qiRAo5bPA+nBqQAp/Cc1GFxJzlg3b0qVN+RkmgncQDJGSaej4Q7hj696E+8TkcHnPfmnBfoQelAbCjG0E9c9M9acmSRnv2HamIGYk84HbFSqmBuLYPXkVA1di7cYyCF9aGPfH40pUnkMCMZpcMQATwD2qytxF68HI6Zp+0c54+lA+bC4ApcEAHI9DmglOw9COe2RjIpQDu3Z4Pamg4znv0p3TkcHpjNQO4JgE5HTpT2XPY9OlJs43Zx6YoH3uaAuOPRj17Uo7DsepoPBHoacwJPXr0oAXrkgdaRRg5ByBQq7eg5PNPIIGMdfSrAeQGBAwR196aCCRk/pSANgj1pdvTPJ9DQA5Cd3QkdqccfeVvl9KRS3Qj3pWGRuxwOvPSgBS/zHIOPalCrhTyT3BoY7iNvPelwDjt9aAEICH+6PahQdoBOQD6U5h0LUqDavPc8YoIAL82DznnA9KfncCQPpTSpznue9PzgADP40D2GYIUYHTrT1BK7uc03J3ED9O1S7tqgA89uKe4IRQBn1pRkcnpigH7x4/KhSduMZz/ADpFCnngH9KoeIpPsGhXsyA7xC5HPOcGr2Dt5U4PWsjxmceE9XYklBaSsSBnopPqPSu3CK9aHqjlxDtSm12Z5t4QPnF95ywOTzkk+td5AuARksAMZrgPB0bSuGBCKZMjHoD0/pXoivhAFIJwflNfplXTQ/NKDcrtlLUI0WI4DblGR6VyGi2o1Lx3pETlmDXAZUEm3JVS2DjGfuniuu1aYraMCSjMMc+lY/w3hE3jyym6LskY4HXKkD6feqHJxpSl5GkUpV4R8z28jaMch++KqXEaTqVk2nd1H8qsySbMqoAJPPvVLzMNkYIx1r5Rbn2TfQ4fxB8NrPUGMlt+6lyS3Py8+2K5+0+D8QmBnET4PULyR+VenTTnBx34PtUTXTfxDkcdOld9OTS0ZxVIRerPlv8AaP8Ahktrc+HRpY/eEXDPA7fKR+659M9cZ55OO9cV4fn8RaLEkCR3AKLwMZUY96+gPjMnn6toQwWwJuQM45T6enT2NUdBggki4ADDPAXrnrX1NCEZ4dc6ufB4udSGLfs5Wseafb/E9xsie3liZjjO0KQPXnr3ovPDGrawrJrEjtB5fKgEEH0z36mvaIreMx7mhGQeDxn3qnqdok9iQAqqR83HIFaUadKErqJhiKlapCzmzy74b/B3T9e8PahoitFdrbAMYLn5pPLd2YEk84LKxB6ZFSwfsh6fdXqG9tUS1WUuESRiCMHCkHqOehJrs/h1dS6V46VeY4LiFrfYyDkjDA57H5SPfPtXs8so5OcY7GuTFVqtKq1F6M9rLYxq4dc260MHwZ4P0rwJpMWm6XaxWlsmW2IuMk8k++TzUurjY6yoSCBkEGrzy/LlzkDpUMxEhYMQcDINePUh7VPm6nuU6ns2rGvptz9ptkc43Y5qw3fjFYWht5KeUOB146Ct36j8a+KxFL2U3Fn2FGoqkFJAMYHY+lKAdxPSk4zkAZp+SOf1rlN1uIAB3pAFR8UoHReadjPHFBTEIC4Jz7g07aDg9PpQBgH3OaNx3ZPb0oHcRxuzgHNCcnmnLnjH50rAZyTwKCLDBxnsfWgjIGOT7U/AwCOn86Vjzj8qAsIBgD1BpCN2Tn8aUfX8aUjauO+fzoHa41M5B/E0pByc4FOwCwpGHA28e1BIjYz1NOUjbnvnimYJxknj3oBHTORQA44fA9OuaUrhmwT9T60mOCR1zTsjGO3vQVYRTnr27ihHwen4UFti4P3fSkHJ6cVAx27B4HWlI556U0nvgH39KdgleKsgcpC5B6UA8ZHOPWkDDucEc0McY4BGaAHFgCSOlKTk9eozxSFT1pBy3PapvcsePunk0cHdxkDoc0Ennb1pqllPI/OqIJNoUgEYpF4JBIBPQA0KrZ5+bPYGkRNiljgDpiiKuNRHjIwWGetcn4j8d29hK9laET3w4+UAqn15rB8afELz5pNK0OcSTA7JrmIghOnyqfXnHtzSeFPCKwxebMCZCSSW6k9816VKgkryPVpYZQXNUKY0y81yRri+kaQnoCxwPYCm3GlW1nFjYucHtXaXCR2sZOQoA615j4y8VR23mKrckkZr06UE9j08PB1JWijiPF14kVxJGm3APTHWuesfD02vYMi7LcHkt/F9Pwq9Z2EviS/WaXcYFPQ/KT9a9L0XQY41Q+Xtwent716jkqcbH08qqw9PlW5h6V4VtbaGNI4MADB/KsrxHpcFqCpQbsY5/lXpk8Is4mPAKj5a8k8ban+9kCnoM5HWs6cuZ3Iwk5V6h5zrojaVlyBk9vr3rJSdlACNxtI5PpVyUrNnkPvbOOuelLHYKyZC4Ydfm4qayUz6jRKxqeGPGdzoWs29xHO6Kkqkhe4BGRj0r7U8MeNNN8WafDNbXEbMyjIzz0r4JlhfzPmA254K/U16N8PNfnsoES3maNo25A/MZH515dTCqpsfNZrlkMXHnjpJH2eyhU6jA4AHPFI4+XBGfpXk/hf4tGARwauyqrYCTnp6ZNeq213FexRyRMsiuMgqeCK8arQlSdmfnWIwtTDO00L9CR6UhOOM/X3p5yG5AHvSMRtB7VzHIAfIHGPrR145zQMIOufr3pCTx2OeRQAjD5QB1pSOMD8qXJ7fnTQMjrzjFADei9RnvR2HHJ9aDg4+U5pu7HOMkd6EAucEkHJPemE55IJHYj0oJ2g45HrRj5RgY+lDAaqELkjgdKaeDyOPensSVC85700AAjd37CqQkJuUAZ6H06mmAkZ5yOw7UFQTgDAHfNJ1J4x9aZS8xjj3pDwR1P0FPbhfX3703d09ulAhhHQ013AwMfWpCOcHk4qM46jtRuA1iOoFIf8AJpwUk9jSOPbp6UAMHzHoNw7U1mIY+uetP2BUyDz61GeRyTmkkAjAjv8AiOKjbsOMntUijGTikI56dqGJDSOPamscZ2j2xTm4AC8A80wjHT8qENiN8wII/AUgAAIAJPYUuAV5H0IPSg/LnAAIHXNS0NFckk4BwV70udoIJwM9j1pygKSWOOaj9c8mgECjjkdKawBc4GFIp6sWIBOVHWmyH5c4GB6ipKIiylsAHb70g2+ZxyB3o54BPX0oPHyrkZoJuNfBJJGB61XcgYwCoqckggZ6CmnBHIFBRA5G3pu/pRTmT5SRwM8CipsUc/FnI4GO561LwFPOeaELM2egOTmnjJZVNUZoVFwSTkDsfanq2GPOUA7HpSZzlADinYw2DnHTFA9gAxgk8mhlwVOMD3pWTBJ6npSkk4DcH2qWSSphhzwKGwygHmkXIGOM9MYp3AjBYHg5FCKuCsNxG4AgfnTyCoHXFZt3rMViSrMAW4C/lTNO8QfbrsRRwSEn+Lt+lddPDVKusUYSrRhuzVGVkPGMUpJ24Axn1rprDw9aXNr5tzcG2fGQpGc1iXVmYZMAhxnll6UqmHqU/iQRqRnsytFkZHX3HelYc98GlByQoHTrUmxpWG1d3bNYKLNriN97avX0ojXG4HOPfvVhbWSNDheRzn0pfskyjODzzmq9nLsTdETkFcE//Wp2c4AOMc0kq+UnzjBHWpY4GkYY79MU1BlcyRGRtBzn605W4GT1OMmpZJLayT983mP3CjgVC+rWJYARkd66Y4WpJXSOeVeMd2P2eXnJJ+lG0Mcnp7VJDPa3bYhkw+M4NLLCYmG/Gfasp0Zw3RpCpGezGHkf3cU8DIHJ47dqTeCBxjPvTs8d8nvmue1jYRcIQV6nrTlQdcbaSPG/JH4Cn4BHtQAwL8xA5GaepIX3pcZxj8KQg8AiqAcAARz+FPB3AkDr61FynbJ6+tKikqcDB+tSTuO29PbPNOBAxtFIQTgnAzxg0vUcDj9KpFDsAKA3X1oK5GRwOvWlGCAcc/WkYbm+lJogcMDJwfc1DfWq39hcW74xLG0fTI5GOhqVSBxnkdOKkAB6Ct6M+ScZdmRUXNFx7o8Q8CTStGYmjMLwuY2jcFeh2nHtkce2PWvTYnXbnbyRya4m7tJNG8eapCUHkySiZGHQh1DkfmxH+c12SNmOM4XOOnSv0yU1USkuqPzeFN05Si+jMzWHQxMmOTwGx0Pr/OsP4aTBPHbTGZngS2k4IGB93kHr2/X6VuaxkRguOTzXMeCZHTxb5UWD5sMiooGRjb1P61NZuOEqSjq0mFGN8XBPue5f2nHewhlf5T93HemFgB1Oa5eCH7OQGY8HLDPArolmSWIOh+Svz7K8xWObjJWkj7vEUVStYZKS2cYAHb1qs7YYKO/Sn3D4yOnfrVKW4I/DvX1dNHiVZ2PO/ieT/algcFyisQB1PP603RFDwh0Krx82R1qH4izh9eswCf8AVZGAe557VoaXA8dttJXBwSf8/SvqKb5aKR8TWXPXlItyE4CsDt6krVaZI2D4IfcPXIOPSrpG45R+F7n+L3qrIhlkZQuVAwQen50QlqTUjockZPsXibTrnG0xzq30G4Z6+oJFeyvMHTgHBJ4rxjxdEYyroodwDtR/ugj1+ter2tz9psoJd21HRWXv1GRWOMXM4yOvLZcvNEneTrnp64qp5hbLOjHsQOfxFTO23hjlc9cdKrySFC2zPXrnvXDGNz05yLehSedfm2VGORlf8/hXSbRxk/jXDLfyWOoW9yj+XJG6kY5yPSvRdQiRZg8eNjqHA9iK+XzajyyU+59LlVbng4PoUyD9D2NKD+lO3Epg8460bc84r5ux9DYVVVPXOKcVAO7HPvS4J57d/rSN6jHpTL6DW/hOen508qCvHfrSKuckccUZwckfnQTcUfuweKcQAB6e9N745weRmnYypOOaARGWzgKOBSk9BjrTguDjqKB90kED61AxMfNjHHfHalbaBzTiSenc0xRkDIyScj3qrABwf4aCAGAPTGM04BlX1IpSM88fWhCtcZwccke1BGBjHIPH1pxBBBBx64pBzkdv60wsCtjGfWlyN2M8mlxxgjI60Y5A/TNAbAFBB3E/NSbgpOOTjoaeSScHrnBNI4yxqBsau3HzcZpcjqOgpFU4yefenHheODVkDTtOQeuadjCj6elIckc8nrQANoyRgfhQA5GO0jFG4Lx2HakVs9fWlZMAcAZ/WlYsceAMAEfWlkOMDt3+tMJweo68Cl3bxuJP0oQD2k4UsM15/wDFbxvJo0dvpFgwa+vATIxbHkx46/U5wPoTXV+KfEEPhfQL3UZgCsEZKL3d+iqPqcV4D4fN14h1ia/vislzO7NIwzjJ5wAeg7AdAAK9PCUOb33setgsN7T97LZHVeA/B0emRI8MIjjH/LJBhQM8AAV6lFLDHZhl+Ube/BrI0aA2dkpTOSBwTxWT4m8RnTopVXjjoPWu1puVkdE1KrOyMnxp4rNpBKwkAIB4rxeae58RalkyAQ7wC3Ut6jNW/FOsy39y2XJ5+6RnrW/4J0F9o3889QMD3/z7V68IqnC7Pq6NGGEo8z3N7wxoUSwLhWUDgcda7W1tlhUMQOwPFN0+zEKABAAOmKs3snkW7jqAOMVwTqOTPBq1nUlc5Txrqv2C3IQ7SRgHOK+fPFmrNPcmJTh3I6dueTXqnxI1XaHXACqM5J5rw0SPf3zPjCA9SeDXfTVoXPsMqoclL2j6mlZ2oU7jhgDxjAyfz+tbVvbRm3Ut06tniqmkQMJRu+7IMD2966dtNRoywXBA5Oetccp6nRWq2lY5DU7Ty0kVfvjjk1e8BusN81uMhSBgY6YH8qn1OzlRDkdcnc3pWLoN4LPXrRsBfnC+3+eaqM7jvzwZ6jf2YuUeNgCFHSpvh/8AFu+8CaidO1OQz2SsVDMx+VcHkfpxWvLaK0Ik4YEAjqfzrz7xzo7Tqs8K7ZI+685rV04VY8sjx3SpYlOlUV0z7E0jVINbsIrm3kV4nAI5FWnzyuBgV8pfCj4nXXh+dLeR2ktCMlM5wc/4V9O6HrNvr2nx3EJyrjIz16V85icLKjLyPhswy+eDqWfw9GaAOcH9KUhc9OvemElTgDPt6U7ODkc+1eceSLjnjrTW4PqfSnBsrwOc9qRwc+1ADRjn2PSk25bpxjn3oJYg8Aik5yTnnrwaEAhICdhnimY3Zx+NPyUAIzjuKGycccGgBpw33euKYQNxHOB1pWPznPHYU5mzkAY7kGrEhg4znp1BNMGeSSfxp7A4UY96bjgZ4/Gg0GMA2ODn3pjH5sHJFPI+QYJz3pMjnjgUEDGGQMH8KY2M8frTyPToaYwPQ0AMB5OMj3zSFsA4p5J//VSbeSe1ADSBnA+tROctyDmpAGB5FIyjdnpntQDGN8uAO9MLHGck5qTG49cY9KQrweMUBYbxyc9ai2Dd1Jwc5NSMCMYHTnNMYZyG5PU9qlsBMge+eOKaDgYPBPc0oVifx60jDBPQnFIERFc8HPHTNNDcnAx2FTFxxx9KYUwTzz6mlcsh2bycdR2pHwDtwQBT34JXGD6Gh/m2g9OvrQyCPg4IH4GmZAAxx2yKkkGHPfNRYOcdvTNICNiAcnPTFBTAzwBjpSnPX29aTBAGT+FA0RE8n8yf6UU7auc9Tjue9FOxVzBiQom1mJboPepIyzKcYJ/vUJhmBxxUigN2299tIhIbtOBuGB71JtIwM/nSctx1xzkUuC3X5z2waCmOCZY5PPvTjhl6fQ03cVOfU9R6U/7vA49KlC0FjcBhngdaJY5Jo32KWOO3NN3ckHv39KmFz9ljmk3lNqdfeuilFSmkzKcuWLZz0PhcS3f2vU7namSFgXlvxNbCa3a6TEsVjbRpgcMeprKZ2m4D7jjdyeuarStKu0+UhK+tfa0oRhFRR8pWqSk7lu51q6vGDSOSOwXjFXNO1uWzYKD5qA/dbms6F/PIYADP8I61MsAY5RcY7HgClOCluhU5yi7pnZafqNpqIy0SxvjODxio7rWo7RylrGARxuxXNwKYiGEpXH61OjmSQ45GO9cDw0E72PT+sycbF6TVp7g/LI3fIAGKmg1a4i6vk9NpH8qpQJtORgsfU9M1Y8tiu4gN9KHTiKNSXc0YdSFywW4jX6j0qxeTpHbEwFTnuKy0hYAYBUjrkZqfyDsOSSOc1gqUb3OlVJWMy4RxubPJ54PFVzbLI+cAtWoYiwG1Tt55PrVfY67vlHTqBXbFpHDO7dyiIih+Viuehrc0nVkuAtvctkdFcnkelZoVtu/gZ6jHNRyRgLuUYYH1xU1IKorMdOo4PQ3pYTDIRz6UxMY68elWIZReWCzLlnUAE1Gqcd846DvXzVWm4Ox71OfMrihsjp0oGARjBPpRuHTtnOTShBk8Yx+tc9ja4ox+VORgMnHPvQfkPqKUggDv3qRjSoDMRjnilT5Tn8MigE8kLkdKcfuY5AqiWIwY45NKCeg69sUsXIwcg+pp2MY459cUXEIFITnPHakHy8AZp6pkHvmlAwPai47Deh45NSKxZcHjjrUZB7GnD2GeeaEI4X4h6c1rqmm6nHgLIpt5SAfvA7kP5Fx0/h7d72nyiaIHHzAcehrb8TaP/beiXNpHj7RtEkTNnh1OR+eNv41xPh+/e5h2ZKMhKtkYOQcH+R57197l1ZVsOl1jofF5hRVGs2tpamtrALQNghhzkVxnhuYWnjTSpUlZYzcbMhc7wwK4/Mj8vTNd3Nbia3PGM9cVwGqWz6fqdtOinfHOJUZezKQR+tezCX7uUX1PFd1UjJHe/FabUNL0T+0tMdY3hkDTjGcx7Wzg9vm29e2awvg54qvtci1RLos4R45A5yeWBBA/759uv1r0efytQsyksSPDMmCrgEEEcj3rn/D3hWx8KtcCzDBJ33BDj5fQD2r4enl1OhiXVpq19z6WdapOzbNmaY7uSMnp2FUpnAbYXO09/Tr0p80hBAYcnpjtVSVwU/iBJ5r6KnE4asjzrxu8Z8YxIrgk2yHrznc//wAT/nmt7T8/Z1QHPy53Eda53xTblvGSMjh1ESqcnA6n/GultbZljTDYzycmvoNqaPmLXqskVgrBCCNvUgYo8zDu6qTkc+9Pl+Qg7MuePQVDFlWHykbhyTyRxmoiaTWhzPibEsG5lAOcBlGDxXeaBOj6BppOCqwRqPwXHP5VwviZXeN44m+6c7lI+nI/z0rrdAAbQ7MhTtMSsB0xnnoenWqrq8UZYX3Zs1pZt6lhkA8YFUnlXIDNhAckeopXmB34Hy9uPfms24uQMruKs2Sec5HrXNCJ3VJj3vEMpHJX+83J616lC4uNI02Rsb3t03EcDIHNeQzSbANv7zdxx2r1rSVLeGNLbBy0ZBz2wa8PO4pUYvzPeyOfNVkvINoXp34pVJOBzinPtYEDsaReOOvp718KfaIQZB6EZ6mn4+Un9KOuOMUo6+n1qy0hAAvKjFL94njnNPKkjuQOKTaVwMZGOlBNmByR6fhQFJGe9KTgUoJ6DmkyxOgOOo5ppK7ccZp2zrnjNLsGfx5pkjY1IBHc9KdkHB5H0FKV5yOgoxjIziggbznk0oGD+FLuwCvX8KFGOO9QUmMxtPNHBPTpUjD5csMEU0LzyaC0CqAMYoKgnJ604Ljp/jSMcnnpVMBvQg9QPwoAIG7g4NOZCenSkMfJHvUkdQBHPNGMj396AACQB+FOUZ9vegsaox1Gfeh25Ax19aV2IYrnr+tIowNp4zwM0JmdgI56g49KcMZA7EUeXhgMikKkAYPH8qCgdDnHG3rkU9cEjJxzTCCXxyB2qpr2rweHtGvdRuSFhtYXmfc23hRk8np0rWC5mkXGLk0l1PHPjX4ibWfEdp4ehZTBZYmnJGSJmX5R7YRvf7/tzL4S0dbeEEqc9ge9cH4aW417Vn1G9BluLhvNkk243NjHTntjjJ4xXselWvlwHg8g8A19LZU4KKPr5xVCkqSLZuvJtziTacZ+WvNfHmtloplJ5C+vNdnrFybS3faOe+R0ryfUgdc1eSEuUU8jH3j9KmMo04upPZammBpJy530Od0exk1DUVmJLLu+XJzXtXhuxSxtVVxgnqcd64/w54bt9KwUDN3Xf616TpUa3NnyufXvXm0s6wuNqOjQldo3x1fm91bF6MqUVQenvVDXLgQWrZ7DHXp/nmrbW2xeGAPrXG+OtXazs5DKd2RjrXdTXNI8mhB1KiR498TNXM08se4gZI9j71xOk2w2BTyeTkHPJ6/5+lS+J9WW/wBW8tckMSTuq/o9oHKlOAOea9OcuVcqP0hJUaSgbukxYKJ8oBxyTmupjVGjXDAEjP0H0rmrSIoAMAdiatTXjw4IJ2kAkmvNmuZnjVfeZb1VFW3csob1Of1rz24k+z3cT/KuWyCjAnAJHQHj6GuzvNQ/0Ql13ZHIArh9SUGRnJPZs+vpV00zsw601PovwxIuseHbW5KjLRjIz0OKxfEGkgpIroCGGe/TNN+DmrG68NJCx+ZGK9fy/pXVeINOMyNJgHpknoK3jLlZ87OTo4iS8zwy0t/7N1h4mGI3fIwcDn0r2X4deJp/D1zEkjMbFhyAenvXmXi2xW2kWVVwyfNx3Ga6TwrqCanpaLgBscgH/OK3rQVWFmduNhHEULSR9P2V2l7AssbKyt0OanDZY+3avLvhx4qeGVdOuhwc7SfWvUNwCgjgHrXyVWk6bsfm9ei6M+Viu2CB69KReSCeB6UFhkA8+lIcBCD0Fc1jnBWwG7E0BcgA/nSAbsnr/SmhiDjt1JoQCgY+Xr60vGPamZYDscmlLnC7jx7VVhdRGHGSdo6e+KZxnJP41IwJB746U3bn6imOwjYZRjofSmykBsHrmnMMfLj04phx6Hd2INKwCdSQBj1pjcAYGcdc0ucNjOPpScE9D064phuNAzyTx9aThs8/gBTmbAwDkEdcVGfQ5H1oAY33iSDg96OoI7HvS57GkPGMjHfNADd555IA/WmjGDntTug7ZpFXecCgBmQfqT0prsMYYZx3qRxgHnn6VEeuOSPeoC4gGQfbrTSOeop6Kd2eoppO081SAbu2NgkkUwgk5x16Zp55x0waaWwuM5HbNJoaYxuHx1J4pGBK4ByPXrUgO4E9D61F8yD15zU2C4yRSGJyC1IG+XPYflUj/OeuD6VHgMeDtphcThmOcHA60hUE4HP49vpSoACSc8GmkFWzx7e1SIjfJySPlHTNQspfGGxU8gI5HNRNkgnqB7dKdwI2UqD0J+vFFK2N4xyv1opFmDDgRgfMox0FTY2bQo7daQnvuyD6cVJjdkjnnoaCdgjOG4PynoafnDYAOPU01VKnpgEZp+QCDzigdrgFDZHanBRtz1NCqG5JyadkEYKnHrUoqwFdzE9+lDjzNynBUjBI7UuPn9FPHFKPkK9CCa2py5WmZTjzKxiS2u1h85jCHGCKhEGXZXUlSecHv610UtnFcQ84EnYgdazSht38uVV3KcDI6/WvscNWjUgmmfMV6DhIqJCEJdXVuOABg4q5G7hM5zuAzjnFSGxjIDblTjsetJBZbFLMxPPTH8/euls5UmmPiVkCvtBB6Vcg2mQPLEOmMA/1pltZhCpRiG64I4NXNkgBRtrlv4V5rKR0xJbcaeoG+2mU5GWR+tSyWUBYrDJInHG4D0pIgI1Eew8fd3DmpoE3SbCmPeuVnVEaLQ7Aok59acUwdmeSMZI4qw1uF5/HFG0EZyTnv6VlsblR7ZhgAhh+VV5ICFKg/MvYjFaGCGPJYMODUGSOGA68cZqosykrmZsXjfkdvlqIQGNt+NxHFaMx2AsBgdelVD8rKT0x0Fbo5ZaF7Rb6G2idZDtXuOv1qaTVNO3Ehyo+hrEuNxY4wMdlPX61SljEYIfC45wO2azeGhUd5FLFTpqyOsimspiTHOp9QeKc9s0K8jcD/driwqsxVcrgde9X9P164sWUbzLD90oa56uXpq8DopZhd2mjoSxzjr3oDfN0PPpU8M0Gp2/n22ePvqTyppoB4yAK8CpTdN2Z7cJqauhuM5GeB+FCqSCN3P8AKnBcsDyTmlI5JxWFy7AEzwfxp24HGfoKQfnRt56Dj86QXHcckcU/dTQRtA60LgcDj2q1qUI7YOTRnjIp3YZGaFwT0pECqOSxz+FcJ4m04aHrRu4sC2vSZGGMhH/iBPv1ArvQMk/N+FU9Y0GLxDYPZzP5W4gxyf3G7H6evtmvYy3E+wq2l8L3PMx+Gdak+XdbHM2d0t1AVx8uMZz1Fc94l08GIyqzHY3c9anszdaLfy2N7C0U0TFTnODjuMgcc8EZyMc1d1ApcW7OBkAZAHevuo66xPhL2dmdP4Z1D+0PDlg4xuEYQ465HB/lViSTChVO3HWuU8B3pW1vLVmAaOUsq55ANdDJJmLkdsV59WnyzPVp1OaBFcN85bPPSqNyXXLEfKeuD1p80wQ9TkjOMdaoXVwFwFLOAOADxXRSjqcVadkcJrVzHN4vfDYCRqhGeAcZ/rXWacu5QykZxnGa42bdceK5m3EFCoHGM9OPpyefb8u0sQAisRkjvjmvaqaRR4VJuU2x0rE4bO7PTFNOElB3FcA4OaDE2T8w2gjGRjNMmlPls3LfNj6VzxR0VNDA8SKn2aTkhv7ynjA9a67S4Da6Xapuy6xqDz3xXJakkd9NHApA3kAjvXWTBY9qZPC4PrV1NrGVLRtleeUCRSQST6DOMfy61C7jYoB+ZuQCevTP4U92+fuR1xVaUoswJ+UDoAamK0LnLUJFJCq+Ao5JPr1r07w1qa6hodjJGwMAiBjI7qeQf1rxrXbmd5rTToMPcyuCwU9F6jNe0aFZrY6VDAAQqoBjp2r5bPKq5Y0z6zIaTvKoXSQRk8+maEyRjH40voB2P5VJtycdPpXxtz7NIQpwPbtSqpOBxihR1A5pV6jvUligbieaUgDuRQCM8ce1IeeeR2waAAhQelIp3HqKdncxx06YpyqNvfIoJ6jSARjvRwF449TTsED1xQTlDngewqxbDSvOO/al8vqDn8apXepLauMLvbFNh12N5AJU2of4q7KeFqTXMkcc8TCLs2X9noeT0pxUnBHX+VY9zqRkbbEdqdjzzSxX0yLksT6j0rf6lK2pn9ai3oax3EYHIzTeeB1I7Cm211HcqoXh+4PenhTu3fdJ7muGdNwdmdkZqS0FAwBk4OeKCMtt70YJUgcc9qdnacY696yLuMZSRx1PqaUqwAOQfWlKheSOfSlIAGQM+1QCEzg4z7UgUFTg5PpT8ZGCOBz1pi8Dg4z6UXKAqFXp2pEjGAeOKcQGPHT37Um7DYx8ue3ehEsXg9zuA7UpT5ME5FJwM+hz+VORlx9enNLcojViwA9q8s/aI14ad4TttNRlE2ozqMkA/JGQ5IBHqFH/AAKvV41IyFB596+cv2hdXW78f6bpilCLW08wk9mdjx+Sqce4r1MBD2lVeR6+VUfbYmPlqHw8tf3SnBHH4e1en24VYtpOB1zXF+CIgtqqt9cY9a7ZowsLF+R7V7Fbc9fFy5qrscx4puisEmB2OA3evItPM8niaNgcRqxOM+vHNejeMb5Y4HUnjOOK4Pw3arcX4mDElnOPQ+9OdP2lCcO6aPYwceWi2z0nR0tdj+dyxAwfzrY06d4pFjXLJjA4qnbaIstvvTPmFeRW9pNsYYclSr9ea/JcDk+LwuPTeiXVHiV5qTJpiFh3HOc/rXjvxY1lVR13AHBwM555r13Ut0durH5sdRXzn8XdRVribgjB4r9awyu7noZRS9pXTfQ83tF+06nNKQWIYKoPfk12elQCPgrx0+vtXL+HLVndHZcBzkH/ABru7C2UqDjB6ADmt6jTZ9jip9C2sexcgA4/GmOisoDsC36AVZyUYgYIwcmoZ9pU5zuzXP1PHvdmZcQbPxGK5PWY8Dqy/Nzn09xXZ3A3Qlcjjkk1y2vpGecBm7kDuKpHfQ0Z23wQ1FI/tFsXO3IcZ/KvcbiPz4Qx/Tmvmf4W3wtPE2zs/A2euRX03bMskCnoduMVnN6nz2aR5K3N3PLfF2nAFzgnOfbFcp4X1NtK12S1baN3zKucYFeoeMrINDuAHH94fyrxzX4Xsb6O4Q/dPLHj8/au6k+aFjtwcvbUuVnrVxctCYbyLKyrg5XpXtXgzxHH4j0xZVbMigK47g18++FdRXUdNWNmBIGBn0rpPhz4m/4R3xKbSZtlvcvtyx79sV5WLo3V0eBj8LzRdlqj3pztI546Dmmhc8nkYpQwYLjnPOaQDBzzjHHPevAasfHtCqTnpgdsmmYVQT/D3xS4Pr9aFIw+CCenNKxAhVj0OVo4wOOffvTc9s8H9KVgOCp5IxS9QsOJJ/h/CmYC5bv256U7GDjGcetMLd+c1QCnPTGaYcYwcr708k9eh/nTXIwOSSOlJMCIrjOPzpW5OD2yKcDuJHb1NN2hRj0PpVMpIYeRwKRjk4I4FPZgrDJzTMgnp+NIGrETEMcYxx2pAN3HSnkbC3OR9elMzk+o6cUEgVGOWwelNTHPc0r4HbJ9KTdnH9KAEPzD25pOU/z1peMjtj1oxuJwaBoZycjNN4LHHrzmlbvxg03Axn9KVxWEbG3oOmM0wAYA5IHPNSkH0+Wox8p68HgcVLY7WGvnpjA65poXbk561IRl+tNcEsABgUmyiIc5J5NNAODz0p6odw54/KkOCTgEZpEEK8FsA/lRxnpn2qU7gpB5z1pqgBRyeKoaIZF+Y5OBjpUbDzMArwKkfLDIHSmN8ijJ5qQ3ZDNHsOMA57UU9m3DPI6HPvRU3HYw1X5c5OOxHepF4PJY/Wo4yRFxz6Y5qULkKGPB6mqJ3FG7ox69zUi/MvtSMSjcAnP45pyDoSOP60GoYwSccegpwOyPfzk/pSsF7cD0xQv3Rzg+9ADlyAfU96QpzjGaceBxyRTs7ly2QR0xQJq4D7y87cUMsbZMkauCOCeo/GhfvZ49jTxjOTj2FawqSg/dZlKmpKzGrZWz4VhnJzVm70e3ktS9vIWlX7yEnp9KhVSSpOCeh4p8cjB8gEYGfr7V6NPFzT1dzknhYNaIqJFIjBR8xPXaeatxKUIx16be9OdV8wyKCuOTip7cxXchJDhh/ERXu05qpG6PIlBwdmONyRsxGVKjnd65qQOHG/G0nkjrUquSFhOwoOQzDtVi2sRI42BXI4IUjNKSLiyKLMg3kYBPOacEBHBweetTmxvkkJe1ITPUAcj86Y9lNETuiZN3II7Vi0jfoMCI2QzY70xSYg3PygkkNTtki7gRkjrimyuCoGPnHU+tUkQ2VJHIyWXCnjJqtIFcFcbSeQWqw0OXwTgfyqKW3YnJG4YOMdDWyVjllqUpI8PwQMdyaqzRrt2u4JPerjxFslQQRVbyoiGEhKMensfSuiJyyRm3UYimUqGyB1B4pkYcsQVIz0Aq0wOCRy2MUxjIoUnGB0NdaascrTuaXhm7e21BIyCFm4Oe9dFOhWZl6AHFc1okf2rU4HXkodxHsK6Sdt8hYZ5J4r5jMlHnTR9LgG/Z2YjNkgA/U0/IAPcmoxyue/rTwpBU+n614DPVGorDn+dOKkDJwRSgc+oNOBPTrT6AIqcDtQB6dfWlxnnNKMgHvmqsAY3UpXkY59hTkUAdfrilwOMkgUtyxqtnjmnMeCMg+9JgAdPypxHGewHpVLQTKXiLR11/TkRRm+txmEkDMi4/1WfrgjP071wUTyRR7XRkkPVGXayn3B6fSvSV569O1ZfirRRq9g99bL/xMYEzMgyTMgHJA/vDv619RluP5bUqvyZ8vmWA571qa16o4fSZTYa2ru3yzL5ZXI5ycj+QrqJ5B5TFQOP0ri55BcweZG/mMmDlTxkDpXUCfzrWGZJQRIMk9QK+lqRvqfN0p2Vhk0+6NeNpB6CqFwx3AIQfY9DU1w43kMce56Vn3EjKC642AcMBWlKOpz156HKxR+b4pu3fdlWAGBgZ46119uAkOzbhTngHINcnYL52r3EgJchwNnbtiuuIKgfKCOoA7V21HpY8+iQT3SKMEMpXkcdf8isebxDGZQq5B3EEdjwayvHWsvp1hO7Kf7i4HQ+p9q4a/vtW0Kaya7COl9GLmF1YHzI+CCcdOorFTjDc+8yvhjEZvh/b05pK9tfI9N0OcaprIkKjZCC4B6DPHHrXRXMm6UcAdycV5Jp+q61pGkaXqMM1vJaajd/Z1wQ2xlLAq3PGcH8q9ac7gxbbx26/nWaqqo9DgzjIquSuKqSUlLZryKVxlMpuBDHqf5VU1G8g0u2NzMwJxhVJ+8w5xirTgOmcbY1DE56ADJJP864TV7+bxd4gFhaYa2gIUKozgHkk++DVVKsaUHKT0PnaVKVaahFas6j4V6O3iDVZ9Un/AHm1iqswzk55P4V7iq7IcA8Adu1c54I0CDRdLiijQKqjA9a6ZgDgZxX5xjcR9ZrOXQ/S8Hh1hqKghqDgDvUy54zz2yaaDgZxj3Ap698Dk9q81noIUEAE45puADk9PalUcnPA9KUgYxjrQhic7sjoaDnd9KUHA6Z9qccFiSAKLgNXjJwDinDgAZ568UvIbnoRjFJJgrnkdqLkjs4U9znvTTF83oBSHCj5uOxp55HfFNbiepgawj+cCDgNjnpWeCM4PLe3SurktI7tPLkGPfnrWNdaNcWj79okQjAK819Lha8XBRZ4OJoS5uZFWFQRjA5qyE3VEqMpwVIb0NXYWx8pwMCuuTTMIR7iRDym3KQGHIrVmvIliWTgkjle4qhHEGDMCOmMD61HNHw2eT6Vx1KanudkJuGxMupjzcbSN3Y1ejbIJ5wf0rnZWYHIra0a6+1xeW3LryD3xXBWw3KuaJ0Uq93ZlogKevHShEwSOo96cw2kDFJwwI6ZrzGrHcmDoSvp6mkAwckYyaVvl6nj6UjfOBxnmoGDLg9yPU0MvoBkHrT8YOc/hTU+bJ6UAgwBnI59absB56DrT8FeeCB3NJtDjrnvQAkKhSxLcjrXyP8AEaU3nxf12RpGcNOiqr/wBIo0IHoPlJ+pNfXbuscRG3ce5r4j1jUxJ8RNeaWbzVTUJ1BznGJWBH4EY/CveyyPvSZ9hw9T56s5Loj3jweiraAgAn0HcV0N8xSAkAjC1wvg7X4Vs40Z8npzXSajrSLa48wYx09a9GcW5HRiKMlVased+NZ/NWQBgOCQAcGm+DbQvJFnkAcZHasbxBdreXu1JMgtwVGT1H+Fdt4MtEmI4Pc88VtJcsD1qq9jh7HoGnxhIUBwOMYq2cZIGSPY0kEOyFSMdO1AYk4A69xXlNXZ8jJ3Zma/KVtHXI3H37V8vfFK48+8MZKkM+3OK+lPF9wILKTpu7ivmDxk32rxDBEVPG6TOOM9q9HD+7G59bksbc0ybQIAqIoTJwMH3rrLRQIjuGe/A5NYOjQJsGQTgA7uldTaqvlgAfexzjFRN3eh6WIl7w2QB8HpnoKpyfNnjBA61fIGcN8zdMnvVS4yFAIx07VkmcsXqZdz8qkYO08EGue1VAA+GIG3g+ldLc7VGFAx2BrGvEV45NuSCcc5FaXSPSpNIxPCt4lh4ntcjaplVQQMgZYCvq7Sn3WqHAYnsfevkWOznsdVtn8t0JdSpK8Hkfp9K+s/DMvmafGxwcqNuPSsJyT2PHzm0uSSItftzLBLgA8cACvHfF+nlVmABZgMjt9RXueoxK8LKcgdcivMfFtr5c77VJTBHXrXTh5WOHLqnLOxwvgPW/sV4sLuCN2CeuK7PxJvCx3MTiNlIYNnla8wSQ6fri7kAVm6D0zXqMQGp6OvHAXHzc5roqpM9nF0ldSPffh7r6+IfC9pMJA8gUK/OcHHeuiOMgHp/OvBPgLr72Wv32kTSHa+TGrfX/8AXXvjhTlSd2a+UxEOSbR+c46h7Cs10YGT5ScYHagMQAMjIpgKleCRTScnjkeveuM84kJwgPTJxTgVA9KiDbjhscHNGSufyxVMgdu5JJ5zQGDHt+FNX3xRwOBgtnrUljyRg89OmKZuOQTg4pu4ZzngH86GK7l+uaa0Ewyck+tJjC7sj/ClYjPpTd27IBOPSncewNliTjkU1+VAByfalHbPPHNN6djzTG9RrIAoIprAE8dDTyMrwcmmbiuRw38qCGNYYxhu2KbtVRwT9Kf1OT19h0prc8AZ/CgQBRgnHFMIJXGOfapF+Ugkn6CmEgN3NBY0fMcY6cUjHnHX1xS8q3PI9ulIQM5JqWhIGcdO1RBuT8vfinNxz37c0Hr04PamhPUYcFs9ueRQxPUDA789KGG0HjvzzSFtmBtwPpUtCGv8x696bI3AUDn2p4cHnHsRUbDPHI/DrUliBtqEkc+lRZDZPp+VS8bTxg4zzUK5II29OOaogYQR3J7GkkAxjAB61KBuIHtUbnLYAGB1pNDRAQME7RnpminSqGyAAT2zRWYrsxAQyAdD14PSnsGwAMDFIMBhxk1KFBYZ7UDSGxksOgyB34p2Wd8Hg46U5V289uvNPHJz3NWXYCSOOv1FOTkk9abtwOhyadGMLweR61AyRTk5B6YNJuJXnuaQ8EckA96evAGQcc4xVgIMkgc9Kfg5BGfpSFQSMd+mKeqjK7eT6mgLiBSDjIz2JoGd3Gec04+hGeeuaVVAY4GT1xTTJF2DjIPT1p8biMbVxGzAZPvTAckZ4zxn0p6ooAOeW6HNddOvKn8LMJ0YzWpftY5pFO0qxHPXFWYrWdQJCqxjpkkCshDsHUj5uucU7zWy3zEr7V1/X5Nao5lhkmbkt7HAVIuJJGxgjdxmlk1aK+SMMvlOowCvAIrCB4BFOUkHIyT05rBYqfNc19irGmysVLx7ZSD90nBP0pDLAkbF4tkvYq35g1TjmZFC9DjrUxgWYB953DoDXsUcRCojzqtGUXoRSMFYEqXHUNVeRzEQVJUH36VM8ZRgJCM46AfyqFyImAwGB7Ec13po45JkEo3vwRtcfiPUU6y0p7+6WPgqDknHQetPt9MnnmBLiNCSckVfSVLJfKhOc/ffPJNYV8RGktNzSjh3N6lLUNBQNsDqdvGKzk0GaV2BkVF/hbOf0raPXIOacuSpz1zXlf2hUWh3/UabGWNpDpsZSIAyEfM57j0qcYYgHk+tIUCcHB+lJngj8ea86pVlVd2d8KapqyHFASGAz6inDlSehz2pFG0jvnqaUKeRjn09a59jYUNk/SlC47UoXPTilwBVIBoXv2pw7HpnvRjkkHrxxS4A56+hqQDA4GfrTvXHTvTCp+macMEY/M0CuKBnilB4wKXO0Dr+NAHoKpDGYwM8e9PSR45F2EqQeGXqKRCCpz2pRwc857VSbRLVzjfiB4eS3hk1iwTHmN/pUCglVY8bwOwPAIHc+9c74b1EPDNAWGEOV9QD/Pn+depvEs6NG4BDggg9MV4fr6HwT4sa3VwtsZFw0jHBjY8D6jpn1r7jKsX9Yg6U/iX5HxmZ4NUH7WGz3OnuX2Ohl+Ud/pVaYqysGC4zwM4qa5bdjK7iTgHd0HrVGaT5nUndg8Ajj6V9BCOp8lWloZuhLG+pTuqgOXPQehrqkVhEzbSDyMg/41yuhMEvpC3Ut0X3NdgkG6LBcYXp606qaYsPrE4rxhZNLCxySJIypyOBkda8tTw3LcXVq1xqTyPaf6kZOAOpUc4HA/zzXs3ii1RbKQr97HDEdK43SfDs2tSzNDIsSRjAdh1Jz/h+tedj6dWdDmo/Ej6bLc9xuVKVKhK0ZdNzn9e8Apb/AGUG7m+x3Q8+BRg+Xu5P48j/ACK9Q8P3D3ui2wZy8pjCFifmJHHPvgA596Zf6El5aWlr0eEBUcA8YAp50x9K0wWVmzNcEENMP4M8n8a8bDuth5ylWfum2NzHGZxywrPmtsYfivUpLm5bR7L5t/yu4P3ic/yruvAnguCyhWXYGmYBncr1NQeDfASoyymPkncznkkmvT7OzW1gCKMbe9eTj8weIfLH4T28uy5YZc0viZJAoijVQAAPQU/q/I47U3BbAPT09KepDDPQeleIz3Eh3O09waANo9qXPBB70oHBA5qV5lAM4pAQoIwDn1pQMrjoTzTiBkDHWiwCEb14x+FP2DGOBjikA56jHoO9K4AbmgBCWXvx60HG0cZ5pcAng8Y7mkXBGOQc0WJBgrSdOOKcevY/ypQoIzilO3gD8xQAwEngLkj9akDkZJP5HFM5Bx19KcQV4P0xWsZWZEkmZGptvuzIeSccDtUaNnJA2+1aF5bCYDaOR0wKzVVlJUggivco1VKJ5VSnyyLquFQHP4ioLhs84yas21nJNCzgH5f1qnKWUkNkH0rVSTZLi7FWUAHHQdjUVnqB0258xckDgipZ/mAOCSKzJgAHZs8dc10pKRwzbg7nV6Xq6ajOY2/dsRxk5zV3B6Y4zXCWl4YZw65BHIP+f8813dqGnsYrnPyvxg+teXjMOoLmR6WFrup7rE6Z6CgA55GPcd6UpyM9falCnHNeI9z0xD3yfrig/KBjp9KAd2RjinFTigBo2kc8H6Uu3+EU0r0IFOByAc8e1MBxTHoMj8q/P7xwklv4911RhSdQuPlB5x5rGv0CALIMk4zXwf8AFO0Sz+IfiKGMBU+3SyfKMBSzFiPrkmvpMo1lKJ97wm08ROL7CaF4tltH2FyAMHk10LeOXmi2mXcMHjOK89jtNoL8g9DmmyCRpGQNjtwPWvpnSW5+izwtKbu0dVDqq3OqxZOQzcnPJr2vwHIDCn8Tevf3rwjwJoqaxrq27FlJVmUg9cDjj6/55r1jwxdTaNMbZyQyHGT3rz8QtLHzua0o29nHc9nUB0VuPcZzzQowfmGCP4a5/T9bSUIu773OQa1Pt4kX/a7YryHBpnwsqMlI5Tx9deTbsM7fXJ4r5k1W5M3imdeCY8AnvX0L8SbxBZt83GOQeTXzhZsLvxHeSZ3OW2hvQZ5/lXdBWgfaZTT5aLbO40VmaLgcqM4Heumt8uinbhew71jaOgESyYBG3Jx39q3I1EjjOOew9K5ZOxGIlaTIrgBVJ2/MRmq0oLjPcdM+tbD2asvy9qyrtNgYEEnNZqaOeErsy5oiG6ZY9TTNH0VNS1KGJ8IGbG8DBqe5KqxIOB6CqbzNaMskZeNhjknJBqKylODUdzt1asj03U/DVj9meb7HHNcxRYjZlyV+lbvg8k6ZDuJ3KoHPPavHtb+L11aWcVpaxp5wUh5W5PPH516z8PZ2u/DdjNI2+SSJWYj1x/8Arry8DRr001W/zPDxlGpThzT2Omuv3gB28+mOK4bxdal4y+3bx39a7uXdkgH0Fc74lsVmtXBwd3Br2qcrM8rD1HCaZ89eLka2v4pNpChsDHQ4rv8AwhfC60vCuHUqOc+wrkfHcJWPeq/dbj09/wDPuas+BtSCRmNsADAGOK9J+8j7ia9pRTNaG/bwp460zUFcqpmAckjaQTjkfj0r6ztm8+OOTHBUHjmvjbx5Ioi3Dj5gc5619SfC7WT4g8CaVdM25/JVWO7dyPevEx9OyUj4/OqDVONX5HUA5JU/pRwByPm9qMfeJ4/GmMCq4x3614h8cwHzAccin84O7rjjFNIKrk9j+dIAWHPSkwQmWzxzmlJ/E0AfKQOvtSZw3PFCJFBLcY57GgoDz0A/WmFct1wRRkn73X3oY0PQ7sk9qaRgZP40mSCefakU8YBPHpUlWHKRtywyPWmsx74zTYyy78nKnpx0pSeCD+lUihp+mcigKQuDxk9jSHnA5xSZHI5z6UdSNgIG0n3pu3J/qeKUHJIGaCAo7nNMkDg9enUUFfm4PSmrJtbnGMYoyR0PNBY0naAO2fzpF4707d8uMU04JPGG9ulACEk9Tx6kdKiOW4B6VISdnTHtTduORwR71BLI934801gXye3rUm3DE5yTzTXGO/XvQIZsIGDz9aC44AyaJASc9c0YAUccHH50WAby+V/SmA4A9BRvDuwUEYO3PrwDkfn+lDE7ec4xRYCMNtyABjHSmMDg46jrUyxgMSevbI7VC3B9aAI3UqvA+YnNFBJznr6fjRWdhXMbADZ7dqk3AKp9TimIxUDK8/yqUcnBGR19qRcXcUtgdenbNOAYkdenSkRSTkcD09Ke3G09qssMEtx9eaUE4wBuPTigjAye/vS5Kk4OBQAuOACccelLjjgZB5wDTsbwBjnNJtwQN2D9OlADhICcdT7dqWP5xk5Az/k0gwpwOnr2p4+6COnoD1oFYepGPViepoUFwTnr3xQ6grnPTvQgG4Anj1zQMCMdyPSnMgVBjAPr6UgDZOSCvalUBjyeKCbjskjn8acoJbB+tKCpULgjNAC8Zz9TQAY3cdMc59acAB69KTGMkdaULltwJz70ALgkDn8acCVYFeMc9aao5zjPrT9pDDaOO+a0jKxLimP+0u2C3OPXmkkBL7mC89xSbQrfNz9BSg8dBWntp9zP2UewokbgHpSnax6DFHLdCOPWkI9OcVLm3uaKKWw4rgDAAHSlGdpx09aSM4608O23pgVm3cpCDrkDP4U4DK+9JwOvWlB24wc0bAOPv+HFG0nJ6+lBJP17gmlQ/L06+lGoCjIPpilwzD09/SkOSQoJz3NOzwR3NDACOAD+dCnB/vChRnAIx3p+Bk44x60kAzYQKUrnbjqaXPHXGaPu4xyRTAcF65+lLjHI60AAZwMUEKCOc+tABweOnvmgYDAZwBSgAAHHPoaBxzxx61VwHxoC+MZz2rz74y+Gre40B/EDypbNpqhZC3R1d0VefUE8f7x9q9AVu/evLvjxqM+sWeieDLMN5+v3scUzRru8qMOvJ4xjLA89kJ5xXXhcRPD1FOG6InhoYqDp1NjF8L6j/a2iIwfc6jaWznjHH6ValuVAY8ZOAMda6X4Z6XY6d8XfiN4fa3jNiPss9tC3RUMQZyBj+9NjI4+UdxXoWo/DjRb3ayweUef9Wfl59q+zoZvBv94rHxONyGal+5ldeZ89aTcol5I0pKfvDgdwc+31rs7aYCDltxH8OeK1dQ+AbQSSS6ZqGd8hk2XA/QYHT8+tZV74F8Q6HuxbG5j5+aE5/SvV+uYet8MjwlgMVQvzQ+4x/El0ZoSB06cGrej2S6ZpsMKL+8IGfrWRHbXj6vCt3DLAiPu/egjOOwr1vwH4eguGbUJkR4ouV7gtjr/n1rLEYqnQpt3OjD4SrWmlylfT/Cj2lit1ecyP/q4R1PHen2/hdXnEk/IzkRp/X1rpruU3M7Nn5R29BTQpbrwe3FfAYrGTryu9j77DYKnQjZLXuRxR/Z4wkYCAegqRc7eufrSquAC3IoC9QOvv0rguektBOoGf0p4UgEgCgD15Ofwp4U4GTmpbAaW/En0pQdo9+lO2KRnvTdpJz/kUJgKVyBk5H1pR9aXknkdf0pVwjAA4+tK4BjDe9D5Ix375obhuhxRnkfw+1MkAuV7HHNKwyuc9+CKRcDJHfinKAQe9K4AMkYPrS43cbRik+UNQGycY4HpSAcvAwSDmjbkgY/GgjOCOp656Um8scD+VUgFXkZPTpzTsAnOxSfcc0wAoc/pTiwweuK0UmtiXFMka4aRcABR0x0qvLEs3LqD/ADqUkcfrTWyOnH86pVZEOCIktLdN2I8sepNYGr6KySs8OGU87Sa6QHjn+VNMQZcEZrrpYqcHds5qmHjNWOHhtZprqOFE5JxjFd5FH9js4rXI/d+lJCEt1+VBu7HAzQ2NxYnJNXiMU6ysiKGHVLUQN8vtnFJyMnnFOzjt1pCxJ5/KvLO4ABkcUM3ynByPWlPUUKmPQUANT5evzfjS7TtPoecU7PP4UnA9x6+tADo0wAO+PlxXxj8d9MW1+K+qoCW83ZOQeCNy+v1U19mKxVgeR65r5f8A2n9LS28b2F8Fz9qtwhYDAyrH8f4untXu5VPlrW8j67hmr7PGNPqmeXWVksgClAxHNVL/AE828anPXpzjAx+tdXokUU0B4yRxwKr+I7IpC7IvA4I9vrX2HNfQ/UFWfNYg+EyBfHFsMctG4Bzj05/z617brWjLdr5qqFcc9M5rxD4aOYfG2n4ICsWQk8H7p6flX0MWXpnP1ry8Q7SPmM2k41k+6OHjubjTpirluOcZ61p23iNzwCSvcN1Na13pkV2RvXB9Rj8qxpvC7DmKUL2Ge1c6s9zyozhL4jkfHWsNcQbo5CW7CvLvC9n5lxcTEkv5mRivYdU+Ht1qAKS3IRGGC6DmvJdMmTQPF+oaYzBvJkx8x5+vHrWra5bI+hw9SKpcsDuNKtxCDgfN3PWtm3XEpL4IHQ1DYRpLCrKA2c090bsMYHXrmvPndnl1W5SNESKU+QAY4JqneINr7l+Rh1NVY7sw5zkgcH3pLu/DRAKOT1rlUXcygtTHuSAGbGVBxgjmsu+YsrIPvEcE961LlCmCBhelUbxAiEEZB9fpXYj1adjidUi8qcBhgE9u2K+lPhRE7+D9MyMEQqCM5x+NfOt/E6SqwwMZGSea+i/hOC3hKyyP4MYqZ6HHm+uHXqdlIq52sMnpxxWZqtsDbleDx96tlo+hIBA6VT1BC0L7u44PY1lF6nx9N2keBfEGJUtrhVByoznqa5Lw3eeSQhAAYHkHv/nFeg/ECJWklUDjacjPbFeXadGsTkgtkYyrcfSvapLmifo+DXtKETa8TEzQrJjeoPPPr7V73+y5rjXfhCXT5Pma3mfrzgEgj9CK+eb+4K25DZYP90YHFeofsp64I/E2o6b543zQl1h5DYUjJx07jp61x5hTvSv2POzvD82Ck+2p9PEde496TBCkLxj1okAPUDd0oyQD0xjOK+TPyrcYCWzn16Ud8EZpSvHDUuMOCTmlcErDehzjAqN1OeAKkYehIzTDgHP41INDSAi80qsR16+lD7WyM4Pt3pm7pgYoJWg/zCucCmZwT6+1B+lIuBz0NWWOJb0waaW5yaczevJpjYHJxz2qAELHd16d6TbyRnrzikJ5z1GKQgYBBz9aCRwAx16UgyB69uaTftbPU0BySfWqQCMQByOlJg7en1pT09D60w5A5PB9KexAAgDA70KMHBFGAMkcgUxzz149KzuWOP3T9ajHLYH60ofgelAYdjVbkNjTxuB+Y9qQnB6fnSEkuQD1FGzGcg7qdxWDcN3PQUx9pH60rjaBjI9qTPbGcDihjEVVyODk0yVi52jvzT2b32k1G7bgOfx71G4DDk9RwO3pSEYOBgDNPLbxjO05yc1HhTk55+lMBh+bgj8aKaQBg96KiwaGLEG8r39qs4zgnGD6UxQSSeSaXJUelCLirDkcYOOBnFOb7ozk596jVck5yfankEkE9hxT0HceoAGDyKdtA9SenApqkjaenqTTslzjnpQMkUk9j7iggoMEcUxVyxGMEdqcnTacc96gBygZ6jjs1SZweenSmYB4NOU4PP3T7VSAf0Xlcd6Ah6jgk0o/LFD9sdqYCKMN149qeCPn+vamgkHn6ZNSh855z+FQSNQlmANOUbz1OelNXg4HIJzTwnzE9OasBwBAx19aUjGMde4pAG6g+5FLjaR6dRzQAEDGc4p3zMQO38qQfNnmnD05PqaAFHAJxyf0oJwRxz/Ok5AODj3pyuA/PagBQMDIHX0pQBzzijjOQe+KD84HancBQMEHvUmQF/pSYyBnkZ7Um3LZzmkABfm6Z96cMnvjikwUGSKUe+R25qgHBRjp16+tLjB9RTeST3p6qNoHQ+1FxWAfNnjmlUYznrQAMdTmndiOtDGID9adxnH86aBTtpbigBdvHvRgkjFHQ80DuKFqAE7Tgcf1oxzkc04jb70Z28dTQA1yI03txgVxMPxU0hvEcumSTmGRWMfz8KSPQ12cyiaJkPQ8EelfN/jvwhNpnjaTMUkcdyFdJyvGOhOcc8hj3Nc9SfLqefia7oR5krn03HF5kasPusMg9vrXm2hafJ4v/aBuLsxhtP8ADdqISWJG6ZgSML0JBkcEnGPLHB4Ik+GHxJk0Zf7G11SIIlJjujzjjIHHUHtj1FcZ4A8c3mi+Hr/Uo4hHrfiS9nvXmcgmKPeyoB1z83mdfb6DqpSTSkdVDEqdF1Pkei3Lpo/7TdlIYmSPVdBNvvHR5EkZyD7hUT0698nHrnCpgc57mvAfiRqE2peIPhH4uc+VGt+1pdiMZUs5jz+H7qX8xXv0UbIADjpXoRlpc1qe9GMvITIDelSMNzDI796QxkE0p+UcdPpV8xzpXPFvi3KviP4s+B/CifKjibULwoSDsRfkBwOh2ycnjIA7039me9vU+GWqaXqU8k+oaXqlzZSvLksxG0nkgdy3p06DoD4cSxeM/jX418SwbZbWwhTRYLhRgMVbMq5/iw8ec8D58DODUHwfU6T8RPixoT7F8vUY79AMbj55klPA7ASR8nnO70qZSbW56HJFR5UtrHpeBgc808ZxzzTRxtycZPU08MAeOmK85mWwev8AWl64Jz9KE5zk5FBO0cflWYADhsAcVIR/jTcLjjIp2O1NgG7GQPypSdo6cj3pMFe3PPNAA3Djr60iRwAbJ6nvikYYAOKGXLdOfanYKEEZoAaoOSRyDTgB3OT1pR05xg8fhRgevWgA2EDBPHXIpBkZxg5NG8cdACeaVRkcgdOKAAYBOepo7DFOxjGOnpSEZ56Z7GgAUZz0pSQF45OMnFICBx1Jp6jnPIqgGr84JOMdqcBuHPI703GW4wcU4DjgflSuA1QecDPvRnJORx60ucAADnFABJJ7YpiYiqNuAM0oBBJoG4jnnB60KG38/dxQmSDdPxpTjvx3pCOBnOB6Uhx9B/Si4ABkbuaXkjNKF4AB496QIcDJ9qB2DtgD9aVvmx/WgZ79fagjnpzQIQjdxxkdzRnAA696THPFG3P1Hege4ADIwMEnmvE/2pNG+0eHtM1NYwTbTGMtz0fGP1Ax9fevbVUgknp6VyHxh8PjxF8PtWtlj8yQxebGCcfMhDD+Vd2DqclaLPUy2r7DFU5+Z8r+HJztGeVzxgdKta6jTRNsIYnkhj1rnfD92AkflkpHk8MCDj8a272YTwN94HsRX3a3ufsSi+a5geG7gW3izTJgwA+1xqDzzuIX+Rr6XIDYIHTv7V8sXE6wXkL55SQNuUjIOeDz3z0r6isbsX1hBMoyXjV/0rgxS1TPEzmHwTBhgZz+HeoghXjBwTnHvUxOeSevp2pjHbjnOa85M+W2H7NysBz9a+XPi1ZTWPj69vLMbXLKSQMluB/+qvqJeq9V+leCfEzTd3jK/JIPmbWVR/uAdz7duOfWu6guZ2Z9FlDUqrT7FDwZ41jmjWCVdkmfm5646kV38Vyt2vyOCBxj0rxG50W4tW+02zCORONpPP4VqaF41lsbryZyY+Dyc4Jz9OlZVqDi7o9XE4JN80D1Kdd8gwD3zk8VTcbSBtP161StvE1ve85ABHIGOvrWj5scy71+YYyMHgiuS1tzyvZuLs0U7iJgjdyT0zVG4iBKnJzjofSr8vO1mG1sYAqpME8sMCPl646HNNHVDQwL23CsMY3HnPJr334YIsegQA/KoHArwyQCe5iQHbJIflXPJ9q9f8FX6W1hHAzfd4Gev4/nVTjdHHmac6SiemGMkZyMDnFVL3HkncOMdO1U11hDgFulU9U1xREcMMVzRg7ny8aTueV/EI/PMcYYKQRnP+TXmFltJdscHgZ713nj3UjO0oU5yMhsV55BKA43dByBivepRtE/RMvg1QSZZudxibdgNt7dcV2f7N86W/xUgXywGkgkTzMD1U4B98dP8K4m6kAg3AkMOemR24rp/gZdLD8TdJR5AHkkZVycZ+Q8foePxrDGK9KSHmUObB1E+zPtMqNnOCPTFRlhjA5PpUki59OaaRkY6HqK+KPxLYbnGPekbls0g6AHgj1ozlsnGagdwPyjkdfSoW+Y+nvUrgjPH400natUhNjCec4ySOtDjIyvOafIQE/LFMBwxHY9akEhjg5wAaacg/Q9qeSWcdqaxLHjg9KsGg25JGDmm9/Q0u0jGT+VK3BPYd6goaQCOlIQMe1KTnpTMZ9c0AIOhpvIye/QYqQkUwjrQSB7E1GzZPJwPSnMCV+lNOep5HvRcA3HFISc/Sg+1HIUdvpQQMGccjNAGSO1Luxnrj2pDndnqaB2E5DYxzSBmIHHX+E0kjfNkdTzxTfvn5ck0JFDyeqnmmZOc4+UflQRzg5Ge+KY2NpPb+dFydgMnb16e1MIK9T06j1o4OPWkb51yxGfb0oJYfK3bORTHXcuV4FPaQgtwcd/pTWwFHYGgZGw2nk496KbuIGDyKKVgMqIlRjPsc1NncgODz71CsbIozzmpRkKACPeoRaYpATng05QoU5PBpq9Mk8DrUmAcYPA9aodhQVKAH8+1KuCuBxTcAAAD2yakHAweO2KBiKRycEGnABgAAAaRRu6fWn7ceh681ACICV5wDjoKXBdgOR7U5V79xSqwJy3r2qyRxHTpQEHDckZ78Um1tw5BHXilwTnLGoAXq3sPWnHPPB+tDLgcZPsacQdvPPbFWFhFUEYGcj3p+7I6bcGjbjABxmgKRkE9aB2FAJG3Awe+acMlRxkjvSBcj/GlAII/lQIVSM4J204uWbnrTSuCM05ugUcZ9aAFOKUnOeM96FQbTyGP86a8mwg/wAqAHq3HAx7GnBRnpnvTUPy59etOBGOMigEPA2jnB+tKGzzTQODzkdxS8447elA2LuwMYzzR3Iz35xSDAI7nrS4yCMda1EOAwO9KoGSMUcbvUCjdhqTAVW5ORT/AL4pDhQAaAcH8KmwC7aUHHakBJ4yOO9Ozz2oAQ9c/pTmbcRwBxiggjBoXhRzQAoxnmlyMHIyD0zRgqMFhjNIFO4HOQT0oAwdc8Y2ugyrFMryTNyI0Hb1zXIeL/Etl4t023hbT5IrmB98U28EgEfMp46Hg4z1Ueld3r3he11+1kV5Et7raRDO4yqt6Nj+E+3SuGHhu/0LVLeK/gCo/wB2ZeYnPX5W79K4K1OtOajHZnDVpuq+R7EPhGwjuotlzbfOnADr1X/Oa19Z8BWsj291AqxRQReT5CqAANxPGPdm/Oup02KIJlyMY5zVLxP5kYMqPi2Reecc5r2YUlSpqK1Paw+Ep8ipPY4PxxqPhmHwwnhvULkxzQq1za+UhZraYhsSjHQ5c+mQx9TXo+lfG3RtZi/0betwQCYZhtIPpnoce1fN3xG0C8svFFzfSxObWcCSOfJ24wAQT2II6fT1rAi1NVIjhnxgnLL1FfRQwUKtFOMrNo+2hkmEq0otM+stQ+LkGk2klzeWpMSEY8puT+Bqo/xx0S90HUbm1Z47uG2kljgnXb5jqpKqM8HJGK+eJIb/AFbw7cyEvOLZRPIXY/IoOM+3BP61DpMRUbsgbhu5/Gijl8YxalPmZn/YWFtu7o9u/Zcm02w8ArZJeCXU5LiWa4ikk3S5BCBj65VFbPHLnPOatI8WmftNXMrKqWmo+GkUzcANKlw2VY98Kq4z03HHWvD/AAtZateXd7qfh8rbvGSqOCEIfb2/MfnTvDN3ONWvItVeVp0DCTc5Zs9+frj61yYihCEZcr+E83HZQqEKleE7pK9up9V39zY222VLqJ4if4XBFJbyx3akxMrqe4Oa+cGBG0Q3pMRHCO2MCtPwB4n1fSdYjti73VtI+E25Ypx0PYjg818uqvO9D89oY720lFqx9AAY496cF3HggD3NQ29wLu3jm2lSy8j0NTKMc54xWp69x6nA6jOeKTJOc9xSg5GM8etDDjgj8KBiDI4PNPzgYH6Cm8k/KPypQdwz0PTNUSO2sMMAM0Bxn39qEBYbdp4pdpbtSsA0k9x+fagbuxz3FODEkZH40oXqetMoMYxyOPaheSSBSKMcjrnBNKp24zyfzpWJFZc8dOOpo4UjI69acPvE9qbwe/tSAQ8HI5zTweO4NMbJ78UoG739qoVxQOjHqKUdPSlAyQfSm4+YYPT3qRjiCRnNNB9TijBJwOlI4LN05x2qiAOWUjPJNOz35+lCrt5yRSZOCOp9qCwDDJBPWlYjaOOc+lK2RyMUgOG65GKCWIMj1x2pV9+9JjoeppOQM0WEOJ2/SlD9vXvStwvqaaEOMdjQNtiEhcjGTQrDpjBzQcDj8PSjkKSevb1ofYVxx5P9aZPEs0LowyrDGD0p3Q9enPFAGTxTg+VmkXZ3R8QeM9Cl8JeNdQ0+RpWRJsxkjkqeRj25x07VGshljIJ25wTXr/7TfhiSO7sNajUCJv3MrBc4OeM+3b8a8biPmBcHAcY6Zr7/AAdb2tJM/astxKxWFhU69fUxdRUGYnCsSemOK+gfhzqP9peEdOILHbHtLHOcg459+K8L1O3Xy9yNkjmvR/gjqgazudNaZmaJ2dQfQ4oxMbq5Oa0/aUObsenEeWvsajXrzn0AqdlPmeo9aiGN+Dxx1Jrxz4dioMBc8fjXjvxI0/zPFLvyCYw3Hpg4r2NCdvzKG/2q8w+JYVNYiOAS8eMHvXZh5WkexlsnGqclb6Z5se1oyV6Hvn3qjq/gpb8rKqMpHUgYHtXbaFbeegBGVJB69q6pdCDw/KoyOgFdk5rqe3Vxns3Znzfc6FqmkTFojIq84wd2KuWXiu8swRJGzHoRk4yK93uvCa3CshjUAjuOCa5fV/hpFOpZYwj9ScHmuOajMzWLpVPiOFPjwon76A7iM5B5P51h6p45urlAIYcEdCR+Zrsbn4ZPuDPIMgcjb29qzJ/CEFixOwMQPvYPtThRTO2l7J6oZ8KbS61PxlBPdO52qzYboQenr7flXulzoptG3Q5APXBrgfhXpjrrk0yqPLSPA/E1648e4/NyOmBWdT3XY8DMKqVXlWxyFxfzRkRuHBzwQDx9apX+oySRHLEjqMV2T2MbAB0DcZwaZHp9qH3eSmPQjvUKSPPjUitbHlc/h+fU7S8vJyYrSGJmzj7xx0xXmVu7wSSI/HzHb3yK+ivHkq23hLUCq7BJFsH48f1r5ySCQytuYsB0A6CvSovmR9fldR1YNvoTM7bmJDFMYz2rrPgmob4raLkkASk4K/e+U/1/lXHSECIAEgA559a7z4AWEl58UtJkD/6su5XGeNh/L2rnxbtSZ05lZYOo/Jn2lJyoySAOtIeX9ePWpGwB0I98VEoznt2x+NfEs/CExOCvAyKagw2SOvanuuBnHFPwMDqPeoZZFJGQDtFRsoQ89uoqVyARnGM9zUb/AHB3PamiWNbHBIwAM4qNxlRgEMOtSKjDJIwOn/16WRNqk5zxWiQJXIScDJI9uabnOOMDNcD4c8Vx+JfHup2kMzMlj+6PoT6j9fyr0QoDjAOex7UNW3NHFw0ZDjByfrikbJ59qfkEgFvxpgJyccipaJGjnpwD+tLg8jj8aeVCjOcVG2SevWpAaBt7ZpuQT3yeafkUhHFAEbAAnHXpTCS3qM9jT8fNmgYz6j2o3JGYGKMYB9KcTkc8ikD4U0AiI5I4H4Um4kgdxT+QvYDFNbKgn0HWlsK4xgQQWGAOlNBLDduAB9K57xF4tis5UtbaRZ7x22qg6L2yf1rYsS8tqhkfc5GScU73I5kydQctnOT3pXA449setIuQCvTvigsW5wevNAxgAGe4PYUFVDYGQKecOCV4z3pjYByDk96kCNkKP2xSbgBkr349KGzuJBIyKRk+UYPB96oBjcDn8qKG5ALdKKkLmX6mnJ94DFNK/N2+vrUqv8/y/d6dalFthtB5zkVIEUEE9P0pFyflPQnJp+cZ3DA6iqKAqBgD8qcFDdcZ68UjHOcAD8aAhKEjJNQAoUHpzTfmwAeTUi8fl+VOBAwTgmgVxBwABxmlDgHGMA8HFLgg5wPrQq55HXPX1oEOAVSB2pw5PHX0AprIxIGcelSKSFwRjjHSrGgyQu314xTt28HC9O4pqghhk4HPanYJBGeKBhESCSRT9wzzwPWmBc8YpwTOSRxQK48g9ueacOOQM+9IMjJ604AYyPx7UBYaVzzj86XABHHNOyxPPSlC+1AhqqDxS7QxwOfUGnH5m5x9aXAIGDwKCgGMEZ59KcMHJNIRj8KUqDj0oJDl8HGcelLt3J170ABS3Y0o4z0A7CqAMYJx+dOBAHpTehJAxTh0oAVWHFLgZyR+NJ0P9KVVzjPXFAClsrxz9KcFBxjj3pvsKUctjvQCHKADn0pwGeo59qaOxp3IIoKA4wAfzpR0C4/GkyMc07GVPODjNVYABwOnNG7AGCc0Dt3oUbmHHU9BUgGSjHjJ7cVLBcNDG0RAlt3BDQSruRvwNMJwcjvR1I7CqWmpPLcbJo2nzpI0FsYZzyoDEj3Aya+ePjt8aLBPCF54c0d7k6pfbYnmWJo/ITIZiC2MkgFRtzjPNfR6nAA6tnj3r5V1fxrot9eXllrumxb7e5lt2fbuGVYrzwSOnSrddwR7uW0/aSd1sXbH4wt8S/BU/h6eylt9XubF7e+urdQFCsCjSRckqxyMZ6ZPXFLoFj4Y+H5juNY04PpKkLcoNzyYxgN/eZs475P16r4PTwhHfyvoF/am5kTa1uJgXTB/u9RyRn8Kn+JHwu8R3+mR7dqQM2/DggufQnt3PTtXm1sZVlOylYnEU688ZGFObjD1PcfDdj4ZktZRoDWlxCyhmFu6yHB6BuTj6GskfBrTZtdF7GWhhY7ntweM55x6Zr59+GVp4r+Evi4ajbaabzTpYRbXVmjqA8YOVK/3WU9DyDyCOcj0LU/i5r2r+NRdRabf6JpUFg0SZO7fL5vJKqSDldpU44AbkFsV4sPreErvEU6j13O6qsTh5P2cm0+pzPim0u/hT4puLDTrx5bGe5kbDIpKgYKqcDHAYAey855zkWsOoHxBJcSrM6Svu8wA4IPPB6f0qt4113WPE+uadBBYXLW73CmWaSAlmJIHfp159a9X8S+Db/wTcFZ4TdacOI51GFIJwBweD7Gvs6GYSlQ5pQ957lY7OJ4TCxjUhzSkrP8A4J6Jp3ww8J6/pNveW5leAru3JKc5759xzxXQ6Romk6DAyabZRwlhhpCMu31NeW/C3WJtG8QRxxyGXTb0hJIW6ox6N/SvYJUMMrKOo79c1xpxetrHweGhCXvKNmQRqqKVUYWpFGSAKQAjjtT4+DycUmemG3J6cE8GlPHAwc0cqM8ZoU7jzwfWkAhTK57+mKpz65bWFzFBdXEVs0i5XzpAhYdMjJq9gkDHbg1w/wAbPg9YfGrwLPodywtdTiIn06/VQWgmUggH1RuVZeMqzDIzXZhownUjCbsn1MZtpaHE/tR/Hw/C/wAK2Nt4auYbvxLqMyywrEVkVLeJ1MpY5wu7IjHc7j0wWHtOgavaeKdBsNZ091eyvoFnjYEHgjODjuOh9wa/O7wfpcF3DeQ6gd11ayvEcsNpwcf489/aus8MfGfxx8K9Y0nQPDJXX7e4uPKg0SWEyM27JKRkEFTubdnkKMkgAEj77F8OwWGXsZe8tbvqebDENy1Pu5lJcnoB0oTJ69e9Y3hS+1m+0m3l16zhsNUYH7Ra28vmJE2TwGwM8d8f41tlSDx3r85nHkbR6sXdXGhTuxngUbR1HJzzTg3X3HWggMOcYx0rMYoHfPFGc9Op7UDII4A9cUdMYFADCCDu/Q08ELnjBPpRg7c9RmlZOCR1PagA6AcfnQFAwcYzSEHAPtnilBxx0oATBxkDrSkDscGgNg4xwelNJPOfXjNUA7BxwKXcAOgz6UmMcn8qMbseoqQDOV47UigdP6Uqgqc9KTBOT096ogMfN0wPWkydxH5809D8vI6eted/8LGt7L4t3vhSfbCVtYbiGRn/ANaXzlcdsY4Pfn051hTlP4UZzqRp25na56Gc7ulGfnx/CakwCCw+b6dqYF6Yyfas2jQNo64pAeB/epy8560hOGx1pANYEUYwCRxz3pw7ZHXrSngEcgZ6CgDmPiV4bXxV4Ov7PbmQxloz3DAHGK+N0WSymmjkTDROUKj2JFfeDLhdpBNfLPx38Ep4Z8RLfWcJW0vd0jADCq+efzyOK+kynEWbps+64bxihN4eX2tjzO4V5RhEZ9xH3cevua6v4b6RPoGuC9utsccibSqkn07VyrSg/dUq6jIx/Sut8M64L+FIXcCYf3jya1zytiqGH9phlfv6H0ueTxNLDXoK66+h67/akE0LTiUCBOWfOAKEuIbiAukitGwznPFcjrim1+H94xkVJJBuUA4zyOP0rgtJ1HVToiSfvP7PWTG4ZC+4z3+lc2ClOth41Kis2eBgsNOvQVWWjZ7fEQYx828dtvNed/FWAGWyl6EBlyBz2rtfCkhn0S2bdkleo6/jXN/FKEHTbebBHlyEZx6j/wCtXpU1aR04ZezrpGJ4UmUBQc4xk4716BZBZFUkkEdP8K8w8OXB8wBuEB6n1r0TS7o7OSD6D1rSsmb42Lvc2njDggAnuahaFHXlQB9KdHPxwce2aHmypJ61x6o8bW5k6hZoVbH3fSuC1+yVHKeWu056mu+1WRRG4HX0rz7Wb1mlzn5VABJ7V2U27HtYWUrG98ONOMaXUrYGW2jFdk7MpPXjrmsTwNamLRYWAIMmXz04Nb8hBGDz9a5ajuzzMVPnqtkDAM4689aUpg/d6Y5xT2AAyOPanIwHy4OD6npWV9TlicZ8Vrox+GJF2/6xlAUn0Of6V4olsS5wQFORjBGRXqvxju/KWytODuZpCD0wMY/ya88sLXOc9W+Y46H8a9ehpE+1y1ezo37ma+nkxsSvfrjNemfs0aM8vxBafB8q3t3JyD1JUfh+Vc9NaKsG/OOO/QV7B+zJoS29nqmqbAZJX8jzMYLKuCP1Y/ma48dK1Js5s5xXLg5366Hucn3gT0PoKjJyDxg9M1I24EE5xTZDgZ6c9a+Nep+RDcYwACSD2oZevTNKVyO+aMHPI61IIY0fBz6U1NpIyc44qUjg8/WonyDwcHtVFHL+PvElz4a0s3VrbtcGMFmRepAryDWv2lDqeg3Nrpumyx30kZWOZmBVW9cdT29K+gLizjvbd4pVVwykEMM18t+KfBEXhPxlcQkAw3LmSMNwFHGRj0r08JCMn7x9HlNKhVk1UV5LVFP4NX914e8awG5kOy63KxJz83XJ5r6xZ1lhUoQwI4IPUV8r6zpYltJGjGxlGQy8YxyDR8Nfi54nj8TWuhQwy6pHMwUJySgA+YsenT1roxOH05kehmWA9svbU9LLU+oxF3zx70BeM849RSqXEShwA23JUetNJOORjtmvGZ8YDLk59v1pmOuQQfpU2Mj+lRsMe2aLCZG3oRSbc8nqakI9Bz2pSvGAOaljIGGTwcUdFI7GnucHI5JphTpwaCRrLkdaYUweBntUmc9OcU0gk56mgLEUi56EjPBrlvFesyQg2kMhUkfOy8H2rrCDtHHFeZa6ZF1y+BBOF4z9OlZts5q0uWJyFjG8vireHbbGC27Pf3r0Hwp4k+1ajPZSt8yAMoPWuK0LL6vcMU5HbrUekamIfGmE6qhBbGMVrCN0eVCtyy1PauX5BOaZnaeeVotJFlhjfP8AD278U87hgEZOfrSaPai7ojDbT0wKQrt7Z5/CnkckHB9/SmAbye4z1FKwxjEhumST3pj8qfXtT23FjgUjDI9PYUgIWPyjJJopzA9OnriigLoyohtJB7cYx3qXaAwBHPqaanJHI3GpCSWOQPxoNLCqMH1Y8CpCcgDHXmmLnAGcA+1PVckHPI7e9Aw4BAK/L0HFPCjYMcDv7Uz5iMtxj0NOwTgYGR71BI4EAYHIp+Qyj2/SmBBxxxUi52+xqyg27T0BFKuR1yPSgnIHByOCacB/dzzQSIPvDJB96cIxnGRTs78nOKF6nH40AG055zxTlHQA5FO5ZO2frSEfMAMY70DuLtO73FO+XB7+4poG3JBI+tPCkEYNAgU8DJyKU/eAIOPWgDP1p/8AD+lA0IPvY6D1o6E4yaCQF4GB3p4XOKBDR1A9acvYdvWjaB704KyrxwKAAjJ24NKcr0/KlH0/IUiqNp4IJ9aChQCcjqaNoPccUYwMZ5peTkUEhjpzx7U8AKOOp55pgyD0p/XFaIBByeeKcv3sHpS5OOlCqcetSwFx164pFwDx17U853dqQ4JGcUFDivygn1xxQeoGeKXB7HFJ3HrS2AXHzelKoGMZJ70nIHXBpwB7dSKLgGeOlABAyR3oTOTkZFOB6DqaYCYzyeOaUrtyRg0qg5PIAzTyR2GPX1oARTljx24Br5K+IHwp1hfHGrmOQy217qFxcCWMkmJZXaQZB/u7sY9geOg+t1wWwBz15r5e+MXjXxH4W+JeuRwTZsZGglggkVWXYII1OD1HzrJx/wDWrOpdrQ9nLnJzlGG7R7/4Y8O6Hd/D/SdOGnwz2dpbx2/lyxhiGQDLEnncSA2eueaPiBoF94x8IXmladqB0u8laIxXmMmPZKjngEfeClevRj16V5J8Nv2n9JtfDrWfiS0ltbiFj5MlmvmLKpGeRxgg8e4x7ivVNI+J+h618O7rxdZSObOGGV3idCJI3TOUKnuSBjscgjgivjcVhsXLEqcdUEqVWlL3k99D5f8AFGt+Lvhj4um8P6tqa30yQR3SS7QVljcsAegx8yOME5+XnqKenxh1NJFRrWGVR1YAjiuj8TeIPA/xM1z+1tQvDJqLRrCrMWjURrnavToC7HB7saZD4A8K3zn7LfFBj5QsgI4+or6aEU0ro+xw6/dr2q1IfDvxclv/ABZolgNOQteX1vakhj8u+VUz+G7P4V9g6lOxwmAVAyQwzmvl7wD8M9Gg8Y6JdR3kks8N7DKv3TkrIrD+WM+/Y19Oagf9LYE9sV6MElHQ+SzrklWjFLoUbeCwtpGli0uziuD1lWFVJ9+KneQzEufvHk46UxflwcYpwOPxpHz8YKOw4k8D160DnOR+dIfU8GnjL7sDtUljOA2Dz604jAzjAHSlG3JyPwNIS3Xt71QAfrgGrEdwbdXkSMysilljX7zn0qEYORnilJI5zg1cJcrTIaurHxb8Mv2MfH8Wl+drmu6fpl0ykuqB5yxxxkkLj34NXf2ePDOv/Dn9qaLSPFOnGGWfR7tLe6MGYJpQ0T/upWA52JJwvJG4npX2P5rDJJLZ7g1HLBbzT288sEUs1sxkhd1BaNipUlT2JViOOxIr6iXEFerTlSqapqxx/Vop3RNKqB2IGNzEkj1NIVB5x09KawO44yFNOxyoxnPU18q9WdiVhVx+VOAHQjgU3G3tzninEcen41AxM+2aQkE5/nTtuMDJye+KMDPIyB3oATHGfWl3Z/ChguR/OkYYAGSSetABk8HqPel69KbjGMGnAZ5xj3oJQpXcv16UjLhP64pQeeMcUZ+Y5H40FCBRzxSlf4cZNLjvkDvSkkDIwTVANPHXmkPHPQZpxYcdKT+LikgJIwCR3+tfF/7Q8k83x9vJ9PlkS5sIrU+ZGeVIjDYz+PQnv09fWv2j/ij418CWPl6DpaQafMhWTV/9aYxkA/JkFSd3DYYDbz1xXhPgUTaxey6hfTtLc3LF3OdzE57nvxX3OSYOydeeq2sfmfFGY3lHBwTUk029vuPaNJ/ant9E8P2kWs6NfXd8PlaS12BSOcE7mBzgD867f4R/GmL4t6nqlvZ6TcafBYQxyyvcspYFywVflJGflbv2rwfxZoVvNZyyLHtVVztA9uufWvZ/2WPDa6H8N3vnRVn1O8eUsMZZE+Vc+/DU80wOHpUXVgrO5pkeZYzE4lUKkrxSuetHHbNHGPQ/nSv0NKp9s9+K+IaP0awhXIx7ZoK5GcE4NL0NKwODg4zUMdhoYbeBznJzXL/EfwlF4y8MXFqy5lA3xMOzD/OK6nbgAdcdCKXBUFT+Nb0ajpyUl0N6NWVGaqReqPgl4JbG8mtrpGhlhYo6t2IOKj3NbzpIjbCvOVyOa96+PvwyEbt4h09AoJxcIg47fN9eK8MZDLGwO0nryOa+/wAPVhiKaZ+04DGU8fQU113RYe71XxRaR2yLJPDb7m2qC3XnOBV9fFt3pvhseHzbJAscjFmYfPlj09sk1D4M1X+wvEls5fbBLhGU9DnHJPt/WvUr/wCGdlquvpqsrFUGHaEfdcjkZ/zzWNVRh6GOKqU8O0px06EfwwS+i02WO5jkWLIZGfIzn61d+I9oLrwxOdpbaVbj6j/H9K6tcbcgfpis3xHAb3Qr6IgZMRAJHfFcCn71z5hVlOup+Z45ocoRQM4x613+nXBRPvA7gOvavPdNJRyjHJBwcV1unzjYq9jxXbPVHuYmHMjqop9o5YArUpu1VDk8eue9YyzYOFGAO9OluAy5AwcHpXI46nkex1K+tX+NwUbXzjr2riL6UzTjHG5sA/jW1rF6D5mO/AHWs7wtYnVdftY/mIDbmJ9uf/rVulyo9GnD2cHI9T0q2NjpltBt+6gBqyRuA7Y4qUqdg46dh2qMnoOg7V50tWfMzfNJsac7QCAR696ch4zgZGefWlUjjcvAqtrV6um6TcXUjKqRozFicYGKUVdlQjzNJHjnxL1Eah4leJv9XCqqmGyG4z/U1maRCwYM/K4yO45qmrS6lcC7fG+RiWHp+PeuhsIhDFuPDEYAFezFcqPuqcfZ01ErapdJb2zFwFULkk4r6c+DWiNoPw70uOWEQTyxedKgOQHbkj8zXzRpeiy+NPFWm6PGqhZ5lExdcjygcv0I52gge5FfZUUK2dvHFGAioAqrzgAV4WZTtFRR8VxDWSjCit3qHPGerdu1MZjnBB9jUmzPJIP0oILfSvmj4YbjnBzg0n6+lObH4e1ABI684oAaV4GRTDyR2x709iT2wKZjnIGCaaKFGCoJOPqK+XPjl4jjT4lQxhgRBGQ2Dxzj+n8jX05MjPEwzhsEAZxXin/CpLbxX42kutWt/tUSMWKliq49Dg8/Tp6120Kypyuz1stxNPDVueptY8tvPEsdxYPgjlcDB/z3r2/4B+ENP0nwjb6utsi6lqKCa4lVi+MjO1WIB2j6DPXHNZfxI+BGmXujOdAtotNnhUbEtxtQgdiP8mum+CyXFr4Es7S5jMVxDmNlPGCODj2zmu2vXU4Wievj8dTr4e1F9dUd05DAnpUbAEYGcfnUpHzD+93waRgcHkcjmvKZ8myPpnt7ihhk+pp/Uc9euKawxkn0rMQwtkk9O+aYxDcgk07b1FKvy9BjHTigCFhggnmlPUfy9akbAb196b1yDxigViI9cUhALEYwKe6g5HX2qMv83PUd6BN2KerX0OmWb3M7hI06k964TxzcW1pYRaq77VkG1/p9am8dam2o6lFpYcBP9YcVwXjq4fUfDFxokDMXV12vk525Gf0z+PpXTOChS52c9OH1mp7LuUfD+rpFr0kkbb4mORtOQR9fXmodXn+xeM7a6B/dTIU3Z9wa8/jttU0SVY7eX7ZEoIbfx0PevS/hVpz+Pr+4OqW/lxWZGz5uXb/Acd/6VzUq0JaIyxeS16T5oSTie1eHpWl0mLcMN6D6VoH5SNwyfpUkFqkEYVI1RU4Cr0AoYngcZqpPqjoinFWZEwLLjpTeAGABPfNSM38BGenNN2leMcE8mpKI5ctjGMjngUzy8tnvipmGwnAzSMRt4Bx0JPrQBWYE7e1FPbPUdfaipAyQgxjHPXNTlQzHJH1NRRngjOAKlA3YOPwqDRKw2NChJJ25qfHAwfrTCN4wacoO3rjA4+tO4g6jGCDxknmljJDcsCP5UvJXC4NBUoRnjI65qgHCTsOR1py8YYn8fSmbQOBwT2p6rvUDGSaaAeuOSD81Oz0IBz70wny+cYB4zTxjgt1Pp3pFCqfmx196Dw2c8CkVtpwF9s0vDODwfSgncccEZGc+/enABQe/rTSMNjGADUinjJGaB2EVSQCCSKep4B7dxTQBnnI9hThwfT6UBYd3OaDzn09KUAHnjH9aVMZ5GfqaBjVOVLGnLkDGfxoxuGD0znFKvyDjPFOxIKSBggkDofWlL4+tC/Q+vNPwAMn8qYCKM9jzTzyPegfcA6YozgEHgUFDec5yKUEKO4OKTbx0609lOMUEgpDdc80qjk9uKNuelKBg81VgF5yQe9KoIAyRkdxQCMk9ad1xkHFSUIDn/wDXThhW6ZpMZPH50qgj/wDVUgKox3/ClA56/hQCMZI/Ok2/N6VQCgbh70ozuz360AdxS8+nA6nFACnBxj8cUHCgY/Og44zzSkZPFAAvPXAz1x3px465x05oHykDt70h+egBQQq9ckdMV5Z8ZdB8P3mpaZJrDxwzXcb28LM+0tsO4gf99Z/D2r1LGByOc1zPxK8Hjxv4ZmtY0UX0ZEtrKQMo46gZ6blyv4j0pNXO7B1VSrRk3ofPt18E9L1IGWw1RkjQ4ClVcHj1yDn/AOvWfP8AB3VoLKe1sdSQ2rnJiZmQP0wSOR6etY91oXi/wvduqWt2io21hHkhcZ6gVJbfETxLpHlGdpgGIAW4hyB146Z7GuWUWfeKzV07jIfgtrUd9FCYw6yEfvUbcF/Dr60/XPht4k8NOI3tJJ/PU7HibIxnGSM5B9j6966DQPjZfW3iDTTex26WjXEYmnEZOyIvhmxnsCfy6HpXoXxL+L/h+08PQahp0qaurXYtD5GQY8xl9xyB8uABnplgOtbwSauznliKkKijbQ8/+BPhnVIPin4eF1bTRxJJI7u4OFCxMw/UKOfX1r67vH3zyMPWvGP2ffFsXjfWr+5is3hGnwKzM+D80mQoH4K/+SM+wnPIIwa12R8nmlV1cTqtkMBp6kEZH60zdgcU9SAORnNI8kFbnnmnqNuTn2HNMxk8Hj3FDAoAM1IEiqDx0GO9G8gDr9aaeRgAj15pQA4Ix070ALjAznOaUqV5x2pyrj/CkOOueB2zQAdOOvNK545GfoaADjPb0FBUtx/Dn86AsPGFUAHk+1KCAfWmj68+lLjPFABjlezds044PXp70ikkjtTiB24oJFDDrg49KaTkc0oxnOcCnIOecD3oAYBleO44oGSefypcHd0596UYHHX0x2oFYMAgdaP5ZpM4I9fpTiO+KBjcnnB4oQHqBxS7MDvgmhTwTjB9KAAHjkZzQpOMcfQUA9c8Zo25IwOfeqAMj0+oFO3ZBGQO5pGXZ7DvSduKAIbvTrXUreS3u4I7mCQFWjlXcpHuDXzD8YPh1pnwk1Kx1XSneDT9SuDALZgNkbhS4A78gNxz904xX1Ko3cHOa8q/aa0X/hIvhheW6IHurWSO6hyoY5U4bAPfaze/bvXu5XjZYeqoyl7r3Pms7y+OLw8pRjecdV3PnfXvG9vJZtDvUEjbkEktmvVv2U/iRHf2V54ZmlIW3cy2wkYHcGJLBeSQM5PPrxVr4A/s7Wdh4Qi1Xxnp0N5rGoxbxYTrujs4m5VCCAfNIPzehOB0JPX237PnhbSvEVjrGiwvo13azGYJanCMxHzcHPUE5+p9a9zMMxw9alKjHV9z5jJsnx2GrQxU2kuq62Z6YRkk5xz3pyfXt0puMHr7c07qSSOneviG7s/SkKRjjHHvQwGepGDTie2KaTxx371Fyg64/Sj+LHr0FBGM9fxFGAT3z9KYFbULGHU7SS0njEkbqVYEcYr5O+J3w+m8Ea3NsjzYzHdHNjoP7tfXIP8Ad6+1YPjjwda+MtEuLK4UBmU7JRglTjg162Cxboz12PeyjMpYGt73wPf/ADPiOVVRt4H7xfunrg4r3/4fa/8A8JB4egZjvlixG+PWvFPFHhq88NazNZXgKNGxAAGQVzwa6L4WeJF0jWGtXZhBcALnPRs8fhzX1NZKpT5on6XjoRxOG56evVHtrpg+mepqOVPPgeIHhgQR+FSSZ2DB5HOe1LGoyMn24ryI6M+KTszwO9hGna7ew8gRyt8pHPU/5/GtjTbpRGpDccnA/Ck+I9qbLxRNKAV87a/41QspOB8p+pNezH3o3Pso/vKUZeR09pdAoxz8o9eKZc3qxoRkuT7VmrPtTapwSR/k1XupyMZyQOmMVmo3ZgqV2VdVuMliDjOeema6j4XaYxlu79uAMRICOB1J/nXDX1wJMAdM/dzyK9m8Iaf/AGf4ftI2G12XcxA7morPljYyx0vZUuVdTTJ3jaDwB1pWjUAnrgU8qABtHHrQw2pgfjXl3uz5Uh2lgDgHHauF+KWsCKxj0+Pl5G3OvH3R6/57V3VxPHb20k8rYWNSzHpgAV4vr+qnxBrU92SQoYiNTxwOP8/WuqhDmdz2cuoe0qcz2RkW9t5bq3KAjvzUl9qSwrt4U4PPp60XDeV9wAAjrmk0Lw3deMfEVnpVrtxPIA74zsQfeJ+gzXpSajG7Pqakowi5zdkj2L9m7whJJ5/ia8jxvUxWuc8Dd8zenO0YPvXu/wB4Zb73QH1qn4f0K28M6LY6TZoY7a0iWKNWYscAYySSSSfUmrw4JHbqK+JxNb2tRs/Hcdini8RKo9unoNxtIOecU1gV+bOQe4p5UN9QcUHG3BHFcJ543AKc5P1ph65yMDrTiMjGaaVAYf40EAfu9fypMBj3wO9G3B45x2oIw/XHHSgsYMZ68dvWmiNYz8oUZ6kCnEdcZHvSHJ4/i6mnsUMkCvkdFI4BqGG1S3XCIsYY5wBjmpyvc96cVIO3v/KtEwIz8gFNKng+vYVI4z0wfWmgYPT9aVwGn5hkHmkddx6ZNLtIyTx6CjJI+Uc/WpAjXJOPTvTW6ZJApT8p5oJ4A6+lWBGRlsg/iaacbD6569alYc4603YOTggdMmlcCPJztXOKhmxtfryKmYAY65FBXOcjOc1Imrnz34r1m4sPFzsduCCirzwc+tX7OeCUCUsiyOuTkjOa7HX/AAtZ3epSfaIFkLfNk9RXOX3hS0hn8tRJz3B7VljsZCWH9kl7xpgcNKnXdRvQzLnQbaa1lWNUXzMklepJq/4Kkfw9qcdpZjc9w+XZRwBjvVa88P3emW7y21y7ogztlJIxVX4Qa4/iLxFPvKuyfMGUcY/yK8jBxlJ8x9JVg5UZS6I92YZVGHy96hOSecHJ/Gpfm7gk+9BHHOc+le6lofKMY65HBIxTGGQO3vUo6Y7VGeF24zQ9BEZXAwenqaiA5YVPhSO+KaQdnHB9xU3ArtnaB196Kcy4IJxjHaimBkRkhMkVIg6ZJHtTWYY+6cjrinLjzM9f9msjUcG3HryKkAyc5pqYbtzjgU4DHOR6cVVgFBK9M+1OT7mTnNIo7Y705V3YOefYUyRETJySOBUrFVIIJzUZbAwAAfpSqdyg4w2McUkA5DjPJINPHI6Y+vWmbcDI59akQ5LZwDTKDG09OfSnAFc5A4700HDZBwDTgNrcHGe/eglCnjHNOAH0FCgAjjIperk469qBsdyO+PSkHucnrxRtI525oYZ6HkdqAuPyT0OPalIPXPPamEdAfrThgdulAri9T75pxI4GentSBiRxjI6UDJQDv7U0wJM5PFAzgdaEHH19aUY6HpTuCFzkYBpTwvJpvGRxx6gUp5bpxSRQ7HGM47UgJIHNOz3pce1MkAcAc/lSkg8Hr7U0LmnjgdPoBQUgGSc07gc0KdueKap6EUbgPzz160c8ULwenSlILZB71IAME8k/TFKCcnjIIxTQCOBTlGT0P41VgHAZ6GgAYODn1Hc0gySeMCnYAHPU96AFGWBHWjnucH2ozz607GScjkUAIAeMk+1O4OAelJu74pWxjpwRigsTPoeacDnoenTFIACBilI4xjmgSOZ8WeD5dc8yfT71bG+8s4EkXmRSN23AEEfUHv0rzTVNJ8Y6Uype+GBqkajmXTZRIpPGMAgMQeeoFe6LnGFpTIwPBxx61Limd9DGVKOm584XV/aSlRf+FNWtCE+ZZdKlbHJBztU5wVP5jH3hWzp3wb07xMyvHoSJGxBZ5Iig6cE5r3lJ32feI+hpftEgyGcnHQk01FI3lmNSWysYXgjwTpvw60aTT9NjRWmk82dgD8zYx37Y4xW2x3EAk5NIzlzkcfjSZIwQevSqPKnJzblLccQRg5zSqvJP50mflGRxTgOTzUEDt3B4ApN2Pb3pCcdse1PI3ZY4+lABnIz0pdp25PH40hA5z196VegBHA64oBCqdxPzcnp6UoUYOD35FI3TGCTSqNuOw60BsPztx39TTT19hzx2pSdq89Ox9KAnLEnigBVUhjgZHcmnH5vahTkf40nB4PUVQCgYFOA4AHPPekxnOOPegMQOtJgC/KTz+FKGIH19aCeM0hwRSJA5B3dfpTlPyk8e1NAJ9qXAx1zQOwu3BJNGSAGoQFjxke1AGD3PtQFhA2Bgk8UuO/Q+tAIycc4NAyeuSKBilT+frRgnr27Ui+9OA5Oeg9aokD8wPGSOlIR3zj+lIRgilY7uOvf61IAflOSc5rK13SP7YgRQ2wqwOcZBFaj5A9unFOBAU8YNNOwDYU8qJUDElRjPelVyMnrSrhjkjpxQpABwOlO9yAVAACDz3oxyCCTnqaAOvc0EEACgsXPAB9KMBR6UuAecYoPG7vSQC8E8HFNxgcfjmjo2R09Kd157+9MBgGOevanfdxwcA0307il65J560ri2PMvjN8M18Wac99aL/psKcAD74HOK+Wtj2V2SvyyRncDngntX3ltLRtvGVb1r5n+PPw+/sfU21W0j22t0f3m0cK3P/wBavpsvxV17OZ99w9mT/wB1qv0/yOk8Fa5H4h0GKcEeYuUYehBwa3kGxsd+teK/C7xIml6t9kmZ/Im4yTxntXtgdT82Tk9utb1YcstDXH4f6vWdtnseafGDTDI9je42qpKFvrXEWMnyKR1ORzXrnxCsRqPhq4Vl3eWdwrxWwc+Xtb5ee1ejh/ehY93LZe1o27G8kjbSARn0qreXasCD1HqeKYSdhwec9Kz7uX5sIm7+E108tmemqZo+GtNGueIbS3Ull35kx/dHWveHQRxBF6D2rzX4P6GGe61Nxwf3SDHHHJ/mPyr05hyT6V5WJleVj5bM6qlU5V0ITnGB3pNh2Ajp6N3p5GGyKyvFHiKDw3pZuZn+dvljQn77Vyxi27I8unB1JKMd2cl8T/Ei2ccekQMWmm+aUgDCr2/P+ledrJtAIbPynPpVe91B9R1OS8nbdI5O/wD+t7VXaQySJCmXklICqo5YnoBXtU4ciPuMNQWHppfeOnuJbi5WCMb5XxhU5JOa+mfgj8MZfBWmNqWoqW1a8XLREf8AHuhA+T656/gO1YPwS+Dd1o12Nf1+AR3II+y2rEFkG37z8cNkkAAnoDnPA9wLccDpXz+Pxil+7hsfDZ5myrXw9B+71ffyEZuVZeP501uDnqTRjABOMk0oGOvT2r51nxVxhwDyMijtkfhS7CwP9KAPbPY5pkkZA4zwOlBUMwAPSn4BHIxz1phPzEZ7VICEEcA49OetI3BwTjPFLyxwByeKa4zg4PpgdarYsUjuegpjZ25xgetP56HJ9jRIu3gDihARZycHk0FdvOc0uAFA6+9HHPWkyhrdcmmnB9sGnMecYx7+lIR8uKtAMJxSZyeeM07gjjtQV3HPb0qQI2wx/qaQjbjrTiR1FKF2gYqkOxE2QMdzTA7DIzwevpT2+6Wx9OainkEdvJI3yqFyT9KpLmdiJSsRm5RVILjOcYJpwG/5gRjHNfOfijxG154pN2moXKxwsy+UrMFwD6Z/pXoVj8UYodFhhiheW7AwzN0A/n/+qvaqZPXhBS7nhU84w85uN9jodZQG/J+n41z18dt7nPGOvf2qzba9JqbebcKFJ6elc3rs88N0ZVbC917V4UsorVZtPQ9pZnSpRUlqUPiX4hGieFJtzATSnZGR1z9Kxv2aZVfVdQ3nL4HJ9MVpa94btfF+gtLf3DWqwqWMnUIR3x3qL4G+FbjQ9flu4HW8sZVIEoXB+hz9TToUVh4ulLdM+yp16VbL3KL3Pd7y5jtVLMwwPeoYZ1uUXy23jrWJr8kk5cKoAHGRVXw1qDJcPbSPyRx7V0uGh8w6Wl0dU4wQM02n9s84x19KbjePUCuaRybDGUEfypjHcAM8g1LjOc9vamEY+bgfWpAgk+bIHP8ASinshIJFFK4GLwe5x604LjBBGDSIM557cCpcBsdcUjUMsvIIxTlJ7859KA3yk96TkDhck96gVx2SvOfm9M04kqVHU5poygIPrTy+QRwc+tWMOnGPmp6ja3oaQoHJJbkUc/w46enWpRI/BfKnr3pWBTp29KQE7gxwadksxI6g+lIoRQvfjjninHaO2QaQEYJwOaeFzwDj6VYbAgI2+3FPyc9Me2KNvT17UAjr19aCRwO7Ge9KwBwRwKQYU9fal5FBQvv0xTlxuHsM80hOACDinDD+uD6UEiEYyR0zTiOhzgelIAccHjP505ieRgY96AAZ4ycmn/Tr6UwDJyR26U/GGye47UAHBHA607bnmmgZ4PApdvy5BxVFC4z2Ix7UuSG9KTcwwR+tLjnOPc0AOC5xj8qUnIBpu3HIz1604j/61AACcnNKowxH60ZGPUChe3c00iR3GOaXGSDxj1oAzgfrTyo4/n0pNFDcgcY5pw+cY6UnH0PSlxkkUrgJz0o5x2/GnAgYHc0bctng+1IBVGMHpntTmBHT05zTdvOcj8Kdxk5/OqKQvXj1oGDwfypOMZPFBXuMUDHY2jO7H1pX5akVQR2NLjn3oAUZI6UYyCR196OBjv60vbGMc0E3BPQUEDOB25FAAOPT2oz0xQIXZ8o5pQBjr3oB9aOD06nripAMbR680vNKAAc80oAODmqAXHAx170oGBnt60KMEHAHfmjI3YxxUgO3ZwCPypcBTjB696aM8HOe3FOQHOTkigBwxkgYoPp3zTcep70oXB5OBQA7BYn0pQecj9aQHsRwKMhuO/bNADhnbkDBpQOeRSfQ80qsQQD+dAAmVJzyPrR0GB+VMOD9R3pzPWcpqKuwQqjOc+n5U1mRRjPApjMW4zxVaZwsZ6fjXiYnMfZL3EaxhzEs+oRwEHljjtxWbfeKYLNSX+/g8daxtY1tQPLgO5u79cVy9y/mEmQl3PPWvmamcYhy0lY9ehgoy1kbdx8Spkc7YMgdi1bWl+Jrm9tlmaHYH5C57V57YWH27UY4sfKWy/0716AlsqooX5RjgdqyecYnpI6K+HpQVkjah1qORPnGwn1q3DfQyMAHUn61zbw/IAB9cVieIIpI4BNESjxZJKnnFd9DPKsXarG6PO+rqeiPRto25+96Cl9MmvO/DPjS43LFdtvU8At1ru7O9hux8j5OOVPUV9PhcxoYl8qdn2Oathp0nqWTk89qUHJyMfWkJ4PWk6Hrkda9Q5HoObAz6fpSAfKFzRwOf1pccg5GDVEbgcD6e1IAODn8KU5yRnj2pODhepoKFAyDSq3TJyR2puME9u3FGAMY5+lSQKcliBQeQTzSDjkcetP2+hyDzTRYAEjFJzzzSnA4GR60hGCDSAU5JHb+tHf0+tCgke1GB170AJuIbk8dKwPH3h+PxD4YvbQxiRjExQN2fHH61vBOpOaHGQQSAuMdeK6aM+SSkjWlUdKanHdM+ELtWsrtlctHNE5U8c5B/wDrV7x8PfEC+INCiyxM8ICuGOT7V5j8ZPD8nhvxpfBYCsEzmaMgddxJ/nVD4d+KG8P60hYkQTYVgc8c19nKKq0lNH6/XpRx+EjVhva579eWwubWZGHDqV6cV89alp7aTrFxblcKHJ/z+lfRkE0d3CjodyOM5Brxv4uaZ/Z2rR3YXEc3HHSs8NK0uU8vKqnJVdJ9Tk1nVFI35brkHH61CP3s6oOWc4CYOcmqct2yMXY5QDnjvXU/DTSW1vxTbyOm6G3HmknsR939f5V6FV8sbn1NdqlTc30PYPDGktouh21uRh1Qb/8Ae71psPlz6098lsA8d6TCgFnJGATk+1eE25s/O5ydSTfVlea5jsrdpp38tEGSzdgOteE+OfFJ8U6q7qStrH8sSHrjufx/Gtb4i+OJNcvWsrOQGyiPLqSPMbPp6VR+H/w51P4h3zR2QEFpFzLeSLlVz/CPU+w9a7acVSXPM+kwtGngaTxGIdv0/wCCZHhvQNT8V6olnptm9zOx5CgBVHqx4A+p/wAK+l/hj8GLDwZGt7qAjvNXOD5mMpCfRP8AH+VdV4L8EaR4D0oWmmQBCwzLcNgyTPjlnPGT+mOmK3/MO3GK8bFZhKd409EfHZnnlXGXp0vdh+LBmVjgHA6A0zlu/tTtoPbFJuIOfx6V4V77nyrFIHHekx0pVUYznj3pCpABxS3KEIyfamDk4zn60pPUClIAGRTIGnkcdutJs79u1AJBzRu68cA80rFXGNnPyjGetDAk8UAkE5zihiSOMg+9MEJgA8dz+dNYkjBBp2BjPf6VDcy+UUDHaCaluxSVxzLtXH/6hSEHOCe1Mupvs5jDKWL9PpTxJvJzxj0ojJMY3aRwBz6Gj5VA/lTivzdyTzTcAduvJNNgMZdo60cMetK/LcmmkYPQfSmAmMcYpDxnj8BUhHX1psh29enTigCB1wcHvUV7bi4spY+m9Cv6VZZdw6EnrzTd+w4IBHoKuLs7icU1Zny14k8NahpWvTxG2dhvZkwp+YH3/rVrw+DHOd5+fIG047/SvpK5s4Zw3mRK2QRyM14f4r8M3Gia/PKkZEMzhlI6Aelfd4TMo4qHs5K0l+J+eY7K3hJ+1pu6v9x1+jwhoVDbT0xVHxNZp9nK7NxPrz/npS6PqC21sodhuPBwOBTNcvUkgYCTDbc8HFEab9odTqr2WpyGq30UHha+sjKFml3KA3PrzXR/Bi5sdA8Ox211eJHICRsYgZ5zx+fWvM9fj3XpRZCB3x1Hv+laPhSNbheBzu+VwOvOOM/54qq+TUp3rXabMsLxJiaSWFUVyntV5q0N9cMIsGI8hgetZmn2TXmuRtAcpG2WYcCorKwNlDwvBGcVo+DdUjk1CeBx5cjHAGev+ea+Wq4apBuyuj7ijmFOcFzaM69htHy8Y4JqMYMYPOKmbByDkD3qAnJ4+6P515cim7sXoM9/T1phGSODz61IQMAZGcUwgcA5BFQBFIc5JB4opWJXoKKkWhiRIduM4I4zUpxnGeaYo2kDOcnkmnY2/c5FStTYcq8kc/jRgnB6Ac4HOadgqeOnelRVyAB+dUAsmRgY5P40sfDYxz2Boweo5APOacx56ce1QK4DIPy9e9OCsAMDHPpSA8ZIJHalBJQ/pViY7px93PPNKAc8YpMfKP5Gk5wCT+GKgB2DkfL16YpytgnP60gPOMcDvSjPJI5FWA4Ec+ntSjceg/OkVcnIzz+lP5HqcdqAHLhf8aXB69qZ1IJ+lSBt3UDj1oHYMEninJ8vTtTQR1JxTsZPFAxcYPI+lKF3c9GpoA5J6dqcq578UEipnnJ568UuOhHH0pNuCCRgU4EFeeg/WgoQjPb/AOtT+q8D8KRRkf8A16ARz39qaFYcBgg9frThndmm5P07Up6jn86GOwvtg+9LgU0jJHpTsfXIpgIRngU/bhOgoGc4FC+44HpRewWFQc1ITzTFweegpTyp7Z6UXHsKBuIxS5xnPHGKavSnA56ZoELjjPBpcYIx0phxnindMHPNADjwAOmaXkH1pAd/XI9hSk8cfWgsXgNzQMAg/wAqaFzgk4xTz8o4H6UCQZycdTS9cd+aQDdzilOM/j3oBjh16UucZpgGPrTt23rUisLkHHGKD74PNAPGBmgfNzjFUIfu6Z/SgMBz0pNvOCDSEY5GQOnNADlfr70pHTn60gHB7cUBuwGfegALcY/LFOB3cd/amYweaVcEk0ASsAOmP8KXnIOOKaAC2QaepU8nOPegbEHzE84+tOwB1wfbNNGd3XhvTrT+CAc/j6VIhSMLwO3SjcSDximhTx2NKXJyMdeKASFGcZx36elBB4OfpSKxUdcjrUc0hVOOSeOayqVFBXZSVxk85zsTr3wKmgiO3JJLdzUUEQB6fMeuastIVQAde9eJVrOZfKRS4iUsx+pNcdr+tNczNBFgRg4J9an8Ra0ZJTaxHKj7zA9a59QCSefrXx2PxcXJwiezhqFvekRFWAznvxVa4OOMA4HOBV6RQpwMkkZqhMdzlSBzyMda8JSuestDV8LWf352XrwCf1rpYVLsRgn8apaVbiCyhQA8rk1rW8YYgZIA6GumjBykjy687slEJ24wDjv71S1CyEkTIw4IKn3rbhXgcVWvYQd3p/KvoKuESp8yOGFS0jyF5WguGAG0q2MeldXoGqtPhdxEoGV96xfEdsINWlwOG5ANZ1reSWUwdSTg8e1eFdwlofROCq0z1ux1VmAjmxn++a11I4/iH1rjNCvk1e0Eg4kH3h6Gt61uWgABOUzjFfbZbmMuVQrO/mfM16HLLQ1s5U8kemaOSM5pFIdRjBGO1Lt3EZ6e9fVp31RwNWF+6AaXOeOD7Um314+tIAOoGavcQ4Z4zxQww3I4pONxwKCDjFKwC9G/Sg8Y7c9KFXJJ6UgGDnH+FMB2Tn1pcg5PX2pvbrRgMOlAC8gAnmlxluRwRRwDyDSbhg9Qe1JgKSen6UikggDp7ijr1/Sl25PtmhAcr49+Hul+NtO8u/j+dDuWVOGX8f8APevkez8K3Ova1fWGjK939naRlCAZZFbCnr15X86+rfjH4mPhfwHqNyjlJ3CwRf77cY/LP5V5n8JfDqeDfH2i2pJd7/RTcSrjADllOPwHH+cV6mHxdSl7qeh9VluY1sHRlZ3XREXw4n1a0tzperWU8EtuPlaVSMr/AJxU3xP0kap4XmdYzLNAC6hep9q+gZbK3nGGRSPcVm3/AIWsNQikR4R8wwSvHWu+GItLmMqecWrqs421PhCPDuqYIwSNvUn0r6B+F3hz+xfDVtNNHsu7pRJKD/DnoPyxW1c/s1aZ/akd5BdTKok8x4XGQ3OQMg9M101z4budPjCiLci8Ap6V3VcUqiSR9Hjc7oYuChSdu5mFfmYn5QOSeleRfEnx/NeSPpemSotoMpPKOrnP3R7cEH1q58TPGeoQST6TZ21xDGPkluSjBSSPuqce/J/CvKIYJHIUJncQFA/TFOgo/Ezty7C02vbVH6HYfDrwHc+Pdcjs0zFZp+8uJgpwE6H8Tzj6fWvrvQNCsfDWlQ6fZQLDbRDaqDqfcnufeuH+BXhBvDPhD7ReQmK+vW81wwwyp/AMHpxz+NeiMCXJrxsdiXOXJHZHxmdZhLGV3Ti/cjt/mKxz8xFGMDI7+1JgKMdqczDB4PFeOz50aM/dJ4pMY46/WgH5gAOT+lOIwTzUk2G4OAaQnrk07cCuMU1kGcVS1FewHHXIGOlRCZdrNuBA64rH8T3j29ssSHYG5JFc3a386xuI5WAbs1epRwntIqTZw1cQoPlNLW/iBBpU4iijMxHGQDitPQ/EtvrIwjBHPJWud/s+C4GXjDnHU80610iK0mSW3JR89jxW88JFR0JhXcmdvsCgZOeODSMgLZzzzxTLdw1tGXYBscmk3K+SrZxxwa8qVOUWd0ZJj2bCtmsfWLtYhD0DFsYNbG0sCvB47da5/V9Ke7uY5N2Fj+bBPFcdaLlBpG0WacM5mmXcwfjirBHTAxnr71ladLHK+ASdp7GtZznJ+72xiufDRlCL5ipDdxLehA60mAxJIHTggUvfOcj2o4PbGPeu4gYcYIIIPvTSM45NSHHao8c89KEUAIz1xQw6nrQcZ6daTYcYGc+lVYBgJP8AhSMvO7GcD8qeM555B701wMZB4qQIGJxwCFFVL/TYdRQiaFJBj+IZq6RnH9BTeBHjpn0reEnB3RnOCmrPY+ffFtlfaB4knADrbPllC5KtyOPrUJ1Fr2AhtxwuGGK98vdMtr5SJYkdugLKDXj99pbaB4imjkhPlNyrlfkxzxn1r7bA46FaPLJe8j4HMMunQnzRd4v8DE0nwPda/NJcyxGC3VMqcYL+36VqWnhr+w5wiMASf7vU/wCcV3Wm3pmtR5QATbg4GMCuW1+5XzFQEbycbvSvSVadV8pwvCwoLntqdZBcRvpzhmxgZyK4DxDcy6XM1zaOY7jPDpwce1VYdbuku2jLlyc4UHOe3Fdxpvw5/te4huNUA8gAP5fQnjisZKnhrzqPQ6IOri/cpLVEPw78b6nr9ybW8w427lboa9CGSrZxiszTfCmnaJcGezhMbMNpYsSdvpya1MEDpkGvisdUpVarlRVkfY4GjVo0VGs7sY3B5HTjimNk805iQAv60pGOO3rXlWPVIGXKjqD3Bop7Ee+KKRNjnwSQDjqanUZP09KiClgcjGR37VKqhF4OGz09qgpDslVXBOPanD7obHPpTME8dqeQcDkfjTsNoczkZ7egoD5I7gZzSDYvJYZ5p4QAZU5HenYQAfKD1FA2tz6e1Kpzxk47f40qkEAj9BTBDvKBXAPvilXuD+BBpPvd8fQUpTH1oCwuDuzjJ+tSAknnp7moxknkj1qTOeMj8KBoOnApwBx0pF4HNLnJ29z0oGKpx1A/OnbscYpgCk4yfxp2SPz4oFcXrSqM8Y/WkA65OaUcngYPtQIUHr7+opxPOD2o25+6fel2k55FBQ4LhcDj1oHH+NIASBn8qVu+DnHrQA7aeRjilXAGMY96QH86DgDgcn1qgFHzHrTsZ6jp3oQ7ee47igHK44zmpAdyW5GM0mc5pT265zRwCSetNIBQM89z2oHv+WKRTg/rzSk4Of1pgBbPvUhOBnpTSOemaBwuCM0AO3ZGB6UuCByOfSkXAHHrSqeuaCxT8x+nvSgY6jkUgHHA6mlxtBOeaCBScgHpSkEj6jpSqwxx37Ug4Pf8KCxQhK8Uo57YxSZwTzQq9umaAFwdxPalANIc568HtTjx796SAMncBilwcdKQ5Az6U5Rk4FMgAM47UN940NwKFHJ5+lAChjnpjFLjPOefemkfMDwT6Cn8N/jQAnU0uefSjG1c+9IR68UAPOWC5xSKCfpRz8vPA/Sl4boM1IC7juYL09hShcn1pF3AHnJoC46HjuaoBwLDuMZyM09chcYqNMsQP51L9/POOOtSDQFic/zzmlIJxwBz1pgTb159Kdk4Pf3oGhGcAEnpjNU0LTSlj0zgUl7chT5YPzGpbRMAcc185jK/tKns4vY3UbK5bh+QHj64rD8TasbGHy4+ZX6ewrYnlWCJpHOMDNedX+oNqN9JO3IztUe3avCzDE+wpWW7OvC0ueV3sRqCz7iOTUoUrnmmKcnP51Ox4HIOfSviXJyZ7q00IJBjB25B7VUjjaW6jTHVutWJlCsOMA0/R4RJqQJY4UZq4ajlornUQZCDH0q7bjBDY5qtHn7u4VdgUEg17OFSckeLVZehRio4onj3qBjGeuKfGMKMmiYDy+uSelfYqHNTsecnZnm3jm28uaKUcAkqcVy6ESE4GT35wfSu68cW/mWqyd1cZFcUsYLZzyOoFfFV48k2fXYWXNSRp+HtUOl3qsciNvlYZr0eMLIu9Bwa8nkAC5HUdM9q7bwTrHnRm0kY70+5nvXZhJpvlOTG0brnR1VnI1v8hJK1fDE4FVHiIyR24NFvMd21q+5wVZpckmfNzRcxkHH0oPTvzSoPTpSHAAHY969pGAoXkH+dKOmaQcnhqXPA6nFMgXgYHQ0YxkkigZ9QBQ+c9/pSRYbcc0q7skkD2oIPFKD396YCYBYZGKOjcc/WlJHSgccdakBPusWx7c04N0xx6e9AIIyc0yQhUJ6DvTQ0rs8d+LsL+MPGvhnwquDA0hvLnI3AquRgj6bhntkevGpr0K2Xxp8LunyF7GaLbt/hypPP5f4dxn/DSU+L/ij4r1+Uq9vZyDT7ZivK4wGHI45XPuCD3rV+ISva/FDwTcqTtd5YSMcHK/5P4CuiK0ud7la0PI9SPCA9/UUDJHPABzigElOmT/OgkY/wroR5r0DJJ6fjmgqGHI69vWgDI6UrHC+9Umybsrz6Xa3DkyRI4/2lzXznr17bxftB6dHDDGsFuyxbQgABwT+eSK+k5W2QOxPTnNfM13pYv4PEHilESWW31hNkpGdqo6bj7Y5P4CpnUklZM9bBVJLmu3a1j6TU5X5TjjIAqL0J4zUeny+faQzq2VdFP5ipwvAOTk9q4m77nnSVmIRz/WkBPbtz9KN3y4JxzyKCQD8vIrMQdOTwaTJODQeo6+nND/U8UAAUg5yOP1puW3cdKfk56DA6UgADU0ybXMnXdKbULRtoAcDgmuSSGSN1jkUhhwfQ16EDkeg6YqvJZwzK5eNWfHHHevXw2J5Vys8+vh+d8yOXhjIHPP41cSIbBwOOw60xIwrlSMEHpV1FLqNoHFem3c5ox5dCjc7wDgnA4AzTbG+MFxycITgircsQPDcE+3FZ8sPlOAvGOSc0nTU0Dm4O506kEDH1qN08wFWAJx1zWXZa2WIilG1Rxkc1rL8wBHIIBrwq9F0nqenRqKauilY6THYvKyfeYlsZq6xIQd/c0PkscAHHek3Y6Yweg9647HTuDEp6AAVHnGPSnEA4ycZ60FQwJ7D1oTsMZyc+3f1pCvTn8PSnkDaSc5pgBOT1HoO1MBDznJ59cU0D58dRilGWbB/OkI288nNVcAOSOCM1G/HapOinbxnoKjYFeOpNCEyMhs4HAo2s2B2HUipBjjuKNo3Hk80bAkMKDeRzx61Qu9Htb5h9pgWVV5G4cirxBU5znntSDtwPWtYVHB3iyJwjUVpIpw6ZaWds8Ntbqgfgnua4fUPh/f6jqIMKo0TH5iz4CivQwvXpSLxz7dq9ChmFWi7p3OCvgKVVJSRkWng7SLAwSPaRvPH/ABj5ee9a1zKWYHbgHpjoKa+c9cAfrSNngHFc1bE1a7vOVzalh6dFWpxsRt8xGBz9etBTA6Yz1p/HOMjA5ppXOOOlch0WGLlOn4ZphPXuM9KkxwGqNlXdgd+9AbDchlz0HSikOPrRWQ7mGGyMElmzTgrHGPwpkWAozkkdqmX5ySDjNQUhx4AIo+7gjn601VwODTgdwAHPXkVZQ4gAZwDnvilXOeQSDSdDjHX1peShPI/pQSOAwxI/DNOAYkEEY/Wk4IxyQOnFOAJX0Hp3oGkA+8M5PFOI6dcj0qNRnnBqU7QnHWgYcsaccE+9MAycjtUoyeSB+NBKAFTjr70ZI5A/KgYPHT60BOfcUFD8AhTgUnselKMbTnIPbFGdp9qCRV7Z5FPGHc9lNNAI4IyT6UvK9Oc9qAH4IHHNHUjdkfSmn5iBnBPrTiDnI7elBQ5PlHXNODdRjmmg56fjRubjHFUJDwCc56UjLtI7k0oOPWgAtwaLDsLtBTj8adgD1pE6EAc+tLggc5JoAXtg0Kmfb3pNuaCO3WqQDskcAceppAAecUKcdKU5IPOTUtAKvFKuST6URpwT1PoKVewoAUY7E04A45GDTQMk4p3PPGaCwZWx0yfangZ603BBHOBTuh4FAAqAc+tKMAe/rSckcnH0pwBJ5oATGVHalX0/nRt9OvvTuAMUAJ35BpVGOM8Gk5IOKMYINADlGB16UDj6+1IOg9aXcce1BAFs579qUdPrTQOeKeANtAC7CDzgU7kLyOfXNNIypOaUgnaAD6CgBeoOOO9Lg55HQdKTJGR096VcsD2x3oAF4z3I/WlUkHIAJznmhUOPehM4JznHSgAPOScfhQQBgD8TSrzzjntQgY9vSgByknr0HIp2flJA47im4zzjB9KU8jgDHoakBc569OoppOwHngCnDn1zVa+fZAeck9KxrVFTpym+hpFXZQGJLguxJzzxWnbA43A8etZluQD6VpREhfYCvgqVbmm5M6pLoY/i/UWtrUQrw82Vz7Vx0I27R1xyTV7xXcm71UxoMqgx14zVSAMDjOPwrwcxre1n6Ht4anyU0T56BQPyp5VipPH1HakVSByRmkfocfMcV4lzfqQXH3QMVc8Pxlp5XwOBVKZmI9BWpoEeYnY9zjPrWsNwq6RN1Qc9OO1XoBjiqkAKsP7p7Vejz0HNe7hF7yPCqMtJ8xAHU9ql27kOKih688H0FTYK9PTpX21J+4cHU5PxjDv02TcDkYOa87QkMcjJ9uM16h4mRptOnB6bfzrzCJSCAcZ6ZzXxuPVqrsfUYB3p2LG1dhBALe/NOsL2XTb2K4QEbWwR6j0p0cZC7TkZ9KguIzzk5I7ntXnUanJJM9CS5lZnsFlcJe20UikFXGc/hSzRbGBU8/yrlvh9qn2i0a1Zvnixge1djJt2cDv6V95hpqpBTR8fiKbpzcRYGDpkcEc1KuCfXmqtucOUzz1FWQMfjX0lKfPE42NC4JzxTl6njijnccmlB7GukiwYyPSgrnk9utOXr0pGPXHNAwI5+lB+U5yDRIuG9vSkIBHSgAK4HvQrYODzSkcHHAFIHODgD8qAJQw4HWue8b+IIdA8Naheu4UxQsUB6bsHH4VrSXDKT8vP8q+U/jv41u77xRNprXDm3t8GOFDhc4xk46nr1pI9TAYN4upyp2se4fBvTYvDvgTTjcHbcXm65kZuC5boT9VwfxqD4oyKfEHg27RgfL1FVU5/vYB/OuK+HnxCfxRpiQum2W0VUIHQgcCrvxA1qCK10SQ3C+ZFqEMmwsAdmfmP0AFfKYbPalTM5ZfKForZnbUwM4VHfVnvcQBjB9u1OMfPv61k+H/ElhrlgstldRXUajkxsDXHfEn40WHw8a1WaBriWZsbQcbV7n3r72KueEqNSU3BLU9HCHb+NAQseRkVxum/FXSda0iO9spBOJMfIDjb9fSuwsr6K+tUlhOY3Gc1yrEUnVdJS95dCKlKpS+ONij4luxY6HezE7FihZvyFeT+FvD/ANr+Ck6SA+ZeRyzk7jzkkg5+mK7T4wakLDwLqbK37yRBEvfljirnhmxt4fBtlZRSLKkVssTMjAgkLg9OK0budVJOFJS7sZ8P79tR8I6ZKWDs0CglehIGK6AnPHSuG+EdyP8AhHZrMuGezuZYCBngBjjr7EV3DcHB71xszqxtJife464pBkdsf0p2cfj60YwM9zSMA4Jz15zQwIbI5GOmKTHqfwpN2D7ZqgAt8pbnFKp5/pTWGeehNKWJHNLYBGB/CkLZxng+tKSwA4yaDnPT8auLsxSVzGvLErMzKDsPTFWLOxdkYlioxn61fYjv06D3pVbrzxXorEu1jkdJXMeeNgxBBHbmqN1buo3MpAP94V0bgE5POKqaij3Fs23k1008WlozGpQbWhykZzKSPvA5I5rrbEH7Mu7JyM1x3l3QvFSNQQzc8YOK7OBfLiUYGcVji60KiSiPDUpQvcdyTkH65prAfj7U/HJprJ8+4jI715LZ6IEdTj8c00KcY/EUpBUnnApv8Xc8dD60rANdS2DkjHTFJtwKeeRnrTc7hikUN5BOB2ppbnninvkHGcjtzTWUjpxQAmTjp+NIwIwevvTtxI5/Sk3FQB29KoCM55ByBSbcMAG7d6eck5BxTCuMk8+9O9wEK/Me9ISNwOMetOI9+B70xsf400A05PzdB6UnXpwR6UFMjjjHWkWPB5PXvmi4Ay8DPcU0A9etPK5JFMxk0XJEZV6jv2xTd4zjBx6U49MADmkLAnnPFMBhBDdPwqPbg4p7YLdP1oY9BkUEERUPz0HpRSPwT3HtRUAYIBClT1AqQKcrgcYpu/dyQBk+lPUEjkgGsjUFAdhhfY1ImU4waYDzj7pHenqS+0Zqrki5BbPPH8I/nT+FIXqPQcUwdT83vgU/aRg5/D1pjQBTnKgA+lOG4jOKVRgZyATSAlV6n8OtAMcB8vc4pAcDB649aFz8vT3FOyM5PFAhUHy4wMepp4OB2HFNBwvB4FKv3f5YoKsKRyG6nt9aHyMkr19aqXusWekqXu7hYQOi5+Yn0ArDuPifpVswUWryjqGd8KfTpXRCjKfQ7qWDr1VeETqeX5xnAxzTto3bsYGOtcbH8VXfj+xrf0JSdiMfiverlv8AErTZyyXFnJbsehibeM+vOOK1eFmjWWW4hK/KdMWDHHQinZBOMVzVr4z0y4usG4WNyOMjAb8frXRQypNGJUcMD0K965ZQlHc4KlKdJ2mrEgBGSee4p27aox0qNSSCM8Z61IwYjIGT61BiOTnP9aUAEnt3pFHQdKNhBJP6UFId345pwOBximryMelKOccjFNMB2cHpj3pQMikHXB4HvTvvf40wEzk04EZxikJ/OgDPU4oAXI7DHNOUZwKaM8E8DtxTuvcUAOxt6c0q/LjgU0nAHbHenAgA4we9BYuDnPY9KXPA5yBTMcDmnghQM8/yoAFOPqeaevy89KYPU07O4+gpIAZs8ds0o4PQ88mk27RjtT1Ix1pgAOTjvQCPx9DSDH0pD2x+lLcB/Ax6+1H4Zo+6ccfSjs3rQgAe45FKOvNJjjpyeKVXwelMgUjnHQUcDFGc0u3JoAcCSCBSMcjGMe9KQWxkH60mOcDOKAFzuwp6dPxpwbsBg+maAuzHIIzSYwT2NACqy7eR9aAuSBgkeuaBwcY46Yo53ZJzj0NAD0G1h6/ypcYyQcfhTd5PPamjczccdsUASK3ynPOKcWwc9vao1yDk/wD6qep460WAB8x3HAFVNVIVF45NWl4Y5P41ma3JtEfPPrXkZpP2eGm2dFJXkRQSBc5GR71pGXbGfpWFDLk4zyay9X+IGi6W09lcapbRXSLjynkAYHHAr4PCqdd8tNXZ6MaTm7JGJcTi5vZ2zncxJA+tXIcbduMH1rkP7Ugtl+2eaGj3EmQcgj+tSaR4+hvtUS2W1lEbkqszHr+HaorZViqsZVIQ0W59B7LlidllcKOuKayjDdR6U/aoADcEdqY+AMZ5PSvlOpy9StccYxyO1beix4tRwQTz16VhuM4zjOetb9gSsIAPOOa6oE1fhNeAYx784NX4jwB09qyIJDwOprRilwp5Br28M0mmeNUiXk4YH26U52IBJOarxud2c4oeQ7ScivqIVrROPl1KGrgNayBgMEYzXl6/6xhtOAePzr0vUGLQtuOVYdq80WI+c+4854x2r5XGT5ps+iwCtBosx5GOMnrRNteI8/MeDtpwyCMHpwMU+VByF+X3rx1K0j1CTwle/Ydcjz91zsOT0zXrK/Mn1HUV4m+63uUlyCUYMDXr2nXYubSJwQQ6g19llmI9zkPBzGnqpolc+W4YHBFXcZGRznuaoykEMT0qzbPuhHt3r6zCVLycTw5RJAWU+vrml+9yRRnK+9BwQAOnrXsIxFPHPNLu4pnU4/WjPzbf50APx0yDSKdvb3pQc5yw+lJn8T2oAcRtHpxTTxk9B/KlLEADrkU2Ybxxx7UmBXvJEe3k7ADnNfOvxB+GcXiPV2vRMYJRuHyjIYH1Fe5+ILo2tjIWyxIOAteX6tr8FrbzXFy/kxoCWLZ4x/8Aqr8+4mzLMMHKFPBx0e7tc97LpunLmi9TA+FvgCbw9c3Uz3PmRyKBtA5BBPP61wHxRju9O8bTpNcGSOTDRopOVUgADH1zW9efHawsLcnSv9L8wZWXOEI/KvIdb8aahrfitdWunzNvVlCgbUAwRgfUd66Mhw1ep/tmLhaoz7bCYerKftZ9j6o+AmgX2k6Rc6pfu0MNzGvlQyAqQoydxB6Z4/AV5b8e7VPGetw3Fjd5W2BUErkMD2Fe0+APGFn4u8ApMJY0uRH5UkRYAhsfyOa+fviPPdeCppry5xLZPKI0QD5tzdAPXoa+4qVK0bKkj5+gufGVHPSVy98K7G/8P6BqV3cQlLaJs7lySwAySAOSfwrv/Dn7TejJbQ6VHFcJMTsEzYCkHnI75rxPSPjVdW2n3+l/Y/M89TGm5seWSMZPHPHb1FebR3CWF99oeQ7lclQD3znNYVMsup1pSanJfceo8vjiW/aLQ+vvHmoT+J/C8kUU8mA6zIFbO4jt/SmfBPxLfWGjXUMnmCMSgIsmfl46CvEfAnxZ+w3sMF/P5sDHBBYHA9cV6Rf/ABb0K1vVhtpBLDtGWiPAPoBXyDhmODpOFN319X+JhVwLgvZ8t0aWq+Lr7wX4puTaHyoLycTuq9SeAen0r6H027S/sopQy5ZAeDmvn3TYdI8eW6X8zq6W7B9pJBGOefyr0fwVqP8Aacsf2GZXt4+Dsfj2/pXdhsxxHuU6tN3e7PDx2HShe1mj0UMMgdR2oY85HrS43cHt70hUbsc8+tfTo+bYKRnpSZ4ORj2oBIHTNJy3PTNMQHjmhfpnj1owCvWlYAHOKABScnPcdqZ90Y7+tLkjI45PpQBnPcd6AExkD07c0h4J6e9OXB4I49aYcA+/qKaZQmPlOBg80Lgn0H1pzEjHQ03rj1p3JIxGhYNtGfpSthuAMc9uKB94+lDLnA7UrgCjcfWkOQB3zS7cdCAelNbk+uOKQ7DWO7IpNoIJyadv284zSFuSQc00xjANpIANIDgGjJDccH3oI25O3imA0kcZHakOT14pCePc0rD5R6UAIAeo/GkdSV680vYDvSHB6UANXgc8kUxsk9eO9SYDZ78+tIwGOlADCfwokJyGGSMdKQ56+tD5DZJBNADcE5Pb0pDIEI4ye9KTkjOfc0pPcHBx2oAY33ck/hTThsc4pQMk4xz60m0cDj86LgBA2g45qPDbfUVIBjvmm4PHO0VVyWMbkngj6CmovPf86cwIPB7UhIXoalkEbHA9j7UUEjHpntRSsVZGCjGQZxUm3K+2evWmINxPy4+nFAche9TYY8qCfu84/WlKjIzwKTJI3Yxk1IDxkjn3plBsz0BzTwxJPXjtTGU9SfqKeDkDv70EiFiAMd+hpyjA5FNXcGyT7GpQNw44FBQ0gKucgnrTwQwNNC5O4ZPrS8Bcjr9aCRygDJzWH4p186Pa4iZRcSfd3c4963I1MkgGc5968f8AFuqvf6zJIrF9jFUAHGBxXbh6XPLU9nLMMsRVvLZFO9uZ7mYzO7zO5P4mmQ25dQHAVuBsA460lrbvOsbmV9wPQdB/nmtaK1XzFLRFs8EnqK9uMVE+50pqyILaMyR4MWw5wMcCr0GnL8jZbfn5vl4q/a2gZSmOPvAir9raNkYX5c8oRitHY5p1UjAm0C31FGjuIllUnOOh+tanhT+09CuzZtI9zZMRsLNuYf7JJ6+x/OujTSoyflJDH+Ec9qnGmNGQQCH6jdXLUhGa1PHxPJVi1JG1EgeME5H1pZ7mK1QNLKsa/wC2cU6+1BF0oFYQ16F2nHr615X4j8Hz+JCz6hdzkMNvlRyFVwfpXnPCts8Olg/aSs3ZHa3XxM8LWEwhn1uyjkzwhkG78qlsPiL4Z1OZY7bW7SR2GQFlHNePzfCnRLcKpsQx55znv6e9VJPh3ods6v8A2VEXTkFhzn25xWiwd1uevHJ6U1pNn0XDJFMoaJg49Qc5qUjHf2zXh3hnxbf+EJGNtGskK/8ALrNlkI44HofpivZPCXiTTvGlrutGW2vlHz2bPnt1U4GRWVTCyhqeXi8uq4T3nrHuXgu71NIB1wKXBRjgHoeKActnOQa5GrHkgME8jtRxz2NKCevQGlxxnnis+oCgsQB70fKOe/pRz1PNOCh8cYPWmAAA89BSrgn3oGQex/pQB09aAF9e3PWl6MOKTJ+vuaF+9nr60Fjg3tS4AIJIODTTkrgdM05foKkBw75GBS9MdfbFNyAeOfpThz+HSqAMkjjt604Nt57U3cMH86XHH170AHbPQUpUYA/lTcsx57U45znNAAOhpcAqc8HFJ/OnZJUY6UECAjGKcCc8UgHJ4p3XuTQAHqOaX25x2xSBsrnHtSjDDJ64oAXJCEY9qFVeQ3A7GjB25/WlZQF9vSgBBwuPSn5GCT3pncZGOadkr9fWgA43Fe5pwyoxjNMySB6nvTi7MADxzznmhgH3gO/4U7AAz2pUK8r0oxtA759KVwEK9u3r6VjeIsAQ85681suMYOMkVVvYFnjXeAV9DXi5zB1MHNI6aLtI5yKVSTg8CvNfiF4GM15Pq1qI3VgZJo5DznABI+teqT6SV3eUePTGK8/+Jseox6bBFGkptixM+zJzx8oPtXxXD+IqYbHwSlZPR37H0WFmnNJEHw78Hadr3gCZ5pWE7PJyW4gx04HQfxH6/Sqfh3wd/ZepJeXEvmpGMxgdM+p/CuDv7K9gt4ZPOmgs58xywq5VX/3h3/Gu68E6re6lY+TMd8cXyiUnk19/xPUq0sC6uEkuVu0reZ6cqUoNtyun+B3W9ZIgffIIqJsFicc4qKFyiKD0XqxpXfGAPXrX4bZ3OS2pHKwJGQc5retnCouM5xjmudOTIDnJzjmt1HOFBHPrWylYyqrQvIxGD39auRTgDbj86zUkYMMHt2qeOXLen9a9GhWsefONzUSYKvJJNPlkXB6+nFUY5Rt68ZyM01rgjO0/nXrfWUonOqepHeN+7b27GvP9pWaQZzknk12t47GFiOTXGK5MzjAwSea8atU53c9nCx5UW4kDZBFSlAV9KbBhlwCaepJZQemcfSuNs627FC6jBBOM45Ge9d34Yui2kwD+6u3iuPuFBznFdB4VnIsSrE8Hv6V6uCrOEjjxS5oWOoeXOR7dql02fcrryeazzLhRnqe1S6S+blgOeOgr7HL8QnXiu54FSFkbQ4yQTijnbxzQMgHGc96UHHtX2Z57BflP60hwTkdaMcdKUDbyfyqhBjnrgUg9OooIGec4oOceooAUkNnr+FOQ9OffikJ4wBgn3pjkpyP0NSBV1TTV1G1ZG4J6E15h418FN/Z04mCPCUZWHQ4INdR8R/G0vhLwxeahEgeaNT5Yc4APqf518Raz8T/FviyWa/1HW76dY3OyKKUpFFnOAEHynAOM47D0rzq1SEZ2kjllmkcDUi2rkcXhm5toooHicHoAOT/9bvVvxVoNv4a0i2uGc+XKo5YchiM9fxpviH403lh4Xt30i1t4tVkjaKS4cZbeTywHbj+f0rw/U/GHjHUmNte38l3bxEtsk24J4wcY+vfH9O2nUjKyPerca81o0I2IvEnxD1e4uWOm3VxZRWBIV4pSrMx4zkdBxX0V8PptU+KHwg0nWCBqN/peqZlWVjtbZ8wGf4vvAHsRkc4Ir5Rv9SjsbTVY5FBaaRT86/MDxnH5dq7/AMEftTzfC/4WXfhXRdPj/tOe5M/22Riyx7gA2U7/AHQAARjJP19am0tT5qGdVliXiZbs+nW+Fr+Lb2/1q6D6dqxiVvsZdWtyzZOVb7w6lcHj5RwOtcDqvwmvF82W5jEcKgkI3U/lXLeBP2ufEeqaddR6hZ2t3cOqJFPEgjVVCkHgck5wcn261pan8ZNeuNJujIEvA6kpGiqrk46DJA56c4Hqa58Ril8LPoKPGHs9JI85u3e315Il5AyAM+nHFdbpTFjGoLA53ba4LwyJdW1q7LO0tyz9R2z0A7cV7H4V+Geq+LNXaxsJEE8URlYtx05A/wA/pXkRr3mopbnV/rq6jsqehRXxFfWbi3tZpLdG4ZUJGfrX0D8CLLxFFqltPaRO+ny8SvkbFGD1yeufSofhp8CtKv7KyvPE7y2UqqzukWDuYHhc4P1q/wDAH4papr/jW58N2Phy2s9GtHnM11aysVjdXwASQAWYh+gH3elei6LSu0dmOz/C1aKpwXvSPpQHCkHGaBwevPagnJxjHfmmY59jWex81e48Y6HmlYjp603eQM9fSgZXGf8A9dABgDpzjtR1PABHp6U7Pr9KT7nTvQAzIPrSgH9M0AEEAcChh1x09KAAkHjpTSBk8005Ue3pQWCjcRjjpmgod1B9O1NB9aqS6pCk8duCTJIfujn86tk5XPc07EgTuOaaRzwMmlxnHak5OeMjtmkA08gE9PencdvyFI7c9803nqBjNNDQhOTgDr7Uzb19elPKkv6Zpo+UcjNIbGucEA4PrTWOc4p55zwc+ntTQOMc8+lO4XIQSSeOPWnjk47UODuPSkGQCKYARjt7UhI4/rRzyO1QXczRIBGjSMxAAAzVJXAkLc8Dt2ozkHuPXFPeGWAKJUKN6GmAfMSeDQ4tANwCfT6dqQnj37D1pTxznjHamsd5GfSiwCMvyBuhPYUmAF9McUAD3OPelAABOc1NgGnAIwMevvRwOec/5zSnJ/DvSEE8H1xQA3pjAyKYxy3r708gA8cUzPGBkighjPvA9j6ikU9yKew2jA6d6RlyoJ9eooaEhjgEHnnvRRjp157UVFy9znwTnkZPtUmMDpgVGp3kNn5v508/NyDnNDGOGFJGM/U05QD1PPQCmLlf/r07JTB7VIDlyv3iTzTiQCAMnHApDgHn+dBGBwOfWmgFIJPHbrUm4rjjkj1poyzcjOODSjb5YLflVCQq4bkDHbFO29M4/KkXgcYFLycdM0DIrmSRLeZox8yRs4z7KT/SvC5btLlRMSd7cE9uff68V74kQnVozn94pTP1GP618+289zbTNExTzFOH3LjBHUY716+Ea1Pq8jt7xpWMZeTcGCc5GOK6S3KMjKSRIAODWHp8glByQUPPA5Brd06ADlhnuO/616bPerSsa9lCuc4IPfArdsrdZ8DbtYjg+v1qlaL5zANjAxXRWUGR2yahs8OtVsPt7QxZJbLAdatC23dV3HHU1ZgtWC7mUnHHNWRDxtP0HtWVzyZVncx5NPV+T+R9KzL/AE4SthVKnPOK6t7fjGPbr1qhdQ+XwOfXFNMunWszh77ThbZP3mPXnFc1qcHkNyCGJ9cg13+ow5Q4ywz35xXMagh2thSAR3NaRZ72GrbHDXrlXYomSBxnpWVa3V7ZXYmtp3trlCGjmhYhkPtXRahbALIyjZ9DXNXURic4dtx6+4rayaPooRjUjaSumfRPhDxGfG3htbl9v9oWv7qcIMb+OHAHAz6eoPatArheDivEvhP4gfw74utwG3RXeIJRtz8rMAD+Bwa91vYPIuJFHQHP4V42Jp8ruj87zLBrB13GPwvVEHtnOKUcgjrj1phbnuDS8+leaeSOHI5py8dulJggdelKXGQAOn60AGTTshs0gGQeNuKOTxQWO3dcUu3nHvmkQkn1Pc0oySTQAi4V++BUgPpmmHAGTQjY6D8aAHcZ96XgAnH5Ugz1PQ0u0DFAAB65x6Uu7HApO+CKUEDtzj609ybjjyOMGkDY+XPNI7DkdPeomvI1IABbjr71tCjKeyMpVYx3LOcdaBgrjHNQpdhmxtwPWpV25z2I7USoyhuEakZbCgkjuBTj/LrQBkZAx+NAzgFv0rPlaNL3E3HpmpN2fU4/Woick8Ypy/L1ODj061AC5IJUc/jTgQfr60xaeBwSKCkKFyCQc47MOKAmB1z9KQOVx344p2cAeo6+lFiQzt5zk47U8AY5zmo8fLnHJ/SnDd+dKxYpxkYHNKrc/hTNp+YY4pwztODuNMB2QSCDUFyQYzgnK85qXOfTFR3hb7KwTBO04rjxdP2tCcF1RVPcpqNxB5GeeaSa2juFMciK6nqrCuW0zxtDJOYLtTDKrbc9VrqoLhLmIMhBB6EV+Uqm1O3Y9PknBXOa1r4dadqsDoQUDA/dPArnNO8EzeFrZoIS867ixc9f5V6mVwMVE0W8EnGOeCa7Zyqui6PM+V9DeGLnHRu55o07JuDZUg9+M0guQxJPH413t1otvcKQ8YY46kVhah4ISfcYZWjOc46ivDlh2mdtPFQluc8k+6RQDjJ/Ot9ZPk5yKx5PC+pWl1GwCyqpyWDCtRUdBhlIOetc86bRpOcZbMtJKDj5varKSDYSG5HrVAHoehp4l54rnUnE5mky55uB/wDXqPztxxzj2qsZu/aql9qsGnopmkEQZsAnufT9K3pupWkoQV2+gKBdvpdkEhLYAHNcTFdKZSMnGT3q3rev297ai3SVoi7BXYgrx14P5Vx+oTfZdThs7aXekhw7f3RX3OA4WxGJpe1rS5H2Z7OGo+7qdnZalBLO0UcsZkXqgbkfhWijAPuJzntXmt3dW+ja/byRBmVQTIUGex5NdbpfiODV0MkTE7TggjBB+lcOc8P1ctcZ0/eg932ZpUoNao25mEnBxjsa0tAcRxyjOOlYDXYCkYJ56nrWl4fnMhmBwAP1r5qN4anDVh7p0bXBHUn86t6DLuv1AyMisd5cDpx61p+G33ajHgdicmvYyqo5YyC8zxa0bQZ1Zzg4wTSdB05zjIpWzu7YoOAB2NfrjPCY7IyeeKRiQeR+dIrY+v8AKgnOSelAhA2SaeAN2MY/GkIAPBxSAnJ9aAADnn071BcSrEp3frUxbAPAPasHxVK9vpV5KpO5Y2I+uKh6akS2PnL9p74u2TIvhrS7kXFyHK3nkkOI+PuMc8E8djx1xmvmvRdUXT01C1vIWjikjITfkZJHHXtTtZ8QXFr4rvpbmNXuROxJlGefX07Vm6h4jutaSPzflg3eXuwBgYGf5/yr5jEVHObbPjMXUnWlZrYS2s7dbL7TdSkoTiONev4e1cR4wW81aNE0mKZED/M6jcQPTI+tdnd+CZLnS1v9Jlnu7a2O6cykAKv4/Wp9OtGXULCGG5MdvcA7U4O1uuP0NdNOo6UVJm2W4JVq8Y1rpM8ZufB+ouIZr9yxLABAMZwe/H+c1Q12DV9IQ28WnQtGwydqbjyMj8a9/wDHWhT6VBZ3EkgZBMCW2D5eOOO9S2Hw28T+IPDF14ksNNTVNFtQDcXimOLYdyg8MwzgMWO3Jx+FenRxjmtD66plOGVX2PM1fqeK/D6a6ha4hvIVtZE+bY4wST14IyK9f8P6vZzj7LdRK3GN2BkGuZ174cXl7B9ohtDHcAfIY3I4+n+etZVjZ+ItOtZpJ9JuLhYBlngj3eWM9SBz/wDqNc1SarO6Z5eN4cxNCV6PvRPQvD9lZaP4oWQuogb5yz8Y+tdf4Y8aFPE8hhvJra3nRkd7eXa2zHTPrXgx8fJNeNbTx3MEynGJEAAGeoOeRXbaMNPvIY5I7qRJ1/i6A8UUI+zmpvoeHKhUoS5ZqzPra58Uf8I/8K31XRdV897e1xBJqCG6xtXGCCwy3Hf8jXiP7PPjLUZfHbtB4njs7hmMps5YyY53OQzMAw4AI4we1eifCW40HU/CMXhnU5o4kkLFgeRJngAHoOK8C8T+FbjwP8dNY0fwpZ3NxGkwNgtu/mSMWj3Mo9QNzLj0GOlfUKrCpFNDlTqTacVc+8/hV8R9c17xJrPh/XraP7XY7ZoruFDHHNGx4wpJORx+Y9wPVAPU8+9cD8M9A1KHSdO1DXIFttY+yhZIVILJnB2kjgke1d4pO45BNcFRK+h9RQjJQXPuOxv59O1OB5ANJgjtyaT7o9TWZ0jiSQRjoe1IB8uOvNBBx79qbuIYigoVhn/69GQOKU8Hrg0nIBzjigBsg55GPSnrbmaPcEIVhwcVGxC8du1cX8VY9ahsLK406/nisozsuIo2Cgg+vc13YWiq81Fuxx4mv9XpSqWvYyLXW0tPi7JbFxMrR/Zx6K2cnHvxz9K9KuHSGTZIQHx6145YaM01k9ynyTn5/MBwQa2/hzp2q6/qd1d39xOdKtRticTBhcSc5XnkBcD05P1r28XgIQp86drHzmX5nUr1XTmr328j0RXLDI6UBgueSTS+X5X3ThcnC5pHyFAxjnnFfMPc+uT0BWBIAox9B9aU4UDpTB97JH41IIQsBkZxSH5hjOPrSepGOvU0MnyjFAxrYz3+lNyQOM09jnAHBHemNl8+mfpTQA3AyOaRuuOT7mg8dKJDk7hwKYCMefWtTTVEdjLJgbuQCa5/UJZktmMKbnPAFaWjxXyWUEd9hW6lF6V10I3ZTjdGkwhvoVM52OvAI9KpXunhITJG+6MccitG4hUxcLzjiqusP5FtDABwRk+9dNWCSMr9jEkO09cU1gSeeRUh9cDPb2prJtIzzXnXsWxBgqRnGKGwADnk9aVuMjvjoO1NwDgDr9agBeWJGeO1I+cfr9aXb/PFD4B6fWgBh+Zc5ORTOi5Ixx1p74TjOOaaMMeaESMTKjBZmOc84pDz0yc0/ABORgDtTe+KAI+gPNFEr7Rj6DNFKwHPqOpyOvapNoxnPviokyfmAwKlAAA5pDegDP8AwGpDggkjjApqtjjGPrTgxxgj2+tAXHKmRuPORQpBbjg9KaDtGOVI7U5WJb0I/CgQ/IU4zyeaXAYkMeBzTeGJJXk8U77qqAM+mKAuBCjGMA07jBxz6CkZSx6cUpB7dc9qCiRGMZyDtHr3rxjxppEul+J7hn2Ja3DmeAoScqTkg5HBByMDsPevZSGxnOWNct4+8Nya1pAng/4+bQlwMD50ON68/n/wEjvXbhZ8srM9nLMT7Csoy2Z5xaIgw0ZBOeSPrXU6RM+0qCeT36VyOnA42BNpzysh4/Wuk0y4YN/CfTnivd9D62tqjsrIEhVGGX1x0rp9PjOApb9K5PSb3kDaVz1GeK6q0mOBgbiBWMj5rE3NuLIXBYH0FLnBJPIPYVFHmSPI4I56c08PyBg/QiszyHckBYLhahukLodwGPUdalJx/e298UjAbcjnH5UDjuc9eoqoSowq+1crqKH52K89evNdjf5YMQFH+zjArltT2DdhiGNaRZ7WGbucRqUDySsoOD3z61zV7biN3LFNxH96us1eRV3sQS2K5G92SEnrxnPv710xPscPK6KNuDBdq+A+0hwVyDwe3evrDV2ErQSbQu+MHH1r5S0Wznvtas7eBBM8syIMdFJIGT7DNfV2snbcKmMbEAx1rzsVsj5fiFr2lNdbP9DMH3sn1p2QxyaR+4NOjOBxj6mvFZ8iL90cdzihT1weaQDAHPPpSjII6ilYscSeh9O9OA+bjFNJ3Ak9Kd0yAMHrmiwABt4pxGMc8U1vm6UduOtMBepPtSggH6dqbnknBI9afj5gcc0AGMHPPJpw4pAcnBFAwMY49aVgFVcsAvJPHvVfUr1bJzCpDuo+Y+lWYnKSqewIzVHxBp0jXL3Ua7oZOcjnFejhIwlP3jzsS5xj7pFHqYlgZNy89yMEU2I7sAHPPWs1IfnK7OF5yT0q/bhEjwox/Sve5YrY8hSlJ6l5Yznkc1ajuvs0ZG0OT0z2qGBsgKT9TU8keFHfHftXLOKbszrjJopz3Erchz64Bp9lesz+W/fgE1FIfYYrPmfY+7cQfak6MZqwe2lB3OkdCrDdwetIcDkdPeuVk1m4eRT5jsRW5pN6byDc4ww4PPWvLrYeVJXZ3UcTGq7F7kHHFPBG3/69MH5fSl6c56VwHYPI5BxjHqKQAZwTjPejIOCcnmkBB4J4HShaASAA+5pCoyeSGpF+bjpTyuzqOSOTQWG3qeeRSAYGAcc0Z29enWkCgAsSakB+QRjpx6UMgKsB3pGOBwMHHenKM89/eqBaM8c8ZaUdO1uf/nnIdw/H/wCvmqGm67faWQY7htoP3TyK9C+Imji5sReKCXj+8PavNmiwM43c81+fZlQVCu2up9ng3CvRVzu9L+JELALeoYzjG9efzFdXYavaagm6CdJhjPDDP5V4oQC1WLa4ns28yCZ4nHBKmvMhV7kVsuhPWGh7hszjHTNIUAyO9eX6b8QNQsyFnAuE/wBrr+ldLp3xHsbnCTq0BOMkjI/MVvenM8mpg61Ppc6logMZ79Kha0R925RjHpTLbWLS/GYZkc9MA81fDBuARj0FH1eD6HI+eG5kSaPA5OcjPTHaqsnh/IOx8e5FbxTcRgYpSmD3Ga5ZZfTnuUq0kctLotwMgYYdRg1i6jody8qOIvN2E/Kw68V6EY1fOe/bFRtCCRkD2FPD4aWDrRrUnqjeGJaPD/FtzcvcfY4NOfz9udpHAHrVHQtbj0mFdOuNPYXrAn5MHcfc16jrnhW8mv3urPy28xQpWUkbcdwa8fu2n03xyI7xS9xE+MIOufQV+r0czwmIpQjXlaT6eZ7tPH0VFKbEv9aWw1G5kvLHYs5ATYuTx/Wk8PxTw6ldXQikjt5VAVSCM4rX1fQL/wAY6rAumWkgETAySzAoi/jjr7V6/omg/Y9Pt0uYozcKuHKrwTXk8RZhGnQjhKFmmtXvZf5m2IzCFJKKV7nlo+1yApHFISemEJzXSeFdLvQspkt5Iy2BhwV/nXoKWSA5RBnp0qwkSrgYr8v9jKSPHqY/nVkjmk0adj85Cg963fD2lC2lL7t5HqKlK7XK8YrV0qPbDJI3Ar18mwr+uRfbU8mvWbiJwSaUqBjnik3DkYxSnkDiv0480F55PH1oZdtJncSKd1Ix0pXAACOvNKox3HPGRTSAQOtKuQOeaQDGG3jrVXUbGPULOSJsfNxzzVwn3xTccgDpTYHz34p+BWl3WoSXUmlRyTDPz7OT+NcHZfDHTLqxvtPvLGGa0d3BhkjDKVPBGPzH419Z6hCHjfryOM14Rq7vpviC6gIDIx3Ae1fF5/SrQpxnh0736Hq4GjTk2nFHOW3hO20y2+yxRRxQk/dVcVQ0T4QeGtBtpb++RLqVJHmSa4C/uhncApAGAvT6DqetbHie5nFnuti2/PPHaopLb/hJPDLadfs/lzIVcK5UkfUV5kaeY5hShRnHlS3ex6tTCwtzRSujw74ieP8ATNUuYrKy0ySWytrotJMUAVkUkHHPQjnntXq954gnvvhpp/gzw/ZWPhvQVVFuY7W2AaWNTuKrtwq7iBuOCTz6mvH/ABf8O9W0S4v4bV4I9GtEFylxKMvLjkx8DIxgcnjn8a7r4VaVB4+mvLnxPrs/h/TdOgWVrKFjAZVOcnzeoUbeSpB6cjv6+HhUh+5hLyPAjKUKrlXjqbGl/Di81uC5eyiBhtVDSSMMqBz39eOle0eGbPRPAfg63ia2NxY3kX+lMse5nfqxO49OTxnjgDAFP/tO8t9AmtfDeiRT2XKmZW2tnHUqQCa4/wAJ+NJtJu5NN1i3E9kT88Tpyrdzg13qKwcrN6s+kjN4mnfoeSfEP9lV/H1hqfinSYLDS9MPnXEcU8zJKFXce4IAwAAcjPXHc/Pl18L/AB94EbZdeGNSurBcM1xHDkRoQSCTnGOMcZ5PpyP0i1W9h8T+C7zTdGjR2niaJoyfL2qeoAHfH0+tM8K+JI9St10jWs295GFj8iThWAHv34r16Xs521PJxWEjiVepHVffY+KvCnw41v8As3RtQvbW7sbK+TzrYzo0TEZwSVbBH5dCD0Ir6v8Agv8ACrw54L1aXxFp8t5c6je2/l7Ltw4twcbtpxnccAE5xgcAc57XxB4f0jVoD/aEUskdopWNsYEYxyVx9B+Qrc8N+GLfTLCAITnb1Peui3I9Di+rUsPTtBHQIA4U55xnpUhb2piEBAQpAxUgbse1Vc5RFUE8EkUrc5HTHtQB1x19qNwzz1pEi5JH0pDj2pQd3QUgOVbj8aAF3ZwMnikx1xSbz9felY/NyPegdhpUiQf1rG8Za1a6N4T1Sa43EiBiqIMszY4A/Gth3LEHPPauQ+IWivq2l+XuIBb5gvetqVR0pKS6GNWmqsHB9TxHTvi75+musGi6jKqn55Viyif7zdB+fr1r2v4UeMNO8QeDoYrfMU8LMssTDBBJzkZ65BB49faud0j4XRporwxt5SHogAGas+DPCbaVqj4kaNAeQnGa9TE5k8TDk5bHjYLKlg6jqc1z0h13DIHB9aa2DnPBHtR5hHynOenNAIPsD3rxz3huRjn9KVu3+NIw64Ax/KkOQAx4+ooKGgDvjGeTScdex60rEEUjjlec+mKVgGZyTk8UntTieRx+dJ1JJp2sA1juxg0EdRjr6U44DeopM7zwOtACZxgjBrcsbsXdsQ4G9Rn/AOvWGSdv3c88VHPq0ml2lxJEgeQqQu7OAfWt6U+Ria5jaeeS4BEalsdcUalF9osI5WVlZOoxzXLeGb3UIrRZLmUvKxLNgYB/Cugudbea3aPygpPBOa6ZVVKOo5qzXKZmwD1Y00L85z0/lRknJH6UpbII9s5rzwGkADH8qT7xA7dAafnJJ7dqb79B6UAAUdj1pGIB6E4P50u4KBxj6CmdCTzntxQAjgMfUUwqF4FSEcZ9e1Iw/OgTGscqTUbNjpUhB6d6Yehz+dUxEZXjrjNFIx5yc8UVmBhLkrx8pPY04jGOc4qND8/qO1SDAYcdPWoKHjk+mB0p2AGyevqaYTnPZqeDvwOhFWKw7GTu79KVF25z070wj+LGQOoFPJ3KMjNAWFUHce4xTsHf9KarLg5BwtAQEc9Djk0BYeT7084xnBzUYyXHHy+tODAkA5Jz60BsODbvw7UISjB1JDA8UgBXI79xSlQAOvNCdmNM828XeB5dJnnv7OUy6ZIQfswX5rY9x7qT09Oh9Tj2dyylV2tnrxXr8gUoylQ6tlSrdHB7H/P8q838V+F5dGc31rvNiWwQeTFkjhsdO2D0J+uK9zD1lNWe59Tgsb7WPs6j1L2nXQEqFQQuc8V1Wnal5ZPdT3Nee6XqEhI+ZSqdc9c810drq24bSAQe3pXU0b1qVz0C1u2kXIIAFXknWQcE5HbFcZaamEAAO0H1rUg1MbT1z2xzWbR406LTOhEhRT8w96rz3QVMcKe1ZY1OLI3Zye1QXGoJtzkVNiI0m2PvrsFAxxvJ7VzOoz7gCQQenA4NWL7U1ctjJxXP6nqYIZGICkce/tWqPaw9KxlaoyGViMFgc8/0rk9T1JrWJ0ECyLIeGBA2/rWtf3ivGUBKqeeKi8PeFbvxnq62VmrPHGw86VRxGpzgk9uhwO+DWt1FH0UJxoQ55uyR2HwE8JNf6hNrV2Cba1P7nIIzIMHj1wD+der6jcLcXckoycnp7UltFB4f0eLS7RcRRrt3jgse5P1NQ7snNeLiavO7I/PcbiHi68qr26egY+bpxilPbPFJgk56d6D9K4ThHBc89R9aVc++OlIWGOlGT36HpQBIGKADHFA5ckH8hTR2zj6U77px0BPSgsceMdxQTmmg8kZpehyeRSQXA5wMGnrgYxk5pnb0p21TyOtMB2Mk4pegxTQwHHfrmnD+VAbgAcHtU8VxJCm0YKn+FhmogQBnrTSMdiacZNbENJrUswpaSH95CFB7g1j6lB9kvnUcRk5T3FaKjp1p1xGl6irJlCOFf0FelQxDTtJnFVoJrQzIJMcVaxIY9wU7P72KtW2g2ttiSa83g8hEGTVyTUI1xHDEFiXgAjrXTKvEwjRkzn5XZm4BGODjvUF9p9xHAspgcI3Q4rqUv4lPy20YkHRyM1E+oTsDkq49COKlYtIcsK5I4NyZDhUIb6c10uiabJbWKNN8rP8AMAfSp3iV3L/Z0B6jB4/KrAdyMscnt7VniMSqkOWI6GFdOXMxwUDGTxSsNqdeM0zOev50vIyCa8k9IcSOT1pwYDPWo+ij60oGcnn0oAevAJ5o7Ek8mm5yoAJxQvHvRYB4bjGKUFieRyKYq7mx2znmnvkHAGc+tBYY+bkdu1AO3PHbqaUnDHP5etG4d+pFSBHeWi3tu8Mg3K6kHHTFeLarYSaVqEsD5JUkBiOo7Gvbt+QAQc+lcT8QvD32qEX8J+aJfmUDqK8LNsI69NTjuj2cur+zqcstmefBc84/+vU6RBhyMc9KpiXPA61agfjk5x618BNcuh9a9iT7OOfemG1CKRV6PBAOD7iphErx/d+tcjqOLMXKxlLbvE+UZlOMAg4rV07X9TsWASdmQdnGad9nBO3qB604W2R7nrmtViZLZnPJQl8SNe1+IF1EoE8Eb+uwkHFa0HxAtZMebHIme+MiuRNmM559M0n2JSMEcVssdNHLLC0ZdDvIfGGmSYb7QqZ4+fir0Gt2MxOy6iZv98V5e9gOdynaO+Oah/s1kJO0+xHauhY5Nao53gYPZnrxuoSh2yhs84zmua1PwTZ6n4msda84Ry23JQfx8fL37VwZtpgxIdlbrlDg0izXsYz58o4wCHNH1iEtWZvL77SPYAsSNlSN3c+tTDZgDdkj3rxuO91KPpd3GR28wmla81J8EXc+Ae0h/wAelX9Ygw+oN/aPZFMan7w9zmke6hiBJkUDvlq8RlutRfO65mA9pD/jVCdJ3TczM3PJLc1arQkXHLG95Ht114i022JDXcK/RxzXQ28gTT0wf9Zgj6GvB/BWgtquv20bZMaHzHz0wD/+qvdpTlVVBhUGABxX1uUUOVOs+uiPIx9CNCagncbjHXn2pc+pxTc+tKO3J+tfRnmCnLDHQdacuAfWkHPJH4CggdKAAj5j2xQOee2aUHk88+lIMAEZpIAZMH1+lABXGRyaXcSMdqjmciI4H1NDQFPVtSt9OtJpp3CxRoXdj2AFfJXjD44aTq/irfY2Fz9lEm1ppQFYc4ztHp6GrX7Unj7UY9ftdCgupbW2eFvM8uQoGJwBnHXvx3r5v0+O68OaXcTxy28cFuxi+d+AAMhQvcAY6e1eTXrPmsuh4VXNquGr8tPoe+yfEy11nXtP03TYTOZXbzmkynlIqk5xjPLbQOnWuovS0SDyzj1r59+EuuPbX17quoRlRclYTK4IKLnPQ9OSM/SvepbhDAJA24YJBrycTmk1GVK2vc/Q8pxjxlBVJ7mfdaeurh4JzuicFWU9x0ro/AWkWfhOe3tEQPDIPJYSYYlDwev1rzK0+LiW/ia4tF0t7i2gJVpkYbyQcZAPr1+nYV6/4Gtbjx5ajV7G1aNrVyghlIBB55647Z/EV5uB9rVqpLvc1q1qFZuN9j2rQdB0/R9AhtNM3RJCpG6V2lZ/qWOT+deReK/Cd14n1G51DS4o5Z0YJLArgEHHUZ+hrtNG8JeJNHme+TUUnlO5ja3DsYiT6n/Ad6d4Fik0/VNauNWiEJd1y7DCliSSQT1HIr7LFQjX5ac1Y46Mvq/NKDueUx6Xr+i3cJSCW2uyQATj8q9V8P6cPENpFc6zpoN3AwH7xSA4ByD+ddhPp1hq8kTiJWMZ3IwA64/+vTrK0+zLdAElAxKg9uKzoYNYdtqV0y6uMVSO1mUIoINatWIysZf5cggsB9e1b0SYhCnqBisDw7Ndanm4njEKr8qIp9+tdEcr6c12p3PKrS1sKucnvRjPJ4Oeg7UuSp9M+tIeck8Y9ao42wx09PakHLYoGS3WntyDj0oFYG4zikzzgjFIGI7dO9G70PPvQUNOc46ilbk5HWkU8HGMfSlHuKAQ0/KR6io54VnUK4Dd+alYg4B/CkyOe+O1ADFWONAirjIxgVElqiSlwmCeOtSkjjPOaCTt4yeaAGMCwB6GlOQygCnDjOf1ppIUZ5zQA3PbHTqKaScYyce1OJ2g+/amuSmMcj3oAVAANvUetNwF/wB4dqM85Pr92kPHHP1oBiEMeoppOBzyadxyabzng8elO4DRncSOlLgUHjp3H50nDdBk59KYCMwA2g1G6CQ/N0xUijBJP0oOBiquBGIxGFP8I/CgHPI6Hr70ScgdcUh4Xpke9SAfxc/mKaDkH09aGOfXikZto4yaAEJyxYZxQSoxknj2zT+o46dqZ5YzjIP9KAFBxkNk+lMwTn1ApTwcUbtvIxjtQAgGcfyppJ69McU88DuKZjB4HSgBCOM87aYTkcfnUlRjbnHIpNkjGwo9c0UMpGBnJopXKMBc7QR2qTIb7o5PWoQxx1HHapkCg468ce9QJMcqZpwGNxUAU1cKCP4etODEA4HarGBG3396ep3DGSQBxUSHOM8DvUi/L04BoAQjGf4fanjIBGc+1IAMkcc85NLgblI59felcB3QAcil4PekJG45BwB0zSls8YGKYmAJ3c4z696cp3E7OcU0KWfOc04EBuDge1AIMHOc/l2qSFVWUMQsikbXVhkOvcHNMX73PIpxb5icZB7VUZNalp2OC8WfD+WC6e+0ZfMtCpZ7ZSxmjPX5RzuH059jXNW2otDIInDFgcehFexxs0bLgZIOQayPFXhzStYsrq+mVLG8iRpGuYVA8wKv8Y6N069eOtenSxV/dke5hsc9IVfvOQttQBIBJC9OR1rSg1YKwUPjjjNcRBbak+j2mprbzGxnDFJAnGAcc+ntnqOlMh1FXiUq5IODn2613pp6o9n2cKmqZ3/9os3ViRVebUTnls9TyeK4/wDtWR0x5h9DjvVq1t9R1PmC1muieAsa5Of8+tVawlShHVs0rzUc/ddRg/Tiuf1C/LmQh8gDGMV1+m/CDxFqckRuEjsoAfnaR/mxx0Hvz6V22j+ANB8MN5jr9sugOXkO5QfpjHpWc6kYIxlj8PR0i7vyPNvDHw71PxWyySpJZ2eMGd12jH+yD3x+Feu6bY2PhmwSy0xBGigbmHVzjGSfWpZ7t5Fxu2r2C9KqhcrnPToDXm1cQ5aI+fxeNq4p2louw8sSSSM/1oAPrkUg9Oc0D5jzzXC2eeOySfXFKvXGMc00YxilB688D2qQHHjAzTguOTkEdKYeOnanRnOS3SqAdgdR0pR93BHvwKQYwetKSOefyoLFIG7I60uTk03gjrzQrYHX8KAHADv1pynqOfamZ64Bpd3GO4qQHY/KnDlckfNimDp15pwGBgYoAUAnmnZ4HPPvSYApM8jOfwpoB27Oe9AbjHIpNpJ64FBPy0wH7j3OQaDwMjGaaOhp3HHGaq4rAeB6UuRTd3XvmjIAxjmpGO6ClB/H60h5HegE4HAzQApLFQOg7ZoxjjAxRS4Axg0EDgwwCcEZpeA2QcCmlhjBGKEIKkHkjpQWOPJJ4pRz0pi8ClBwRVINhwGCKAMEZbB9hSrjjJOM0j4aSpJe47HB9BSE4HHHpijGzPIz70bTxk9e1BQ9SGH9CKWRUmiKOFZSMHdzUbZA5HHTmnICAeBj1NK1wTtqeN+MvDU2g6lI682kpyjDt7Vl2twrrkHgV7bq+lwaxZvbTxhkcfiD614xrmhzeHdQMMqkxscxv2YV8TmmX+ybqw2Z9fgMWq0eSW6LVrKGIGc571fjOMA1h20+cHoAOK0Y5MrnPPbNfIVYdT0Zo1YyDgdCOuKkI6d6qQzAkY/KrCN17Yrhb6HK1Ym8r2zUogHfGRVcSAYGPwqdJQwx3qUZNsVoQExjk+lM8j5hu7Dg1OkgwM54pCwznrQ3Yz5mVGtRnIAyefeozY5OcAfWr25T25pSFY8E81N2y1NlH7Gq8MAOOfemvaKq7UAX6d6vbQc5+92NRTHBzxk9SKpNlqTM6W0ADDaOnesyaIAnONv0rYuHyC27k8e1X/CPh86pqKzTKfs0R3HPQn0r3MvoVMTUUIouddUoOTOr8CaGNJ0xZpBtmlGT7Cuk4PGajLAEADC9BSqcEgnjNfqlOkqUFCPQ+LrVXVm5y6j854z+lA5GAKaMAnPPGaX7p7j6VpuYEgBBHPSkJz2pmRjrRnaemearYBSeOg+tGCe3vTe+RkinZOeaAFQ47ZqG5k2RsfbsKlzkj6UhQMCSMg0AfBv7TQe8+JjLdK5sowpQAdfU+/avNtAWzvdUlmjt90cRCLHKvUn+LB/zzX3/AOLvhjY+IpJJJYY2VxyGUE15/wCF/wBnDw5beKzrUtnLK8IIS1dz5BkJU7yvdht45wMk4zgjzp4dyldHz+Iy11KvtIvc+QruW5tb+bToreWd55lC21ujPIzdgqgEn1+gPpXvWm2l1pWn2tnfEmRY1TzeobAx7c19D2ngW0llZZNOghA4VljAYfjjNYPibwEjnY8YEJ6Me1eVisuclzR3PpcrisHdN6M+Xtc+Fl3Prz3mnagllbSktLtU7ueuOfX/AD6ep/A7xS3gPxcfD9xdO+nXtsJSZOSJwSu8/UEA9uBxWT4uaTw1ePDYxTXyrnckSF1H0rC8NxXWveIbXXFspYLaOB4CJQNwbcD2z6V49Cc6FTTdHuRhQm3y9T2rxP4n8U6ezxzXLxwSHMckaqARnsyge3vXK2Flq/im/ihMzyzSMSDPJgE/U8V3vgnXrK+017HVkWWJACgkU4OB0+tad/cW099HPaWosra3QbW8rA49hXsqg8Racpv0OhVFSvCMfmbPgPwre+F7R1urgTs20iOMkhPXtWzdalDdedBbNuLnaxH8J71k2vxC/tG0SK2tXM5XDMUwue+O9aulaeIwZJOJW5Oa+iilGKhHY8Oc225T3LtjAtrAsajAHpVvI6Z5qPkkc89qkA2jIFCOaTu7iYVm9SO9ABB9RTgQOcc0EhuKZmN6Ec8UuST2+tB446Y7UinLHOQKCgJAPv7U1sDmnA9/Wmnp2oBiZOO/NLg4PXpSN1yTgD0pQQq84HpQAmRtB447UmeR+pob5x6AU0MT3yPSgBcNk0mDtxnGKN/JBPIoJz35oAQ5z3puT9D9KUvn6jtUZGcnrTQCsd3JHHUYpCSM4OVz0pd3t1pMj8T6ikAFduMNyefrSMcHnH4UjEk4xRnOP50AIRmhuQTx9KQ8EjPfFG05PHNADeDTQpHXtS556E0ZIyarYBCCMc8ZprrupeoyfxFJn3+hpIBMZxn1prN83y5pSePSm7sHmrYDefxpSflPrS9+nNJu6j345qSmNzuY9eO9HQgD9KQHaCCMGhcA5OT9RQiQYnkA8+tNJzjjPYUvIJOOM8UYIP3QQPWgA3DG3r+FNOemcZpSoz16etJv25yODQA3GXIPGO9MYckelP3KF4yc00kY/wAaTQERPpwKKH+uOe9FFiTAUZIB+vvUuMuOOgpijuTnrT1AZsg98fpUJAPPUngg0gJPGKRVBXGSDTiwY4PBqhocTx7Z9KchJBGcAcc9qZyeOh96VSR7t61AxyZJ4GfapFwZM/nTCuMdvbNIFPqcd/SrFckb06+9Oxjnv+opBgKB270vVeM7s0BuAJGOaXp09OlIMjg8ClA680DHZOO9IvGepoBwTmlBxgk89OaAHjJ56D1rhPi3q89voMNhp5Vr3UZ1tkRjj5WOGJORwMjPOTnjnArulYAAkjr0rzmTUtH1L4w2/wDaGoW1rb6LB5sYuJVjVpm242kkAkBuR647inT3OilBt3PY9D0m30jQLKwWFRFBCkQQjjAAHOfzqjd+BPDt1L58mj2hkBLb/KGA3c+x961bLUrS/wAiK7jkyOFjYN+NWSAy8Hj0r0VVstAjOcZXTaPKvhRaWrT+L/Ns4xHa61PDCsiglUGAF6cDIOBzxzXfpq0ibkhVIF9EUZrg/hQRK/jzazOY9euEJH3S3BOOT64I9RXW9x13dwetYTqyfUdacpS94lluppzullZuehqMSbgATzTeRx3zSqMHBHFc7k2cwuT3/SlXg0u0npyKQYI4pALk9D2704YJ9MUwDJz1pSOBxzQA4HBOeaQnrjijqfoKX3oAXPfoKVTyfSkPHTpSqSP8KAHAH8DRkHjFIOGz1p2B1HHtSRYu35aRV/GlwVOaRm285pisO6YBHFLjPfNIOV/vUDjNAx4OOgzQWO739KbnH9TS4NSFxwOenH1py57HioycZ5NPX7owaoBeQCPTtQO1APUgUue/XFSAo4JoGCTj9KarZHQge9KOQBQApGO/PtRgY55pWOSfYUi4wODVAG48YpQc8e2aXB78ClK5FAB7d/ejv60hOKX+EknFAuo4jPrRwBwDmkOe30pV7jOKAY4nox/I0g5UnPPoKaMkdeB2o4xnk+2KCR6kKrEnGeKVcFie1MxuPy596cmQfr2oAVWO08/l0pRkngnj2pgyM55z6mnj5Qc8nvigscCSOR+dIGIIHQe5pOCck4HtSkEgH+VAADk5UZrP1/QrfX7JoZU/3WHVTV/BHrjpQpxnJIGe9ZzgqkXGWzLpzcJKUd0eIanpc2h6hJaygjHQ/wB4dqdazsUAH5V6r4o8OQ69YFSNsy8pJjkGvJLm2l0q7kgkXDocHjrXwOZ4CVCXNFe6z7DCYlYiOu5qwykdjmrcbbh14rJgnyB257GrkUmF5NfKzhY6ZIvghsA84pwJAquuBjHUjNSBwM/z9K5uU52iyshBHPHUEVJ5h5wdx7iqm4Db/Sl8z5epAzTUTOxaLnn0ppn2nBPSqr3G0Dg/nUE1yFYfN15HtRyPoUoF9p93vz1qvPchRjofrWZPqRUEA7j1zWz4Z8Lz68TcXRaGzB+jP9K9jB4CpipKMEKpKNGPNJiaHpcuu3ezlYVILv1wP/r16ZbQRWVvHBCgSNeOB1qO0s7eyhWC2jWOMcnA6/WrDNgcL+FfpOAwMMFT5Vq3uz5rE4l15eQ4HOc9fpQpBUAcegpMng8jPanYwMmvTPOY/r1/OkBI7/jTd3HT/wCtRtLcehoAdgFutO6Y4GM8U0Jkg9h1FLzjOOaAFHB54zTWJJx2pcfLzikDc9+KAHDp/jRyp64yOtJu29R19aXgkZI5oAQnj6+tIqkAkfLQq7eSSfxpxPoeKAQijncfmP1qC8tVvLWWJ/41Kk46VZODTgoK4qGrjex5JffDq9guLowLttCCzTkcYxzV7QPDK2/hy3gjhjlKZ3hAMg5rsvGFzPB4duordTvcgHHZep/QVyfhzV3i8T2tvH80csZDj6c5rzXRhTnaK3IhUcZaDYvDxifItsHP92tO10KecAOpSPqd3euxZQT0IPr6Um1d2Mceld0aaidbrSa3M7TtFt7EAqgLHuRWjtwcDjHOaXGBnrilXr9K02MW2wUA5OcUoYjimqccc4px5OKYhQRycmkJx+NG3bzSDpnt1OaCRScgGjILAg4xSDoR1pOin64oGhx5575zTWA3DNIq5UZPFGAPqenNAxxzu9aZnLY/OjOc4HOelGM9yKAEb5VG0cZpCuDgHHFKxIIGOD3pCM96BWEPzA9hSK2SR0Hb3oyVJycikJHrx9Kqwg5bHOKPQYoxxnoPamkDAz0HrUlCsx59Ka20r3yOmaD1xk0zABHJ60AOJxyPpzTSxGCDmkILnAB+lBG0A9+1UAHOM4zkU3rwevrQxJA+lAIIxVgNzjjJFIVPXuRSjAGMcYpMYIGeKgsA3bHak7D0pOQcUmTuwe3c0EA5wCR+lMZjx/KncqxBFIrc4PIoAbxj1A6Gjad/HK0m3nrwDS5C8jjHGKADkknFIx+YZ5oI3gnNJkHrQAZIP+z600t/tHjoKUnHH86QgDtgUJABG4cc0zlSOAPwp5YgEAHHSg/N2qwGsmEyOc1E4ycgZp8jAAAc5PFNKkjHT61AtxuATj7tFNbp1zRQIwl6g9CaeOSB0bpUcQwgH3QP0qRAOFzljnk1mgQu1kVjyGFOC7sEDk00uWPJoUFeRxmkUTKCxz60gJDc9RUYPB9PWpUO3GeeOtAC78+uaVWwpzSDAIYngdqkAUn09qsW4m7PQc09eOOcDtTGwSOeKGO3H8Xb6UrjH52/7VOyMc54/SmADrinAfSmApTB/wBnrmjgtzj6U3nODyOxp+3HI4P60AUdW0q81e2+z2MixTt90MQA/tntXjGmfDSfxpq9zeT3baaLG5ktmVIlMpljcq3JOOCP079a90IOwkkA9RjqK878WeI/EGlXyyaNYx3wlkb7Uvll3RsZ37QQWU88joc54xRoepg5q/KzzL4n3Bt9bbw/Cj3M8LIwm+6VGNw57dB09qtSeN7fwpLYQ2Wr6/FfxgecseoM8R/2ChIU8ng7fbNYXizVpLLV5y8hudXvCfNuEQsoK4XYOpyBgfRfajSNDg8OgatqwV54zuQSDnOO3vyaOV7o+jjhqTp2selp48u/hrpVlq1hZTarba3dtNqEGoFYpFuHUtlHTcAMArtKnOAQRzn0Xw/4zs/EgEkMElqSFJimxuQnscEg855BrndB1fT/AB94et7D7LKDchWMUycDaQwYfQjI+grqdP8ACVnoMrpb73LYLOx54HT/AD61XQ+dxUYR06mupC7s+tKvI5x9aZk8Dtin8Z/wqTyhVfjB4pVA6D71J0HbHrQMbhzk+goLHYA9/agD/JpMjdwPzpSenpVAKy5zx+VB4z7UE5pCMHvSuQOJxTlwc+1MXGKd0P8AhQykPIAx/KmhcnBxS/xCjaBznr1pgxwA29vqaCQDx1pAecZxntS8jnuaBgueepPrThn8KaCW749qXPOcHFADgvJyRRtPrn8aTdS5yDQPoGPTrSj0NC+2AaAcDFAhx4/wpVAIxjANNHPalDYzzSsA7bj3oBAzTVYk88inN06UwHbxz/OkOSOPzpOpz2NOXjpUgKvTnmlbge1IeCeaTIzwKoBV5I9KXp0I+lNwMcZz70vXpgGgBw5z8ufrTeaM5wKA2TjvQJjxzk8c0gJVuDj3pMkClByuaCRykDOfzoJJXr+VNADAjvSgY74NBY4AE9aFb5hjvxigHAOf5U0HBB/Oggc6jPt7U7O1cdAOtN3EtkH2zSg8ZyPoaAE3cnuDTiMjPPpikyQSBg+wpWIwOeAMCgrYAevANcF8UNIH2NNQiA8xG2vjuDXek5Iz0PFU9a01dW0y4tmPEiFR7HHWuXE0lWpOD6nZhqzpVFLoeIQXg3AY5zV2G6wc9896wtT02+8O3hhuomQZyrAHBH16UyHUc53H5u4FfndfByg2pI+7jyzjzR1OtS5wRg9s1OJiCM9e+K5y31Bdq5c/WrKagAeH4+teZLDu+iMZUzdWTIPpnpTnm2sc/d7gVjpqALDkgfnQ99yRu/M1HsiPZl2ecLwDx+lZ89zvwijcTwMVWlv+AMjjnAru/h54WWeMapdpuB/1KH/0KvYwOAeIqKPQxr1I4eHPIXwf4ELbb7UlzxujhP6E/wCFd8EUKMAADgIowBSsSDjovYUK5JGWBz6V+iYfD08NBQgj4+viJ15XkKhyx9x2qQEcfpmoVOc461LHggYroZyi5CsPWgHdkdfrSc45wSKATn36e9UiRwH9005D3NRouCecGn9Opz9BUgPPzEnIFNx+lBbHTJI9KcGyOpoGxMZ6c85pTk9aapxnGMep70g5GD9aBjwMdPyNOwOppikcDqKXoCPXvQJCtgnijHIzjmkByRzxikDZoGOMgU8037bHGu5jx64qvOrdea5jxZqraZYsyn2NZTdlcdrnT6VrFpr11eWPkFhAAGdhw2RjFVh4UsND1AXdtB+8YbS7HJVfQVzXgD7Q11JqiTK1m6ZZM/MW6EV10fiGLU2dVhdChxvJBBFKE4SXvbnM9JFvfvGBjHWmgcVEmQQCcE8jmpCAM85rY2QjLk8Gn5AGMUg6n164pc7sE4684pMoRuo70qsdvIwaTAI/zxQQRSAUtu7Um7HbPHrQgX1zigjA4JoJsGBjI7dKTBK4PGPegkemKUc85oARh8vYn0FIeTkjNB5GP5UD0znnmgoQqDnoKM9jxRgFeuBmkY8dcGgAVsg8fnQp3ZBGKDwOMdeaaTzn0oAUnP4U0njA49DSAZJG4imtnOQT+NAWHcqeoYelNbgZzkUhJIBOfcd6AOTxtNArCpzuPTP6Ug4GMA++aQSgdMk9s0g56t0p2GIDtOT+NIeV7AUvfOeKRhuBpBcQ88H07UigE47etKCQCPw5FM7f41SATIHFKBk5waGPrxTTnnPA/WgAYj684pMcnj8aGJI680Z2igdhDzz+opmNrCnk5bjt1prDkmqRQ0Dmm9TnHQ0o9qByQBipZAdMnGKQ9QeM9hS5IyD+dIOvUk+vpQAHnqD6UmCFAAH40pBXnOc0xunIqogAfB6YBpQ2BjAwTTF5JA5x7UpPOfWmAmO2QPxpjnPU8U5mAJ5z6VGQSR3/AKVDARjnp0ookOV54OO1FK47o5+Nf4sdKlB5J4qIHAwMn0FSIOcv29D0rMgcCFz+fNKcbu+KQEgEHjnpSgbevGe9BQ/cOw464p688fzqFFyeOT7VJjc3XketO4ATlc46+lSZOzHIOKj27mK4x6c09fujnJ6GqAcBkZH8qAuc88ZpVGCcmkxk57UAB4cdxjpTxn0oB2gAHpRwp5JwaAFU4PrSjqc5oBwOBx6UuM59PpUAKSduCenasvUdBju5kuIpDBOpyHTrmtQc/L1HenN6dBTuUpOL0MOPwXodxK819oljLdyNvkuYUMLyuervtOGc/wB4jPFZ2qfB/wAOa7cxTXZvRHCcrArrsY5H3vlz27GutLEgc4xTlZgDk5OarmNo4ipHaTIdG0bTPDVuI7CDawGN7HJ/OrJcsd3Vu9MAzwRjNOwMjAPPem2ZSk5O7FU/L9aXAboefemYyT3x0xTgMAeue9IgcDThjGeM008c/wAqKoseDu7c+9IRzS9VyKbjvQA4e9O+vJpoRs9aVSMnnv1oJQoGOKXIyKTn60u3p6YoKHgjPH60N1xnNIvTnikOAT60AKMDqPxpVPOMUmSRgYGKAKCBynjqc44oJAA7D2pvQg5FPBPQ/maCwDYwAOtGDgfrQuTyO9KOe+aAFHSlAzwDTeOf8KXB45x6GgBaXg9zSehByKX68LQPcAecjtT8/KCeab1BH6Uo3BeRgUCAEkY/yacrc56e1R4xxzSq3PTGO9AEp/KkBxnikySev1pGb3oQChsHPb1NHJ5OaOn/AOulHJ68+poAXP6Ckxg+9BIB96UnBJH60ABIOe1KG4AHWkHHvT8ADng0ANGAfXHWnA5JIOTSA4zmgk4BNArjzkenNJgg+tKSSeRScc80DFzzjHOOTSDhelB6HFGCfT60ECgY5HWlUkkBsdaaF+binJ97p+NAA3Xjt2pFY4GTgZ/OlHtzgUoUPk9+cUAQXul2t/GVuYI5QBz5ig8V8w+OtTV/E3ii701VtdG8P3llp9yn96SWRQxHX++Bj6V9Pahdx6fYTzyttjijLuxOAFAySfTivAdO0OW4/Z08U65NABeaw02vSqG+824TYJPGMqevGD6DFZujCrpNXPUw9epS+Fnpr/B3Tz80F1PEf4cndWdP8IbmNiYL5Xb0dcfrXoHhi7/tHw9plyrZWa1ikHP95Aa0yoYgk5z2qJZdh5bwG8wxEH8Vzxe5+G2uwNhFjlHqHxis+XwXr6kkWLk59Qa91AHbpz0pdyiItnnGeO1cksmw71SOmGbVtmkfMu/y/Glj4dvJBBqFyVAjY4ODzn9K+kLS0isbKC2hG2OFAowPQV8z6vHJe3Wq+PI5I1J8VQwRTck/Z4iICMA9S2Bxj7vsQfp0kleepHcV1UMHTwy9wwxuJliFHyGcscnpSNhSOcf1oV9tA+YHb0POa6zyBVJHzAdfWnh8YA4700OTnJxgdKNxxg9e2KgkdkA+meoo2lsHd70bfQ809BjoePT0oAOvJz74FKHz8uCD700MWPPGDTgDwD+lACjBY+lKP7xzSMORj86UHLEdvSgEGcDPanHAwaGA700dgefegbHY49KD8q4H5UYz15WgkDgUDFUEjt+FK7cGgHjk4pCcDk80EkMrYXJNcX44tWuNOnbnCrnaDXZzw7lAx0rE8Q2u7T5YycZFZzV0axPIvC2s3EUzWCTOoU7lVT94k8/X8a7jQ7u5tNZjgDmVLkj5SehrzqSyudF8QRXUUZdopQygDhueleq2HhW6ur+y1VWENsv7wAn5s+mK85UpuV0ZVqet0dm0TBVOOR+dOIJA7GkLE9W5p2ccE/nXpq4LYM4BGOnGaQ4z7elIxw3U00HLHtTRRIp600sOB3oOGXr05pVbnPHShgLn5BxkGjJHFJ0X39u1LkKODxTATOeMc0Dp15pv3hj8Tg04AEkg8/WluAA/MRzx60hPzZyfpQ+GXjoaQEZzz/jSAAeMc/U0n3j2OKXJYdc0m44PI5NACLgjI4BpCOfX2FKQV6dPQ0pGCM9fU0AMJw2fbrQ2SO3PpQWO0AcccikHPBbBxQAm3jr36HtTW46jDCnEg5JPQ9jmmk/jmgBuPm6bTSEdRzn1pQAM56+mKQYAGelUAhIx7+lNPJHNOBwT3xTc8VVgA4yf6Uh6DigHjt0pCSBUgKRwT2pFb14xxmlKgAEZpMDA46etACcgCmHBzmnn2596Y2GyT2oLAkAEY/Gmk9CaG7HvS88e5oIIycdqXoSD3pSvPBoYZ4PWgsQgY9z6UgYnGKDjdgdumaF4zkj2oAbjBwTyfSlJG7aOwpDtz6Ugyeh496EQK7YJIHHcU1hvXPpS5Iz+VNDEHgjPar3AjIA4/Kl7DmjPJ45P60nOCAPypMVhpLABmXk0U4nHc49KKiwWOei7Bgc8YPWn+Wucjn0BpqrjnH5UmWBBBPFZiSJCu7rkAflSjggnOOtKDkckA+lDNkDjj34oKHoQEPr2xQJPlIP54o5ViD0A7UYfqRgA8UAO78j86chCHHYfpSH5jjoPrSfT7vrQAvC+pzT8b1BGaQtlsdKBkA8GrAeFCE88+lKQD2pN5YAnFL1Ocj6UAO4PB7e1ODYwO3eo8hj7jqKdt4yelTYBztnkDtjFL355pmQRx+NOOTjHIosAoUAcjr2p/v6+opo6GnZ3DGaEAKSCTwSKUfMQOhPcUmwg5bGPfvTshe236VQCspBPY05QMetNPTr/APXpScYyegoAfnHbmm4x/jSjGTk4pFIPamhsVcA9DS55PHI9aTHfsaOM5piHl800A5POBRxnjjFKORmgB3IH1pwB6AdPSm96AxAwDmlcscBnvkehoPt3pEOcCnLhj6D+dMBFBBz6U7sfpSYweRgUMSCOR+FBAZG0fyFPBOAcDGKYFLDgEU/b1HSgpADjJxxR9zkdc0ABgc5FKAP1oGKWyBxxR3yOOKYM7uevTFOIz1PHtUgKSAuaXPA7UmcEnGRSAnABp3AcBg55ooJx70hO4EDoKYEgOOTz6e1IWz7ZpoJBOD/hSZAxk/SlcCVctnmhelIMAnHIpTnp2oQCsBScZzS8n8aBnpTAdgY6Gg8DNIODnJpCc8AcUAPPKj5aMetJ0PJ/Clzk/wCNAWFAGMnilOCoUUgwRmgHBx/WrExwGAaDj15FNI+b696XgkjoKgkdwOenHNJ91uOnpTR059aUMT9aAHDGT+X0pCNpyO1IVIJPQjsaidiATn86ALCOoBznkd+1c9qPxP8ACeh3EkF7rtjbTRHa6PKDsPocdDyPzq/cTPtZQeSCBXwv+0V4eufD/iu+yhjhuJXuonXPJZiW/VjWM5cp5WYYuWEpe0irn1L8WfiXoWtfD/VtP0TVLa91LU1GnwQxONwaUhC2Ovyhi2R6cV3Wo+E4YPhpL4eWPNsNKNjt7FRD5YBz7Yr8w9P1C4ivkkheYSLgrsyGHPYjpX3j8B/jLq3jHRJtN1WxvGu7ONSdQukCByeMHPJOQTnHIz04FV7enCN5MwyzNnjXyyjZo7j4G6kdb+E3ha8lK75bFAwXopX5SP8Ax3H4V24kVzgMrZ4OPWvkH4p+KtW+Bfh2w0rRb54dNjMgtYom+ZMkE5PU9eMmu2/ZT+J0OuaJLod7df6XFIXiMrZLBjnAP1Lf5Nb0sRCorp6HbPGQeI9hbU+i2XB6E5rmPiLrw8M+C9a1MKWe3tJZFUfxMFO0dR1OB1HWt661m0tcIZBI4OCFIOK8s+PEcviT/hEfD1o8YGpavC9wrLuDwJksOOh3GM59vTINRxNGTcVJXR6sKbWtjn/E/g9tA/ZgFtCCbu2tYdQLIoUmUSrOeBgckEH617Hod4uoaBpt2hJSe2jkHGOCoNVPHkVnceD9Qsbgx7J7Z4gh5H3cDiuT+FPjvTJvB2habeX0a6rDapFKj5GXAwcEj2qXWpuXKpK4qk1GOp6Cvy4BBp4O3Ix14xQGWQLtII9RzSDqSTmmzFO+o4nGO570oVun6UgOe/tTjhF5Jb61LGxVPX29O9KjgKfrnpimp+neg9c44qSSRSCTgYb3pQQMDuaYewzz9aDhuD27+tADweAOvNOGOR396aF2qBjPtShcMT3oAdx9aQOM88e1HG3nHrxSHgcYA9aCh/XuaQDB69aQYU8Z9M0uc9MZ6ZoAOMng+uaUnPXv2pMkEjFI2O+KBXFPQkfXmqt1aLdKehU1NICVIGCaWJdiAdqVik7HK3Phf9+CFDAsCeOldVbQ+TbiMdh0pzLnJB4p3T29qLJA5XGsMk8cjrRjgnt0pQPb86D0GBx3piEYccflTWUAg9Pen4HGDSA5zzSuAmD0FA+Zf05FAI5YcUHJIJxnuaYBwDgA8U44I6U1hnpg0ZP0HTHrQA7aOuOfegnaOmKQkZ4498UcHOe/akwG4JAXkjpmgjtz9aUjtzimfMpI6imA4EPz1pMAEE8k0pIA44+lIuW64OPQ8VICZx2x1pCQQM9uMU7aAuOlGcHJ5HvQA08qGwQPWm8bslckU4kNjA6+lMIz1IApoBFAB4xj0pOc8DmlYZHYn2pGICjpn1pgGduS3JP6U08cEc+1AAK8YyaQjJwSOKAEzjg96Og4A/DvSYzz2oPHoaAA/MaAuD6GkD8kHrTQwagBScE8cUnQk5496DzQWznFBYg+XrxTGYKckmn4AHpUR4YDrQA7OSACc+opm3Bx2z3p33hwMGmk4BzkgH0oFoBzzzijIwaGOBg9D60hHzdsCgVxCCB2NBGPTPtQenHIo/i4HtQIF2gfNz2xSErgEdaBnJ44PUmh+f8A9VAAetMyCPanE9T3xSYO04oQDATu46D0prY6jjJ6U4E7v50xgB6iqYDWB49P50UYI60VmJGBGzKMHrTk44b/APVTVPORzxkmpFwSe56VmhjiVK4xmlzwTgt2FIrYJ/LNOCgZP86YCkFSewoI4OMH3HSlcBlJzx3HrQnygY6fpQA5WB4OaUHPb5TSKu4noOOKX7xA5HegAIJHsD6daeOMg9KavLjqSKX7/BHIORQA9ORjA4pwBbjoKZnjFLnnH8xVgOC7j0waVx02jgimhuvfngU4AkgZwTQA5QD37UucHA5HrTVGDS4OQMZz6UAO3D1yf5Uq8HNNzlSKUAsvqBQA9QDndj2ozhgCeMcEUgU7R2pwHzAZ4A6GgAUbTnkEUu4HBxSggnBFBxtB6YoKsAGe31+tOzxikBwhx2PelUEDmgTBSOh60KuOvP1oHWhRkn2qhCk5YjtSrzmkY46Uq4HfFADjyBSrjJ4pBz3496N3TtigA4ByacCBnGfao85HTp608HAxjPPrQNDs5xSH5skDGeKM9+maXJGM9+eaA3FDcHn8DTgBtBJ61HgYwQMnpSqcD3pMaHtymByaTOD1NKjZyMU09cDn0NIY7I7gUucmmYxg55FOXA6n8DVALj1J/KlyMcU0HnjpSk8dfzoAFNL16cUgOKPX37UDsOyCT2+lNYgY701vl5HPNOU5FSIeD35owCfbNAPYcfjTgADgYJ9aaAOhx29aUHApuTvCjpTg3YdaYC/X8aDwvFFITigB2Qe1APtxjFNyfr9KcBnFABwT64o/lS5xxjigsOlACjHfrSg56U3O7rxS8npmgWwbuORzSqQW4GeKRRz1wKeoIXnGBVgxr571FLtx0qRjn/A1FKrbcYzQSUdSfy4CVIBAr5E/aj8b6NIz6VPI02pR5+aIrm344znvz0weM59/rq8g3QsDnkc18ffHj4GQ6v4iutXgklt7mRizqPmilPZueVYAYwuB1yCea55pPc8nMqNSvRdOkrtnkfwV17SdP+JGk3N+A9vFMCSwDAN/C2Dx8pwR9K+5YtVtoELQBFV+fkGM+/FfmPp2pRHVzavIbfy5/JkZgUK4OCe+K+5NP8U2kWn26WssawFVWJEcFQuMAD/PNfCcRRqQ5HSudvD2W1MPTkq0LEPxl8FQ/EWG3El3Jb/ZCzxqmCHYjoeM9h0rxf4aJeeE9bvIJ3ImtWaFpE+6WVsN9OQa9I8Z+J9QsxZrZkKbify3YgHYu1jnn6VDo9iL6RsIoBJZ2x94nqa83AYzEUqPJPVM+mjkuHq4mOIekkeo+BvFFtqWmGWK5Es24+Yd2eR/kVoT68TqsFwxLSw58pyOV9celeY2oPh27nitSI1fBwOmepNb9vqLRxiSbknrkV5coVFVc4vc+keHilsegXWrHULXMkrNx3Oa8t8RmC+8R6fo9gEXUbncUQkLnnuTVP4hePL7wvoQvrKCOaKJwZg2R8p4/DkivCNb8faj4y8Uafd2kSrcghIEjPzMc9TnvmvbyXA4l4pV2/dW58Fn9WnBexj8R+jngjRbjw94VsLK9uDdXkaDzn6gH0GewrWJBY9/euB+Cl34gufAVmviWGeDUoRsKzrhyuARn3GcH6V3mcnk1+nHHQ1gh6HI5z1pQeQTUeSB0OKeDgdODQdA4YDHuPenkgEYOT0+lRhueefajBxyMYoAeevAFKG28nnNMXj0J+lOB+Y56fSgB5O75Vz+FOJHA7gU0EdByec5pAx5zjPTAqAHIwbPU8U4ICAD/OmAnIHTjNOzkjB/KgkfkN/hSAhTn1NIvbHSgkFRjtSZQrYx05pcYwe3pTSwUD1J4pwIweDnrTAhZt0m3GB7VNj5cDI96j6t059xUgIoAOgODnFHofSmsduCOnrmnbgVAPTsKAEBJb2x1o4PB/KlxgdelNbqSMZqRWFxjnHJ60E7ATk+pzSBjgikJ6Ajp707DG5XcTjIPanj5UA6U0ZG72NKFIHv6YxRcAVhkjvSg55z065pOhGB+NO5/D2pgNBz0HHtSAZJweM96FyCew+lKTk8frUgKD+dIwznr+FIc568dKXGB/8AXpoBmQCcjketC5HYfQUfKR347mgtgngYAoYC/wARJGCKaDgnOcGl3ZHXmkOVyc896QDQfmJ96HcZGelGCAQe/Y0HAHI+h71WwDdw6Dp2ppI4weTTwQVye3YU1hkZAHFUgEPI9xzSMvTj8KVstzjjvSFj71ICH8QM03PU4zTgc/WmDIOMdaAFOB7U1QF7cmnMRkUh75HIoLA4JBFNcBcEnAoySRx9aGYZ/rQAjkgcUjcAUhJzjqPajtk0ANLKF4Jz7UMwOAKRuvA4pOuR056iqsQBOBx2pAQcj1FB7H060Z2txjFMBMHvgZNKuB7Ck5OOuO9OYgY9+KhgISMAE0gbC9MHHekagEdBk+3pVIBpyCecH3pCecH9KkYhyecCmlueOtMCIMAemKOpz26CnYIJPQ96aQD2pMBrNgHnmimyDBGOfeisybmChDD68805SAw9+tMC7Scckdaeozg96zsUOC7RnOTnpUgVST96mKeT1470ocDGCQP5UwH43OeMn070fdPbPXikDfMcfSnKoCgnGCO9ADue3INL8qN168YpikADjJHSnnocD8aAHYHbOB/OkIwpx+OaFPHBHTvSqvHBxnrVgOxwMfpSn7p5/GkUgDrgetOxxwevp0oAaMlcE05cBcf0oXgAdKcBnr+YqbgH8Ocde9Kilz6cUgORyB9aeuM5xgeoqgE6Ad/UU/DKR6elIH2/KDxmndhg5z1FTcBVO4Fh+VGcHOOAcUA7Qf04oPuenYU0Uh2AM/1NOznjHFR5OM5zzSh27Uxjivrz6UKPTj1o3dRnNJnmgCQYXjqPU0gwB3pA/PHA9KXIyR2HegAU80u3nqKQEA46UHPQU7kC7gCAaeRjtz70w4UZx1p3qeg60ykBGBnqfSlADD0pC3fpTyQADnPtQPQaQdnI6UuegpGbJ6UuO+OvvQQJx3pxPGM4+lNOfSlDfpwc0AOyD6k+ppV4xjpSLjn2peC3PX1pWLFBC9Rz60p+Zgf8ik5wfWnZH40gEPBOBijjjvS/wgGm449KdyxQc5Azx60ufmGaRWHNGTkimRcdkYOaQAD/AAoTLYB70Nx/9agNxVGc4p5+T60wE5A6CnADJY0ALzn0oIyf5U3PBGOaUdfc1SAfnJJ60cHikA4oOM5zxTAU+9KQMimk5pckUmAuMn2HajJozk8UHmpAXJ68ZHel78k/lTe3HT0oB45PNADlIwQTRwQc5/CmoDzjAqTPXI465qwFP3eOKjY496UMf/10de2KgCnfb3gYL3GOa828S6PdM8jNGZIzntXqEgP4VlatbmS1kGCBg4qJIS0dz8tfjn4W/wCEU+JOpRIpjhvFW4jIQqoJGCo7E5Uk46ZFbHhDWrv/AIRIvbXEwntc7JBjKsOQR9K9p/at+GbeJ9I/tC1Tbf2BaWPA5I43L68gfmBXz/8ADR3kW8tDwkiCQZGCvYj+VefVgp+7JH09CpzQNJfjXqniHVNPjmt0KWzZbyFYeYehzyf09a9V1f46aJ4N0eYRQTXWq7RsgRAAGYcbiT0HXjmvnS2hk0bxhNAYwp844PbBzTvHcch1yORiCrqMgckH1zXnTwVGfQ3pzlGR9OeDfiBZ3ejWmoa1dxW80o3yFmAXJGeKS5+LGn61PM1mCbC3YoJcj94f7w56YrwvxdF5fgrTyj4KhTx7j/69Pjuf7I8BgMcTzKRt9SR61y/2ZSO51nY9b1nxXa+NvD91ZWcjlJMI0inIHOcfXIrD+CXg9rT46+GtMui6GG5WbayYZti+bgZ74Un8K1/2dIrPTrCJr+OKWO4LN+9/h6YI/Kvq34beFdF1HVF8U2tvbyzNGYUvFQFz83zLn2xj867cG3Qq+yitD5rHU6c6ntJLU9UhVY4QM9R1NPUhR0xzTQwCgD6UD58Zr6Q8bYlBPSlPTPpTV74P40pIA55qwH8YyetBOTx2pOo98dKUcDrUeYDhyc8H6UYOc8mkJHI6U9jjj0oCwgPGB3/SlXOOOtJxu6/lRjoV/OgB+duM4IpwUr6gVEMknnIzT93PByKgBRhlGckigttI/wAaVeRnvUUrMi7jjHTrQFibG4jIGfWg/dOegpmSwBI2j3pxbAXpigBEJ3dckdaezY9qZGGwT6npmlTlun50AOYlueOB0pV/T+lMAPIyOKVmG3cOaABmwDxQZMkentSduOnoaaU2gdMfWgCTO0YGfU0nPXB96bkn6ZxmkJY9+ooAOGbIzj0FOOemefWmE4IGe/QVITk8Y/GgBoUNz6Gnqc59OlMyfYc0A9+ntQArttBGKA3J4PFNLc/LjJpFbIJIxUgOLAY547+9BPIP8qbzxRuwSen1oACwBx1PpQwBLA9KDkYYkcCk6L600AY+U7jkj2oI9TwOxphBVTjv1NGSvU0wHD7pPf1prNjn8KMknBGQKOTjJ+XpQAwHn6+lOHJPRRTTycA5wemaUN/dOPWi4CDPbikzwB6mjOc+vqTTV9c5FWA5V68nFIxz15xxQzZz2HpSccADFQAh4A/nSZy3fj0oY46g4NGOKCxCMnOaRj0HrSkHAFNOcH696AE49P1pCT68Uo5HSgtjJoAa2W6GkOABk496U/MeAeKRvTPtmquQNdeBxSjjGKXjb1oH3jk4HamAbs/XvimtkcHkA0Z5yMdaaemSd3tUMBTzg56+lNHJHalByBgdaUEg44PoKaQCMQ2aZuA+vvTyME9CPaozjgkcU7AI/LdRTSAoO45HtUgUYzmowcNkcnpQxMjfOM44FFOOG4PeiosJo53GW68etSqAdvOR0pm7Hbv39KccnHYe1ZlDgvGPTvT9q4Of/rUIRj+ZoLEnI60r6gOUklSRjinY5/vfTvSDJXrz7U7cEAOMY9aZXQcvLkkdqTgnjvSqQMNnrxinZA4PfpVkiFAVGDxTmXIwSf8AGkyc4X16U7IJznB6dKluwCZzznmnLwB2PpSDA4657Uo64BpAL19gaVScnPFJ91eeSKBnBzQA4gnoePSnLwowfbikwYyM9fUUfxjAI9KsBwXOT2p4YD6YpmGXk/rT5HCjHt1FQAgJz649KcWBHOCaYDkHHSnBmPGPzoAUr8h/lSKNp5pQzMMkZpMnAJqwJGXgHPU0Zz6U3dngjvTv4RkkZ6UDQpOOePxopGAJAwKPbFAbCgZyWxx60rZ6447U1SenWgkqf6U0UP4HtQ3pmhic55z3oHf9aZApHGTzntThzwOlNznvnPWhWx7mgaHelHTJ60gYd+9GfagGPLcck0KD1poOBS78AY4NBQ7Hp+VGcfWmBiOtOVgO3IpWC44c/e4HrSgYpoIyeKQE9O1IB+c5GfakYE9+nag89aQHj3qgFVTnkmnAAZHX2oBGABShQfSpHYZuxQD2HP1pxwxI+77U0ZXvVCHcnFOHAxTSQoyDmjJwMHmgB+7p9aap2k9+9Ju744zSg8mgCQEAelAIpmfShclgSTxVXAeD05zS55Pv3poODn0oBweKYDj04xSg55GKaD8xzzS9BQA4NjP0oPv0pu4kf0o5J9aAF4yf6UITnPbtQSPalzk4GfxoAUtml3c9qaRtpM5zz+dACkA+49arzQ+arKxPfirH16UjAA5qAPMPHfhhL6B1eIlXHXHSvlzxh8EdQ8PatNq2jQCVWDF7foH9foelfc99ZR3ke1xkHpXL6h4WwT8gkT0rCdPmOujXdM/NnxZ4S1i91lL2PSLmF9o8wMM8jsCOM0/xZ4Uu9S0uzlitJXuRgyRqvzAY5yB74r7+vfAWnSlvN0+PBznCDrWYPhpoiux+woPbFc7pM9BYtbnxH4h8N3l14Vskt7WWaRFQPGkZc54yMYz1q94m+HfiDV7HTtO0jS5p1UfPISqhcAAZyR6n8vpX2vH4E0pSNlohzxyua0rHwXAsmYrNVPTdt6U/ZMcsYlseJfDD4Gyizs7bUXO1IgjJCTnOOee1fU3hbQrbw3o1rp1rBHbWtvGI44Y1AVFHQAVDo2gRaeobbh+vHFbLEg8V006SjqeVWrOo9RQRuPoKVe/GB60i5wKfyoI6Cug5bjlOVA4/ClBOcZ4FNU7fTmnnueMUAP3ZBI5pP84FMGQcngVIF7k0AKCOOD0oyCMnvTAfXrmnqmQTkCgBfp6U8DIz+lRevYetOzg4HGR3qAH4PGDwaGwMndyOtIOBz6cU1hkAHv1zQBCNRh3Bd4Xnkk4rD8Q65/pMUFq+6OMhmZTwTTvFOjO1ul3DkBTiRax4IkEeerEd68HF4qopumtAud3a3K3dvHMrYDDNBcZwGBx1x3rh7QXsl15dqzqn8RB4FdPp7ybMsSSDgmu/CYh146rYDVU4X3/nSZyAD1pockA4607JHr16iu8AYngA4pcjBI5OPSk4Jzzkc/WlXhsDGO9ACZUN298etJnJHoe3alA9z6YNNAwcnjnigBQcHjPvSD5eD+lGcYB70nDAc/nRcBxIIAPWlGT35HemHrgD86QnnH40rgPbDn19qU4bk9KaDg5Apf4ARxTAFABxz+dI/IoBHGRSsd2QM0kAzfzn9RTg+4Arz9abgD3Hel/hIGMD0pgNLZYDP1pcsWHA9jSkjCnj0pWwSBnP0oAbnK4INIwB4zn0xTj2A5xSjnoP/r0ARg/w45pGByRuNLuwSTwc9KXA3EZ4oAj2cf0obgetPzhO3HGDTMYwxGQe1WAhGOM+9NU4UdsU7PXnANISPr71ACHH4UY3fWgcj1pueee1BYdwOoxS9uODSEknpSbscHmgBOhz/KkfoSfypdoDe5ppxtNACAcfhTAPz704tilzknA496AEPB700jqBTgfyPelwBVWAYcED07UgGQQOeKNuCMcCkU9c8Z4z2qSAxtAyaaWznjNOyCCew4o4QgDkHrVWAaDyD274pWGOg+btSMdjY459KQrlhzxTACTgdelM+8Rn86ceM+/YUmex/SgkTdg9c8Uxj1GMZpzkE+lNdsDI/Gk0A0j8BRSM2eTjB7UVFgMBASOal25AU0xTwSe/Y05jj2B/Ost2UOVcnr7UqkhxtGaamSxyTTuFX0+tMB+8s2e+eKcDkDPrzTUx39e1ODfNjAx7GgBQofPTIPBFOZwrjnjvTVY4YAdqCDj5gc1YEgI37t3WgAAg9qAuG4/Kjbj2P1oAeAN2Sfek6jpwaQIeMj6Uu3AI6kHrUAOTJXbnpSgHGM0m3aM8Y9u9KDhvarAdgMBk0AEn6elJzk46e9OVip6ZNQAp6Y6/jS5PB4yO1NbjtnNC4DcdaAHE+34U4BgAwJ5600kkfrk0ISARigB7EnnPzY6CjOcEdKTgtgDjrzTmO5fSrLGkYwAfzpyk4wevfNIvrzQexPp1oAcBuPtS9M8/SmE5HNOyQpyBmggdnBFGT3603fnJxSMdxz/OgB4OeT0pOMZJwTSBu3egtuPJ/H1oAcW6Uqnk4PWmluOmO1IDnj9aAH7sH3pVJz3xUYABFKPXr2poCQkd+nagkZ74pmNx5o789OlMseMYwOhoB2nr1pB0PPFIR044oIJAQCTzS53D1qPA69D6Uudv1pIsfuyvsKVTtwTjFMDZXJpenHQGmQO3HnHHrUiDGOMj1qM8t05pc5/woLQpGGznBP6UcAjmkznrR36cCggUsMH1pW547U08sCeQKOFoLHYwO3407Hy4FR53cjp2pd+AAetADhj16dqTJam8cZzg0pbAyMCqsQPyO9G7P17Ypgbr1FCknrTAlLHp3pQcgVGDxTgeTge/tQA+joep9qQEn/PWjgk0AOyaOR3xSBsH3pR1oLDp160hOP8AClxkZpPQntQA5TkelMIzn2p3T8aaDgHOaADkN6/Wk2hjgilB56demaC2cA8EcUAMaJH4OKjNnBn/AFa/TFTE88/nR15pWC5EttGoOEA+gp2xVHan4/IUdaqwCZ6HtjpRgZHvSA4HFKuAOmc07EsdkAnmnhgW+tMX5hnAApQSSARimNEnuOp70ucCm54pufrmoGSA55NOzjpTM5HpTgRjHOaCBytkUo5AFNBORxmlAOOOlADmB6cYpfc8/wBabtb6+9OHSgBMHdnt1pSCemMn360n0HWmjI+8OPWoAq+I7j7Polxg53gKAK4+1hvZbczC3kMKjJfHGPWu7cLcbVlQOqnODU0UxiLgAFHG3bjivKxGDdefPzWHYwfCOZbG4ZlKuGwT7VrRKOo6E0/T5YNOW42wnMp4A6U1WPy44PXiu3D0vY01AROCEyCCaQsST3FG4oB69xQDngjgV0AOXknk4NL8vA6e1M2noBx0pWJOAB9eaTAd94cdBTdvOc/nQMFvu8mjOByfoBQgBicHHQc5pCFII5BpW9MZzTD6nNNgOAxxkj607BLDpn1qMHPuemaOVAbrnrQApb5yKBgAnnntSHkHgil2EgDJo3ATPYdO1KpOTwcUDBOD2FAzg4GD14oAXAUHGKRTlj6ewpB1JFBGWwBj3ouAuff5h6UIuTnPBphIGRuJpyyhBnv+tS9Ckrjlj5HOM9zUojyR/Oqk+q29pEWmcRqOSzHisK78fW6u6QRNKqnlu1cFfG0KDtOVmdEKM57I6h03D5elRMhU7cHp1Arg5fiBIWkJYIB0xTNF8ey6jdt86+WD0J5rrVWPsva7I6Hg6iVzu3Qr0OQO4pvXHP51TtNaguW2btrHjHvVvBB568960hNTjzLY4pQcdwIzgdDSe3rQW5pHOSMVRkBAHTtScE9aXIIPrSMPT86CwPy9M/SkOFBo5/xpGO5fpVgISMU3vgUMTgcf/XpDwGzUAIe+RmkIOARmlAByeQp9qU4Ax+tBAw+1KDj/AApNp28cUig9/wA6rQdwLHPFNYjGD9acW24xzSMdx7CmJjCQB3peByT+VGPWjABx3oAQEAgqfwNHBzz+ApNvJ9PY0pU4yeB2NAtxuDgkfjQVUcZ69qACScUoG4HoMc/WgLETZ7dKCMjuRTivPoexpjckAgfhUtiG5CHGR9KKRsDgAUVBRgpyDT+O+eaaAPM4B2in4VuagbFPIx3pwH944pNuMAHOakBBIYkHjnFAhq5OMY+ualZcjHRh39ajClQeOPWnbtrDtxQA4nB+tKrZBOePypScjIHPamJgLj+VWA/PJ/ClOCVPSkOcdqcoBH3vwoAcQFGSaC2BgkH2zTSpJ4PH1p3DfX1FABu+Qc7c1IR34HtTSOQMZ9+1LyTzg/SgBy/rQMfTFCnaCOfek6qB1J71AEjYIyWoVeufzpgYEY5yKeduMZ5z1oAC2OuKbnPQY+lOVgQMU3cTjjFADwTjjinJJnjoc0wjgYOSeoFOHUkDB9KCxQ6sDQDnnrz60wsD1BHrinYABPU1YCkgA9yO1IPm6mkUZ7cnjFKNucD8aAF2/Lz0NHy4x1FKRk/h3oCcen0oIGnJOe1Jjrgc+9PHXjNIBke1A0Lg4Bxz9aQKQf6U4NjOeRim5JzxigaHqeMdTSE8ZBOPalyGOBwMUBhnA9OtAxcbSAeaXIBwMChe2efrQQAcgUEBjA6/lR2GfzpcAjqBmkBx6HigaF68g8ij72BQclf/AK1KM4zjrVFB0PtS8gYpCMUhYD1+tBA7GSeacDgE9P60wc9KFGcgmp2LH7sUBs9SPxpo9D09qDjt0qibjy2aMH8P5UzOV/pRzjmgQ4HHQ0ueMk9fSmfpRuwcDkGhAP8A0pckjJ6e9M3dPWjdkdaAHbuc9/pSgk030I4pzHGOasBwOcg5FLnBwKZuHTFLuycUrgP4p278aj4z60u/3pgPLcHtRu3fjTQcjgUn93nA60FkgbIpN3Hrim7vr+FLnPNBAu4ikIzQTnv+VNoLHAYyKDknHcdqaRgAg5+lL0I5/OgA5PtSdepwaCMc59qCRjp+NBADBGQad7UzdS9RVgKTyccUhyRx0poJH1pT26mgLi5IGMmnAkgc5NNznpQW9BxUATk/pSd8E1Gp45NOU5PXJ9qCkx5OAcZzS5G3OD/WmgfMetZ2s+I7HQrZ5bmZY1QFixPSnuJs2FxkHoMd6zNZ8XaNoEXmajqVtZqOMzSBRmvjv47ft3aX4aup9L0CVru7RNwlh+6M5xz0J47f1Gfhvxx8evFPxDvZZdR1Od4XkOyLzCVA/Pr/AJ6VtGnczckfrZ4g/aY+Hfh8usviO2nkUH5LdtxJ9B2/GvJvHv7fvgvw5pzy6fDPqE4+6qsv6gZxmvy0k1KeZy8RfzGxuZj1wP1qpMs8mZJpWZRxkkAflWqoke0Pu7Vf+CmlxKSLPQd4I5ZpipX6cfzqx4M/4KOzy6iH1vSdlgWw7W53Mo9gRyfxr8/JroxsGjwYzyc9Sa0LbU/kCAAKRkjHOabokc92fqr4b/bp+H+u3PltqbWHG7/SwFH6f/qr2vwn8XNE8SiFrK/huo5BkFHBwMZ/rX4i28sJZmZRGuTuB6kCu98B/FTWPBl9HPpd/cwJuDlFYkEZHY9v/r9KwlSsaKZ+24KXAVgc/Sm7tjY6jtivhL4N/t1xWOnx23islp97BZoUwNv8IOW5IGAcfX2r628BfFbQviTpK3ui6hFcqCA4B+ZT7jsay5WjW53qscnvT92Rxio0wYwQw/ClAGMHn3IpAPXO00A4xzgGmlgAMcHGOKDkquePeoYAV+bAJ/CnAAL149DScYwRQ4AA6CgdhpZieKejfKSaZww9D3xS8DGOKCgyV53cDvSc5GRxSj5mPIx0oKgkg9/SggBkDI5x2NBbj27UOQAFBHTrTRwuDj/GhAOGCMkcYzz2o27ulN3Keeg9KUtnjvjqaLAIcnjtim4OOD19Kec9COKZjjj64oASSQKCQMCsrVdUjsLd5pXCqnJyetaM7DZ7V5b8QtV+2Xa2Mb/Igy4Hc15WYYtYWk5s9DC0PbTS6HHeOPiQz3rF5GitkOFXPX8KZ4K+KFrFdKy7J0f5CrdQT0rlvGGmyT2pVV3OQfvc461wlzoV9otsk8MbxzIAdqjr+VfKZZQeOrurN3s7n20MPS9nyJHv/ibWbOZzJEY7eNhuZgepPoKj+HFqt5JdXEku1QcIH43c9hXiFr40+2W3lXKyRTrwVcEZ969R+HHiRrXSXklKlNx3M/b2zX12c1YQwypx3ZnVocsLI73WNVbTJonDbTu7Gu58N+IYtYthhwZVGCCa8I8V+M4tR2xWxMzf9M+ea7b4IRFzPNOWFwyACNuwq8svLCxcjycVhY+xc3uj1tjkjP5ikyOuaRs80mcjFd58s0L34pOcdaUcg4ph+uasAPP1prAhfpTshuv6UNgYBPGaCBuBjk4x0zSFTtPTHpSY456+9KFOeevsagAIYimqRyT1NKx/X2ph46gYqkA7ooHFNbGB09KMjnigMBkdfapYCAAjHf1pCCOcfhTjwMflSZypIqugCHJb5s+1Mzn3NOLYxn86aVyRnge1CEw6hgOKVHKtgk4FG0A8cYpM8/SmIO/GAM01uemeKXpg4pG4Ixz7UFICOOOcVF3yTwOwqRj6d+lRsA3bmmxMYzfLnpiihyQTwCPaisQ2MJcHBxgCpAMAVGjZUDr7U8qDjqV+vSpsMcikj5hwP0qRSFXC4I+lQh9o4yfepA2wf0pAPDbuBngUAY6df1pAcdOv0pwHKgkg1YChmUYPT3NO3Drg+ucUbA3vSKQV4yOeQKB2HYyOO9KMEHHT370zeAeRyB0NOAIBP4ioEOHfjHv604YJwDzUTEIQOSBTuGxjIBqwJBx35x3ozk5AxUY+U8dak4K+/rQAp+8DnNPBABFMyScZzijAGe5FAEhUDGeM9KVsHvk+tR7+Mn8KU45A9KAF6celOBzhen1pMAU3byB39agB+48jOKBkqcHpRty+MjnnikB28449aspD1XCk/wA6UsF5J9MVH155H40YOTjIFAyTkE9s+lIBj8e9G8Y7nGKFIIxyRQAoBJ5brTg2MjFNwOtOwA2TwKAAk4xnp6UcMOAKQDb3wetAIx/nmggdsODk0bPl5PT0pFJ/PrRyX4z9KCxe4zzQcg0Z5I/lSL8x680C3Hbto6ZNO2k9frTFyvJ5NPB7/lQMFzjr+lKMHik6jkdaTbjBPWmiBxJA/rS7yD6/SmtgHFLwOvT60XLFPPBP40A4xTThiaMg85/OmQOwQeRjPSkHU0h5HFIMADr9aAHj/JoDbckfSm43H2pMgdeKAHdcUMdv19KQsaQtk5qkDFByM9c9qUHPOMUzOVJ6Y70oOeO/rRYVx240ueOf1prHB9cdaAR17etMY8evagkt05PWjIxQMCoFYXaMClHvxSMetLx60DsOz9MUAhc0wNxRnPaqQEgOBkcUD35A7U3JBwKARzg598UMB+cZzxQGGScj6VG7gnJyAKYbhOzD6UwvYmEg6gflSBsMcciub1nxnZ6TOIc+Y+OQpp+jeL7XUSU3AP2Ga6VQm1zWMHWgnZs6LBHJ49KQuCPWsDVPFSWbBI1Eh781XtfFH2hTuTaccGmqE30E60Tpi6ryxCj3NJkPjDfjXnGoXNxe3W+WZ+Oihvlra8Naw4mS2kYMD0PpWrw0lG5msRFux12QO3INKW5pgYHr07c0u4YHb3rkasdKdxVbBz2px9qjDc9c/WlDZbGaQx+Bnnml4C4B/Goy2DnNG7bSY7jwQB6CpYuM5P51ACW6rj0rH8YeK4PC+jy3crAbB07k9hilvsK9jP8AiN8TNK+H+jTXV/cohVcqmfmb6DvX5gftIfte6x451CfTbOfy7PJzFExCA543dN2MA88Z5AFUv2sf2jNQ8ZeJ72whnYtC5h81HIVQCQQF6Y9D9T718vPudmdizFsZ55/GuqnT7mMpWNo6i15KzzzM87Hlm5zS+ZGXC5wh757+mKypJVT51GSowe+DQh3qu47cYywPXmutRsYuR0Ntf+S23AY9elElw92HMn7sDA45GO9YyTGJSoJLdRz71dhR3IaQkOx+6fStEiRwQbW8tWVRnDHkEU2MBGHzYJyPm6j3qWWQI4AUADg8daS3hEgyzDBOBVWBCh2fCk4QDJx04qayuVgdQQdoPGRVa/uBBCEQL1wO/FVLKFpmDsQQeMVk0Wmem6RFHqeExhnGRjpVmw8Za78OL8jTNSudPkLBx5bkbiO/8q57w5dT2YBJ39M47Gu01myg1fS1mKqJ1ThgMGuOSV7HSk2j65/Z0/btluxFpvjOeGKMjCXsp7gc7sDA+vTg819u6J4ptvEFpHcW0iTRyqHSWJtyup7givwr/fW1w+H2gHHyjHH/AOqvtD9gz423VlqT+EL24dradzPbmRgPKPygoPZic465J9eMpwKj5n6NgjYAB09aOvfioLWUTRIwOQR1qQnDEe/WsLGiJBgsMk4FPc4yDz26VGPu56GlDkDpUjEGSvYd+KUH3+maTjYSeKARgEjFAC9MdfzpQOpHSmfTigkc9sHtQQLgY9aRskAEdBRnJJz+VJj5M9/rVIBwOWJAwDQQcg9cU0/MFwTilzjIzyfSpACMYHcnvSDOR6UpYEqSTUZBJJ6CqZSKeoS+WjsOignANeJvdNqOp3VwSDucng54zXrHiqbydGvX3YIiY9cdq8X0GUsjdCJO5PWvgOI5u8IH0uWw91yFurIX+oJHjjPQ1Y8QaGv2GVkhVnQZ3VZ0xG+2u4Uuy8ipPEGsCDR1blXdyretelwzGKoyb3bPZu3JI8ju9I+1X25oQzluTjofpW/HZSCLyDny2+8PU+uK0PDmLi5uXcA/IW5Gef8AIqZ5EZy2AD1+leXmtVvFNX2Oy5b0Xwz9kVXAVwwySRXoXhaT+z9WtvmCbwU2jgVw+h6sn2aVZCcISAR0rdsNZil1jTERwT5ozg+9fe4RfuIehw4mDlBnsr88j9KOhHPWkOQOPSjPp1961PhXuKW5wDzSE7eO30pp5Y/NT+nXAqBDXGO31pjZPcEGnYPIJzTWxz2zVIgTkAH1pM5A54pWcMMcfSmjABwTmk0AHkHOeKXBKgjg0BgBnB4pN4I/w600A3aQ3oTSkYbOacFAwe1JuUj6c0dQE9SaYRgYAI9zTmbPQYPrTSQOQaLgBHB46DrTc7mx09qVW5z96mkhj14pgOJwPxpAnryOtDc89hQuVxUpgN5ZeuKVlJxnIFGQxPOcehoctuIz9RVANJyPpTTgrjGPxp5YY6Y+lNY8ZpNgRuQMjFFNbJI5470VAGF1z6+op5QqME8VHGD8pwRjqKerdRjk1LANp9QfwqXO3Hc9/ao9vA5OKkVQ3f8AGmA8NuLDp7ULwuOeOvvSKFGCPyp2cHqMegoAcp6A9RzQDluhGT69aYyhwCDgD1pwBUDPOehzQWObjqBkHHHWng5HIzimrhs+vrimIpUgcMe4NBBJznOPzo2gg4XNISWYZGD6CnD0I/AVACnPGODS/eJHTHakAz0JP1pFBBxyR1qwHoAAO+KcSRz1pmAGznpS+vYe9JAOA3HOM/0pxGG680xWJb2NOVgRgDFMBTzz3p3Q4PXtUZwPw9aUnkfzoKsOK4XOOlPQAgHOfao2JJpQCAOMZoJFxjPpS45HBximgZPU8c4p3DD0NBYv8JwMH6UqgqDx0pFHGCTn1owAcHj+tAAF6+vQCnIOCCTgU1Rhl5px749elBAmT0xSqCRjt60uMcfnTUy3XgDsaAFzk9MCndASCMU0kYwe9GNtBYbsHIxz3p6jBzUYwOOM0446cH0oADyBkcUrtzx1x0pnQKCc5p2CH7ZoIHBgx4pAeaavH3s07eGzjgCgBQcHFKPujio1bPTmlIOM5GP50tgHgnkgUfeAzwPam84J3dKTJ45pgSZ5xxik3dqYpxn0ocg96AHhiceopsjBxgZz600tt7/lTd23ce1O4CxEg896k6AnOR71FEeOvehnGeuR60gJM5J59sAUDkg84BqMnJPPPtQGwxB6Ve5JKT6c0b+cYz9DUTvj/Gl3YOB375pFEu444GacW46VCWOcUq8kg+mc0JgSbsfWlOeD1FRM2A2OtPjPHJxQA9SR1zTmK4weuaq3OoQwKxBLsOwry7xp8ffCnhd5oL/xHY21whIFssm6RiBnGFyaClFs9SvNWtrFczTIgHJBNctdfEzTpJDDaSGeT/pkpavj7xt+1hZTXM0un6W2quJeTfP5cRUZwBtJPPHp1rxrX/2lvFQuZX0yeDSZGbdutI1B6nABYEj8CO1K9y+Q/Sa38YadMQZpZQTn744H4CtFtRtpIS0MhdscZ6V+UC/tC/EKK7M48SXs7Hgb2BOSec8dD6dOK9B8K/tm+M/DsMgu57S5lk42zQ7lHudpHYdufetorUTp3R9d67fvLfTzyyAkufl9Kl0O+8woASHOWzXzL4Z/acstevGXW1iswxLrIWIBzk4went0r0zw58TdHuZLb7FexvGHHG8Zxn/CvpKVSDirHzdajUjNto95s3WRA3Vu/wBa0YoE2ggYHpmua0vVIrvY4cbT054rbW8iT7pDHHHPFVJroEUye5XGVzzVeG6+wTrIOWQ5x60h1ATAsoG7pjrVK4kwrMSM5xgmtIpNWMptx2Nl/G12HO2MAZx16V1Ph/XTq0JDqFkHXFeVSbzKSMkA8gV33gSF1tJpZFYbmAXIxwK48XRhGHMtzpwtapKXKzrTnI/pTt/vUW7P4Uu7ivBe57KHlsAA8k0bv50wtilyGU9aYx8lwtujMegFfFn7Zvx0k8L6HexW+8lfliKPtzIRgZPbHzflX1V478Qw+HvDd1dTyiIAYDE4x75r8ev2nPiXP428ZXUKyxvbRSMNyE5boF4z6VdON2RJ2PHb2WW+uZLiRy0khLMTn/JqMEwxYbIbs3tSw7DjYWHy7j71WmuBJJhjyD3r0ErI5WxVJkJU4PPrUhLKVC9BUKKBJuJ4zxUrsG4JLE+nQVaETxTtFIzFeWAAFaFvPvOSSSo565rKTaXz1PTmlhuEAwQepA7VdxM6SMAg4BZjznFWYbV3hyqEgA4I7f55rLtZnu7iONOQ2FBz6ds16ONDTRtEBcBnK7ju5A+tQ56lxi2jzmWwMd08LYYfey3Q1u6HoHnyIqR85zuHY+lZ8f8ApN/tUEl2P0/CvoT4U+AWm0tZXXchB+X1P/6qynOyN6VLmdjgtO0d0R02qu3uegrpBp0r2RQLtQLyf0r0KDwCbvU8pb7YVPzBa29S+H3lWe6PIz2I4rzpVLs9WNCyPm+8t9lwU2rI3YgdcUzw7rVz4X8QQXdvIbeeFt6yoBuU9AR2yD/+qu38a+F/sLb1jwTy2T0/z/hXm2rMYSv7tmOOSvetYtSRxVIuDP1p/ZS+NifFXwHbtcHGpWmILkAHbvwDwT1GCOa96fBOQOM1+Q37KHxxufhb48tS/mz6RqDrBPa7+FycLIB6gnBPHB56V+tekXyanZRyo+7cMq4OQR2rGSsxIuEe1AyD07ZpqtwQT+VKMH/GoY9hTzx0AoA5GATjsaGAU460isc549akQ0MQfWnY+XHUmjv160qtgkCqsArgqTjGO+OabGOCD/Oly2Bz145NA4yO5qQAMpxTSQDnHGKXbj1IoUcED9RQAhbjGentQ3IOBx1pwGRwOcc0wD0qrDRzXjBDJpF2hGA0TDjvxXz5oWrpDBtblgxUjpX0nrFuZrKVcZypFfKWqrJoviPVNPkQjbIXhI6kHmvi8+w7qKNRdD6vKGpqUGd9ZeI0sCxOAdpxznNcxctdnS5987XJaZ5ASMYBOQKpTyyrCnmK0bdfmGKiluJktCiycOSck47V3ZCksM11TPoVR1ubvhCN3t7hkQsvKE9sGpdTj8gEjG0DnPal8JyzQ6XGqyMglyXA6Gna5JC0UqyMIgQfmPavm8V+/wAXJR7gledjkl8bx6WZo2Teu8gjHOa6j4XeIYvFfjGzgitRGUbzGbgEgev6V4vrqvHqLRxyCRSeGzn/APXX0V+zP4YFrZzaq0eBIuI2YHcRk5Oa/S6MfZ0ox8jbMlDD4SUnu9D3hwQgA60mc9uKUnJx7UxWKnB6VB+XjiV57+lKOvP0pB0x1B70g27sZ/OgAYnPfPvTSNp65pWzn29c0hwOhwMcUANCeo5NIOhpQDnOaP4e9UwGfxZAH496CMEHpnrR04wc0uBknOKkgbuyhwMc9aQZbGG/Cn9yKYSWORx9KAEKkDGM0dMgYz6UNuwOeR2oA3c54oAQEhieD60Egt0wKMYJweKb0IwcjrQAucZGPakzyMECkKjdz+dKCAxyRVgGdv8AhSsO+Oe1IFyDu4PakxkZOeKTAQ5I5HAFNfpxThzznmmNnHXFSAxvSikfO0EnIBopWFYwQzYzzz0pyplgD+lMU8+hPb0qUSEtnODmkMdu3ZXjjnNO4C46n1pmckbcH605W4xjHNAD1DDO0cUq5YZwTjuKYu5ic52+hpUO3k5AoAkChxjGeeRmlLEduKbnl/U9KceoP6igsFIIz+NLGeMnrzzmmsAxB5AHcU7OQT1/HrTsA8P7Z5prMTyOvTIoOOMYy1JnkDv3qUAoY5PXNPDdMdcU1R+OfU0oJU9eRTAdvyORz6ClzkZ/nTBzjHGD2pS2T9aCBxP4fSnDGD14pv3ic8ZpC3TByTQAp/T1pxIJ+UcUgIwPalHQYPHegscO3pShtvYGkLAL1/Kkxg880AObJyR6UgyFwBzSbs9+lKG96CB6k9Sc0mecdeO9NB5OOo75pd3qc0AOyAQO9KQVzjk96YWB55z6UK3Xr0oHYkVz9QetICBjHAHQ+tMB5zz7UoOM9uOhoEPyT1H4ZxTsjbx06VHkt7ZpWc5IzQO4bQOM5HtS/Wmbjn6frQzNnoAaBD93y+4pQxJ60wtk/pSZ20ASE4BHH400NwATke9N34yc8+9APB5680APyQuSevNIZM4BqMnnB4FHUE9DQUyUtxgEgY6UFuOOlMBJHtTVbIwaCSRiD34oL7cHn6004OPamDAH40AO3ZbpQ7Hbjp9KjLFTz+lBYMcnOe1AEi5X86Vjx3qLdxwKN3HrmmkJkm4cA5pQwYk4qAsEHP8A+qlEgJ+XpTESlu/fNOXkZOMe9QNIOcfWhnBIoAnEhLcH86NzEk9R6VChYseah1XWrLw5p099qFwltawoXeWRgoVRyT9OKCi5NMtvGXdgoA715l8Ufj94b+GumvPf3RecoxgtIsF5iuM4JwAPmGSenucA/N/7Rv7aEbtJpHhCQy7SyTXSgFT6BfUYPJHpivjvxD411XxNcyTXTyXE7n5nfqe2B+FJm0afVnuPxI/a08Y+M7u8itNQbSdObAjtbdwu3APzFhySc+uOOAOc+Oah4ivr9/tV7O08p5yTkn1rno4SF3XRw46Lnmo5ZmvEZGOI14Y01FmraiPvdfnmUIoMasDkHp/9fFZ9rM1wWIZsn5d7df8APWkkhkcmJVIA6YPX1qyLVbC1Ybg0mMsB6+1Wokcw5b9LKPyhjzCBjd39/wA6qpKCjNJ87rySynGc9AKz45nW7WQNIsisG3IcEHtg9sH+VOuXJCOwYx5OP9qtEir6F/zmmcGRyobOEAxViHxbqGkXVuba6lhZW4IOAcdj+dc/FPKpZ5mKlhgRA+/StS4gj+yo7q3mKwZQOg+tapuJhJKWjPoHwn+1XqtlpNlZ6jEvmxg5miyMc8YBPBxjnJ6dug9p8DftBxeJRGkV9EkoG4vO4WMgY4IPOT/Q1+f/ANrnWcKcCTJbAPHIrRsNantgxjd0dTjcG4BrZ1ZHOqET9RfDXj6HVJTC5QScjdE3B9xXbWdnNq9zH5S7o8/M5GAPzr86/h18bNT8P3VgtxKs8a/uwWx8gOMnP1Ga+8/gt8ZNP8X2NupZEuxEGZVOd3r+RrZYySVrHPPBJu563Y+GbKOMKYlY45JHWta3jjhUIg2oOmBVe3uFkAZP9WR071MCMdeK4p1pVPiZpClGGyJyAevAoB5qLzcAc/nQr5U9qyNyUtnPcUSOUQAd/Wog3vj1pJSwIzg4OTn0qWB4B+2B44Twt4EeN3MckwKx4GQT3/8AHQT+VfkHrd6l/qE9yWy0krOMDIr9IP8AgoTqH2jRrS1UDdGJJTITwCAuB9cF/wA/y/M6RjJMh4yT2rrpIxmOdgqhuxPaqzBCTzz1z6067ut25AcFuoNV42XOAMk4rsMWWVkAXJUY6cUkZ+b/AOvVd5cHB5Ap6tnnoBwKpIktOq+WDnn071ExKMu0D3B7VE53DjIxjkc0JJvDFgOuAQe1N7DO3+HWnrd67AZFG1X5BHTjtXqnxOlGl+HnfhGkwoAGMCuZ+DWjs9ylzOjLySOOa2vjFqAuoGh8sFYuTg9TyP8AP1rgc/esd8Ie6eZ+DmS91eLLE7WBwOnua+4vhVaCLw3FGFwChbpXw14Kttms22VZUaQKNvXk4r7y+H+YrKNcYUxjA6dulZ13ZHdhoK9zvdB0S2+xJJHHkuNxbHNaU2gR3C7CgYY6GovD85jto4WJynGMV0kMZIGcEZrz2z07HgXxW+HgMG+Mbc9cdK+VfE2myWN+0W0kdCcV+jHiPR4tTsnhlAKsPxr4y+NHg6TSb6aWEEjccg9vpW1J2Zw4indXPINKlMGqQld3l+ZlgHKEjuAw5B64I6V+1Xwc8QQeJPh/pGpW24xTQK6Zxyp6elfiZI4iuFViI5Adw5I61+rH7DXjG98U/BDSUuTvksg1qrqAMojFV6dsDHtjFb1EeWtND6RJyc4pc+lISWAPQUYBAwOO9c5oP7cjpS7s4HUikPJ4yKTtjv70AO2k8jJIHamsDnPT1IoXg07gjHT3oExB0649Pej07e9J36g0p4z2AoJE5HNSYxmmE5HenK2c9jVIAH1IpjUpIwcetGOeOTjimBDOgkjIxnNfO/xn8KT2GsWut2kYLQHMg7MoB6ivoo4HXqawPFeirqdi/AJwR0zkV5+KoqtT5WelgsQ8PUT6Hz7ey23iPQPtdu4EqDOAcfUEV5Rda/cpqGxiNu4jDc4Fep22jt4U8XXFscmyu1JCMM7GHNeX+PLCC28YiOLeEkcHb9f515uD/wBnU4n6JhpxqRuj13w9eQjQrdnUK+wfMDWJ4v1/SBFLYCYtdlN5RTkr6E/lUMUxstH5basajknjGKx9G8AX3xE8Ru9vG0cBAMt033VXGMD1NcWV0VOtOpJX1OaTVOXPJ2SMDwh4RvvGfiWG0gjLoTmSYjKovfNfbXhbQbfwzoNpp9umyOKMLnHtXN/Dv4daf4Ms/Kso2G7l5JDlnbPU5+vToK7h5BkDvX197nyua5lLGSUY/CgYYORzwKTf0+tHOOvT1oJ3gAilY+fEBDNj8vShhkHP50jDB47e9B5AJPFDADye3HYU3g/ShicUYznI/OpIEGQcdMUEN2Oec0Hg89fWk68dP60FhjAyRzSHGRx7YoY5IGc/Wk2c9TQQOZiT8v50wZHI/KlJz1zikyeMZosA0MQcjnFLg89lxS9B170hYkklsfSgBOin0poJHOMD2pTk888elIDlh6UAKQAQTz2xTevToKU4JPI+hppypzVXAcDn3wKRlK9OlGMHk9RTSwyecjtU3AdjJwKiOQAc9KduIGTxn3pp5GPU9BQAxjwRjA96KVsFgG6+1FSBzwO8Edcd6k+8Bg9e9RRngk+makUHOMcep7UFinAC7epp33hg9vQdaRRwc4xTl6hc5wOKoWw4MSQMEint8pH+cUinb1xSRn+LPFSMcCQTwM+9OXgHAz/Wmk4Ib27UrAAjnn0NADmJA479qFyPuj86aCMnH3TSk7cZBI+tAD8EdePT2p7Mvfn60wHryeOlLnK4wfxoAVlH0AxQTkYzQzHHNJwflyPxoAf1IoOOATz7U3IIxSvzjHHHFBLFBIAz3pxG3OMCmK+QPXrTgcEd896BDxyD/kU08cAcH86Ttx+VBB3UAO3Y6DmnKQOD2FNwxXjtQCAeR2oAUMFPPTtmk6mmnPHNPLe1ABwD1460FiBg9KXdz6UhO4+g+lABkHHOPpR0GRzTVcEn270pbpTWhY9SMH09hQSG5/WmZOMjpRk9yaQEhfBz6ikDEc/zphbv19qBznnFBA/djB70AjvUZ+93xTgcUAP4LcDg+tGRn1pucDmk/izxt+tACk578UDAwMU3dwMdKUHn1oAAVJOfyoyOo6UnX8aaX98DpmgB4bINC8c0wkNkZANIWOOGHFAE2M//AF+9Rhvm+lIXBz61G0g5OTxQBI74J5H0pqtjGcU0yZ2nNMLHBIPA5oAc0m3tTTLngjj1qMSYT60vm9hjmmmSSlgRyevWmhuSDkelQM+QPTOKXdnpTYExfDY6+9G8HAOKhyQR/SlRgpJOTgZGaEBLdajHp0LSzMqJwBnivzo/bC/aobxxq0vhnw7dh9GtXxcXELErcPjBAI4KDI9QSPwr1j9vL4nXOj+GbHQdPvHhkvnInET4bygPmHqMkqCfQnuK+BV06KILPKQEUZVF4AwAB9B/9am2tkdEIjooZb0lifLOeSevXjHt/StAXa2iDqMeo6/h+dG4RQeccIp4HPX04rC1a6MzIufm3c/TtRFamsnZFyF5NTvN5IIHGR1FaUvyKIEU5PGRzzWXYW6xWq9d+ctx+P8AKtAXIjh87HXnk9PSt7HM2PaeK2j2oq+afl47fSsyYlllJIwRyTSwIZJnmJJGSQT71WugJZCvmbYs52+vNVyk8w2GLdGxTIHX/Jqud11MHbKpHwF79On61emJQRLG+GIztPTHvTxYN5O7GT/s1XwmqdzPjCLcOzjrj5WHB+lX550eEDGAQRg+lNn012RW27Mcg9+lJLauGiCrhemSOP8APNS5BymVduI2EyDgsF6cf56VGkhgkYtyGYHB4q5qFswCKAQpcEgdevPFU5kV3HI65xVJiSLkl2yRIuSyjPGcEn/OK9H+G/xQ1DwVe2ctteSQhHST5HIwAynB9jjB9Qa8ymy22POCR255qWOY/ZwCQoTK5Pb8qznHsbJ9GfrN8F/jrYfEXRop4ysFwhEc0GeASOMf/rr2KHUldMAYx2r8hPhR8Sb3wjfW9zbyNFKCoI3EZX0PFfpf8JviFa+PPDFveQyj7QqL5yBs4bH4ZrnInA9MOoYORz9KUagCOn5Vmbs/WjeM4/WqRhY11vAeMdOuae93mNjt/XrWRHNtHByKm8/HU/LTTFY+Ev8Agotef6LJbfd8qCKcE4wQzuuODnOVPbsK/O2G4LyhtwKqCce3rX6Ef8FH4/7OtIbuYEpqFukEZIJ3GKVmA/Dzm/OvzphZjb+YXAOOmea76RhMdcXLSMykbcnC9qRbgqw6Ed+KrFt7Mo4I555NSCQMuMk84OK69DnLTXA2kkdD0qQXGflCE9OKrBwFOF3e9EZMkhycE9vT2qttwLayF+WAXjHA6irej2b6jqUcSJhXcABKzmLcIOD6nmvWvg/4InvJft8w2Qjsw7A8Y9Olc9Sooo6qNPnZ6v8AD3TzpFk00gL4jAVT1PGBivP/AInTSWsTJJkSyklvx7V7FCggXeSFgReF/vfQV4F8TtVOoay0YYFwcAdcc9K8+Mru56VSPLEZocCRjSIgNrGXb6c54J/z3r7u8D2LHRrVyMttGCfTFfDPghZNS8W6ZbALJHCxZh2xjpX3l4W1yzsdHt0nlVHVAWyelOrqjXDu1zpbG2kjm3YAA64rrbFC8W4HPtXDx+M9NiXAljOf9oZrb0bxPauRtY7fauNo7rnUNEjwYYcg18+fHvw41xYTSpGcqDkjv/nmvoZJI7uJHQ578GuT8faCmq6Hc5TeQOeKqOjKkuZM/Mrxa/2fVJdyMH37QM4xivuX/gmj8R5V1jXfD80ubOSOJ4FC8BwX3857grxj+E+lfGnxk0w2nie7QIY1VzgLzz2/Su7/AGPvEt74e8fR3toWFzbFJ8BS3yKcuAOOSm8Z6fN3ANdr96J8/NWnY/aJivO3gUwnHGAfpVXSrk32nQXIG0SoHxnOMirPHrzXNbUpDgcD39KUnjk0Y7/nTeCcZqQHDGDk0duaTgDnvSjhc5yc0AGNxx3pSOcelJwG5zyKByfaqYB92j755NGCc/zpB61IC7DnnmkOQ3Xml5IHNLnPOP0qwGEBuvaopF3IRjOR3qY9c0AYXPr0qGJOx5B8T/AEmq7JrWc2syHcsgH+fevFofhV4r8U6iLxoYJ4baYpvD8vt74PY19Sa54h0wPd2lxKiTxJuKvjocf41N4QtrJ7WWS3dRGSD7DislhYzue1hcwq0YcsT541X4c600un6e1t5S3L7Mlu2MnoDxx/TvXu3gzwVF4Y0e2slRcRjLEDlm6k1b1uCI6vDMZEKWu0lsjjJreW6iujmORJB6owNXTw8MPHlhsLF46rWioy0QbCFAAAoA6N+lOAJJzx+NGMZ5wK1PH3DGP8KUjGARQeR9OtNbkn0oAbgDucZ9aC+T0GPUUHpgZpG6Y7elBAA89M0mP8mlA+XNN5IGKCxSCR15poGM4+mKX7oxmhiMUAIQHzjg00DvSFiQAKcCDxyBUECEevSgDOSPTtSPz/AI0B+33cDtQA0DgZxQRyDTi2OMCmnOOKAEbAyc00NsPI4NOY8cmmE56H65oAU9yeaXGB6+1NOAMk57HijdnGBigLiP1OcZNIcFgDkUrDcuOtMPzAc/N64oAUkc+vWo9wAIxz9Kl4IB9+pqMnd0HH0qRWGt9OlFIeVBPFFK7BmCgBznJA70/IKrhSMGmIMrjIx3xTgNvTv2NM0HAgrx976cU5QcYGMgetHUcHnpk0KfnA6e2KAHHPXPOMUMwKnIwT0xSZ2k7hkUKAST70APWXCnHXpg0BzuznnvTUOCTzipC3BIGR0oAMk843DHNAO4ik+ZemcY6UZIXp9aCBy/KPrUnHbH1qMPx0yKVZB0HTvxSuWPHzcHoPehSMnjg9qaD8gBPGe9H3T6nNMB2evPHHNKWGM9AKjHXJztpxcqvAzmggXO7pwalTCrnGTUeeB0HtSgk8YNBSHKeCSR64o3gjqciml8g4xjvn6UZJUA5zQSKrkr14pd+7p0qPdgnjH1pQSuD6dqAH7uT3FCvn/GmkYzk0iEsMn7vtQBIx3ZxxmgdDnmkBODjrTQTg5FAD/UdvWg+/Wm5O4dhjpQSSck8DtQA4Nxign8femOeh6UBjzj9aCx5YA+ppdwIOMVHu9/ypcnHvU3IJMj3pCNvfPtTFYY65oDZX196oB45PTNITg8U0yYGFGfekDAqDjr60APyB6UpOOc9ewqBmJXI/OgN8pzmgB5YAnnHsKa5zj0J60xstxjApJGOzJ4wcnmgTdhyrgnkn60MdqFweR29ag8KarpvivxHPo9pexy3MELSTeWd4QKVBB98svHv7Vh/FvxLL8KLW3vdQtFu7GabyIzDMA7ttLYCn2U966FQnJXSOeeIp01zSeh0StuG7I46Cmlsg8Vy/hj4g6b4lgUW8yRy9PLkbB/8Ar9a6GW8ghiLyzAAcfLQ6Uo7hCvTqrmg7onIyPWm5xgAAe1c1qnxH0XR5XWW5RSByC2afpXxM8Na3hYdRjSQ8FX6D8azcGP21O/LzG8zYODx3phbJz27mnOySHKYcHoykGqzkjIH5CptY6CdpMY/nSeZnIHIqHcWA5OKDIVOMdPShisTbz8pAqvdXBZmVTyOABSiYqCcdORXJeOPFsfhHwlqerTfKIoZJdzAfKqgncc8cCpGj4T/bP1uHWvicLK2mWZ7CLZMSRhGbaxA59Nv459K+fobaK5mCSqXiiAIY9z2/lV/xn4kl8S61eaiS7T3kzSFic8Z+nsPzqlI/2a0b94Wb1J6k1n1O2Gxn6nqCRLIVYPGnygZ4zWPZMZbjcxBP3uTTdRbLgAkqOR7k0umjY+5l+cjoTyMV1x0RlPc2EmzcBG+ZXPPYf5/xqvf6grXHkxjcjYBxVQ36RRSPnk5CkH1HX/PpVC2kZ5Gfd8oOQDxWsdTGSN+W5EJEW4hmA4aljt4gAWZlJOSTisRm8+UybsZ6HPP0q4LlpY+m0jgA5NbEJGrYIrTtJg7GOAPatm2t1c7AMrnjisWywiKTyAOPQn1rovD8WDwD8zce1c05HZCI+fTxPIFUcFuCaSbTtsZXHRgeP51u3caoxbG1QCSRzk9KqysFgVyGK9etZJ6mrhY5LW7bHkopG9yWFZF9YsrRYTGFBY+/+RW7eTCXUQOGCjv249qp3kYMsSjJJOMn1FdSRySdjIuomUxYyGJ4H/66TT1CrIrnqfmb1OP/AK1XdSQx3IVP4QQR79v5VBZxK/y7SW75J5psUZajbUyRXUYjbgnByTjFfW/7KHxTfQ9UWxmuGa3bCbcZ4yB/PvXybapsuGG3dkYDZ5Fdx4C1Z9O1G3ljfyyrAE+o9K5ZRszp3R+tcFwtxbJLG4KsAcipVfJIPIrz74L+Im1vwNYzSv5jqoRtnTgDGP0rvDktnqOvHag5mtSwTtbodtI0g2kcdO/ao/M+XAA+tNb5gBjA9c0E2Pjr/gpXpq3XwhsLz/lrZXK49ArEA89snb/+vFfmDBkR5wccnJr9Qf8AgpNdSQfBZ0Cjyri8gibJx/EXBHH+x+OK/L2JwYAn3q7aWiOaaFyHyQfmPtxT/JYR56Drt7Vr+HfDtxrt2sMS7s+gr1Ox+B/2qJC80gduSEGB+RrWVVRLp0JVNjxWR/KckAEEdKsKzSBfLTLHP8PSveIPgHajaMuzZyWDdK3IfgRpsEaMocMvUk9axeIVjojg3fU8r8C+CHvzBNdRboyQFUdSfpX0F4a0Ca3t44wiW9rjAjzgnHrWbaeHYPDsDLAMsowD0NZGual4iuB5GnKYw2RuHOPeuKVXmep6tOgoLQ2vil4xs/C+jvAJN14wwgHJx/Svm+S6e5ne+lbLyDKoOvX+dez6V8DNQ8SyfadVvpcjoD8zcdyTXW6b8B9M0uVJJCZ9oABkIPShVYwFLDymeV/DbTNTtbwalBbyJKc8FOxHPXp/9avXbS017UsPdXTJGRwoYiuljs7XTYTGkQRFHXtU1lq1pHIPPnWOLGPmP5Vm6vO9DSNH2Zo+EPDUihWu5yxGTgMTgV65oGi20Z/cs/4sTmuF0Lxl4V8xYGuolnHGOvPHpXeabJp82xrO7Rl64DVLujdK53WkR3tk6mJvOiPVQe1dHe2q32muuwqxTDDFc3oF80GFJDjpmuxs5FuYyPvH26UkynGyPzq/ap0P7D4pZ0TYpf5iB1P+RXF/CW6uLLXYJ9OKrezsIYvMGULE4XIHbJ5Ar6H/AGzPCqpeQXixn5+cgccA/wCPevnDw1ptxHNBd2zbZI5Fbgckg5HHrxXWpe6eTVpOVS5+1XgC/hu/D1mkMnmRpGqZ7kgCul2hs9jXgH7IXia71vwjIl8zPMFVjuPI+UA17+pzn3rG9zCcOR2HDpn8KAORRnrml9ucHmgyDGSelLkg9KTqcnGaXPr0oAQ5PXtS5H4ilAwRz1pCQF7VYCAjpQzYz6ZoI2/U0uc9efpSsAnGMdPek6H9OKXAY80ZPQ80wEZsYx0pssuEJ3EmpCBjBI4pjLz1yDQKx5lrOnnVtflvp41Ear5akrz+NcVa3muat4hl07Tr2OCzOSBvAG3255Oe1eqfE8SWngPV5LSEyOsfmeWn3nI5wPc14xrPgqXw74Cs9btzI95A0c+2B9vlqccDnkgkfhnj1HW9mrLc97Ae5HRasn1bTr/QtSS2vrvmb5mZZS2EB6kfnXtvgvwzZaFYyTWs8lz9o53yHr6cdBXkfwGaTxjrmrXesWTzL5CKHn+fdlie/Q8duea96itorOBIII1hiUfKijpTU3Je8ceYSlKrZrYMN1Ax/OlUgnH50Mxz1pSxIGBz6ikecL04xgdgKbgMvoaQ5DdyPege3J/nQAgGKaRyec805cj8aTOAf8mgBOMHt9KTOSB1FDdMUZ+UAfnSuAh4PPOaQAHJzx2pcc5/Sm/dxxletSAg+VsnrjrSHliOlKTwe57UYGD0x1oATHBGO2PpSEe/tTwRhc8E9aaxw2DwKCBoA70YwDjnijnP0oxv57igBBz/APXpNuRgAYPoKTGfanDg8dP5UBYjYYbvjNBJB9BTiDn1pDkng574FAWAHPAB+tIcZ6Uufy703noOhqQuAA3ewNREgMcD8DTnY4J6Um3dx1z0zUsBhwAScAdetFeE/ti/GR/hR8M7hdPu47bWtRVra1JILo20ncqnhsY3Y74NFevh8tr4iCqQWhjKTudR4Y+Mfg/xjqCafpevWcl7IC6WzTKkkgGMlVOC2MjOM12hA2kkHPTk81+Nwu3RIpA3mfOJCxADFgcg/Uda+6P2NfjlqXihbzwt4gvpL2e1iSWwuLiTdIyZ2tETjJ2/IwJJY72GcKK4nCx42DzaOJnySVmfVLAjGQd2OOOlG5cA9TxQzEEnJ57U1Thh0PsawZ9EPBDD1HoRT1KgYwQTTMq3JzkcZ7UqttBHp6UgFK56Zx6GlA6AZ46n1pAcN6cUdMY9PzoFcc7AN8uaUZIbPIPamgjdx97rk+tPAzkEgigY7cAeM9Og5zSK20kgcjmmEEHKjgcUqlnJ6fnUAOJyePypwPHt6ioySPQGpA5AwBx6HigBGJxg5FKoBJBz7Y7U3cMnPelDZOAOMdKsCQtxkjP060EqM96jII6dc0ZB7A4qAH5UjAOCe/TFCkt0HNJkkZ4UA8U7JUYA6UAAXoe9J8ucYP4UBiT+FLu6bcmrARW54pRIQSMgmmEkg8+1NBIIIGPY0AThzznrTQ/4D0pm/LHHAoDbQOOfSggk3kkY4+tIchueeO9Rsd7ZIppbjH+RQWSlw3XpTd3QcjNMVuOcE0mef15oIJmAA6Z74FJv/XrURfgfzo3ZBFBZJuwvOTSrICwAGagyxwelPyc5BAPWggeSCeCfoKaHw3HQdah3kZI79aCTjPegskaQtkcgA0B8Lycg1CrnH0ppYbvmPPpQQWRKCOa8D/aX+K15oIsvCuhM0ms6kcNHbndPsJwFRQdxZj6A5wR3r3CW4WGJ3fO1QTXyz8Qf2lfiD4L8W6vYeHtUtrfSvNTyh9hjd1O1S4Ltuyd24dPugYwea68LBTqWZ5WY1fZUt7XPR/2PPAfjrwrrU2va9oj6HpMscsE0urHybhk6grG3zLlkjPzBQRk+1c3+1P8AEi38bfEA6Xpd39q0/QwIVaKXfBLOyq8jDacNjKpn+Eo4HUivEbrxj4y8e6j9p1jWb+/Z3DBbi5Z0TBBG1ScLyAQAAARXfeGvB82p3CRCF7i8wJCqAnIPGT7e5r3bKOp8jVxDr0vYQWm92Z3hx9QW6jkEjIF4XaeV9fpXrUVz4p8QaRNdo/2SyhgnmEtxuXzhAiNIycHd99Rxnnd6HEOm+AW0+ULfSw2m0/PGvLDv2roPGXiawXwra6FpnnyRRiUPcXW0OvmKoZIwBwnDHrnpXNUcZbnThqNSlB2Z4349llfwnokr2gj+0T36rdJuEkgQWx/ediMyMFx02v6mvBb2e90TUoZ47uVJATtdTyo+vboD+FexeJUkWBow5KK2R5nQfSvI/GeU3lVYbPQevas1FWPFxUpxlzdT6N/Z0+N17qV//YurTJLFJnypckc4HHJ45zX0ibpGGenp71+XPhPxbPoOvWs1qBDNFKj7mBwcHPH16V+jVlq32m0SRSNrKCv0xxXmVo8rPs8mxksVSanujpWvNoGScfSq8mrCPIxwTxWQ+oNICcnHoage4Lcnn+lc1z6KxvNrIVDxkkcYr5W/bb8Y3Ft4FtNEgleJb+6CTbGILRKrMVPbaTtBB65A9a+hzujjd93HX1r4o/bY8TRXOo6fZ4xcLvKnqwB2hiPxA/IUy4rU+abNY2lMmAQpztbnBqbUpPLt1KEh19RwM8cfh/Oq9ggSMRsAxHJZaoanfmaVl5KgY4PNUonUmkZ7fvXJThiwHvjPelKeXGzMS6rxwadbbI9xXJ44+tR3D74sqMKeoHSuqCMJMo3t0GgAUYdhnNLaEqpBJ79Ogqo5SabBxtXuvQGpTKGXYv3Qfxro5bIxTuy2sYyCT8vbFXYPuEklsetZXmbtihmPQ8VbjlMoWMOw2nntRYtJXOi09cIM/eYdAc5rvvC2n48vOM8nBHNcPpBUKjZJx2xXpHhmRIoJ5mPykgZNefVuj0KaG6xBmHlR83ZR15zWXro+x2uNxzt6j3rUuZxNfIFOFHOO1YHjG7GxVPOOT6VnA0qNWOJmvEh1BSGBKoQT9ewqPS9UabU40J3YJGD1NZXml73qSGz9Qan0NNmoSEsQ4zg49674nls3ryT7TLKQwPb5evOP8alsrf53YEYViAPb61jGZorpicSKMHg9/etzS7oSowAJYnPoAPSqZKRn7NtwDgcnP0roNHyswKkfIQFz1Jz/APXqnasslwynBxjtn/P1qzK6RzSLHlSqhuM88/8A1qykdET74/ZP1z7b4cNk8m85ckDsfl4/WvogsVBXnA6n1r4u/Y/8QeRrlpA7H/S94KnopHv77h+lfaEhOcdz2rn6imh5O4grwP0o3BeDyOpzUQwAf73eq2qTslg5C8AYpmNj5E/4KWML34R2CRFtsWpxynbyGxHImD/38B/CvzL0+yeRHJXaF7kV+2nxN+GGkfFfwp/Z2poZlGGBHBDeo/M1+XvxJ+GKeAfE+raNIDutbpox23oG4b8Rg9q2jV5VqCp87JfhJ4fittKjujGPNbJUsMcZr0OXVvsRYsckYwAab4c0dbPQ7eOM4xGOfQYqrqHhuW+JzNsVicbf5Vy1J8zPYo0+VHN+IPixe2om+ywqwTrgk9K5Wy+PGoXF4ivMIoicbSSc+lelad8P7TyniCKC4KsTznNYUH7O2mxX4uJHxGDxGDVRlFLUJQlfQ6bTvEU13BaSXtvtS6TckgPBzXU6UoSbDAAE9RVWPwzbulvA7Fo4QFUDpx0robewx5YC4GRWEn2Oimmlqdn4c03zlJX0785qfWdLljhwIztGeDxXXfDnSFuEAdflIwK6nxN4SVrdWjA3elZ8rZspJaHyv4qluNPt2EcZ8x2wK8q+I2gan/ZSX9jNNJIMl0U9sGvqzX/CfVxGCBzyBXOx6LEjMktssikcjFVFcpElzHyd8H/C/iDxF4jsvtVncGwEhaaQ5QoBX1NY+BNfstQM2lyP9jHPlysdw+hFdRoaW9kAsNkg7jIA5r0XR1mmUHZsHoK1b5hRi4CeCH1UW6LfRcgYz/8AXr1jRID5YJyM9657S7TYo459K6rTfkwO3pSUStzx39qLwiNZ8IG4VCzwsMgDqK+X/BNvBaauPNtI22sAC4wM9z9a+8/H2npqvhm/t2XcGjPFfHP/AAjDWfiOCCFOGbgE45zUzk4oqNNPVn2r+zZp6WaXjRLsiaNSq+n+ea90Vhhjj2ryX4EWP2OC4Rs7jDHn8q9cbA496qm7o8bE/GxQQRxzx3pTtJ70AAdTRjjOM1ocQpAB9D6mkBDfWjOe3PvRjAz39qAANkYPagkFaAuAM9+4oJxVIBRg+9D9Rxk+tCgFT2NHXIoYCEgHNLuHU0dyOKQ5x7UILAwGMn86RRu7c+nrSg9Ce3akye1MDE8a2qXvhrUYGLKHjIJjOCPpXy1qmr3sxi0O58RXA04yBVDqMAZ9T/jX1ve2v2u3aNtpDDBFebRfB6xvtWkOoI72jHd+7IU5+v8AhWVk3qerg8TGjfnKP7O2gQ6SNekhvZ72MTCLzZTkEhQTtPcc/nXsDDax/WqeiaLZ6BpcdjYRCC3j+6mefqT3NWwBjnmtTkxFX21RzE4x0JJ45NKRk4wQcc0gJU4GPxowQc55+uaDlAj8umaQEZ9TSnheDSYx0HHegBMg5P6U1vuinHvwMUm4BegyaAE6d+KCAO9J3yRjNJgkds1AXEYqDg/nRtGcnP0pG4A67qdxyeaAGNjfnPXrSFgOfWnAjI9u+aYT8xOARnHNBA77x56/rQ/HTr6UhU44GKA34mlYsaWyQaa3C+xp3Gfr0zQcAA0yBvAX39aTdwcZ3U/hs+vtTdylhxxSYDcYA65Heg564P1pTjHXP1pM4BAFIBAM5zwMUBQVwf50YxggU0EEnI+XvQFg3AZzyAe1LhUPmcdOPSoWC7uG4HJBqHU5zbaZO+OikrRFXdhM/M/9uT4g/wDCTfFiWx3tLa6OPIMcTErudUY5HTIG3ntk88kUV5V8ZNcj1r4k+I5MvKxvXcZG0hdx2qRnsAAT364HQFfr+BoqnhoR8jllLU5xSotQsaZK5BY9AMd88mvZP2RdLudZ+NmgXFt8g04S3cqZPIMTRYyCOvmHqDkKw6kY8etYJruc21vBNPJIMJDFGXkY8cBQOf8A9fpX6G/srfAr/hWHh9dR1WGMeILtPnaNiwiQnOwEgdwD74HpX5Y2fE5Vhp1K0ZpaI+gFY7ASDj0zQh2sTuxnim+YzHPUflT1weSDnNcjd2foVhwGBjqRz9aC4wDySO9JkkDjjvxQu5BikNCpxye/an7s0md3PfHPtRnI4HIoGO3YyeDQc4DAYPp600njOPfApwzkdcfWgBScjkn6ZoyWXPSgLnnOSKGPBFQQIw+XI5NPLknuQRyetM5yMg8+tGcKeO3emgJAMcg9vzpFZcZxz6imKT1xuHTJpY5MZHT2xVFkmNyA85oB3ZXrTFY4wW/Chn+bODg+9QQOznPXmgsSeDjHrTN+8E+/agPnt7c07lj1baTgijcADn9KjLYHofQ0FsCkA/ORxyfShjjGDmowctzn14NIZNpOfwzQA9m2r3xSA8deaZ5uDyOTSbwr5wSelWBIxIxz1/SkbJU4OR70jk560xmJ9gTQBIGwPlwaTfz3FNP8I9aTO5ccn+lBA4OGP+NLuJxk0zkH1Aoxg5IyeuKCx5YjIJ5ppfJFNZsEds+tAfHHeoAeWGODQSAOv6UxiNvpTdx+oqwHNjaOck+9RufmJPenFu+3BpjHuetTcCnrTj+y7jacNsPvXzdp1r8J4otTg8frrWpauLkMF0vdGEjIwAWRlJYsGyRwAy9Bk19F642bCXsCpFfI/wAYPC97pupyarYxHLbtwXjIPf8Az71tRq+znzHk5hBypNxjdo9JtvEXwd8OpbnR/AAuo41LB9cv5bgDI/5aQszo3QcE4BJI97Wo/HLWdZtE0+zmi07TlGxbexiEMQXrgBew6fhXyvYeILuSWRLgOpbtjJrvtE1hWiiOTjAOMV7iqKS0PiaVdylZ6fgeyxXrzW6yNL8zDueao3EgkXGSSOxGawLDxEgthl9mAT8zAAD60258TQxBt77to4IHT6VxTTufQwqRUDF8WtFH5gcEseR9a8d8WXIRWdQGck475rvPEmvLOsjOzMMc7ueK8n8Q6nzJsO9ecnsK3i7LU+fxdpvQ5zQ7C58Q+J7G2tVMlzPOkSBB3LjBx3xn/wCvX6KaNdGeEDHlFQAUBztr5R/Zr+HMs+tP4jvbci2i3LbxyKCXc5BbBGRjsR3z6c/WdtCsKcDG7v68V51aSbPoslw06NNykrXL33Mnt0o3rswScjsagZ9qgZyaC+ep71xn1FxNRvxbWrFeWIwo65Nfnt+1XqUtz8WZdN3b002BIyzDkM4EjD/x9fyHQ5r7u1u9XzYkwTlgQB3Gen41+fH7Sd7Fc/GnxHPHMs8U0kbiWJw6N+5jGAQTnByOPTHag0hvc88lmFvG6kgtzlq5v7W7hmA2ruwD6j/Oa1LyX/WEMMBdvHeueZmiSEL8ysdxPvXVBFSuabXGEVgud3p0qnfX3kQ7MnPHfvSncseTkAH7u7pWRqMxnYKTyOfqK6IGUthY5cyBwNxY5545p3n4AbHzZOGBxmqSOV3DPGcZ9KjF2N6tuzjgg966LHOaRlC/M4UFcfnVmG6WNWJy2e4rIEnmEAZHI5pzTFSu1shj0Pep6G0bnc6RcSTEAKccYINerQyLYaUIz9843djnH+NecfD3SzqN4kzEmOJdxGMg89K7fWbs23myzfLsG4Kf5VwVNWepDRFK41UQ72dvn6DPbmuZ8Rau0oU5L5Gef5VDeaqbmYKox6dwKwtUvjMdo4x97FEERUaG2MqvOMpsyvLHrV/TEDXTl9pbke2awYL1o5t7MGBGM4q/p+o7JFcseTkLXckjzubUsTSsL4qxK84BAFbmlkMjSK2G5HPAJrmJLxWmll6MTmteyuxFZg4yzE9emfeh7Frc2ra7UahGoGSTnKj0rQlt2lu7iXdsYqAQoGCOn+fwrD06YSymYkew9Rit+wK3ErFGySBwD04rlnc6Yntv7Lusf2f4zsI2ICI7ckc5IPT9K/QQNujB/iNfnH8DAYvGOkBQ4bzSSQO2ea/RaOUNEC33iB7VzJimiXfheCckUyZlaBom5DDGcUgbLAGjbvnA64q0c7MeKO4sHVFyY2PbmviP9sXweYvG7arJb+VHfRqxI5ZipAJ/SvvpFztUDIxya+cf2y/CEmoeG7DVoolc28hhc55w2MH06j9aiRtR+I+c7YLHaQqRgFRxj2rSstIW4QKQCT3xWaX8q3iEhIYKOSK6DSJlkRCGzz2FYHvQjoTx+Et2DC/OM/LVuDww7IFlPB561u6XwhU4+b+KtdIVwGIA4qy+U5K30GO0Ujbj39qmjskBKqoz9P1rV1GdIIzuOGArItZxPcoQ2RkfhWbFax618O4yixpngV6hc2iXFuAR2x9K8z8COAybiBXqROLbA9M1tHYxa1OK1nRYCxLL+nWuRu/DUQfcqgAnsK7jWr0QhiwyB1Ncy2opMCc5HX60mWkynY6RBbbAFGeh46V02lbIgAw69/WsNZ1yMYzngVoWtyQfTFNNGvLc7KyZUIx3resmDnKmuPsLvOBnr6V0mnTkY+lXdBylzXl3adcY6shBHrXm+jeDId32p7cfaQ2VY9QK9C1SXzLV1HX0qloiST3SRBeGYAH1rmqakt8quegfCewkgt5rg9GIUe+K9GB65/xrL0iyXT7OONBgYHFaWeO2a1pqyPn6suaTY9T7/hTxwOuPaot2TjFPz0rcwHEZHrSjqMHtQCMkkcGkBB68VACqNvcUh4bt+NJ756UA57ZoAVsA8CkHynIPtTmIwO/uKaSMHHTOaAAn0696XnFJuOecUDbkk1SAFOAR+NDYHTrSMRnP8qOo6VICck/hS5Gec/hSlsgfL+NNH059KpDuGO/QUD5jzxS449TSHCt0xTELnnHX6UN8zYzTNw5NKSS1AAehHX1NNJ20vOcetD5yO2D2oAAR6ZpvTuOlBXHA6Z70hBzg0AIxGO9IDn1/Gl7jihuCeoz70mAhOT3GKDkjjrSE5PI59qDwQSOvemQNJ7KaVSATj0pMFSRSFsjAHFQA5jkYzgUzgHOc0u4dMZP1peBnjHtQAz8fzNNIyOacCD2/CkYknoePWpAByOnOeKTdgAHn3NGcH6dhTc568iobAduDADHNIfahuxFNAyCcZ/CncB2dq57+9MbnB6AnBIpeppCwVSMc0rsLkUjc56g+tZPiyTboN0Mkkxn7vatN3JwMYqrqlm1zpk6Fgd4IOT+lOErSRL1R+LXjMyWvxB1TOQnntlDwOWY8jtx/L3orpPivon9hfGXxNbyKZHa5LMspwACPb2AOP0or9goVE6MH5I5Gnc+lv2L/AINjU7pPGmpW7J5JK2ayLkFgeXH4jr/k/ascaxAKOi8CvmP9i/416V4i8G2Pg++8ux17TEMSM7YN+owTKB2blsryflyMg8fUDEHGGB/rX5RMxyz2aw8eQRR147+tKBkDAxSYyuARnvTlGB0z681gesKG6DPT3o5aTIPPWgKSc8YHHWlLZBJ+nWgAU8dST6kVInAHbNRA7evINSFtuT+lABkA++aN4yMDnvS5yMcDFIGVc9CKAQ/p3yajJyeetKTgAYFBcYIOPWo3IHZ3Hv7ZpMADhskelMBx3J560mSGwB9aCx65IPv60iMQPwpjMeCDgjvSI2MkZ6c+1WBJwwwPrTiwQdeMVHu6YB/xpHfDc/l6VAEm/IwAMd6TJyPao2IVR6daaW3DHegCXOW5PFDFc+45zUYUkAc47CgqVJHHSgCThfqR1phbGM59cikBLA9h2pM5GMHHt2oAeP736mhn64IPrSeYOBjA9KaenX86sBSw9KRW7nOaOOntTSSDjggd6AHq5B659aBkn8aYpJzg8GlJ5BH51ADwwYYpCwHBJpmcDPak3A4/pVgP3DPSgYK9801SG7YpzDac9vSgAxnOO9JwfXOO1Ge3YUmATmgBWJIySfxqFuM8c+9Ssc5z09qjIxS3Ap36eZAwHIxjFeY+KdFTVIGhcfNg4yBzntXqsoyCpAGf51yGtac2WcDmk1cm1z5G8X/DS90W8muLaN3gByUIO4f4jrzXPWF9JZv5UqfZ37hhz/P+VfV2q2EU8Tq0QkfquR0ryTxV8JBqMss0SrE3LK0Y5B7Z/KuqlNxPmcXlSnJ1KW5w0WvscAD5Rwc9qr3WvGRmO7H+zWEmh6nNf6jHaRmZba4e3kbpl1A3L9QTj6iqlvo91c65Jpl0HiujbLdLuXKtHuKdenUH/JFdTrROCOBxV+XlHatqxnSTALFvlB9D3pPB3w/vfEmphpEzGWGeO2c9673RPhmzpEbhCpYhlUryf88V7T4K8Hw6PEjmMDaMAYFctStfRHr4fLFFqdXV9jR8GeGF0PTETpgfKo7Zrpd1DHYPlxTQMIxPVulcbdz3lG2gpwByce1BBIbA9qBzg9/SjbvzghQO9MaWp4B+1F4tuPBPhp2glELSxsiv3Den618AreyXciy3ErtkBRuOWwPU19j/ALcWqJLa6Rpo3DzHZ927jB2jp/wA18aXsogZo0yVUgEjvW1NXOuyUbjpDi3fYNrYODn7tUThF3Al2HBBH+fel0y5N9d+Vgu2Pu9RnNbX9kyLcorLgO+c9hxitHJRCK5jNnjaKyDmMhXyD1H45/CuaugJ0bgrzgDtXrl94TkudNt40Q7iCx2j19a831jQZtOvFSVGTJJzg+tVTqxuKdJsw2BhjfK8DmoJk3hHXHIzx710A8M31ypIhZlYZU44xWpo3w61G+mihW0Z8jBOMcVu6qRgqLOTikkRQFG4sMjIqWC2e7cNgqVOOK9ds/gxd3CW8TI0ZJJLsuDW1a/Bo6dCC581jjP0rKVZHXDDsq/DxIdN058481gPl+nf9az/AB3q43+QPmOQD2xW3ceFbiwjJjRsDsK53StElu9UmmukYxKSF3Dqe9cnPdnVyWOeuQ1rYPO/yPJ8qrnkD1+v+FcxJeEl9xLck+5rqPGLm6vVtoY8LCPmI/vVxN3lcqAzHv7V10mmcNVNE6yCQjkpx3qSK53H5eFHAxWX5cqwE5xnkY7DNTW0nlRKpO5iSTXZpY4bPqakc5V1PLDOSK2o5difKMlux9a5qwR5Jd7E7RjAIrREkgcAnCdRn1rJs6YpnUWd6sFszEduc9quaBqxUSjdjHB/r+PNcw963lkEYAX1qaxvxbQlcZ3HGQeh9axk7o6Yo+p/2crJtQ8aaPIuCvlyEgckAdc/iK+/lA8lM9wK+Iv2P4Bc+I4htyYLVmLjsSe9fbG/CJ/dxiuRLUiZOjfOM9c0+RtkocdqhU/N8vX0qYj5cdfetDGxYhkBJYdTWf4v0ODxH4evbCdA6TxlcE+o9atRLgAD8qnVT3GKHqEdHc/OvxrpVx4d1a4srpfLlhYoV+hpdCvxmIg8Z6GvS/2rNHuo/HT3MluPs8kKMkyr97HGCfWvGtOuVDIdpXtXPsz6PDS9pG56jp2pbUyGGCe3FaLasoj+9uP16VwlnqIjVfm4PXIqeXVCYjgA+lS2dbii/rGq/aZ0iDcmrMRS0EZDjtmuMmmkeUyLncO1U77W7reqopCj73PaoIcbn0P4O1xNiv5nzdRzXrOl+IrWSDbK6hiOtfIXhbxfJB+7lVgVPHWu0l8Y3N1CUsyQ/q2ev0quexHsz3q9gs9UhdFlUnnoea8j1m6n0TUpICT5YbGa5Hwtq/iK0v3N5eTXSk5VSMBea63VbCfU4DNMNrnnjqKd+ZFqKi9S9aa4sgwWGfetqy1dRght1eVGWSymKtyMnDdhW7pesCRF2n+lZqR0KKZ6xp98rgEMPpmujsb4hFIOO2QeK8w0rVlOMP8ALjnmu10q6VlX5uD6GteYznGx1YJnhYb9m4dfSs/wbeRWPjW30uC4bU2Lb2kUbhHxnBx0rV8OxLdSLGRuVjjHWvVdE8O2lhFGIreOLv8AIAo/Sklc8fE1OXQ6S2IaNOcjFTr8/XqO9V4lwRxVmPrWyR4zY8D8Md6eG557UzjPQinDAHrTJFwSeKM8UBs/SgHOeKAADNJThxjuaT7xOAKpgJjGeKAQTg/SjHHNBP4ChAHGM0AUZBHAxQx/KmAnANL9aKOuM/TilYAHAODRk9SaB3pvOeBQgFPHPNITjn1pQcnHpTWGcY60wAjccjrQxPH54NIpwaXqDkDI45oAQ/Nx2oPv+lC8cUcjg/nQNB1PXikI/GjPpQMqAepoEIOvXBpoJBzn8KUYPPGTQe+MGgBAcDcRmmk85p2fbgU0nPTmlYgaOTzx70McHHp6UZ3cYwT+tNbJIHHFSArDcC3vQDjJxSA57nikJzzQAgbI4PTig5IBzkn1pcgcjnJpCRnp7j2oAbj+6ee9BHIzx9KUMDngY9aaecVmwA4GSWJHrSHIGD3FOYjA5xTeXPXI9qzEwwAMdfemuOBg80pAOfekIPIouMaF6tnJHeoWcPDtU5PfNTOxYEDFUNX1ay8OWEl7fTx29vGMs8hAFKKcpWQM/NX9tXwafCfxjbUn2mDUI/N+RNvzg8nrzkED2wOuSQVpfthfHnSPivrdpY6NbK9pprtuuW5Zn6EjqBgjHvk0V+qYHnhhoKa1scsnqeAaFrd/4du4tS0mV9NvLZw8U8bYKuDkYxjpX6Ufs5/Gq3+MHhqSSdlTWbMql1AOCQR8kmPRsN+KN6Zr8yFOyBDGh2Nyee3tXsv7KHxLk+H/AMUrNZppE0rUJVs541KlQpxtlbdjbtYtypOVOOcgD89krnxWVYmVKqot6M/S5+GOMinAZGf1pEkWRVZTvUYpoY7s9K5JKzsfoS1JcblGDnFIpLqcgcGmA85PA9KBxk0APD43HjmkwCcnGT703ceOgpWZfx9u9ADlGQct0pQ+TjIIHGDUecKOaQOp3D1oHYl3beG60BguTn8KiVueeeMUKQTnGQKlisPznnHPtSZI7/lTckf0pScdOfrSHYUnOQfwoxjnOfamMcfX6UuV3dTz1zTuIcScDAo5PcUBsYIzjuKCy9zkn0ouAqEDkdqXzc4yM80wEKpI49hSDJxxSAcWz1pSDjJprHOMmg84yc/QU7gOAOQBjFJkqTz+INITkUhbpyfqKEA4sGycfjTQMHrSkkNwfxpMZB7fjRsAvOaQHn3o4wMnFNIAI5/GkA8PyBgGkAwRk8ewoLA59e9MJ3Hd1p3ATfn2pRwMnmkJC57UzqTzRcCUfMfelP6VGp6igt8pByRRcB5G7oetKG561G2M8H8KUYBz170gFGM5OMdeKa/JIBGfWhmOM01ssMcCgBpwrAdMVVuo1mjYMBg8Yq1J0xVV2O9wKGwOO1XRpFLOuOmMCudmhaJTuDYXqf8A61ekyAbcHBPpXLeOtGl1Tw7e29t+7mkTAdPvdQcD64x+NNSsaQSb1PmjQfEmmWuk3eo3V/BAl3fXN0eQcb5W25Az/DgZ4zwcDNVGlsr7x9a6i11HDpsenTxTzMrbVZniZCT0A4br3Yetcb4msbPSdHtbVU+y6wkm/Uocn5HI5QHp944GPrXQfDS2kutTlsb+Bru6vYc+TjftQcDj3z/nFTdtnuLDRUHK59IeEtP0+fS7aWCWO6RUAV15B/GugKiPGOD6AVj6Fosfhuxg0y1jMcUMasSTn5j2z9RW1xjJwTTaPEna+hFjvjpQR2yKeEAPXkUgOB1GaVjNjHbaBzk9eKjZi6kKe1Pf7g5yTUe7aPl546VTJW58q/tgeHpNZOnPDDukt4S7sR0Tcxxn6818YaofJWUGPJJIBPav0A+P2+Q3CDALWoGPxJr4R1u0WTUJ42UMFY4z70Up2djvcbwRY+F+hrqmrqDHhiCQcZr2LU/BsR+yIsaMyn5mK9O/9Kx/gb4bKpJdSA7clV9ePrXsI0cTyK5yccDPHNY1p3ehvRikc3o/hRnCbgqqOOR1qp4l8AWl7cxSTRLlDnIWvSLa2aEKuMg+nas/WrH7TEygsGHAxWC7nW4qxwN9a6JoNoEuEhTC44UDPHpXK3PxS0HQclDFGT8uSRn9Ko/Efwjq18zCKRwATlmNeQePfCYsdMtpbYPJeqSJy44/Adq9CklJas46t47I9x07446PdSxqt7bsfu4bg/Su6s/E+navbIwKCRjwwOQfXmvjn4UeHtY8S+LLXTrW3SZXuUeZWUEKoPzN9MZ9q+jfiD4Bf4eXNvcaa5+yS8tF5mQPcDtRWgobMmhUcnqjuLy0SZFC7cEY5qhJ4US6gdIFw567R1PrUeh3UlzbQMzbiQGB9RXc6AilhuABPOcVxcx6Vjy+++DhNo+yFTO2SWzmvOtQ+DF5E8rMuTnA3dMYr7GktFkiAVe3JA68V5/40hS3yB+OacZyjsJ0oyWp8p6h8Nr60QnYCH5PB4H1rBbwrcWdqz+WeuBx39q9/wDEGq2umWJeYjzGyQOuB65rzObx7aX915Ftby3hAdj5agAhQSTz6AV3wqSmcFWMIMreDvAt3q13G3k4RCC2elWvEXgi6j1aRREdi/xbevHvXUeHviEdKtIbq40290+0nAKzumYj1r0Kz1jT/E1kGWWOVsZBTo2amcpRN6UIVFZHzDqeny2zyoAQw+9jkjmr+hWUt8YY1BaSRwmfT/Oa9x1D4UW2q6XeXgjk3pmRVTqcc+nervwt+Cd5q/iWyk8gC0IGWx8q/MMGo9rcicFTPoT9kLw+tnZzXLD5tgjUkc4HH9CK+nAowQPyNcP8PfCkPhmzMcEAiUKFX6Cu3RuT71aOCTuSR/Jg1Jng9wO1Qh+Dz0qUfMR7VZmTxsWOVHWrCtkDnjrVOLKnmrIJIB54oJ2POP2hPDy658PdQKKDLCm8MRyMGvg+QCFyh+Y5x8v6V+l2s6cmr6RdWkwDxyxsjA98ivzu8d+HG8NeML+wkTYI5iq89B2rmqLqexgalrxIbeZiNpPI7A1bkmbIUnH0xWNaTlW6gKBnPXPtVuSYquWbIPcVle560mWHnXcV3AdiRQbdZyQcH0z1rl9R8RW+ku7XMyx7icZ71QbxuL1dlkfMBOcpnNaxjczV29D0rRrJPMOF5A5P9a6zR7X7RcJHHy2cjFeL6Z4j1iF9wjcEZBOD0rq9E8Sanen91vMoIACKc80OJ0qkz3jS9DMUiPLtP+zW/NCJLdlKcYxXjGm694stS7raTN5YJJdcjA56Zq5J8Zr7TopBfWoO0EhVT5jx9afQh0mbHiCJFkdGGAfbNYWmmSGcRDLA9Dntmuc0r4kXXjC/uy+nNZ2ysqo5Y5c4+b0Awa6vSbczzLnaccY/KuR7lRutGdbpuSRgEiu/0AHAU9ufxri9ItyCDngdia7XRZMSgEdDkEd6tMU2ekeDIt2o24xgA8166hXMaof4eorzP4dWbTXLzhSQuFB7Zr1e1tEiQFh8x/SumOx83ipXkTwnOM9qtL0qCMBcjips4HHU1ocKJAMH0o24+tNBz35p2e1AMcBil7n1o4IOeDQOc1ZIEcYOPwpoHp6UH2/SgA5z3NQAu0njg0Ace1ISNuB1oGWJyeOtWAEfnRxjk5oJOeBx703PPSgBTz9KADntRjjrzSdTQA79ab684pScjntTeueaADGD2oIzQTk9qCT+PrSuWCjBwe9DYH+GaaODgml4PX9aZAg4zg0pwOKaw7d/alIwOOtQNIU9PemEHgZp2D9RSbgKvcGNIxjB+lBYADmnFscYzTGwc5BNAgwCcdaaDgj09acSMe1MOcZ9e9QJiYJOQe1BXqT1pOnIpe39aCRo4PPT0FAXcMj1oPykHjHalGO2R7CgdhvGO1Nc4zz7U4AgDn8DUZ+8QcetJCYqZ29etIPlI6fWnYx+XakOdxxyuO9SwGsucHrzSnqRjIAoxwTnFMDE5/vfTtUMBxBAPb8aaDkD1FLnd+HbFIwPQNyeakAaLCFsDjk9q+FP21PjWuu6k/hDT7iUxWZV7sQvmN36qhx1K4DYPqpr7I+I3iRPCPg7UNRkZlEUTMCvc7Tgdq/JfxB4gl8Va7c3twCxmleVuck/ln1H/wBavqMkwaq1PbS+z+ZlKVjHtohPqFszLvZpUVsjrlhyc0Vf0OMS+JLFF/dItwhDO3+0Dnjjj1/lRX19WpyStcysc4JVaVnCusR6Kww2AehwT/M/j1qRHeG7WWEFGBzkHp14ppZZI85Cgkk9x/npTW2NhlCxlMgZbPHavgND8xu4u6P0u/Zb+KzfEv4c2rXk6zarZlre6KcZI+6+MDG5dpwBgEkdq9kB59c+lfn5+xB4um0P4kzaKZFFrqdsz7duWaVMHP0xu5/Sv0AUjaGXPPc1yVVZn6Tl1d16EW9x+DknNAYnkj86TkAZoBwepI9a5rnqi78sR3pCMYI/Gk79KUnHpVABfPUgUE446n1x1FIxAXnHNAOQQM8cfSs7gOyFPB56U3ODxSfw4/XFAAJ5zile5AoOQPX1p+eCfWmdD7UuST7frVFitkj1owO/B9hRnIPHI9aCcigBH54z9KApAzRkbuOSaN3XrzUECgsM/nRnnPOfWgHp6duKQdc0AK56AcjuB2pVJyT1wO9IcEEdzSE4AINADsEgccd6RjjGBwelG4jr6U0DLE5zn1qwF9Dk8mlLbTwc031H8qUZOTjp0oAWXAI7GgEbcds5zTW6HnJ60g5HU0AK3Tj1pGPOBwPal4Oc0wjcR270AGST7Unf3705sA4Ipq47ACoAXgjIP4GgDIJB5PSk3cDHBNH3WIB49u9WAYJ//VS9CAO1JnJH86QuMnnGPagBd3Timk7OPxyaRnwPb1pC4LdefrTsA12yTz+FVJiVwRnmp5DgkDgZzVSZsoCCQBWYETHaCxNV5HU/LtJ+tSO3ykYAqncEbgOM0DRyXiLwLp+rXf2mSxs7iRTuHn26MScdckc+2elULHT2tAv2S3g09cYaSCECRz069e1dhMMkg5/wqqxVcAAGq5jb2krWuUrWKTyv3kjSPjG5jkmrKHGQ3A7UowvGSTjoKYCByTjNFzFimQ5Jz260hYMOcEYzTchfuj8KaTkY7/yoQhC569R6VA0oQkk0krY9qoyOz7gOCOhqmQeafGWwe4hiuVTcvMUhx26jNfI3i/wjDDqEslsvU5x0Gfc19veNhHcaBfRuAx8s4b0PrXyhrVuS7vtDIHKq55yRXHNuLPWpNSgkaXwm0o22lhWXDklsHnrXqMOntwOMD27Vx/gBTFYru49a7+2fcy9gRWe52QjYjFphcgc9OKqy6YXXcV5x0FdGsK7R6Hvip47Zd2AOvYVokb8p5zq3hsTqWMe4AZ6VwXiD4eWt6jkw7Gzkcf0r6Jl0eORMjp6EVl3vhNZkIXHHYiqTa2I5T518PeG5PCMpNhDDHuJLOsYDH6kVravpGo+K1j+2yPMFH4CvYX8GwpztDH09qjbRY7b7qhQOCAKtyb3JUUtUjznTPDRsYkXaAFAAHtXYaFpjLIjEFR7itSDShI+dmSeelb1hp6woOCSTnFRa7Hd7lyHTHNsW25A54rzTxnorXEshIKn0r3zSLRJ9PcDrtwAa47xB4eDSSfLg59OtU4lxdz5I8ReH2ub29W7gLQMm2M4HHFfPd58PdeOsslvHIsRfAK8DGe/4Gv0D1XwRBeIRtAb6da5o/DCFpATDyDjqRXTCpybHPUoqo9TjfCGm2OifD210SeMX85jKs0gyOe3Nc34e+F19pesF9Mlf7IzZa3I+UeuD2r3TSvh0scsR8vIPSvTND8BQWsQYRAZ9BWcqjZrTpQp6nB+GdAa20wpNHtGw5BHtXr/wy0a3i8OwSxQqgYZAVefWqVxoqR2zLtAXGDgV1ngm3W00eOJRhFHyqRgiiCOXFyudFF8oVVGB0qwHxt7kdcVApHABqcYOM9K3PLuPQYGexqRPlGevtTFIOKevIGTVjJB14OasIxZVP8qgT5h7evpUkXAyM+49aCVuW85XPGf1r5y/af8AhPJq0aeIdNtt9xGpFwF/u/3vqK+hw4J4GDUk1tDqFvJBMgdGXaysMgg9c1nJXRtTm4Suj8xI38okk4Ygg56VemcSQBgMqvUj1r1j9pH4Ot4I1ZtW06LGlTsTtA/1Z9PYV4tazHeV5YkHIHSuOzie/CoqkboyfEmgLq1u6yKDj5lJHOf8muT0y1bRZnRAfkbPP8VejqP3JYBSTgkN1qjdaGl82Qg5/litoVEjop2vqXtL8Y3+N0lnFLuXCALgDHpiuh8O/EK+0W6Yx6ZakBshdhyPYnPsa42KzuLAjBZlXphcn8a1YLeRiHVXDk9NvSunmiz1oqlbU9YtvG2t63p0wV7e1M7ZLNEWIXcNwHI6jIBPQnODjBs2XhWC/kSSUefOeNx7CuQ8OWk8hjT525wcV6/oOmvbWytsIdhjOOcVjKS6GVWUIq0Tl/8AhEbfTozHbx7VHPyjgmrVjpr2rD93kDr7V276cWU8DJ9qrpphY8jkHHvXLI8/mI9Mi8w4Pp0Ndj4c02a7uEjhjLyscKFrGsbLy2AHOa93+E/h63s7b7XKoNy4wu4cKKUFdnJiKvJHQ7Hwl4eTRNJt4fL2yAbn/wB7vXQsM4PpQD8uaUnNdyPnptyd2OQY5p6nGAelMGB/9elUZ5pkkinHHan9OaYoxSbst61SDYl/ipVHpTQcUowF7+1MlgeBkdaBkjp0GaM5JzSjjkfnUCEK4xxSdOADQST+HXFA5zVgAJxSDOf8aCeOv4UAdaAFJOPb+VNPyt1xSnNJ0680AK33RTaXI7ikXp1wDQAHnpzigZ/Kjuec0Ad6CwzgdMetBHfFIwyc+nakGeMg0AGeeDg0gGKNvP0oB4OelBAmcHqfpRksen40mcE8ZpewOKAGs2CMHJoOQDml7dPpntQcbSeaCBgOTjtSN908ZNLnPU7RSNtVs4OPagBFyDgjFI5BPXihiGOOB9Kbx2zUAOb7vA9qT7rYPpSEEd8470hPU0AG7HHJFIwyB2pB6n60buTjPPrUgDAgZ5oH0waQn5cHnPH0oOP73NSwDHy8/lTVY568+/SkxgdwPSh+G46VmA4Fs5x1pu3cwAGM9z2oBPP+cURN82Gxn3oA+e/21PFT6J8OFtI5EWW5mCBHbAkAUkge+MkfT05H5vwXwaJXDq3mjKhTjI65HrX3T/wUMYL4b0CNbhY83RJjYn958px26Z9e+PWvgO4uorF1j839/wAF2XB7f5/Ov0jIY/7PfucdR2NW3untNesXGF/eKSWPyjnqfb/P0K5tbp2vvtJk38gD1X6/h/Oivo5UIyd2iIuTRoSTC5QFgY9v3g3P/wCvp+tRJE0iN846HGAAc96baoEjXIVeMA+n41NLOJEfbnkfw8D8K/KGtT81jeWrOr+GGtx+EfiFoGryoZBb3iM+xtxAJ2t2P8JYZ44J+lfq/ZzpcW0bocqyAgr0/Ovx1hd7e6jdG2tkMCWB2/0r9O/2dfiB/wAJ38MdBuJX8y+htVgumyOZEJUsR2ztzj1OKxqK6PsslrJc1NnqakBsZHPNBIVhnqeSTURZsklMHHrxSiRmx8vI6jNch9ctR5k2nAAP0oB9KD90H7pPWmhyBjsO9AmSE47+1IrDBA/Om7jgjqT3oY4XgY75qBocrAkdM0u8ZIA470wHGSCM9uaUEFicjNBLDOTz/KnIfpj2NMKlvc0FflGaq4Ilz04pMluOppgyT1G0dKcVAH1qRikgY4xmgEgnAwaaGGOv4ml698GgCTtxjPvTPoKFPrS8t04FVuAmfam59unrTi3boab/AB0yB64K4xSEMWAoJ5Jz+dKADyKSLEbleOB0pNxVfQUHgUp9f0pkATuOe1I+dvBBoB55FJgc5yKSAXd+XfikyS/9KQJzwAKUnODjB96YCZBboKYGDMcLk+9KwAOT09qNuHJoAOhwOnPWkLYOdo98dqQ8NnGDSsf09aVwEA54I5o4OOpHekwAeeppMjJOfwFCADjBOPQVE+VYY6U8secHpVbzOu7kdsVaAJJNwzyf61VYlTweDT5JcHgVA74GSR6etQxrUild15A/OqksgGAQc1NM5YkngelU5WJJz+HNDKK0zMxOOBnvUf3c4Iz9KkkcbsfxVCXZSR2rMoY59Ovc1GxHrg+tOzlv9mo3faCeTVIzYhkPAx781E8hIJwcd8U5nyMbQBUUh571VzMY7nrVOZt2ckDjt3q0z4IHB9azrqUgkL1PeqQ7HAfFfU5dO8MXflghpBjcvavnOwgnv9yTQy7Y3OSQdoz719LePCkltBCx3BnG6uF1nR0ngGxFWNeQFGKwnDmdzuoz5VY53wrEIIiAcdhXYWUhDdeg71z2kxfZw6gd/u+lbFs+1hzwfzrn2Z7NNXVzprOQEcn3+taMJOQP1rn7W525NaMF0FPpirTOpRN6I7uParW3cuWQEnpWNFfjf1x9KkOotkEHOKpMXITXYWNWO35hnOK5+/IzgDitC91NUick1xt5rjXFyY045wKLmTRvxBUyx59jWlZsvy4HPoO9YlhE8q5cZ9ea1rF8OgPA69aSZFjvfDmBGQehGee1LqWnrOrn+Lmjw+6xqFyCGFWNUWVFPljO70rZExOKudM2zEYAYVPaaUjPg45NZU/ilYdQa2uspKDghhWzbagkqKUIA9QaLnRys3LTR0jIK7RgcYro7K3VoMBccVz9jfAbRnJ9cit+C8Xbnjp0FG5PIUdSi4YADHp0rY0ZSsCnA5rKuZVuZkQHIJzitW2Ozao44GTW8DyMS9bGmoGST1qaMhRjkmoIuFHc1YR1HOMY4rSxwWHg9xwaemeCRxUfBHHrUnTvkVIyUHPpgVKjdhj6VAnB57/pUy4DdQcUASbtowQMfrUm7ZyDz6VHs/PFPRCxXAzg0AUte8P2viHTJrfUIVnhdSNjDIr87fiZpFj4R+JGq6PaXAljhlJRWPzKDX6S3URks3C/e21+Tnxiv7tf2k9ZglbafNcY6/J1GfwrKcTsoVHFnXLtlUuBhxkZPatPT4ELKfve9ctBflHIIGCOD6V0Wk36sBz3+prntY9uDujpbPT0LHcgJzwa2rDw/DMwGwEnnkYrFtL5YwxVunrxXQ6ZqsccinjJOee9O5pr0O08O6BDDgvtLADAA4FdrAsaIOBkDpXndlr6x4YtwfTpW5b+JF8vqKnmBpvc6uJ1ZucAVDLIglYY6GucfxAqjLNz2Aqe2vWuSW5ye1Q5InlOlsCskq9uelfQXhVEXRrWZOMKA1fOukEb8E817R4E1mWTT5LZlbYo4NXTep5uLWh6jbzEAA/Mp6GrgORWJp0wfT0JYAj161sR/OgOc/hXYmeMyTOKeDnpTAODTgcAdqoEPpAOeKBx1pR2oFccMUo4HtTR6dhSg8UEi7jkcZoJzx0NJg4PftSdyKAFA7DJpQcEcUnbtikAzVWAcSBTe3OaUnI96BytMpADwRTSMnGORTj2GKaOvWkyRASvtSkdvagN19TTd31oQCnIGaOAMAd6TJAx3pOp46Zplit3x1oK5+tL2zSHIFACYJxmkJ9uRSjI75pDgg+tBAE9u9JuKj0HvSY5IpCCVx+dACk5GRwe1MLY6/rSk/KR700jnJJ57UAB+Yc5/GkZc89B0xTmPzCmj5yQaViBRjjtTGPPpS+2elG/npn2NSWJnvSHDe2aTkn1P5CjcV479hQQI+MccUjH5cYpwYZ5/LpTWPOKkA4LcjnFNIxySaA3zdS31oAycZwRzUsNxRgpwKYcbc9c0u4D+RpuSvC9OnNZgBIxwOR2FKABjPT0NNfk9evXHelD9cdvSgk+Tv8AgoRp5l8B6dOu5XinLAjoRtbK/j8v+cEfm+Ww7NjiQANuOeeemfoP/rV+s37XngmTxl8H9W+zxGa5tYnmSMEZchG4GcDJzjkivyabmdo3xHKoOS2ABz0wK/SuHZKWHa7M5poiYCKYqMDjBGcY68iioL2T7yh8MGBJxgg/4Hmivrjjc3HQ9y1D9mD4j2ZGdDa5iRirNbTxYxgnJDMCRwF4B6j61Xj/AGdPiJLuiHhu6typIUmSNgRnrlWPXH+NfqA0MTqAUDFjkEdcU5reDCjyh7EV+He1kZ/2Ph+lz8v9S/Z+8f2rMzeG7qd1XhYnj3N6clv54/Lmvc/2PtP8ZfDzxpd6RrGg6imm6mhDzSoQkEkYdlfHTDBtpI5OFyTjj7NMFuyGNo1A9MVFDY28EjyRKoLY5zUObOqhl9OhLmgyxvBQZBJp21VByMH1qIExEbgBT2A3AEZxUXueveyHhR6c+4puc4BFKW/QUgOSuOaQ9x23pgdO9KRkZXn+lMLdcc85pQ3Ug8ntigYpUAc80ALzjHvQX4zngc0g+YZGMntQiGOL4x1H0NKPmJJ4GKZjLbuuO1K/zDjP4VTLHbgeoIpd23PXI9aacjGMnikDYPfPc1NwH5UDjgmkUgdf0FCMXzzg0pUNxnFBNhVbGcUueuKYCQTkZ+lKG3ZFAkKTwAOg9qQ9wD39KRT26U4frVhbUMfjR6UhPHp6UD6VANWHA8cimg5GaOrU1lz34qyRxPTmjPzYNIOpH5UEk9qgAxj6+tJjJPv2pDx1OBTCQpGWxiqQD88kc5HQ01SWH480buRxkmmnKZGOvHFMBc+nHPemE7sYJ4pxJP1NR59Oc/zp2AduyRj5u/NIPc0xcqSR0NPPIzndS2AY+dx4P41XbcMk8CpJMjr07CoZCDnPBI6VN2BE5/PpmoJANvPb1qST5Tzy3oKrSZJPB/KqL2I3yc55qrKSCQO1WGGB1x9KqS5U9QSaTArNw/AOfWoXwcknv1p75QcGoGySDk5qLDsIX2k8E+1RSOCvoPanuw5welQM3PvTJYE5HoDUbOOuc/Wldj0U9+9QucbjjrQZDZRhcg89sVnSNglnbAHrVt5iucAZHeqkoAVgT8pH4mriWcX4hU3bNhmIWse8hU2WADx68mui1YAxSMPlx6nrXNzjMPmDgk9O1QXB6nPWsSozEdz0NSSEqemPembv3rkdeTgUsp3HPqK45XufQ0XeKLEV1tGTjPrVxL4KeuTXOys4BAOB2qNppEYAHr+tTc9KNrHVR6tgjn8qkbViVPr6Zrj5r50AGeOhxU9rfMTyePU1omEmjfuGkuyUB69c1z7uum6owl4THy88ZroLG7jOOhPeszVYIrp2BAKn8a1OGUtRlx8QLDRSFmk7dFGcVb0rxZb3YE0Th0Y/Lg1wt/4dTzC+1tp7VWs43sZsCMhc9FrFtotJM950LxYI2TkHjua6QeMLV0VZWCDsSa8T0a5mkdT2HbFdDBpv9p3cbSKXCkMAegIPWtItsrlSM74oXkcfiWO5tjndEpYr0zk/4VNoHiQzRpuY5xyPepvFuiNtV3G7sD+FcfYO+k3ZD/dJyDUSumbRdz2PTdV3BG3YzxXR2uq4UDdn3rymw1fCgqxOa6Wy1F5NgHU8da0i7jmrI73Sna4vARyM8106jDDpn2rnNCtvLhiLdTya3lyHGM/WuyJ8rXnebZoxPjGamBDnHQfWqkTFwuQAfrU+Cckde+K06GCJ1lG7acZPrU2cZyaqI+eCcDp0qeInjJGPXNSUWOvT9akQhuO/51GhTJG4ZxnFZ+q+JtK0GPzb+9htUzjLNnnpjHrV2Yrm4mSetTQoytjHJPWvG9f/AGhrHTty6V4d1nWmXkyrElvD+crKx/BTXLeEf24vCup+KbnQdcsLrw9qcLbWjkYSqRgEncv5Yxn0zzibW1Grs+nYoTJGwxnj0r8x/wBq3wa3h79qFr4QMsN5D9pVgRhwF2kfgQPzr74h/aB8IpYicXU20g4QwlWb8+n418n/ALSXjDSPiX4ksNTtbPyrizV4VctkhW25/VR+VZSkrHRTg7nh1xbKzEjKnrin2d3PaElTjPGPxqTaZX2MpXP8R78daQKuOme2a4pM9qndGpaazOqgN3OcZrWtddmAAHU+9c/awbnyOv8ASt7T9LzgggHH1zWTkztTXU6XStQuJ5ACfwrsbBSkeWJya5fRrTy3U9+K6tMqMd/Wsrj3Bpsyr6V02mMSqnpXNRRZkUk9+ldNYIVVTjBoTIZ1Wk8uK6yPxynhK3UzHEUvGT2IrkdI6j2HNbGseHYvE2kNbSkxuSGV16oa3jKxxVY8y1PTvAvjlvERjAR0gfd5TSDBkAOCQPT3r1u2JMKjHPtXgPwH8GamdUub3U72ORbX9xBbxnAVeDkj16f0xzX0GQAMA4NehB3R4VSNnYEIJ69KfnB4qLGO1PU555rQyuSDnrS9PpTP4qeTkdOaCBV46CnA/pTVx60dec1YC5xmjIo60hBx6/WlYAOD7ijrxjmm9CKCpB96kBT060MeR1zTRn6ml696CwY0uQOtJnj9aB0yRxQQJhuval9QPSgcDjpSNVWLG5ODkZpwBzyPwoJIHakycgk0WAQNke1KWwBTWIOe1LgEdc0yLjh0xUZPGAOaFYkmkGAcZwT2oE2Lnb7noaY2SOO/vTnGOeppitjGaBXFZupIxQD8vXAFNK54HPvSN90jOaBCg+gP5U1hjn+XNKWwo6jNNzuzyT9aVwFwfqaXHPoc96aXWMF2PygV4h8Zv2ndH+HdtdxQsLi7iGApzhmPTn/9dCi5MD257iOIZeRBjnGccVVbW7GJtst1AhIztaVQcfia/M3xz+1v4o8SahJPa3bW0eGwgQFT29M8exrzC8+Nfiq7uftA1BjLjCsVA29OAe3f161uqLZHOkz9go9XsGJYXlueOAJh/jVhR5uGUhkI4IORX5C2vxv8TmACS8y4HysAVKnHXjHPP616n8B/2xtf8F+IY7fxC/8AaGjTyxwMyn54izbd5JJyvzA46jB/DOVJofMmfpGoEbAcHBwfU0jEgEDvzVPw34gs/FWhWWradOlxZXkSzRSxncroRkEEdQauOxZjjgd8VzMaYjEcYGD6UjHuKVGJIz07k0gPJ5yR0pAxFUglqUseuCBntTThVJH3ifWjOFyc9euaVhFfWdNi1zTLmxnVWjnjaNkYZBBGDmvyN/aI+G958Kfibqek3EBW2mdrmyZgQkseeo5wcZAPpkZ6jP68ltoGe1eQftE/s86X8dvDC28sjWmpW+Xt7uMjcDjHQgg/ka97KMw+o1fe+F7iauj8ib+JzEzn5SzBtp64B+vpRXpfxT/Zu+Ivw31yWC48M6jqNiu4x3+m2cl1C6ruOWKKShxj5WAznA3UV+n0sZhpxT5195xSo8zufq3tGzAPA5/GnbSQeCB1A9KQIQck5JPSnq+cHO2vxM9bcXYRtycDOfpSkLwBxnuKaTtGWbAo4bkcH9KhlDiwYnkk8c0Djjk0igKSynOfwpFLd+c0rEseBk56cU0EfwjApUkyQOxpTyxApoeyA/N0GAefrSnGemKZ7dPrQDtHOTnpmgzF34fGKMHHof1puwcHOT6Up+7zknvjtQwHqDxxxmk2jcfT8qQHbyTyelBwORUmiH7fTrSL8p6e1NfJAHYU7dyB39O1Uhjw2N3GaQ8jGcD0poPB4PPpSjtkcUE3BPl4z9afnPTgfyphbqQOBS7uTmggRHJJ4OfelzznP0BpAeAc55xSl/mHp7VSLQEnHLUcYJY/rS5wOuajU5fPGPQ+tSJseCDkjmk3HHQ0EHjBx+FNJIB+bJoJFzyTilUjBOfrTO5AO3FLww4PFWAOcjHJB9TTeN3Tp60ZIGAQTTeQx4oAVTzwMY9e9LuG7gfjTX6c4+ppD6g0AIww3pSYxwemc07Jz7npQTtOT0poBh+XtnPakO4rxwKRhkev9KXoBz+NFgI2GeTnjoKibDEg9T071K/JJB5qFsgEntUNagV3TBIBqJyAB1B71NJkMMj8qrSDJ9M1aHsV5SNp49qqy9AParUowzDH41Ul+7jOD61LKKjnBweTioWcbSCM+9PfC55JHeoHO4+w9akew3OWzzyOfeonALHA6cYp5YBRzg1C55xigQjMAO3rVWSTdkAkU9mGS2eOnSq07cemfSqRmxJH4JyTt68VQmuCgIPPerE2MNzkEdPSsy5uCoLcbsYFaEmBrEuCApyrHkelc5q1w0Tny/mU9a2NVuPMi3OATnoO1cvql1hdzN8rc5pWuXHc5m31F/t8+48Zx+PetgTrIoZRjPXFcit7FPdTNEcoHK5HQ1s2N8CuOPoTXDPc9/D/AAq5qOglPJA4zzVaWFuwyQKfHcBiO3Xmnq6lSQfwrFI9JMy7iGUoxycrySO1Z51FbX7zAAetbN4cp6E965u/0oXCOhxhjz71pEiTuaemeLrKYDy7mNz/ALDg8Vfm8Q2ygF5UwehLda8a1XwH9hvfNt5jF1Ix29utJ5covYYpQwhYkNIDwB2rpUbo0p0FPW569N4islfmaM5HTcDSRXtncEr5ibgeoIOa8ytfDzak83k3mFTDYfkZp2m+GtUln8mK4QkfxMSBVch3wwtNrc9m0y7tbVvmkjUk8hmH6V33hy4s5YwwnRmx2Ir5sudOvtNSQzXQlkTjy4+d2fQ/jVvTNP155lnt7yS1THypzn61ShYc8IlG6Z7x4zvEWLBbPcYrh2gF2q5XGeRWDp9tqguEN9ey3R4zvziu50y3GFO3B6AjtXPPc863K7XG2GlkKikfn3rsvDtjvnjG09ckmqEESxgY5PT610ukKLeIHozfpVU4nNia3LGx1ltOse0L0XqK0BeqOckfTmuXF2FBJbB6cV4/8W/jNqZivfDHgi3m1DxIE2z3NsyhLFWGASx4385x2weCcV2pHzk9TvPiZ+1D4I+FUr22qX5mvI22vbWw3OhxkBvT6da4bT/28fBurzQxWNnqVxJIDtjig8xs+m0HOT9P1xn42tP2ffFfiDxnqEXiQMBHG0rXG/cJGbITDcDr16dPevXv2YPhFH4PsZdb1S0C6tc7o4/NPzRRdCAP4ckZPcjGelbu1jJbn0oPjX4x8QsF0bwtBpcR+X7Tq91vbOTyIkHIOB1cHk+lcp8Qvif8RfCHhy71u81/S7SK2jJeKK1ZFfnAC4fOSSBySK3ba/CIBuy2PvMf618k/tjfFtNYltPC2nXAljgJluWjIwzcYXuOOvHeppx5mVN8qOa1/wDbI+IHiVltptXmiQfKyRZQsfU7SM9q+h/hD8WfE+ueE9PtR4Nurp1iKteX0piSZuTvXKkkcgZx1B55r5n/AGR/hva/ED4jm5v4UnstLi+0mKQfK7k4XIzzjO76gV+hMdhHZqkMEUccaAYVFxitalokQvI+avjZ8T/iboVheNb+HItL0zABvIJDJLGTkffDDjH+wDnvjiuE+FHhONYv7cvWa41K4AZpZTvcnHJ3HJNet/tU6xBHoFho+5Xuby5V2jOM7VGc46/eKn8K47wwRbafHGW6Lx7Dp0rza1V2sj0aNM6drw7QxOFyMhj1+tc1qtwZgccc5FWZ7spAyjBwD1OM1iNcmSNCrYPcjp0rjuzvSQxXyBngEYwOtO8sbRgnH5U1cMAehXq1WoUG0EHPbrkmobudURbQHIAwGPp3rprFvlB29P1rEhjKOCF+lb+nqCBgc+9Q2dCN+wlw3B4reW43kDPBFc9aYj6nBzxiti0YMcn8O9ZlXsbFsNxXjFdBZPtRe4HFYFso6qe/StWxlbIB69M0rENnaaOcAHI/Cuw09tkecZGK4nSJAI+M5/nXV2l2kcG5j0GelXE5ps6Pw1rk+j67cLB8u5FdvTPNes6H4wt9RVUlPky+/Q14l4fkE00tztOZyMZ/ujp/M10qOwI2nHpXTGo4nBOmpntaEOu5eQfelC45rzTQ/Fk+nMElZni7rmu/03WLfU4wYZAxxyhPIrrhUUjhnScS8NuMHIp+R+FNAyCcfSjaecGtznY7OfajHf8ArSD5ef1FKRlcZH41SJFLYFIG4PPHtTug4puA3A6UwEzz9e9KWz+FITjvxSHgYNQWH0PNHOOOaB0pCMDINAAeeKXlsDvSKoIz3oJ4z7UAKygjGaQ9fYUmffk9qT7vU1SAU5z/ACxSFgSB3prseoJpoIHQZ96GyGx5P6UN0wMn3pCcZIIINI3BHOaESw3DI69aDgHp+VJ15HNGCB7etFxCj5OoyDSFgB6mkU5Bz0prHIB70wFYkkZGMdhTSDgnHBpSSPwpu8EEkfgaTABzzjn3py4DcAE+lRqfQ8471FdXH2a2lkPARck1KC55P+0P8W4Phz4XmdHxdODgDvgdOK/Lzxz451DxlrVxdXRdg75G5s49q9p/a/8AiO/iHxnNYxXhkihdg0YzgZxjI/P9a4P4R/AjVfjDc3AsLqPSLNBtN68fm7XI6bAyk4yM8jjvXR7SFGPNN2Q4wlUfLE8vnvVS3YSNjBwcfXiq8EYuZH3OMDkDH3c+/rXsXxr/AGY9U+Edpa3cupxapaTHBdYjEUPuNxyOf0968VEkqiWONxjODuPSuunVhVhzwd0c9WjKnK0jodOsLq9S4FtayTiNN7eShfb1546dMfhTWWO0TeVJLFdybemRnp+R/EV94/sL/Dgab8OTr2oWapPqZ3xs68mMcqRnHBz17jp153v2lP2edM8eaFdahptpDaa5bozpOiYaUdSpI9cenp6CuR17uzNo0rRudF+xB4oXxF8GLSIvvezlMB5zjBwP5dK99lJ3YxtHp3r5X/YDs7rR/BviHTbyJYprbUWjZQ3OQoPIIG3r07jB74r6ocmRh6D2rlk7u4rWGFto4PHc05jkjjmmjjgnApCS2DipsNgxBGM96FJ6dvWk6Hnt6UgPB5z/ADpAhGJ3j+tM84ryMn2qQjnI61GRnIJ79KLWGNkKTDDAMR/eFFRvhu3twaKXN5gcxuK9WyPan7wcYO71FRkAgZPbn/CpgBgADt1FM3SsO4ySQMfTNNDZUZBGO1CHC4P0wO9KpyCD6fWoCyuObHAHXHJpA5z0I7GkL44xgZoXcVx0B9aAuOVh0Bz9B2pBkjk5JoXqc9OlHBA7EcUE3uBUKQM4zQiltufu9OKMkuFPIxQHzkDGB0A70EjtnzHHGaRQIwcn3oIweeTSk444wexoAFYkAkEg80FeTg4NIoIPrTgM/WixqNPGOadkAcjNISVAJxQnOeePagz2FBOOmQaU8MOpHpRghfb0o3Z64AxQNikjOBxj2oU5PX8ab0GCc8URtnrweaCSQEA800nJ545poBCHcQeTjjGB+dGzvnk/rQWxwHH949eKNq7uv5GkHyuRjikznPH5iggfu2k9z6+9NYjBxSByvc0jD5BzQNgDkcdaR2yvoRRt6jr9KbnIx0qrCFDBgMZPue9KTweOKMY4HXtTCfnIJ49qLDQHgjI6+9N2jdxninkdO9MyRwAc0wYqEcHBIpAM56j9aTBwfUmm5IY85681YhwHX/OKY5weBz2o3c4AJ470u45z3xmoAYwLHgnPvUM5ZTjqBU5YOv3gPbFQSFjyPWnYCCbI6855qswOSfarD8YPqKqu2T2pAV5iVyc8Gqc8pOSB2qzM4Gcn8KpSSbeTyKTKRXcl1OQBznFVXwN2PyqWV8McY5GarSPkY7DoBUbFWEdtx5qOQgDvjP0FNaQA8N781UmuAOCwyeg9qYWHyuMk4A9c8ZqrPIu0ZwuOvrSXF3jJXk1nS3e9iDw31qkZtEksuVbB/Adaxb656jvjIHapbu/EYI3DI9KxbrUWYsSQeOau4FPUpQAwUAk84z2ryT4xePbfwp4ddY5AdSuD5dtDnJZvU+30rufEfiGLTLJ7pyFSJSXLHHSvnTRbmb4la7P4jvoHTT0mdLC3k5GwMdr8+o56USlyo0pQbkdt4Wgkt9KtlkbMzKHl+p5P9a2JLhoMNH0HWsu3k5wpG0cfSpXlBAGeprzZO7Pcp6I2rfU/MXBPatCG+LDJ4I7dK415XhcurHFXrHVfMKqzAMfWg7Iy0OommEo5OB2FRGMMQdvHeqkV0Co6DPYVfibcq59KtaAzN1LTVuIm4OeoFcRewm0lcSozqOQ2OK9QEAYE/hWPqGhfaAQVyCMYI6VtGVjalN03dHE6fNb+bsJ8vPcHBrVEljCQfOYLj5sHGaik8JzRzgxRsp5BA6GltPCszygSByufugc/rWyqI9mOLhbU0tNjgLhwPOZvu55r0jw14fluLf7RPGF4G1TxiqPg/wAKW1iEcQ75AMAtya78J5NtjAVc8VDqX2OLEYrn0Ry1/pyREbUwQMZFTWbCKML3HSrV3+9OxRuYmn21kITumGSB0xUqLZ5M6qgi5ZRmVw75wK2hchYselYaXO1mA6DoKbJeYgkOSMZJrpiraHkVZubuzi/il8Who5j8P6LIJ/E18RFbx7hiInje30GT+B/HY8A+GbXwzpSW4CtcuPNuLjkmeY/eckknJOepJA7mvja++I1p4c/aDvNWv83lrDfSqQG+6MbVI9ccfXB9a+l5Pj54Yn8Eajq2nahb3FzbxM4tzlXVgDwQcHqR+ddPJocDn0O3uVEtxM7ruLGlhjEYVgoBI/h7GvPPhv8AHDw98QrZUt7hbe++6bWRzuz7ZAz+FcX8fv2hY/A1o2jaFco2tPkSSx8mAg4I5HDe45HYgjiowvoNySRqftBfHC0+Huiy6dYThvEFwmI0QAiJT1ZvwIwO+c9ufhvUtUm1i7mup5ZJZ5Tks/JPrS6trN9rupXF7ezSXVzO26SSVizMfUk8k+55r6B+AP7MCePdGTX9fNxHZSN/o9tFlRMn9/eDnB7Y69a6klTRySk6jIv2LvF8fh74hy2MuEGoQeQrHjOGDAfUkD/Oa++vNLODg5AHArx/Q/2evAmkahbXNrocdtNaOHieN5A2QQQS27J59evfPNesWUySSAE5IPAPO7Fck3zanZTXKj5g+M9lP4j+K1xIyy+TaqkaqR8nTdkD/gWPwqaC3+zRgKuDjHAr0HxdaQyeK9UdlXMkgY7R0+UVy99b4JIGAO2elePVep6tLYwLld0LlhyRgE9QcVjQIdoUsTgYrp54T5DjPBBHHWsiGw2t8wIz3z0rO50oqumQT+Jq1YkMDjsO3erUlqfLBA64yDSWUARmUDJBFZM6IlqNAoBJ6dOK1bGQKVIPHUVUWLb1HPSrMUZQFuTUs3Rr28m5VyOprXsX+ZRz65Nc6k5BAGcGug0iLccjIB7dqi5MnY6CCRY0PP0rQsJ8tgNweOay9jLHjsfar+iwEygckgj3oVzJyOwtGeKIc4BHBrW0iaG8lkE7yCNUwgTqz8Yz7YySfYcc1kOh8oIv4n+lWdPjMTZUbQBwOmK0WhzSdzv9NdREoQELWzbT55ZvmPc1yek3TCEAnit1Jf3alTzVbk7Gurgg8nNWrO/ks5VeJir+oOKxFlwD/Wl+1huA2CB601dGUmj0uy+Iawp/pS7go5K9TXPQ/tUfDq48Qw6BHq0suvTSGNNNitnebjOWKgZVeD8x496848X+NdO8KaFdahq+oQWFlbgebPM+1VycAc9SSQABySQBya+DvEn7ZOsWHjK91fwdp+m6W0kRhi1KSxSW68vPJDSL8meDjHYZGa9fDQlUPLrOMT9j7O7hv4UliVtjjI3oVP4g9KkaIivyH+Hv/BRL4k+DL1mu7+HW7WaUyPFfIXwW5zkEHAPYEccDHWvvX4I/t0fDv4vQQWt5f2/h7XigEtndTnYZMgERyMqhhyOePzrueGaORVVc+giDxTc8HpRb31nqECT2l1HcROoYNG4Iweh4pXwRn730rmcHE1Ukxuc44oxke9GMdKbySayLHeuRTTjd/ShSQOppeCD6UALwAMCmsPrk+tGeMDtQxqwGnBHNNH5ilLAYpMnp/k1BLFcjGO9N5JH8qFwrNk/XNHv+tVYjcAcHkYpDwMdjzSZ69+KAcKKEFhTwaQv0FGDz+WKbjnPIxRYbYUgbPr+FLnIx/SmjKg89qkkVic8ce9IcAfSgnnsKaT6c9qAGk9xjPbFcj8VNaGg+CtRnkkKBImOcf4V2Ea5yOo74rwv9rXxCdF+G18A6xu6FQW6VpBXYrH5o/EPxGNX8TajcF2kme5YMcg5APWvsP9jm70+z+G0E8IjkvftMn2lI2y6gkFSwz/dK9e3T0r4EuPMl1KWYSEuXPQ5ByTXf/C74v638ItW+3WH7+M5jlt51O1s98e2P/wBR5rLMMHLE0eWDsb4WsqVT3j7F/bZvrSX4fwuZtkzsFjyeWIIJ479MGvn79mL9mG/+LWqrqmtWk0Phm3mXzA5A+2D+JcYPy/lkjHTr2vwp+FWtftVeK5fEviye4g8MWs23ykVoxOw52I27IVflBI4JyuflYD7X0y4tvDdtBpmkaS6WEA8sNbgBEAx2riwsZYeiqV9jrrWqy5jfstPt9H0+CztIlggjXaqKMBR6U2do5FaORgMgjk9aleV3hJQbcjPzc15tqPiTRIfFSaPc6jbrrjr5vlb/AN6FyefYZB/I1oRsjrfhx4QtfCur6/cWsAiTUbkXMmM/M+0KW/ID8q7wtnGen51keHxmyXLliBw3r71rZwAcEGto7HHNainaxHXA/WlYhc46dCaYRtHHNITwB1NUZjjjHPftSMCq5pF+ZjnnHPFDHBB65oH0E67cCmsMdvxFL6cevFIzdDnj2qWMjPBGeQKKCFY9OcUViByhX5io645GalUkHbzkdu9V1LEjcc89asKSFz3qi0xCu3gnnPenZBK44J60gbd1ORSBuTuAHHH1oHuSYG4ljx60ZI68jHWkRiByBxzmnMRjORigQZGORwT0NLuC4GORTVY4yeRQflXI6f8A16AA/MVJP5Uu0ZwOvvQuMep68dqaDheeaqwEij5fQ9Kbk8j0PWlweeevNJwoxwT+VOyAUKAMAk59KXGzgcdhTc4JPvxzSklhnrSaGmIHzxg8044zgcU1EViD+XNNHzE5xUiH5DHHJNBI4700HPPeng9eKAAex46c0hxnP3s0obA+bgelLwhx27VZVhCGXjH60u1Tgdabu+Ug80q5Vcc47UrCaE3DOPwGacG3dDTQSAAeT39qYW2nHPtUiHM3frzQXO0kCnMx2ngE1GTjHfPvQAvDAcE0mwAj+6KM7GyD065pFfPBzirTAeWxxjpUZO3Jbn8KQsS5wMD0o35zgfn2poBWO4AHnHNG7tj8e1Ieozz60hfJ6AfWkNICQSQeKZkD5QMg0m7Pp+FNcHjABz0p3EPYkA9yfSmtntn/ABpgfaOfqcUHIGe56E0gEPUkjGB371E7HK4P1p0hAVsjn+VQTSbRwaq4DZSM4PNU53yT/KnvLnPXH8qpPMz5+tJjsQzNhiTn8aozzYBx1+tSXNxtOCMHvzWbczZJxyBxms2yooJrkrwc9OPeqE9zliCefao7m42N14rMmujkdKzbNuUty3hA46VTkv8AJ579qz7i9yfX3/rWdc3pBPOaXMTYv3GpDeAcqMfmaybvU2HO488A+lZ95ekgru471lXd3uAUHkjIOfSrTFYtz6k2Mk8/WsS+1JlJwWGf4arTXa7SAfyrPnZpQB1xjJBxSlPlHGDkzg/iJ9u8Y30Wj28jW1moDXdwn3sbgdg68nBB9KEtYNJs4rS2jWC2iQBY0HAA4ArpbtUQHy0C85OOpNc9qCOQxIyvX8f8/wAq53PmZ6tKmkitBcmF8DaFYd/WrBZWQ84+lZMpZAXI3HgZHersBaRQO+OayN7DmfZw3KnpVGdWyXQkHqKuTLsypxVQEknJyo6U0zZE+n+IGgbbMDkcZNdfY6kk0asCGQjAxXCyWyTA7eSafYG409v3b5UDO1qtSLSPTrW8QqFLdeM1qrCsyrjae5Oa4LTtZEoG75ZPauis9VZFGTk44qkzSx0K2CyffGec4q7p+kRuwUAcn0rCj1zPQjI61oW3iFAU7EdhVBY7fTtNhtUGQMg8ntT7qYS/uVIOO9cHr3xJtdAsWlmboOAOc159b/H25j1JnWBGtSx+VuuPrXTCi5mqwtWpFuCPdHjjtEJUAuerZrNvL8RcP/F+lcNb/GrTdTtgZAbaUjlOoBrmrr416Mtw0bly68YHc12eyaPJlhK9/eiz1E3wU8HjODUWq3jJp9wqb/MAO1QOowTyfy7dz6c8L4e+JmjeI5xFa3ZExB/dyALn6ep4NdTFLkEOdyt0+lTyNM5J0pR+JH59/EnwvqGkeK/Lum8y6vi1wEjBLAM7ADGOTkEcd69I8E/sreKdXt7S+1S4Sy0u5wuIXcyjnkMCuOnoTXT+N4YYfjl4dimCMsaMEV1JzyxU8+5r6nmu3tdD06NQoUrnAHOfb/CutS0PNcNTxzSv2RPC1sgltrnUYroY/epNjacYPHGa+e/2gvgBqvwvuYNSS5m1TR7pm/0tx88T8na/1HIbjPI7c/fmizGZF3Y2n9DWf8cLXQ3+EXiKbXIknsktT8mcNuPyrg44IYjn2pwvcxnE/LvQrYX+sWVvtMnmSqm3puJIwK/Wiw0eDw94dtLSG3Ft5UeCgXAX1r8kvPNhqgmtZHjMUm+OQN83B4P16V9YeAv25JoNEj07xNpBvGh6XVrNsc+zA5B+ox075ronHmRjCXKz6imkimJDYKqclTzyCCCB+Arwj4y/tI3PgO//ALE8OrHNq+4RO0g8zy3JHyKvdue/Q4GDXnnxE/bEkv7GW18MWUljJMpV7u4YM6e6Acc9OenPfkevfse+ALFfCFr4j1CyWXVtQd5Wnm+ZxHnCgHPAIGePX3IrlcOU61O5518OPHmv65G8/iQ3zajM5JmvIihkz06gdu3tXohuEmjXkPkd698+JfgK18U+FJoY4ozdxfvrZjjKSAYBB7ZHH0NfMGn6o37yGUNHcRnZJG3JVhwV+owRXj14Wd0erh5JqxsyLkkAnbmofsiliR0pqSb4UYINoON3SplYKx+YN3HNcT0O+K1D7ODGVwOBjNQ29nsmPYk54q/A63B+U8/zrRisFKhtvNSb7FR4d+3GAaT7OY/51pSwkJ8qjPTIqKW2JUkEZ7inuCkZDuyzBc8ngZrvvD8W2CPjAx1rjbewa5vkUjjOM16RpNsmyNSnTjiotqKUix9mDjjnvWjo1pskwoKjua3/AA/4Ql1y31Cdbi1s7SxiE1zc3chVIwThVCgFmdsNtUDkjGRkZr2UISdhj5VbgdPz/WtVG2rOZyvobNrpbCMHbuJ52gVKINoyVIx0FW4dQVUzu46YqvLfxr82Cx9hUsz1L1kVVQCRxzzzWnDcgKcMDjmubW8eRWMaHJ71chF5MwHCBuAOv41oI3Tegsd2Md8nH0rz/wCK/wAaNC+EmgtqGqXMf2iTcLazVx5s7AfwjrgEqC3bcOpIBwP2hviVJ8Evh2NfmtW1Ce5uhZWsRcqplKM5JIBOAqMccZOBlc5H50+OfiBrXxH1iTUNYvHuJHPCk4VRnIAHQfSvTwuElUfNLY87EV4wVludl8VPj34l+Ll5I2pTm303jyrG3OETG7BPTccMRuIyfYcV7F+zl+wL4x+N9la6/qN1H4T8MzY8qe5gZ7q7TPLxxEKNhGQrlufvAMuC3z78ItY8MaX8SvDd74r0s6x4dhvon1CzZSweEMC3y/xgdSv8QyMHOD+9uh6rpmu6PZX+i3ENxps0KSW01tgxvGR8pQjgrjpjjGK95w9mrI8eU3PVnwx4m/4JI+HJNIePQ/HuuW1+cFJtRt4LiFT3/dxpE3qPv+h56V8N/tA/s7eLv2afEbadrQW6tGfNnrFqjiKYY3dwNrDuvOPU1+6zXbLKRk5PUV5n8cPhhofxj8H3fh/X7QTQS4ZHQ7ZInByCrDp/UZFTGpbcjlPzI/YUufGXxD+L1hpEXijVbDR7dTfXyW17IhaNShwADj5mSNDx0c4xk5/WS9a+i8P3EGm3CwXvlFILi4QyhHxwzLkbsHtkZ9q+Jf2GvglqPwP+MHxD0rUoUaKO2tktb9QR58RZ2JyRjggDAPBzxgg19wLPHJlNx6daznaTLV0eXaP8Ytb8B30Gl/E2G1tlnLCDxDp6MljJjGBLuJ8lznoSQexzxXtMFwlzCksbB0YBgR6Vl3+l6dqdjcWeoWcV3ZSoRLFcKGRx3BB4/OvLfgB+0N4e+MPirxZ4S0DTZ7P/AIRm6FrvigKQNGCQpGQAB8pwPTGODxzSo9Ubxn3PZm4GBnOM0AEjOTgdqv32mmyt3uXkXyo1LOxOMAc1kabqdrrVnHd2Nwl1byjKSRnKkexrncGi1NNkyktnA/DvSjDD73PrQz7AP50wZweN2f0qSrjsgDgZ96a5PAzj3pATjgY96CpYHH6UCYpyRnt6UxjjH50p6kCg88dT7UBYRvSj7o+tNIJ5H4mlPoB+dBIFssecCgnpzSdOaQZb/wCvQAAkHkU3Py8Zx7Uo4ORzUbHjANQBI3C55NRnBH3SCaUZGMHr0NIx5wepxyKBXHBtpzjjHWvkD9vnxKbXwTDZhtrzSlfmYDIHYd+mf8ivr1iQpLdRnivz3/4KGawz3ljaRzCPYGLqDjcc8du2K6KW4m9D4xt5MluCWz0I4FdR8MfBFz8RPH+j+HbVywv7pUkkGcwxc72xg9B6jGcZIBJHKW7oZSBsZivBTv6Zr7O/YA+G9rqOpXfi+5ggfyWMdtuQF0bHLBs9w+Onc1tXqqMbIUI8zPs3wv4RsPCXhey0fT4Y7a2ggWMCNQvRQO30ryj4lfH21+Huu2ulQabd6iW/1n2QKfL5AOeRjqOTx1zjivdZJg2V6cYr5/8Ajp8CdS+I8lnJpV4mn3UU6tLI2dskRYb14PXaCBnjJFeM11PR2R7bYagupWFrcwuTHLGGX3yK+Zfid4L166+L+m3Gl2zy2+oSDz5FgaQRMnQnjgEe/G31xn6L8NaV/wAI94asNOkkMjwRKhYnJJFa9tGsqq5jGQO45prUnUt+FLd7XSIYZGLyogBb1radCrDJ49K8E+Lfx/svgn4s0EamjHTNRZoZZEbHlHsxGPujnJHTjqOR6p4N+Jnhrx9bebo2qW+oDHIjPKnrgjscEfnXSo6HJPc6LJycg8UpOVIzg+uKQHrwevelbIAI47Yp2IFPHqP1pNuB6gUhIGO+fekGQck4FACHj1NI4zj+dKx5yQBmjO4DH3TSYEZHPzDJxRSSHgZ4yOM+tFZjucqh5C4yT2pCCZNu4qcU1WG5SB04yKcTt6jn1qEWyUL8pGQMe/WnE7lXJ7YwKZvUZKnOOKHJAHA6UDQ7oD9MU44AwDnPFMV+cFc46c07cUGO59fSgBygxNw2eOmKRTxg9aax+cDP50ueBxjngGne5A8HcxPQ9KO2c9femr8hI9T0oyWwwPbimjRCn5TyRShxjGeeRUbJk54z39KQ53E5OOp9aLiJC2QFyTxxSEZA+bJI6YpF5bJJI7E05iAM8k9fpT3AMggcEYo3Bcnn6U0txn+VOJwAeM+gp2KSuIMHJODjtTm+bpgcc4qMrkhs8deKXawbJ78GoaJFA+XIz680pyi5OMD0pq8sSc88YoIPHIx700Ow5WD9OAaVicc8gdqSMlSO4+lKygrgDBoTECkcDOcjqPWkX72CcdjxSIwB7Chm3dMDvxR1GhS2Tgnj+dISAB6+goJ45B9ee1MbL5wKYMeRvXBOD7UzYwP3hn60u4lTnt2pjDJ4yMdzSQgcqnzOwGBgH0/zimxkFWw2PrSPtYYYZHcfSjoMA/WmA5gOPmznv6UjHbu9OlITxnJA9jTN3Ut/9agtaDsADjJNNzljyV96QPj5gCQD+dIzbeMc+tOxAO6noM545pjtgEGmk5bk/r0pskuSccnrRYBsrggZznHAqrJLkZ7VJK+fwqrLISuKQDJXPY49qz55OM+npVh5CT7+9Z07sGPYUmWV52yCQePesu5fa5yOKuzOM9QM96yrhzuPIHPesy4oo3cxHPfrisq6kA+bpk5q5dy7WOMHmse6m4zktWL1N0tCtcz4YkcnGB6Vk3d3jIDBXPr/AEqa7m6ZLEdsVz3iDWrbRbOa7un8uJBnJ5/L1oim3YcYOTslqWbycBeCST69KypZ88sMe2a8h1D9oQ290BLprG2B2gxuSzD8cD/9Vei+E9bg8X6al9Ck8MMg3IJlKlvp61tOLpq7Oupg61K3tI2NBk3MG4A5zmoJhlwAML/WtT7F2H3ahlsSrAFSw6815s6jZpClymJPbgseoJPes68sdwCgZ79OtdPLZ7sjGT61UnsyoyUJJJ7c1CZukcHc2Q3t8uGHTHAqNQyHdkemO9dVeaWJTlV/z9Kx7ixdJGwAGzwK2Q0jPZA6nPLVGbf5c4z24q1FEycOuCeoHarEVuGbJ+XI+7QzVGXFbjrkg1fhsNwBwD74qeKzDEEDFaNvD8oHQZqkzRFSLT1jYYAIqytq5YkMfoK1I7MyOoC89yKtx6dIFJ2cZ/OqNTKgs3L8sdv1q3HbCHnqxz+NaYsmiXO3mke3ztJ7cVaYvM8X+KSXVlqyvMA1jOuFYdQwHINcBOZLZzMvMJ6j0FfSPibwjD4l0mW0mXKMMKR1U9iD65r5/wBf0e48K6o2lXqsUJ/c3DjiQZ9fX2r2cLVT91ns4HFQf7uW5VWZoojIrsy+nes+9gj1BPnUlv73cUs/m2j7eSrjAPUVMwXaQH568dK9PlPblBSRg+Rc6WD9luGXqMg8r1rs/Cvxk1jwvtS7ne/sQMPHISWHuD68D1z/AC524TMRBX6E1iSosikcKDxtPJrJwR42JwkJxaaE8T/EiPX/AItaPq8UjeVA6ISw4Ubjn8MHn8a98+OHxdvfAUHhS8t1S7tJEZJY9xHXHP14OD7/AJ/JPiPS30+7+1QHa4wysvY//rrpfFvxMbxx4G0+xu4f9OsX2tJnIdNuAfY8kYHp70lA/OMTGVGbg+h9G6N+2t4YttPBfRr5rhTlkDqM9f4u35V4r8cf2kdZ+M729h9nXT9KhO9LSFyyls5DHPVuBzj6YrxWHKsR/Wvor9kX9ndfi74ok1XWIGbw3phR5Eb5Vupd3EPTlcAl/wDgI/iONHFRODmbNv4FfsXT/FHwcfEOtahcaPDcOosoYogWKdS77h34AA7ZOeQBF42/YP8AE/h20kuNJ1u11ojOYWt3gfPoOWBHvkfSv0U0+yh0vTYbS3iWKGNAiqgACgdhXPeItgGxmKk9QO9YupY0jC5+ROreCtY8L63DpmsWUunXcjhRG+1jjdgkc4PPviv1N+FeipoPhTSrHaFFvbRxsmOAwHI/PJrwH9pHwbp+sLomoJao2oQ6lAkcgGWKtIA2T1x39OK+lvCI3W8TEu52jJPGTjkn3qZSujVQsdR/aFtCRC8sSSFQQjuNxHTOD24r5++NnwguZ76TxJ4ciV5CC93bIvzSfdG9eR0G7Iwc8VF+2pJqfhz4fWXijRdQutM1CxvI1861YjCtuHOOMZI65BBIIIJrwjRP2/8AxRZ6WLXUdJsNSuQuPOfcmTg5JA/DgYrN0udFRq+zdzqrDVlOlQyFtkgk8vB7Yq7FPuAIIZW9K8li+LX9r+HV1rU4IbWS4vnRvssOyPcVBOAOnJyfrXZeHPEMGprG8VwsqsM4U5ryK1BxPXoYiMtzudNcLcrk8E84NdfDsMC47VxGmTKxDDrnOK6fTrrMWDwQQcV57TWh6SkmXzCuM4XHp61E0S7eFHPoOtXE2uMAdOlT29sSSoQnr0qbsTaRU02x33IxlMjOSOld9ZqkES5HQdcd6w7LTlVHkcmJFHDFc/gB3rStrhrpQSGSNfur/U+9aIzk0zftrlgoBPGc4J6cY/xqdZdmSW/E1hPqDROowBkYGagl1sgtvIAHQ1dmyLI61LlCB8wPPrV2CaOU9gc4rze68VrYEbmBXJHX/ORW58P5tW+I+o3Fn4fhS7+zMEuZGkxHBkHG8++DwAT7dcaxpN7GFSpGB39vJAi/MVP1GRXd+FfBc17Eb69T7LZJ83zHDN9Aegq/4E+DlvojLcaxN/aV1yVULthjOey55PTk/gBmvQPEXhvT/Fnh2+0S/V2sL6FoLhIZWjZ424ZdykEZGQcHoTXpUcNbWaPLq4l7I/Jz9tr4/Q/HPx1aeFfBjS3HhzRg8NtbWsW6S+uc4klUL8zLhFCLgcZODuGPDIPgl8R2g86L4c+L3hzgyL4euyCAcEgiPB/Ov3B8A/BfwP8ADez8nw14X0nSVPLSWtnGkjtgDczhcs3A5JJ4Fdv9lt9oPloWHfFe1GfKrI8qbbd2fzuXtje6JqMlte2txYXkBBktrqJopY24IDKwBUkc4I6Gvvr9hL9tez8P29l4A8aXP2S2kdI9N1B2YohOco/B2jhQD3LEegr6T/bN/ZX0H40fDrVtTstMgh8YWkTXNpeoqxyTOFx5crhSxUgY5zjA44GPxoRLjTrmNW8yC5gcZ3DDIwPf0II/MVunzIz2P6I47iKdQyOrgjIZWDA/Q1U1JcwHAzk88V+Uv7PP/BQvxP8ACrTBoniCMeJdLWRUhklOJoE6cNn5gOwPYfjX1xp//BRD4Uaza2wu9TudJmmQOYZLZpduT0GwFmx3IXjvjBxhKm90VFn0QLSFp3kRQHbhmA5NaMNgIoN2fnPPJxXlHhL9pn4XeKr5Lay8ZaWZz95LiT7Pjt1cAflXO/tXftZ6F8DfA91/ZOoWOpeK7iAixto5UnWJmHySyBT90Z3BeN20getRGDbLbscP+2z+1NL8P9KXwB4VvYW8Ya2vkF45wrWMTgr5hPRWJ6ZIwFY9QK6H9mTxr8Gv2Q/hDb6bqnjbTTqtwpvtQkt8zSSS7VDKPLU7lQkIMk4GBmvzK8dQ+IPFemt8TfEF1O11rV88Vu85ZpJvLGGcMf4VPygDgYwAABXI2V00exC5SF2y3HVjj5j713RpprUx5j7v/a2/4KL3HjmwuvC/guO40nSZyY5LqQATXa4U4UDO0ZyD39PU5/8AwT6/aCuNE+Iq+Fde1yY6Pqscq2y3EnmRrdAptCkt8pIWTOARknp3+lP+Cdn7Pfhnw/8ABvSfH15YRal4j8TW32iS5uFWRYbfe3lJGvIXKhC55LEDsqgcp+29+xPp89re/E34d2A0vxFYn7Vf2Onoyi7UHLyoidJh97KjLBdvJII5pxi9EaRZ9mSgEKQwIPp3qL7vzAA5r5a/Ym/axtvjP4dg8Na1dI/imxiOJXkXdeRDjzBzkn1IAzn8T9TyKVY/xV5M4uLsdURg9j1ppGxjnnmm5A9BTvvH1rMrcUt04pvT3oIyKQ+x47UCFLAtjAA9qFIzgmmAnpigNk4PQcVCYDjznpTTwcZpNwPrQxXGf6U2wAk8DH400gc44NGDkEHAppyRnBJpbgDgAAZ4pmcg469acAc5xx2pCcArigkZM/kwPkj7pOTX5W/tt+JxrHxD+zLOTHGrBihxsG5hznrnFfqJ4lmFnoV1MxOVjOMnv/8Arr8aPjb4hl8VeOtQvEuFkt5JW8tgMoFz7e1bwTRLPoX9mH9kvw5438MweIvFwu7iG5TbHZ285i2qx+8zrg7vl4wTw5yTwB9jfCb4PaD8GNEk0rQVmNq8nm7riTzJGO1VBZ+rHaqjJ9K8o/Yt8XaZ4m+EdvpVvcpJqmmKFuIC2XAydrY67TxgkevpXu9n4v0e91afS49Ts5NQiClrVJ1MiqRwSuc4I6GuWopN6nZSStc1PP8AlIJxk9e4oDZyCcYHXFJInJBGR+goYMcZ4xWGx0GNqfiXTNLmK3lwsMg6Kynn6cc1qaJqi6naGdBshP3SepFY3ifwTb+J4ofOd4pEcMHjC5IzkjkEYOMfj261zvxb+I1h8HvANzd4LzpHstoEXczseBhcc/TqcU46sJcqifGH7eHjMeKfiRFolqBPFpyIZHDjHmZLYIPAwAp59fpX0f8AsZ/AtvhP4fk8Q66qW+sXygSbtuUQDCruHYYJxnHzeteZfAj4DTeL/HM3xL8bwm0WO5W9tYJcIxmAVlkYEZG3au3ody54xz3Hx6+NxF7a6LotybSxkk2PIvzHOOnB9cflXq0KE68lCC1PGrVFC7Z9Y2+tWOoORbXMU4XghWBxUz425Izn0NfLH7Oej6vrXif+0nvbk2dqCpjEjBHJHHGcHA/nX1Nu2of5g08Rh3QqODd7Dp1OeNxAu0gckGlI3YwcYpNxx7+lIXA3Zz1riNhpUF8kimhtrkZ47VI+Av8AnNMDZPQcd8U7aAMkHail8wMcZxjvRU2A5FJMgYyPpT8lsbh7etRBjuPcZznvTwmF3buCcZrHYocBk/LkDPfvTwmWJJyCPWowhK9QQDjinIpAXnGPXvSuA6NwJMZJx05p+QhySfr700qUXBAAPpSlcA5P50DuKxy+QPwzQ3IGSMnqMUwbsZA3DFLkscdPUCgQ7qw5x2pznaAAc89KjTBHPBFIWGM/yFBZI0m1TnFCsSOpGevrimMWLYYcD0oVucjAyMY9KvoBKG3P+HpTTy+RwO5pq85H65obcBz82fzoKWiHr9wjt7U1xkD1pI22qc9TzzSFjknkHoBUEjkc8AcdiKFUq55ppYbRxj8aNxdxjlSCCAO9BTsOJCk+tKxy4B4OOh7U0dx170AHBI6etAIcoIJ7ijqcZ49KYA34+1OdTwT0JoW5IvA4HejoQM+/vQUBwMZI7Z4pj5ck8L71pcBd5HHQGkGSTxj0pOOOenFKckghQBikNICSOtHQc5pN3Qc/0pofGcn/AOvUtjTSEOAT270hdepJJpG44bqOtNB68daE7i3ASDBAyfaiQ7QOgHpTCRjGOSOtIW35PQf0q0UP3YGQBj1Hao2kP1B/SmSSAKMcjtUbNhT1BzzVEDi2PYjpURfeevPQGmsfl7kZqMtj1FQAjdGyeM1UmJzggYz2qfzM5BBI9qrSk4JzigditMep/KqFwwIIGR2qzMRliT9KoTNySfzpMtFOaUqpBFZd3MRgkE8Y+lXrl93Pc9jWRdSdevpyetZm0UZ15NjOWxjvWHczbuATg+laN4xWJstgnIrn7udVkQg8DqT3rFu5qkVp51Vgd3tXkHxc1T+0LuHTlG6KL96wB+Yn0/L+dejeIdah0u1muJjjaM7R1J54ArwfV79tU1SecglnYsQTk47CvQwtJylzM+xyDAurVdaS91beply2quAWQEEEEe1ej+EPiQ8Tw2V+qjaAiSgYxxgD6Y/z6cElnLK2QpVRzk/5/wA5pJlKtgEu+cqB0HvXrVMNGrGzPu6+Ap4mHJJH0hblZlBBDcZB9eKkey3Sd93UYGc5rwfRfHes6OgWO4yicBTyK9F0D4z2N2gTUojayj70i8jtzjrXztbL6tPVK6PjMTk1eguZK6OvktGxgjODj8agbT5DuOOetbGnXNlrNmlza3EdzC5IEkThhkcH/wDVUxtiS4CjPUjrXAoNbnhuDjozmJ9JK8ge/PesrUNLEo3KCp9fSu5ktQV2qOnNULuzIBGB/WqRDOC/szK/MCfqOtRf2cQc84HpXXXFoATke1QCzVxgjp7U2NI5xbXDev41oW1gpIHBPfmpntDE2T/LpT7fKsG5xSuapGlBZKmBjOKtrGNuO/pTLNi6jOR9avLGpIPPNO9zZFGSPjoelVJoyqE5BwR36VpyphieSAaq/ZDcOR1x/d4qkZTdkRRLuRAVGa57xr4HtPFWnPazptzyjrwVbsR9K6pYHB2lc+lPuEbyslSW9q1UnHVHGm07o+UPEnhq98IXwsdR+bvFcgfK/oPrjtmsdgxBBUbiewr6i8X+FrTxJotxb3KKx2fISPuuOhr5ruLCS2luLWZSs0MhjbPqK97DYjnVmfX5di/bLknujIuWZSqsNyg9c9aw7qMo2TjjoR6V0l1AI3EW3cWB5JyKzb+A+XtChiOmOhruO+tG6OO1q2e4gKtydpwMVw5ElsJEIK5656GvRb1CQxfaFI4TNVtK8MjxPZ3ViHWK481WV2GcDkGmtNT4DN8PzPnRxOiWcup6jbWMI3SXMixKB1yTgD6+3ev1p+A/gSH4afDjR9GjO+SGEGZyMGSQjLN+f6Yr89v2XfCsi/HK2hu0BXThLJJlcqx27V/Pdke4FfpzoFyr28QQDGAOR+tYzdz5hQsReMvE8HhDw3qWs3EUk0NnA9w0UZG5wozgdsnHH8+9cdpvjfSfHnhy21rS7pbmxnBK46g+h9D0/MVe/aM1GDRvgp4tvJchI9MlTCkglnXaFHI5O4dxX5d+AfjR4l+Gk840W/MdvMCrQSfPGR67DxkdjjI59TWfJcfNyn1z8bfE1rceM/BvhiMGW4vtRjmOCAI1Vxgt7ZOR/uHNfUXha3H2KIKBjp1r8sfC3j/Vtd+Lvh7Wda1Ce6uf7QjZp5G3EBn6DpxzgenFfq/4ZgP2ONtu0BQSCMGolArnued/tVaZFefAbxXFKAqm2VssM87wQfzxX5RGMM5ByCO9fpB+3r8R7DSvhNJ4ZinWTVtTuId8SyEFIVYO2cc5OF4OARnrX5xRMBk5xzyT6V0wVkc0ndnWxxpN8NZ8yFJba/VguONrIcsT9R+OPavQPgn4F+JmmaomqaR4SudRs5Mo0F/st0lXbkNiYrkYIwQDmvoT9mT9nm68H2Ojan4khgnub+Rbz7BLGGW3GB5S4OcuOGzxgnH8OT9W3FmqQACPgAAD0Hb+lc0pJux0QTR4tovwVXVdKtpxFNoN/KN8thJKswjY8lSwLcf7rEY4FN1P4Sa3oNrc3KG3u7eBGkY+ZsOAMng+w9a9qsYwlygC5XHJPT6V4v8AthfHS0+FnhCXQbSQy+ItZgeNViOTbRFcGRj2JBwo6/Nu6DnkeHjN3Z2LESpo8t0z4weGrqUImr24fOCrZUj14IFeu+BdMuPGFidR0+J9QsRa/bEltB5iyIWVVwRxk5JAySQCQCMkfB3w1+GVt4jsx4g1O8uodMhuHDR2lm0y/IhkJlkyBEnGM4bPTgkGvVvgd+2bf/B74hXl69m2peHbhfLXTicvGqjCeWc7QQPQAcgZwDlrAwZLxsrn1lcaDrd7cKqaLqMUWRsVrSUYHYE7ev8A9f0rS0/whrt0AINF1FgOpFnLwef9n2/l61s6Z/wUp+EN5ponuP7XtZMjMD2aux9wVfB/T8K4jxP/AMFS/CmmGRNA8JX18wJ8ue+njhU8cEqm88njqPXtguOXXe5P11ncQfB/xVqLKRpZiDcB55VjA+oJz+QrlfG9n4P+G1s6+N/iFpGkX0YJfT9MV7+bIBO3CAFSQrAZUZ9CeK+Tfi/+3l8SvipBNbNqH/CP6fPFskstJkkiVweu5t2W9PQ46c4r54a4lvZ3uZzukmctIepLHqx9Sa7KeApr4jCWMm9EegeN/jn4i8TSSx/aFsrVmby4rdfmK5ONzZOT06Y6V73+w/8Atg+HfgNp2qaL4jsLhotUvBeSakkhcqdqoF2Y6cE8H8Oa+QXAKnkj0OKjjiJOcYjx167q9CNCEVZI45VZSd2fux8O/wBo34efFONf+Ef8TWk1y7BRaTusMpY9tpPJ+meo9RXp1sisu5GDKRnI6V/PFDfPbXCeWSduTt6jkEHj3BII9CfWvW/BH7WXxN8FK0ek+LdTto1yAPPMoQE5yFk3L+BGOAMYAFS6a6BzH7oRWxVCAxIPFHlbAR1Ffl94I/4Kq+LtMjSPxBoVhqqLkb4d8LEDoD8xGfVvfpXpWnf8FaNBmtt154HuYbkKWCQakHXdgcEmIY5JGQD0rP2Ymz7p1u4tbPTrqW8njtbNI2aSWZwqooBJJJ7YBr+f34jXVjc/EHX5tOk+06dJfzmB1BUMnmHBA9MdD+Ne7/tLft1eLf2gLW50iNB4e8LySD/iWWkhLTKp+Xzn/izgEqMDkg561Z/ZB/Y/sf2ntN1vUtQ16bSLbTrtLZ44YRI75QscEnC9V5wevStUuREbny5P5IZgwMUQ/TpX0N+z1+xh40+NEkV/dZ8MeG227L68jzJcDcc+VHkNjg/M2ByCN1ff/gX9hL4RfCuHzotETxHfRlWF54hYXjqygcqrAIuSC3yqOT6AAeu6DbhJD5cagAnpgCsXNvYtRPBfBf8AwTS+FmnWQ/tOXXNaugQy3EuoNbtCduDs8kJx1+9uPP1ryr9q7/gn/wCG/DPgm98S+F/El5pb6arzvaa1O11FJGAAFWRjuQjsSWHXgdR+hkAaK1VmGMDjHavhX/gpf8U7rTfBOneHYYbhf7Rmy93ErYCoVJQnGAWyODyQTt6EhweupLPz58S+ONV8Y22l2d9dM1vpVv8AZrW3HyxxrnkYHGTxz1OOprLm8yKX5xtJ5xg5x9R9a/SP9hX9hHQZPBsXjP4k6LaaxqepDzLLS73FxbW1uQMF4mG0ysd5J+YbdgHfPrH7Qf7Avw3+I/hp18MeHtN8Fa1AjGC50a1S2RzkHbKqLhl4PbgsSMHmtvaInlHf8Ew/iYnjH4Dnw0AI5fDM5tVULgCN8yKB24yenqPoPry6jWSJopeVIIwehz7V+X3/AAT203Xf2d/2lPEfw98VWT2Oq6lp6To+/ME6RtwYycFsmSQ59EPA4z+od7koCnzIeTWLepokfkx8cvgZrfwQ/bC8MQ+DppYIvE2qR3OlhQQFdpwZo3Kj5kXduPGQpySfmI/TfTJbz7DGmoIkV6qgSCElkJ/2Seoryr9pyOy8P3vw/wDG91BG39g6/DvkK/Osc/7hsHrj94vH49sH126v0aSOMgncM/SsK0bq5tF2EKkDceAaTdjp07Cjd6jpTRySB1rzXuapik8DrTSecHv0oXIJByfegDJOME+1RcA9sfT2oBGRnim4wRkk9qQkng9zSQDixYnvSPyAASTSY+Yhf50mMNjvTYDWYjjPSgucj+tNPJxjPvSnBzxg0kJiM4HTrilV8r1pvCnB5xRnIKgY9DTEeX/tKX2sW3wp1saFave6jJbukcCjBclcY68Z6Zr8itU0HWrG9nGo6XfWZ3srmS3ZVVt2CORjr0PcEEZBFfuBcW8d1GUlXcD61z154C02+Uh7dCoOQpAPPY+xrVT5Qtc/FfQPFuqeHJnbStS+zu2CGhkB6jCn8QcfQ0Wfj/XPD2t/21YahJZavBOZDdwogZJCeXIZSNxLY5Bznmv2EvPgb4dvn8250m1uuhHmx5HHQ/UVy3iXwX4P+Hdglz/Y9hDMMRQxwW6IWOOAAB7Hmk6l9x35UfM/w0/4KDz2+nxDxfosl5bhliOo6YCxLDAclD1x1IDE5PAHFfXPgf4k6T8QtFh1SwS5igmTcBcRbWz9BnkEEc+navAvGfwsvfiElrdzw2+n2kTiYWqRj96B26gA++OefWvUdC1fTvD+l20EckUboohWIkBiQOFA9favKr1op2icMsd7N2Wp6NceIbaxO3LM56AivM/HMHhmHV7fxFrri4vbbItI53JSNsHlU+7uwSN2M4JHQmrOgTXmu6lL5qvgHJVx93nFcP8AHjQdF07R5dSa+lN8kqoFLYU5IUKffkV04JwqVEqjtHudEatStG8Uc38Qfi3qPi23e101pLe23EYjPzv9T6e1Hgr9n+78cw2Vzqs01kIX87yyAHPTggjv/XOTTPhl8FdR8Touoa1cPZ2ecpBECjsuOpO7PX2H6c+6aVa2HhaaMWNq6BD8zKB+p/P867sbxTgMul9Vwb5u8ioYCpU9+p9x3vgjwjaeDNISxtVKIAMk8k10DZxnOASarWN6L21SYcAgHHpVj7zdx7VnGv8AWF7S97lcihoIHOf8807PZuF7UhxuwOnXpTVGGHHemMXbn5V6dKaWC4zk9hg0oO1uTkmmkEYz0zwKAEYgDpk+uelFNfHQDJ65ooFc5RhtwM/gKcO2KbjLEAj14p+CM87v5VxpmrQ7OUwOT6+tAyACR16ZpAx5wPbmncYx3HpTBCb2KkDmnHJHHbimpgc/d5/Cl5Htk80BYVR8uO1AJ9cH0FHYYyOc1GDk9eck5oGStgMDgMcdaaASBjj1z2pGwpHp3Ip3ylvb1NAChiAcnAxx7UAkdhj37Uh2DJHzAcUkp+7gfjQA7OMcfgKMhgcHkdqa55U4pA5GTt5J5pXAfu46EmkbtzjHvTsrxnk00/f5ztoRVheSPm4+lKzAHGM/SmM3J/maXIAAweaZIrEqpBz74pGYkHPTNBYA45H49aaTk4zxVWLYpfuOv6U7zCy9vamkjGSMY/Ggv09KLFDy3AHGfWo9236Z60u7PPUdOKQ/MBjp3OakhgSD9PUUpJVcdc+lRK2evQ0u/wCbH5VYJibiM9gfzpxcLj2pGf7wHTqajdsAZ5oaDlBnDOF55pCRnHGOme9JtHJHHtTN4Ubc9PWgdu4rPuHTBPtUch4HQ+tI5PPeomfBzQJDjk4wAcGmls/jyaaZNoJA9z61B5uOT8pPrQWPZtp4zUTyc9e3OKHckE9feoRJg9RRsSDvs4zioHfGcnj0pXYkk+nPFVJJeSTz7VN7gMuHwOxHpWdcsTGPm2c5yuM9enT8KsTzKpIzkdcisa8u1VW5/A0pFxQy6kxwTgHrjmsK9v0Vyqvn05ov9SBVumT6muX1bUI7O0lnmcIijJZjgD1qLX2OyEHJ2RZv9ROGChWC9icZrA1O/FvbSTzFY06nI6V59rHxoge+Nrp8Xm7G+aWQfyH5/lXIeJfiPdaxbvbuQykg4Axz+dddLCTlqfV4TIq1bllPSIzxZr83iPVH271jT5UHZazIrdLXdIyfvPfjNUdH1K4ubqXdHtixkEDAJq3qUZkTcrfN3Ga92nTUFY/TMNh4UKapwVkh8jyOd7HcCOx4pihWJHljHA4HNVILny8qc4AwQx4NXhGktuZEGGXJIHAFdC7HoRiiKS2y+AA271HFV59Mf7yjawPQ9v8APFWBHvGcnGM7fenLcvExTbmNj3OcU3FNWBwuSaJ4ivNElaW2nkiGeQvfH8+a9p8F/Eqy1uBYbuQW12wAzIMK349u3H+FeLssVzHlBhj1JqGSFlOSSYgME+oI6V5tfCRqI8bG5XRxMdrPufVfkKY/vK3fNVZosKQRxmvK/AHxJNj5dhqjloMYSbBZk9M89K9c+S5gSaFlkRwGDoQQ3oRXzlXDypPU/PMXgqmEnyzWnRmZPbJuPyjHQeoqjJagYPU1rzxkj7pBz6VWlUqoIGT39a5jz7GXcWG4ZPOeorPlsSF6Hr1FbzIWI46dacY/lAK5BPNJq4GTZgkAHg+laka5AHalWzWQ/IAp+lTRQ7cj3xVKJsmQydzjHvUdmp8yQbever5gGDnrS2sOZCe9UkRPUa9od2QuBio7q2JjBJ6c8VqhQCVx160ySLIwOvqapnM0c5JbkFgwDKa+ffi5oh0DxbFcqT5F6D8w4CuDkD8cn8u9fTEtqDlsYJzwO1eUfHPQHv8Awo80MW6a2YSptHPB5H5ZFdFCfLNHXhKnsa0ZHgkkLzFgRtdemR1/Gs6VA4xjGOOO3+cVpW1yt5bLLD86EbgPT1/Wqc8RdSx+Ttg19NHY+9aU46HIazA+WdThGzg9/eqnhXVE0/WoS+VWQjJ98966XWbITWrRopZ8HHqO9eXX0pimEgJVg3XuKuWp8Zm8PZxufTfwja20P4+wXDkR/b9NkIJ43uCo+n8Q/wDr19taZq9jpuntcXl3BZ2sab3nmcIijjkkkAV+YHjDxHqelWXhbxHpt01tfW4dVmQ/PG2F5x+J/WuZ8SfFjxX4ytlg1fWru8tYyNtvI5MY+i9Px+vrWajc+EqTsfSH7aP7Ten+P7f/AIQvwvLJNpdtcbrm9HC3TrlcL3KAluTjcecYwT4j8D/gXqvxe15Qim30K0dTfXpUkEcny0xjLED1GAc+gPmaQtc3EZOd7uAeCevFfqr8Jvhra/DT4WaLYW6iZ1h8yebduLyt8znPpkkDHGAMYqZ+6jlXvM+dfj58B9G0TwDJregWkGl3ujKsy+SgzNGpG4MepIUE5PpjPNcLc/ty+N28J2ek6Y0OkXcMSo99DGGlcrjn5sgZwc4A68EYr7H1TQrTxNot/YXI8y2voGiKsDkKwIPHUHn8K/LLVrKTSNUvbOfImt5nibd/eViD+oqIO+45+6iXV9dvvEl/cX+o3k15dTsXeW4kLuxz3Y8n8a1/hnpsOq/EHw5aTR+bb3Go28UikAjDSKCSD29T2AJrnQEOWIz2q5oerS+H9Ytb23ZlntpFkjYdiOldDWhzp6n7A+IbNrKXSJc52SKGdsfNxyM9vwrfvoWESgA5PavlSx/bq8N+MItJsLjS7m11OSSPdOeYgx6nA5xnP/16wvi5+3/cWwfSfCekpa30TvBcajfsH8tlbH7uMDBz83LE444PIri9nqdinoerftAftD6Z8EdEmggmjufFd1GwtLTaWEA2nE0nZVHG1Tyx4AwGI/PqG21/4weLL/VtS1KSU83epavfMXEEZblm55PZYwedoC4AJDNNs9Z+LniuR725uLhm3z3V/cszrFGoZmd27AYOPqAMV9C/AT4ZWfxd8a2vhLQ7X7R8PtEnW71m+uI94v3zlYmPRmIOOPuruPZBXRblRnJ3PSvgF+y7ZfHL4fpqGppfaN4MW0Fr4etFkMc0rbyZb+dVxvZ2Ubc4BVn+XGDXz5+0b+x/4s+ADtqE0h1rww7/ACaxDHtEJL4VJl/gY5XB+6ScDnAP646PZRWeyKDJRFwAT7cVsa34e0/xHo91pup2kF/YXURimtrhA6OpGCCD1GM0RdmQ0fgEjBjguRz0x0/z/WrBXlgV3KD2r6c/bS/ZIn+CXiGbxX4dtHbwVfuFZWm3tYznHyc8lXzlTzgqwPG3Ph3wk+HepfFz4jaD4S0sxx32q3Ii82cFkiQDdJIwHOFRWP1HbOa6lI53uclNEMoORkcY/mfSpcny02nkjHT2r9lNN/YI+Clj4XTS5/CEGozNEqPfXU0oumIwd4lRlZTkZwhAHpya+X/2nP8AgnRF4c06bXfhal3cpCDNPot7cmZwgznyXILM3I4du3WkqnQrlPglHKxqS/Azux0AA5+gr274T/si/FL4ww29zovhe4stMuEzFqmrMLS1YYBDKW+Z1ORho0cfhXuv/BNz9nHQ/G2o6t418Vacuo/2Rcrbafpt4n7tZwu55pI2+8V3KFVsYbLYJCFf04tQI+ECopGMAcUpVGNI/Nrw1/wSd8VXumofEHjbStI1BuH/ALMt5L1V56gv5Wcge2M98c+j6J/wSV8Km2kjv/HevzkdPIitoh39Y2Nfc/mncQPu+oqSFmjUbuCawc5F2Ph5/wDgkr4FkZdvjbxMgUcZ+zHJ+nkj/wCtUF3/AMEkvCTyM0HjnXYIjjK/Z7djwB3K98ZPHevvBZycsOfSmmcsDuzjpikpsGj8PP2sf2cv+GaPiX/wj1tfz6vpMttHc2l3cgec6tuBDBUCghkYYBJwATjIFfbX/BLm0udP+Dfia6uUx9q1n9w2wLmNYI844B++z/lXLf8ABWLQLafSvCWtszfahO1qEBA+XazD37twP8a9Q/YEtbfSv2ZtGaKZp/PuruVmKkc+cwI6A8Yx+A55rok/dJSPe9cvXlm2Akhj0U18/ftUX3xB+H/hW18ceCNWmsv7LYrfWQJeKeFu7x9DtO07sZGeu3cD7zDAbu5Zj83OeTWx4j8IWPi7wXqmiahCktle2rwTRvnDRsCG/Q1hHc0asj5S/Z2/4KLaN8R44PDnjPbpHiF0SOC8ijxBeSHClcAny2LZwpOOQAT29t+OnwZsfjr8HfEOjSw232y5tWeznuE3eXKBlWBAJU54JHODX51/sX/CFPE37RGpSXSkQ+HnJQhPkaQNsBGQRjAY9fT1r9e9AhEWnpEP4QNp9KUnZ2RCRk/BbxFpWvfDbRbjRp0uLEQLGrpkAFQFZSDyCCCMe1dfeTsFZeoxXyP4Y+INv+z9+1lr/gLVLz7N4a8X29vq2ls6IkMF6d6TRl8Ly4iLnOe3I4r60nh+2xZRjVOLsWcnqOjaTqGsWupXFhBLeWrmSCd4wXiYgqWVuoJBI+hxXe6N4ginhit2POMDNcrcQMI2AXqSCT2qirSW8iFJAjBgQTURTTEzzr9vnUNNj/Zv8Ux3zrkxoUULuZmEinaAOc8dRyDgjpWN+yf8X2+KXwi8MaheX8d9q9rAllqBB+cTIoGW92Xa30YV8y/8FTPF/ie21jw3paG5j8LXkBnLqgaKaUHBUtztKlQ3IGflwTg1mf8ABObxLqdnp+sWrwzfYY7obJDEwjye248Eg5yB049q0qJcoRZ+mDHePTPIqI8ZGef50yKZpYY8sAcDNOzyAQDxyTXkT0ZutgBIbOOPegNnGPzoydxAGR1ppG31GKzKHdSSeRSE5brnHem7vTketIGGOaAuCnnk496A2H6kD3pvA96dtLHg/l2oFuMPPHYUuQSe9J0J7GmEkOe9JBsKTn6UhPHU568Uj/MeOnrQzZPr2q0IN3T1o3fNkHntk0hwTn+VI0fmcZx71ICmQhWY88Y5r52+KWpPqfxW0bT5pVNtHG83lnuw4B/DJ/OvoV1OCuSex96+WfjlcP4X+Kfh7VWPl27ym2lfGeHDAL0OPm2+nSueu7QdjGr8Dsdvd3yWioASQv3g3UDNZmkm1utZvHXy25H3SOD1/rVHUdRTV7ws0pjgjyJWypEmP7pBrpfBnhh7uaS6niNvbEARKBg4GetfPJOUjxaWGlVlZHQeEID9qnk4xnaOMVzniTRLPVfE8b3YDLbt5scTg4Lj26d+hrvgkOkWf7sfdBP41w+rul3dLdbSGY7d+OOa0xU3Tw0kt7H0lOcaHLTLsljJHapcLJ5e3hVHTHpio/toa2e3Aka4fOcoePx/z2qMSz26Ri+uIhb5OAAec9B1qW+ke4/eQy+XHGAQUPX/AD6V+XN3ke/0PQvDB2ad5bdh+XStkHAI6Ece1YXhbcdPV36kA7q3CeMjA/Gv2fLU44amn2PCrfExWYhd2R7ikJLDKkA0nLMAoH0pFb5eSSc9BXqmI/kgDdzUbj5uR26UoYMT69elNYkyDtUNXEyM578YopC25iCMj6UUrEnKpIBHnOcYz6kVKDuwTyD2qvbhzgEEL345qdSZOMnA5rlsajlJZTxkULw+cDHrmkJPAU4HqacSuD/WlcdhC5UHjPtipEywyeATyT60xMqOM59KUDamFJBpjQDcr/1pQoPGCKQngEnLc9KGYHPAH40FWDJIK5I9s04LtAx1x60w5AHHWkEmTjHTmglaMex9gB9KUkMpxzn0pCc8sM9sGm42pjGRntQMUHkY57cilwQecg4pF5YcnHTGKCcE9TSsAoYsSfTpk0B85wMn09Kbt5P8qVV/AU0hocB8oPO0cUc785xUQkKjjBOad82cg8+uKBvccGPzYAAB60M3zdMHOaa3Of60qsFxxgehoC4qN15/Sgg5yTTQQ5P8PNAcY9/egscW5GMGkDE+hUDr2pmNpIHOaCccd/SqsRuNUbjjtjpilGFHXv3oJCjvjocVG7AYB4GKaZI4EY65x1oZs5zk88nFNPQ5B+p780x3PQA0Fpg7nGfSo85BHVh0xSueDzkGogQ3OM0EvUN+CAeB60xm/Gmk7R061HvO8imhoWRyFJAyfbpULZLnLc0pf7wzkA8CopHAyc9e1IY13bkDioZXIPTPrmllbAPPQ1VmkwTg5zxUvUTHNIGUjPX+VUri4Cbuck0yW528ZA55+lZd9eZWpRcY3FvLrOCDjsfYVz2oXAVvvFuxC0t5eOxxghfrXI+LPEsHhrTZ7y6kCKAdoHU+1GsnZHbSpOpJRitQ8Q67b6Nay3V3MlvAv3mY/wAhXzX8T/i0/i1/7Ot1MVmhUpGrZ3EHgn155A7HHcZrK8f/ABC1DxdqErTSOlr0SNDhR6cfj1rmNDsz9t8x48xIBj6/0Fevh8MlrLc/R8ryuGHXPPWX5G9pNs1vaBirCVuHLdcdqQWYBMsrbiBt2g9vzqW51N/lAcKGHygYFVt80inLEtzgetetFJI+zgrKxoWUojhRAu3AwaddTHyzsP8AnvVFXeMtj7xHAqzIfOwowpHJYnj8KdrO51LRFQzEEL1BPXFXrO6ZwY2x0IA6VmuzbmJ4x29P8abaXH79TnB/lR1J57GzZXCXcYdT0ONo6j1q40KyPuJ+Y8YPU1zAnk0y9liUhQzBkP4f/Xro7O7NxGhC57Y9fwqrnVGSZUlV4GHJG0dD2qWG9I+SQBgc7gasXVus6o3f+99ax7wSQysvO7uM4yaNxyRpmJVUtGxAIyDn/PpXoPw1+JEugXEdhqMm7TpOFzk+Sc9QACcHPSvMLW/jgUpngdjzj8K1keO6QEEE9gPauarSjUjZnm4nDU8VTdOaPrM2KXkSOjCRWAZWXoQRwQe4I5rPexI3KMkjqPSvNfhF8SDpbf2Tqs4FmwJgnkbHlkD7p46H9PfPHs8LQ3ah4nSRDzvUgjHavma2GlTlqj8xxuDqYOo4SWnRnPvprNkgZ75qv/Z8gIyDj1rqWtwrjAJGfwpxgUgZGPb0rl5TzOY5xbMqMAfpQ+nso4B3dc1u+QMY7Zpk0GFyB1FVayDmMNYTIvI59qmittn1PrViODax9T0zU4UBsfe7c1IrlfyyGyfTjFAiOSQMDP51c8vHAo2Bc4zik9TORmTwFVwBk1i65pQvdOnhdQyshU9scV1Lxck7feqlwcRkZzntVx0ZHmfB+oabN4M8X32k3CeXbSSvJbM5/gJyAPpnH4VamUpIRgkV6P8AtP8Ag8T2KavaqRPauHZlyfl6fh1B/CvJvDuqprmmLI2BKvysoPf1r38PU5lY+wyvF88fZy3Q3Uf3f3ffBPavJdehZNQuADtBbI7+9ewarEv2dQhAc8AdSa8s8VQlZ8nDdVY+vU13vY4c9i3RuM1bVUu/BltbsymSCTI9ec5zXK26tKECIZZGYKEXqxPQAd81CfmYryOeATX6BfsHfDDw/pXhyLxNPZQ3mt3jELPcRh2iiGAFjJHyjIOSOTnB4AAm9j8wleTPhKbR9T0Z0uLuxu7OMNkPLE8YzjPGQPc1+lH7M3xhj+KfwrtYZ51k1ewBguY1fIKg4VgO2R9a+h59F0+/gkiks4ZIWAVlZAQw9CO//wBauRj+Hvh3QtXk1bT9Gs7bUHiMLXMEIR2TJOwsOSAecfSs5u44aMy7LTnNw6+XkOecdea/M79pDSYNG+Ofi60t4xFGL1pAo/6aKJOP++/zzX6n6ZYhJdzFgrdB/jX5z/tw6JHo3x11ARxBWuYIbsuudrblC8ZPYJyAPfvUQWpdTVHg0nzxYU7SBnApYyJlIZdz9B616L8GfgB40+OerJZ+GNLL2xk8ufVLpilrbNt3YkcAnOMYABPI6A5r9CPgv/wTk8AeCkt73xWr+MdVG15EuwUskIByqwA4Zcn/AJaFugwFIrockcqR+angfwpres65C2g6Ze6tPbzoZfsdtJP5RJJXfsB252nr6V6B44+BPiS6+JN3DdWZ0mwvmmvVvJ3Vo4YQeXkOTjlgoBOST6c1+vPiA6F4L0O10y3t4dOtI18q3tLVBGigLgBVXAAA4x6V+dn7aWk+KZPBFn4i1bU7kxT6m1odOWRjDCo3lDggDOFGT1y+OcAnDm1Lszw/w3ZXHjXxDp/wy8EkmHUrwQvdu+JL1sEtK5OAERQzLGDgBcksxJr9Vvgv8JdM+Bnw607wxpUZZYB5lxcScyXM7ffkc4BJOAAOyhR2r5K/4Jk/CWNrbWfiLcxOLjzX0yxkbgFAqNK49ckhfTKHuOPu+6b7TeRxgs21dzEVTZUS5pEBdt545zx61sJI2VBYHnI7V8qftZfHW7+CWv8Aw6uIZQmntqTzahD5zRtNAqhWAABJxvzjB5AHfI+pND1CDXtKs9Qsp4rm2uYkmjljcOrqyhlIIJByCDxxRZg30Mr4j+C7L4keAda8O38Ykt7+2eBlJwQSOCD1BBwQfavgD/gnl8Mm8E/tP+NdP1d5H1bw/YzWCnytgJeVVeQDng+XgHp83U54/SmKIt8pAH0r4ah8Sab8O/8AgpDqkVu1usWu6bFY3QBy32pooXTBPIysaArwufU1SvYhrU+6ZZWViAaS4xJGwADbhgikuUIO5R0FR28hbqMkmo6lHyxapp37Lv7S9xttzpPgjx+od5FLG3i1KPOTjG1N6nJJIyT3NfX9qFniSRJAVIBBA46Z/rXz1+2h8GW+NHwVvdPtY4E1exkW7s7idC3lsMhsAEZyjMMc5yOD0P5p/DL9tf4qfDO1Sz0jxLPcWAfKQ3m24QAKFAQSBgqgKpAXGCPcg7pcyJbsftxFCwyMAk84NeQ/Gb9prw38JtUtPDZlTWPGmotHFYaFbP8AvZJJGCIHOMRglhjdyecA4Nflr8R/24Pi18Q7dILzxVc2VsAwlg05VtRJnBwxjALAY6ZwckEEV3H/AATZ8Ef8LC/aPfV9WU3qaDYS6krsCStw7rGjHHHPmynnqVz1GRTpJK5PNc/W+3kf7Opk27yoLBTnB/wpHlV1b36GnSKI04xgccmqU02d2B1GPeuZK7sX0PiX/gqm6r8IPD771En9soduOcCGb27kg9vu96vf8E+fGdv4i/Z/03T/ALQr3elXE1nJD0KjfvQ/dGflccjPTGSQa81/4KpeM7eZfCnhVJj9qUSajJGvzBV/1a5HY8n09s4NfH/wK+O/ij4F67HfaHfMLWR0a7snUGO5QHlWHBzjcAcjG7PNdfLdGalqftnoth+9aXbwp/CuW/ab+M1h8CPg9qmv3Eqx35QxWUA5aaUkDao+hJ9BivjTUv8AgqbLb+HxBpHg1E1NwEe7vLreiYPLLGoG7IBwSwwSCQ33a+c/Efir4q/tjeMmg3XviGWJXkhs7ePbbWMWBnJHyoCVH3iSST26Z8nLqynK59Ff8E0NWGo6z4t+1aTcw393MLtdS+yFLeSMsw8tHC4ypJOCSfnzzzj9J9JhEaA7iCvavBv2W/ALeBPhR4c02exWzuLa0RJoOCY3x8wJ5yQTgnPOOpr3vTPldcfdH96ud6u5otj89/8AgrF4Vube48D+JbaIrFG81q8wxlWIDJjnI6P0BHrjv8u+Ef24fi/4NsbWzsfFl1LDFHsSO6PnjHOMb8+3ByMDFfpz+334Bh8ffszeJwsCy3GmxrqUfyMxAhYOwAXk5XI9s5IIBB/Kn9mj4OR/GT44eG/Cl3v+wTzO+oKrbZFt40LPjoRkhUyOhccV3RkuXUyep6E3/BRj4yxKYZ9ftnJJOJLODeMsMDO0cdumTkc9RVPVf+Cg3xf1C6BXXbe22jlY7OIZYdM/L09q/WXR/gj4P8NeHI9B0vw1pllpaRmMWsFogjYEHdlcYJOSSepJJNfm7+3t+xjp3wgjTx14QtTZaBcTRwXdioOy3mYn94pPARztAUAYI4J3YGcZqTEeSaV8Ytd/aI+InhnR/iT4iuZ9IbUI4ywIRYQ7AYHBCgkgE44HPGM1+qj+BdJ+G/gDStM0iwg02zinRY47dQq5I5b3J4JPU+tfhnG3lNu+8vI24yCO+R6V+v8A+yv8SdU/aU/ZYhiW+im8d+HC9szzspN2yfNBI4U5AZSobgHcGwACuXUhdFRZ9JadeGeeWA8+WiN09R/+utDLEgHsK+Yv2Pfi14r+J+teNj4ptLizu7S4S3VJoDHGhQbHRMjDAMpJILctjcQBX06/DY6H2NePVjZ2OpagW+bdn8KQkkAZ596acdTxSjnnuO1YWGNwT09KafTqO1PyS2elNJHpQn0JEK44zSBse3alYA9Pp1pvAwOo9akBd3PORTScHk9fWhCTx3zimPwecfnVIoXcd3y0hLMPfNISCPb1FKNuOCRgd6TYCDOcYxQctgZpc85HNI+7ORxx0FIBRgAHPTPFfMnx9jt/F3jHS9DlgS5gM3nXMbqGBQAjB4Pcivo7UroWlnLKc4VSwr540y1/tLxfqeszrl5H2R5OcKDx29zXHipcsDjxE+SFzXstMsNH8RWbSx+XbOdg7IpxwcDp2r1RGjSJViCmPGc9c1wF5Yx38YSUbsAHA6j0NT6dNfWdqYPtTSQoMLu+9ivHpz5dzmw2KjTjZo2de1FXdYVYKmMswFc3ePiMpv3L1XHSp1G5wZXAPX5mrndb13c/kWyhyx2u46AZrnrS5rkQdTFYhcpu2MsV7YyzOpdUXG5un+eKuadoAvXhYtIi5z5YbGabpOkWl1a28qIZJAvY/wBK7nRtI+zfvGXJ9K+XweVVMTXvtFM+wqVOSNjUsIDbwLEBhQAKsocZPXHrSDL7Wycd8U08Ejn0r9UhFQioroePJ3dx5Hyk4OD6U0ja4HUdc0gckkcj2ofpkdSa2JFbIB9KQnBHrRnnA5OKacKRg4HpipYCPjA54opkjbjgZHY0VV0K5y25j0/h6GnbyFG3jmmq3ynPU96BjJzznv6VwJmqRMSNwxwuPWjcvXAA7fWmEKG+8ce1IQQME5o3GShmGRwc9MUM5Vhn8cdqaCp4Hy+9NzgDHIORVoWxPvAGRjHTnt70h+ZTgDn0qPd85ycJ0zRu4J746UrXC45SSmRk0oIx269B1oDDAB44zURlEY56E9aTH5ksrBccDPelDNggfd4xUW9ePm9+ntT3P7sMGBoQC4O0c8DnmhXJXn0xTEDDDFgcDPTrSFQMnuePxoLsOZ8gDHU96CHThcZ6H2oZiACcEdaA5bPGGqyBQ3GT07U4HB+UY+vamFNvc4pHchzjkVAD/MD5x2NM3nGM8GhSCcH5iT2oLjlsY9/WhgKGCdh1pWctn/JqFow2d+CCKdGFU9foatalocWyAxHNITtGe3ajfySee3WmO5PAAznFBN7CsxcDHT0pokLE5H4igyYPHp6d6j3E57euaBD2bOc/XimGTCkEdaVWLHjp3qA/NnJOPenYpqwrH06kVEZTjBGR7U5mxn24qu0o7j60iRzvhd2ePrUbSeq5NIzEf7tRSSHJA+vSoLCTJOQDgVGzZBxnIPIpskpz0xxULyZQk8AH9aq4rjZpM5BOfrVGWYfNk8U64mDZI7e1ZtxddMk8/pUXLSuRXNwAcEcVi6hdlSQG4I5xU19cbmOTg+vvWFez7ZdgbJPWoTOiKIbu8+eRpDtXGWJ5GOa+Tvi/8R7jxRrNzaQsU0+1kZIkx8zYOCx57/yx3r3f4xeKZPC/gm+niO2WcCCM54yw/wDiQxr42muHkmyMsxJwX4FenhYJu7Ptskw6V6kl6FlZTJ8qjcxPTP8AWur0+2+zWQQjEuC2CenoK57QLR7i4SaT7qnLYAHPpXSSzqx4Ybf7wUkmvbjGx95RiVzEzSLvwSq8Y7Vcgi2nK7Tjv6VDPcO6naQoxwT1zimW1zIjeWwHPQk1od8S4w3nOPmGTxUfk4L4JOOetSh+RgkHvRON3JPB4DDpQzd7FGYMpLKOADnI6VRaQNIoHO3nn1rQaLoCzbW6n+dZNwhh+YqoGc49T61GpzSujX1GJbq3guV52fIwx19P61Wt9RaykQMSB146VLpb+chgbB3dDmqup2b2YaVQR+NCNYyaR1qXSOivk7SM4J6GknhS5hBfC84BHaua8O6qJv8AR5UAI4Jzn8q6KJ2b0LR/r6H8a0R3QlzIxLhTbyuTz39sVPpOpB8jGGB6E9a0JbeK9jyVAk6E1y1xE+n3TnfgNwOajYxn7rO0jnxGoAwN3QHGK63wj491LwkwMM5eDODA/KEc9vXk89q840q881fl42/rWtFPiLazg9yT/KpnGMlZmdSjTxEOWoro+qvBXjzTvGaBYGEN4E3PA5wT0zt9ev1rrGs3U5bkY6+9fHmk6tc6beLcWszQzRMCrIxU5+or6N+F/wAW7fxgI9N1Vlg1PGEkbhJzk8ccK3Tjv29K8PEYXk96Ox+e5tkssP8AvaOsevkdc0JXJxn3pkkRZM1rXFp5RIHIPcVXaLIHGPftXknyFzIa2O/2zTlhxk9Oe9XZLfdkDJpoiI4NDKUioEzz360hQsMnoKuiHC8DJpBDjjp7VJnKRSaIHvgEfnVG4jB+VhzzgVqSxMq+mKz7oBue3X1oJTOB8e6CmraNdxuAd6EEAZGK+HLmwk8G+I7yFc+Uk5Vl7AHpX6Ba3EDbyfxAgggdq+PvHunwXvirV1MabA+1gBjnA/OvUwcnzWPay5P2t0ZmYbyzEin5WXIOcmvKPFcJiaX5tx3Hn0612vhXVWill02f70TfLnuK5rx9F5YZ1TCEn8fWvcvoenmrVXDPyPMwpaQselfeP7EHjXOhR6Uzs728rdcfKG5x/n0r4QRDuwCCD2zxXe/D/wAb+IfAwvbvQJvJufLyxxu2jPUD15qNz8tukfsragHT/NIJAOSfQYzXlPxX/aD8B/DRJf7X8QW8k6xs0drYMs8szAZ2qAdoPQZZgBnkivy38SfGXxr4xW5j1vxLqN+k+VkjnnYoQQBgr0xwOMevqa+i/wBhj4DW3xP1S/8AGHiaP7dpelyrDZ28rErLdD5izj+IICpGT94jI6GhxW5nfU6X4sftqeMRZmTwZ4ZvdD0qaN411nULF2kY9nVXTy1GMEE5ySfTFeI/Az4eav8AtYfGiKx8QaxcPGd17ql205a5ECkKfL3BuSzIvTA3Z+v6r2/h6xv7U2z2cEkATYInjBXbgjbj05P518t/BLwTo/7Nv7Xmr+H5RHZaH4ssml0ZpZAVjdH3mHO1QvWRVHzHCjJGcUkuxEpM+y/Avw+0PwD4b0/QdB0+HTdJsY9lvBCu1VHUn3ZiSSx5JJJyTW9e3Z03T5pwgYRKSR+FW4k+XeFBQDP1rzP4tfH3wN8Mbmz0PWdSW48Q6pMlpZ6LZkS3Mskh2xgqPuBjwGcqPek4MUWeM/Fr4q3lnc2F7Dpy3t1NKT9nluDEsEPzDeW2NzkcAD5j6YryX48+Ez40+E2qTSXEQnSzOoK13cfvZPKcMUBbJZ3I244JyfWvdfFvwg1mXVrm8hjjls3besDqwb6E56ewxmt/w38KA+nXN1q8Uc0ssBgS2CKRGp6jngk4HX2FYpO5q7WLH7M3h6Hwz8DfBNrbNmM6Pazu5Xazu8SuzEepLEnOevWvUtLj3vNMzBdxwD6V80/DT9r34cWfgOx0/WteGja1Yr9hu7G6jdnSSPKkAhcMPlPTn271m/Fb/goR4B8H+E7hPBN03iPX3zFCxheCG2b/AJ6OZFDNjnAVWBIwSBzWyg3uTzI+af8AgpF8SIvEfxpg8PWkheDw9aLFIQzEGeT94/XjhTGOM8hhxW9+yn+3zP8ACXRZdA8ZWl14g0ZRutZLdgbm1wgGxdxAdSRnDEYLN82MAcZ4U/Yw+MH7QWnP43uG060GpzNMkmvXLwyzqekgWOJ8LzgFtpODxjBPm3xg/Zm+InwSsmu/E2gmHSVcR/2rYSi4tixOBkj5kycDLqvJA6kVuuXYybPvv4h/8FNvA+i+HpP+EP03UNb1p0zEl3GLaBCQeWbJJx/dAGcgEjkj82Nd+JOua949m8Z31/JceIpbwXr3gAjbzQ2QyhcbccYx6CuYhlJjZR8yqM896+qv2Wf2HPEHx0trHxDrDjRvBckmTOXP2q5UZwYk24wTt+YnGN2OQM07JCuz6o/Zn/b/APD/AI60jT9F8b3C6RrzEQC/8si2nY9ASAdrHPfqelfYVjcw3cSTxOs0R5Docg+4rwfwB+w98IPh7aWaxeFLXWb63w39oawPtU0j8EsQ3yDoOFVQOwFe7WNrDYwRw28YjiQBVRVwB7CuZ6miNRgt3E0bAhSOvSvxI/a7+E0nwb+P/iLR1ULYTSfbrRg4bMcxL44A27TuXHXCrnrX7cwjylMjlRGASzMcAAdz6V+R/wDwUW+Lnhn4o/GG3g8O2qT/ANhQPYXGrRMD9sk8wkqD3RDuAz3d8dST0U4siTPlyKNXjeRwGKjI4r7d/wCCV3iaz0j4ueINMuSizappY+zgKeWjk3Nzt4+VhwSOnHevh6E5hK8owPFavhLxlqngjxJp+uaTdyWWoWMnm29xGxBRxxkfma0lqZI/oRukBXI+VcfdFcf478Zad4A8K6p4g1eXyNNsIjLNLnhQBxzX52+Ff+CrvirTNGjs9Y8J6frV8i7TeCdoS2O5UAjn2x614J8d/wBrvxx8eIZrDWb6O00IyiWOxtk2RpzwGOTuxxyf8KzUUtTS5yPxv+LV/wDGj4m674muxNFHezD7PazSM32eJVVETBPB2qNwGBuJxjNcHtLR7wCGTjIHQelTJp13PaT3cMU09rCpkaeOMsgUHG8sONueM9M8daiUtHtJJQnp71tFpmfUWGMICzEbO5bvz2r9cv8AgnF8L9I8Pfs0rr0EIfWNfuZbi6uHA4jRzHFGuOihV3Y/vOx+n5GzjZHgjHqDmv0X/wCCZ/7S2naX4Y1T4b+IdQEU/mveaS0zAL5flqZIiTxwVZhk5wSOgyM6iuion3t4fsxDCoCBVHHA4rfXg8Lz/OvnTxH+3F8KPAtjL5munUrtI/MFpZJmQnBwvzFcHIx6e9fHnxu/4KbeK/FDXOmeELFNB0uRGiM7fPck5xkN0XjPT1xnjJyhSvubN6H23+1P+074L+DfhLUNH1CddV1rULaW3j02Bsgbkx87DOw/Mpx19q+IP+CXVrFe/tB6rciRFiTQ52MXmnMjmeDDYJJIA3ckk/OMkk5r4/1bxhq3iW6a41S8ku7jqz3EhYnsOetfS3/BNrxnZeF/2mNOiuZLeD+17STTIGdsMZGKyKo9m8s9xyB1rolCy0MVLU/ZMBCR2OO9ec/tH+FtO8ZfA3xnpOpDdazadOxwcFSsbEEHPH1r0O6hPUHGea5vx/4Ou/G/g7VNFt7j7I17CYfOI3bQeD09s1yr3S2z8K/hl8E/EvxP1AaZ4f0S/wBa1TKr9ntYwNm4Fh5shIjiJCkgOwJwcZxX2H8Df2W/2if2e/ET+JvClloFnLJGI73TJtTI+2KpVtrfuyh+6QCzDG5tpXOa/QT4J/BfQ/gF4EtdA0tAsUeJbq7lJMlzNgBpZGJJJIAHJOAAOgFcD8XvjpbR3v2Lw28dxNGCs9wwPlg9AF4wSD1546fSalZRV2zWlRlUdkjxj4bftKavd/tOHw3r/gOfwVf61ZySajZm5FwiTR5ZJ1ZTsCsAQ23kl0z2NfXhYSbmHKnpivz+vbLxPqPxMsfEj3809437j5TlkU5PGegyT+dfd3htJoPD9jFcytJMIVDO4AYtgZJ968qVaNV6HfUoOmlc0d+Mggc0hAOO1MDbutOBx3xWRygTk8c5HOaMkdeKMBGz09jSEg96AEzg+tNbkHjAH5CnFhziml88dKLlDST1Jzj0oIAX1JoY5OO3cYoJAPYDFBJHuz19OOaUSZHzAZH6U1sbjnBxSbwy8gDmhgSxtknv/Shu57imK4Rcg9aAdob0PtQ9EUVNbCSafMHYKoQ5718meDoNWk8ReIJrW+ki0qOZ/IgYKUDfeJHGRkk8Zxx2JNfQHxi8Tf2J4RuEibF5OPJhUd2Irzjwfokei6LHbkfM43u2OpPJP5k15GNqaJHqYPCQxCftFdDLHxFqts0ENza29y7qTvhkKdu+c9+elNufGMyRymLTbhwhw3zKFB9c596vFEGpxsEBCr1PXFPntVaFgowHySvrXi851SyXCyd7NGMDq2p3UDTyRw2bjJiiySp9Ce/6Vc0jRreCB4VjSKIOWCgDircLMkYCjtjFcV4n13UZrs6PpeFuJTuklX+Ed+a0iuY9KhgaGHjaEbHqlh8Q/CvhWxMd/qEcDwqSyN1Udc/r1q/B8efB+zcdQxHwRIVwoHqT/Xp1rlfhV4Gj0xmuL2H7S7gEyz5ck/8AAs16nLY2VwoFxFHN6+Ymc/nX0WHXLBJHh4tQjUaRkWnxe8KaoSttrVvIwJXK5OD6f/W963LbxLpl5sMV3CxYcEMP8isi48G6Fexusmn2soIx80a9PyrKT4PeEUO6PQ7SB+SHhiCMCcA8jkZwPyrsTOD3WdyLqJzvRlYZ65zUu84wRtGcZJ6151J8INIBQwXeq2uwkqYtRm4J68FiD9MUD4faxZDfY+Kb5ZArBVuAjx89NwCgnHHRh3znrVpg4xZ6LG2JDjnpxSlRnk5zzxXlstz8SPDyIxg0vxHGjZkVS9tIU5Pyg7gzdByVGe4qz4f+O/h6/nnsNTlfRNUhYrJa3YHbuGBIPr9PQ5FaKDlsjOSUT0BnYE460VUsdb07XIfMsrmK5TAO6M5oqeSS3MeZGFExPfaAOo6U8tsPXn3FQEDOMdDUiuJDywJHpXAjUmJwwJzgc800sfXINIBuDEHgc5x0oOGPB6etCLY8kheM89KTOdxxyO3TNIvAIPGB3oZtuOCV6dadwBt55I75o3PknJznjFKr7+OaT5QGwe+TVp6AOzhhuPbNNcBiMcj0pQwVc5PNKMFQCSfSkwExuYBevcUpbZxnB6EnmmgBWJH/AOulPK/rUoB+A68klh60gYhsE8D1pI2AZ8EdOBim78v9O1A7jySG+7jPHFO3cjAwe+aYQSMHhvc0H5F5PPtQNC7s8HjB7dKFcfgO1IRgA559qVRjvxQOwbsEYGB9OlKT8uTg+nagJtXJyT2zUa9yRyen0oBuwqnLHPtzSnAI4IqJ9wUbcE5AIJxxnk/lSnKrnrx2qkTcfvK5wQR6imE7s547kUKcAD7q49qRnDvgY9KkVgPys2B+VNY5z6mo/MOcD8aRpNre/SrBaCl8AgkDPpTJHZmwuPxFNbgnngd6aGbJJPy0FiOSee1QscEY5HXIpS+QM5A9qhbAHt0xQAStjJOABUBcMuc5NE7cg5yD+NVHVY3LIcj1zUATSyhV+Y8+1UpbkDufYUk0wYHOMVnzXIBwTzUtlJXEnudqsO+eD61kXdzw3XHfin3k5XB6Z/Ssae5ZwScHPGahuxsojLy6PPofTtWS0qkdy27r09qszOFQkHnqDVKSVoSxDfIfQZIoibxR4F+1DrsyzaRpiybV2NOyA9TnaARnt835+1fPUIMlyQBhj/CO3tXdfGrXX1bx5qb7vM8mU267c4AQlf6GsTwhpYluN7jKxgk9jntX0GFhaJ+l5dS9nRijfsdNWz09Uxh2wz555PNOKhBhWBwBkdMVZl27t0kvPUqDSeRGrFlVvXcT1+teij6imrIqyJuK7SSMelPKZO5iCexBpdqhhy3uCM1JFCzRsFw2e3TNUdcbCxqeP0FI24KQxAGemalVShUMpBPOAaUpmPdggHgZHX/OaDa1ylJuBQbsf7Wao3ce0FiMDrzWq0QweQCMj1/Ws90L/IMBQeB60mjOcdCrpsxjuk784AP1rodRgW8sjhSWI9ehrm5Y2hlVuSGPpx1rqNKaOSHyyD8wxjPPTipJgtLHAx3ElhebA20BscnOMda7q3uzI8FwrHbMoVh2yO9cr4tsv7PvQ6qSOuR2q5pF75+jO4X54PmB/n6UXLhLllY6SKcxzbc/nUWtaSuoWysirkDg/Sq17dYdZlBbKg8frWpZSpcWJOSWI6f0q07nW0pK5x1pdSafdMhBXOec8V09tOssQySSenoRWR4isvL/AHqAkNkn2pNLvZAwEp2g4xj0pWMl7rOit5TCzHG0Z5z3zWpYahLZXIlhkZHBzuU4/UVhrLuQADIz19BVmDp83BALVL1NGlUVmfVfws+KMPi7T49PvWH9rRKdx/56qD169emfz7127sp+XJwe9fGOnatcaVc293aTmC4ibdGy88jv+frX1P4D8aW/jXQ0nEoF3GAtxCFxtb1HqD2/KvBxeH5Hzx2PzPOsqWGl7akvdf4HU+WWGAOMcYps1tyOoPv3pyh4yp5296mDbuSRn1NeUfHPQqCPkjGKSWMtjb+PFWSwPHX60ELkjpxnNBBnT/KDuOMmsW8YAtjPI/Ct68QGPI4x+Nc5qRVAWPGO5osJMwteuRDbvg4wD3r5D129Nz4g1SZjj98/zdyckD/PvX054qv8WVxg4Cqe/TvXyfez7p7piWBZ2Y7uMAnOPwr0sFufS5THmnJnLaVp4m8ZB4s+UMmTHYAf44ql4+sDJBNjkLkgL2Ht/jXaeD7ERrfXSDdnKAgfiayPEds00MgfBGCOO3WvoEtD3cThVKhKPc8HRzHM4xlga7XwHLEI9S88hF8hiC3qOg/H+dcZcL5F5MhH3GIxSmWeGHKMdjtyO2ax6n41UTU2hXPm3Dnb/Eevp/nNfp1/wTwlEvwDcskaMurTquxgWYbIuW9DknHsAa/NWw8H67faW2qW2l3k9huKvcxQM0anBJywGBwDX6C/8E2teM/w38QaRKBus9RMsXOPleNcjHc7g3PuKbehlyvc+0NNiYO/y9Rk+lfE/wDwU20m80ZPAHiWwNxbyW9xcRNPGcKGxG8eWJBBG18AZByc44z9t6YCQmCQepBr4j/4KqasW034e6UuQPMvJ3ypwDiJV5xjkFj17dDzggJ7HzpY/t0fGiHTBpq+NbxbTYYy2xDKUxjHmbd+e+c1e/Y/iuvix+1b4WuNfuJ9TuIruTU5p7tjK0rxozLuJJ5yFwe20AdsfPcfEYXOGHXP6V2vwT+Is/wi+J+heLIYRcnT7gSPbhtnmLggpu7ZBPoPU966Xaxnc/dDULcQxKAoIGOGqg8IZMbFZCDlexHvWF4C+LPhj4t6MmpeG9Wt9Qi2K0sUUgL27FQ2yReqsAwyD6jrVn4g+P8AR/hh4M1XxLrUwg0/T4WmlJwd5HRQMjJJwMDnmuVR1LT0PxJ+NwVPjN46jtoxFAuu3yLGg2gAXEg6ds4z+Paul/Za+FUfxj+NXhvw3exGfSjK1zqESPtJt4xvdc9t3Ccc4YkcivP/ABVrb+LPFur61Okcc2p3ct5IkfRWdy5HfPXr3r1z9i74i6d8L/2g9E1TWHWLT50kspJWGTGZAArDAJ644HXI9q2a0JP2Wsra30e2gs7WGO2tokEUcMahUjQDAVR2A6Yql4g0DSvFmj3uk6xZQX1hdRNFNbTxK6SLjkEEYI56GrbbbmJJE+cMPlIOc89qiimdGbcpG0AAY7Vy6pmiV0fkP8ev2YD8IfjppfhyCdl8M65exx2EyykzRwsyB1JcY3Jv45bIx1Oa/X7wpoem+GPD1houj2cNjptjCsFvbQDEccajgD/Pc18/ftm/C+T4k/CSa70+za51/wAP3Catp3lnDl4/vqDkcFCw5OAcHnFXfhZ+2T8MvFHgvTdS1fxdpmgX0tt5txZX0vlyRkAbgBzuAOeVJyOla/EiWj6CiVnkzk8flVu4uIbO0kubmSOCCBC8ksrBVRR1JJ6D3r5p8Y/t/fCDwjb3Udnr02t3gDCFbG1k8tmGflLsABjHXmvg/wDaO/bY8Y/HqSLTQkWheGI23LplsSxkfDLukfjeMMcKRgHkcgYuFMGz2b9s39vSbxPNL4K+Gt/LaaSmRqGswgrJctkfJE2cqgIYEgZPBBxgn5F+GPwl8V/GDW20jwjolzrN7GAzCP5IYVOQPMkI2oDtONx52kDkVxogdCzxgs687Bk5GK/cf9kb4XeGvhl8DPDCeHAJodQsor+4v3bc93M8alpScnORgDHAUKBwAK2k+VaEbnxB4R/4JR+MtV0lZde8XaboN46L+5t7Z7pYyeTufem7A4wAOec8YOwn/BJe+F1Gbv4kQ/Zg/wAy2+jMshXuATcEA9s4P0r9I7i4b5iT1rJvroIynJPHU1yOUmPlPivw/wD8Et/h5o9ws+sa7ruuDaf9G85LeMMTnI2Jv9P4vX1BHsvgn9kD4R+CreCKw8E6ZKyjJmv4PtcrHOfvzbm6+/Yeleqf21aSap9h+0RvdMC/lK2XUZ6kdq1Y4dx5IHHQ96htjSucT8TPhxoV/wDCnxNpdrpVtBFJp1wESOFFCHYSMDGOo/wr8VPB3gHxH8RPGNn4V0WxfUdduX8pYIjjJAyxLdFUDqTwP5/vNqyIdCvUnOI2gkR89ApUg/oa+EP+CZPw8sh4o8feKUFvdQWl3HpllNGpBX5HeUqGHygh4hx+PQY1jJpD5TX+F3/BKvQLbRIJ/HHiG81PVZFWR7TTWENrFwCUDFfMcg5Aclc5+4MV2Ws/8E0fh1ZIl94a1TXvDurWyM8cltfb1eTBADCRWOMnsR19OK+ubq7y65O0r79az7zWo44iDIC3YCoc2WonxV+z/wD8E59DsbOTV/iVNNreryvJiwhlMVqiZAQtj5mfbnILbVLHGSqtXYeNP+CaPwm1/SJ4dBTUvC9065juLe8kuQh7ZSZmBHryOCec4I+lLXU3kiynzA+lTnUWXOQQD1yahTdymj8YP2jf2YPE/wCzh4ktNO1uSLUdNvVZ7LVrSNkhnxwylWzscZyVycg5BPOOR+GZ1Tw/4j0/xNaXT6UNNuUuY70llUPGQwT5SC2cDIHXODwa/Qn/AIKX3tjP8ItGkvGSS4g1JXtYmGGJKkMQRyBjg/72O5r4n+FnwJ+Iv7QWgXtx4dggk07TJFgJupzEiFgWwBg9AQT6BlPOa7VP3dTDlu9D9p/hH8VdI+Nfw80zxRoFyl3ZXKZOBtaNwSGRl6qQQQQeRjHY1P4r+K+m+ArR5L+6RDGufKJ+Y9unXrX5e/AvxH8WP2WNautGs9b0+bTmB862RxdRhickISAAc4J6jggZ7df4k8aap8QdcfWtalMt6wwAOiggZAH4D8q8fEYuFNaanpUcJKer2PfvHn7UmreOoxBp4k0uylTlCQZOcZBI46envya4OwnkuWHPmZILDGPXmuL0aFsxlVAHHA4A4rutJiESqSArE8EdK+eq4mVV6n0FKjGnGyR2HhK3t08RafJPGrKJASrqCM9QcH3xX1OjhVUDAGOvrXyfpdwtvdRuCW2kHH5V9T6dibT4Hzj5Bz2rfDO552LTuWGfccflR3H6mkbrz9BilOWPXJFdx5YrYKjGcUArjjP0FMBGOOBSg5yOMetAC4zzjrTHXJyAeKN/I7UMTt4GaCSIOd54znjinbyBgDPvS/dJ7g9xTQOSR3NACZBK5HH0pG5cn+dLIQBnqPamMQQT+g9aAFI3HjqO1I7sqH5QVAzRnPAxn9KZJuMbA9CMUm7gtzxXx5OnizxZDBvP2Wybc3zcM2MVI8myMxkA7QNuBXE/GK4v/hbr/wDa9rG17bXUnNqRyzEfwn612drHNd2EdyYCqSqGAHUZ5r5rGRnztn1eBnCNNIasalju69ORQ6EtgEHH0qVnEUADdzzVCHXbFdSjsvtMZu52+SMMNzYB4H4A/ka4Ixkz0pVIpbkuoXS6ZYTXB+VUTrWP8G/DP9vmbWrn979qO5C39zsau/EbSf7P8E30sxOCB8q9Rk9q7z4UWKad4UsEjjWJPJXao6YxXtYbD9WeZi8Vak1Hc6mw06GyhEcagevFOnVcAsoIx2qWc7u4z7VA0gzjgHsBXsJW0R8023qxPLGAASoPFA3xsdrAjHTFAO5jgYP16VI4G3IHbFWmQM+1Ipw5596sowcjbjJ6e1YV0GedBkBAeSQc1pwfu49zMR8uT2xTvYZX8SQ6hc6Tcw6fN9nu2jYJIezY4/WvzW+Jum+NPAPj+U6zCsl9cOXWYXqyeaBtO47TkDLAYYdQQBjGfsvxV8crWw8ULpX2oR7m8sAA85OOvaqPjHwdp3ii1+33QFw0pAYN1HpivFqcTQy6s6ShdnqQyirio6Ss3sY/7Keh+ItT02TxHf3kaWc21VtY2J52g55Jx649/bgrzjwt8Q9Q+BvxGj0ZpxfaRdSKiRHkorYxyM8/MM/WivQ/tZ4r97yrU+XqN4ScqVaPvJn1eoOM85/SnYyF+bBHH1pgb7wGME04EAfXmmj0x4QoDjqe+KXaC4IGO5560zzOrHGOwxUhkJUcc9PpQWKRkYHJ/lQxKAZ6U0ZyODgdxQOST3A71SiQKeQp5BHelKjaRjkd6SNudzdRzSKSAWIyuKEh2BYwgxyMjv3p+CM4/Okxuxzg+1EbbATnipZQ8AhcHmm54yCeOopCd3IweMde1ABA9PWgBCwIJwAfSlHy9+e+aVjjGTgfzpquAwPY+tAW1H4LYz060mRuGfm+tNY7AcdTx1pUGVOT8w6UrgLv7Z68YoLFep7dRSNwvv6j1pD8p4GTjHWmA4yEngketKox9RUYYqpPP0NBG0KG4HegAHXvjPQU8KCQB2pgOwY9fT+dMLEbRyDnH6E5q0rgPA3EjHQ9+KYwAB6E+tKzHpnj1pvoAcL14pWHuC8k+vSmORwBlsdCe9I4IbOcH601sgE449aYhG3E4HXpUbEIBkkUm8jIHT69ahlkPO44wM0FpClicgcD3NVZZegLc/XimzyEg84OOMms+abePmbn2rO4WJp7lEI5I9j3rPkvFTPXnnBqGacbyRnI4z6Vl3NwQSdx61DZoolqa92BsZ9hWZLeHDNj9agmmJJBGM559Kq7yhI3A9+tZuTNEh09yQSOp65zVFyuG5/GnznC9Mk+vSq8r8Ht34pXNkVJ5CW55Ug/jn1qCedbaLMjbVA54zU0hG7hsjuaxvELn+yr9y2CLWQrxkcKSP5VtFXZpTV5peZ8U6pO+satNM4KtcSGTDtlhk5IJHpXaaZaf2bpiRGPYSuWY8Fsj/69c1o1l5tysjsZEA3FnbOQOetYnjX4oxwzPawsZZQfug4VeBX0FOXLFH6eq1PC01Ko7I7mQcqykKzLglfp0/KnAPFjG7IxkY968itPFmtX7o3mSLvOVIGTius0/UNWdUEh80d+OevSr+sxW7JhnmG2dzrNvyErIc/0qeJiHyG4HB/rWBFdXbyEmNgDwQDwR6e1aMN8sI2vE6FsE961jiKc9mevQzLD1fhmbENx+9ZipAI6CrDSJcQsh5VTkrnGf8/0rMW4ik+ZTtXgBR1qxEnylkIOTyO9bpo9iE4y2ZM9oUcsrfe6A9j6fnVa6tS8PK4blic/4VN5bW0ed5HHfrnmlkmK4YKrDHXgdqvc3tdGJeRFUBO7cCCcVc0mUrLGzBsk4A74qRpY7lslgu7oG4NOjswyhg5DjsOp/KlsTFWYzxdpgu7Yu247BkqOtctoUmLG7iA3LsPGORx3FegzW63FowlJdwCMnpXnN3ay6VqMwIxGc9OmDWbRFWNndHRl/tGh2svJ+TGfXH0q/wCHbsTDBwo6ACqvh+H7Z4TUgfMueDWd4Yuyt8yrnHRhiiNzWMjqLu1+2iVGAIHI3DIHvXK3UZspgqrhSfvA9K6y6mxOpDn5hyQexrL1rTxJGSp3cj1rVmkldXG2MzMF+U54OCc1pCQtkY+lc/aExkAsGOMYz0rWjkUAHJHHQdelQiKcjTgmZU65HuehrqPA/i+fwdrUF1CS6hsOucBkOcg5+vFcVHMc8DaO5q/A4ZuG+Xphu9KUFONmKtShXg6c1oz7W0TVINZ02G9s5RNDKu4Mpzz3B9x0q2ZOxO3H5V8z/DH4pJ4KkmttR886e+WBjBYoeOg/p/WvUJvjr4WVCy3rvjoBGQTXzdbCzhP3VofleOyevRrOMI3j0Z6C0u35l59hQboY7fnXkWpftB6JC5WKG4l56jaoA56nNYV1+0XbQyARacWTrtlk+9+Xao+q1exxxyfFz2ge6XUyouccY/WuL125UkqTknOeeBXnEv7QrzSndYqq/wCw5wPzqS0+KenavJtn3W7Hu/K5P0pSw1SO6FUyfFUlzSgRePr37B4fvHJP+rIDHPUj/wCvXy7qVzHFbEgjPTAPWvefjDrx/wCEd8uJ1mjkcKCGzx3z/KvnbWAwwNuM4HHcn2r0MJBx3PWyqnKCldHUeFX8nQ0VkLPKS3H9ah1W3W6Rty4IB6nj8a07ILbWdqgX7iDjAqreK8ikxgZPHAGBXtpH1/InE8E8faSdO1Z5QuIpvmVvUjGcUl1pbReEdMlCgGWdxkkDI967f4kaG15pu9F3zQHPAOcd8U/R9IF14G0xzGC9rdRTscZwu7kDn0J/z155qzPyDNMD7DFzSWj1Ps79mzw3DoHw80O12qJFg+ckcguSxye/3iP07V6z8Nvgv4f+HPivVNZ0KM2barHGk1tF8sOULHcFHAJ3YPsBXnfwo1BG0ayCf8s0HA7ivb9KuvnUZ+T1XpWTueNOFkd7pEoW6XcCy4x14Nfm/wD8FOfFJ1j4x6VpahFj0rTgBkgtmRix4xwMBe/PPHGT+h2mTyq6Bm3IvQivy0/b5kc/tLeIRIGYPb2kkZL5ATyFGBxwNwc9+WNaUzz56HiXhTwze+M/EOnaHpsfmahqVxHa24IJHmOwVc4BIHPJ7AE194W3/BKGf7NHLd/EaGWRjGxjttIKBBn5xlpjnjocDnqK8I/4J+eFn8S/tJ+HrnK+Vo0c2oSnYWGPLaNQTjA+aQEe6j1yP10mu8EsTkEda0lIhRPh7w5/wTk8ReC7ua88OfFi60i6ZWjhkt9NeJ0XjALpcg9QMkYzjt0rg/jP+xl+0B4sjT7b4qh8eWtkn+jrNfyRS8kAgJJlcgANkvnk464r9FWvHhKbfmBPIHpVqG7SRW3rtYmseZj2PwX8XeBPEHw81aXSfEej3mj6nGqyNbXURV9hzhl7MvBGVJHBGeDjHaR7eZJl+Vx8wI7V+1vx3+C3hz4xeA9R0fV7CJpHjeS3vDEGltZtpAljJ6MP1HHevzN/Zo/Zhuvjn8UtQ0G8upINE0KU/wBoXyxn96Fl2iJSCNpkCtzn5Rz1wDtGXck7z9mH9uXxF8Mrez8Pa5aXfibRQwS0t7UZuVYtxHEM8kjhV9SK/Rz4b/Eiw+J+iDUbGy1KyCkCSLVbKS2kRsAkBXAz9RxWV8OvgP4F+FVmLfw34bsNLIULJcKhaeXGcF5W3O+NzfeY4yQK7q2iELHHy5PJHGawlqy1oSBEuI9siKykcbhmvyA/bQ+DF38GvjNqbW8cqaLrU76jZHYEjXzGLSRDGB8rFscfdKjkgmv2B2bT/DgHrn8q+Q/+CkuqeDrr4RjTL67tP+Exhu4LrTrcOPPCBykjlcZCFGcZPBIA68i4aCbPzCZvPm3Hj196sIpA8xQFxz9fp+tdn8D/AIV6t8bPH+neFtIeGC5u5SrXM/3YY1Us7lRjdhUOAMZJUEjOR+qfwv8A2AvhH4GtF/tDw9F4l1AhDJc6wTMruuTuETFkXk9FHQAc9To52ZO5+Pcsz2+G2FSeRk8Zx3r74/Yi/bs0f4beFV8E+PLqWPSrVs2OpYkmEKMeY2yxIRSSRgAANgDC19feKP2LPgv4usRBdfDzQrRywY3FharazcHP3otp5+tfD3x+/wCCZ/iLwRaPqfw91GTxRZRnD2F0FjvUQn7ykYWTAPTCng43EgVSqKSsTsfeV9+1d8JYdIi1BfG2mTQTLlDFISXOM7QMZzjt7181/H3/AIKN+F9D0+ax+H+da1Ikqb65iKwRr3YDcCeh56dDhga/NPXtN1rw5dy6Xq1pf6fco3NtfQvDIeSM7HAI6MM46g+lZ0FxIHBV2DfeDDrTtF7DTP2U/Y8+HWsaJ4BXxR4muXv/ABL4o2andSTx7Xt1dBstwNzEKnzcZ6sxwM19DxJH5ic5I4A9a4L4DfEHTPHvwf8AC+safPC6HTLZJURw3kyCFNyH0weOnr3BFdPqWvW1nby3DMEiiBLStwF4JyT0HQ/lXLJamsUZnxX8XWXgv4deIdVvphBBb2UjFzjH3Tgc8cnj8a/OP9g79qrQfhFrniXQPFUj2Vnq96t7BehXkxO/ySBwuSBxHg846nABI1f27v2sofF0E/gXw9cifTxIgvZ0YFJHRs7VPQj3B+nevizw34K1jxVfm30fTrq/nZgP3CFiue5PQfiaq6itS0mz9jfFX7X/AMN9Jto5U8QRX0xJVLXT0e4mZsEgKigknjp/TmvArn9uq91Hxvp2iQeCL+zF5dtbR3N4WiXGGbftZBn5VzgHoc5Ncb+z78CtO+FOkQaz4geG58SXBLBmkO22+bhEzwTwCWxnJIzitL9of4qN8NdAsNZ020hubme52JKQu5SoGe2ejfoK45Tu7I6FHQ+zfCniISWUZbHmMAWGeKZ8Q/i34U+G3h6XVvEWrw2NvHEXWLIMspHAVFJGSTx2HvX5d6h+3d43ubI21gsGmS/dWW3X5h7+np26+tecTah4o+J+ofbPEWr3WoJ5vmj7RM0m3IxhQeBwAOPSqTUNZE8rm7I7b9pT49ap+0h8QXNrA8WjwbY7SxjbcqqMnJPqd3JPoK+kvg58aL74c/ArTvBGmWa2VwIy9zcodxZ2+/jp1z+eT3rwLwZ4Ts9MiCQQouOGbu319a9IsIRAowPkz3GPyrz8Ri2/diepQwkY6yLMKl5fMkJeViWYnvk5rZtTllbgMR91jVCNWknBGBz1zzmtOAEsCOcCvEnJvc9SKsdDp0oidWYjA5IJrsLCVXQKRg9Rk5JHFcJaxbyh3BT1611OlXLEAZznkAiuVmx2VlLs4GCOmfSvqfwncC68O2TqDholOT34r5NsZeeOM8mvpn4YXf2rwlYgHDINhJ74r0MNueXjVaNzrCMgA9qCQGx6UxiQeT35qRvU+lemeKNLfN7Cmu4bnpjt607GQP4R0yaTacAj8qGSOYgrnvTOp6Y+tIwwcr06mgEbTznt16UAIU4weO5NBwUOOD60L8rHJyaMZ5HHtSegEbYA649OaaoKjJO4+tPn7DHbg0xd2zGMn6U9wA5ZcZ60yW4WOMsxAUDOSaJAxKjdyK8X+P8A8VovB2lR2NnKBe3TFflIyBnn9M9aaia0qbqSUV1M3x9AnxV8YWmnQfu9P06XzpZevmEcBPock+2BXpVvZJFAsSAAAY6ACvJP2ebx9S0m+kkk8yUSZbdweefqR0/WvXxlAd3X261wzhzPU9RwdD3XuU9Q0yKaKQKgI2nmvnnR7O3l/aEiKqPPtbciQjA2Ash2j2PykjHYZ6V9KMGt7KaSU7eDxjjFfPPw3tP7b+MniLUwcrCojX5efvHJz6cDpSdFJbGSqSb3PTPjYGm8CXwiH70AMuTjB6DJ7DJBOPSuz8ClT4T0towBmFe3tWF4t0aTXdGurUcl0xgjrWD8GtYvJfCMVtcHbc2TyWrqWDYKMVHI9QAeeRnnFaQ91hV96B6m8q8/Nye/pUYcg/MM4PQ1mGeQfe5YnNWbeXdlifpk1o5HnMvIdvLEEH17VXurp1LBMEdSelV9X1q3020LyuMgfdz1rjtR8SXkpLWsLcjIwM1m6thXOwSYu2W5Ga0byQ/Ypdg/hOGz0rz+xuNfugjRGJEA5Eg5HHSr5v8AxRZqgaxtrqPqVExGOe/y46e/+NJVWxrc+Xp/Bl74g1bV9XWOSaNL6ZGkRQSCrkbQV6dMfh7V6bpOq6jPoYhhtJrpNwUFFJ/z/nJq/wCB/GA8OeJPEun6ppFxFH5v2jZAnm/eBOABye/1Neo2Xjbw9Owto7uG3n2+YIJBscqMZODzivmcXlEMXV9rKTR9HTzOdBL3b2OQ0T4R6NerZalq+nw3OqxLhJJV3FPYc+9FehRahbXPEMiSrg8qQTRXtUqVOjFQtseFian1mq6s1qzOQiQncPmxxipThMDge9QIWUY5BHrTw24c8mu8yRIBuJz8xA4pCSVycZ96BuUg8gY9KQkLz1+tAx/ykE8E+melAfavJ5I4qNn+Xhcd6U49sn0/xqwHq+MjBxjtSHC8btwPvQG6HnB7UyViP4cn0pXAlByBgk9yTSHHYHB5pqknnpx92m5bHTA+lMbJOY2PcZ61KrknPT0qEDnPpSrk+/Hes2wWhJv5ycimbSRkkCmnIyW6U4ZcnOOlMQMcNzt/KpFcMMkAelQBiRk5Pv2pR252gdqCug5jg8knmkL7s+ucU1sqAev0pSxIGetBIrAKOcmhXPPAOR93PWkBz19e9G7KjqMdqsdxUYjPc0hcEHJxxzSpkMw69vao2+bJ756U0IAcIPmL4GPm6mjI25GevSkHr15pm4qMjnFDGgLgud2RxzxUbNg4J5PHNKQfUGq8nBx14pCGyNhj1A9aqzysxznr2p08gDYzk4z+FU5nLEgVm3YtEc7ZBHf+dZ9xJgscgmpJ5Cq5647VQnlyp68981m2XFXK0sxBbnn6cVRlbPUjPtUk0xAOcEZ4OKz5C5bB4PUkVBqkKzqUBONx7GqrNwR0Psae7lgCSV9TWfDCbcEBmJPVvX/OKCiw5z1wD/n/AOtVZ2+YkHqcZx1qQvgHI/WopGwnGODjrSsaIqXIYK+OFB71ka+jy6VcoSWMkDR8ADGQRkf57Vpy4G7067c9ahZgjqWOwKcluDj354reGjNaPxr1PjPW2TQtJuJZm/eFSc54/CvDtJtH1vVC7o0ru24jHH51618ZLqS3thp6DDOdgQHpz0rR+Hfw3NnBFLPAFygJ3DBJr0p1uWKufQZlVdRxitkiv4b8LHykXYwbHyjHHWu60/wf5aHeqDaQcnknjmul07TIrMKgUnnAz6VtQW2SmBkZ4xXi1Kjkzxkc/beC4SNxUkOOV9TSyeC0ZG2gDjGAOgrs7WHGBtx746VdghXJXaCT1J5xWalY1TcTym6+H8pVlVSd/HHUdcVlS+GtQ0uFWbe6DrkdP8/0r3WCyXcwxkdc046PFICpjOwDIyOtdMcTOnsz0qGOr0LOEjwKS/mteJ1ZEPIOKvQXcVxEq/KXI6e/p/OvXb7wHZXrYeJVLc8D8q5TU/hJGwzatJE/XcD1r0qWZJK0kfUYbiFrSsvuOKmsR5QIwQepPpVNlkhl/dttAwQB69K3L/wZrmmxArbtd7eOB196xnviI3E9u1vJn+JT1zXq08TTqq8WfUUMww+IV4SNGyu3lUksN2MY6Z/zmsPxRBFNFMDEFkSMkMPUdq17ZosffXPUAn27Vn+JrQyWJuE+8oIbPIHFdF0elKScbkXhW8SLSYYHGWKEgEev/wCusLRisesyIi/xFSx7H0q1p83kyWYDDATkY5z6/pWdo26XXJ2OFUuSARweTVJnNGetjs7lgGVQRkgZxU0zPNZ7QNxBGCOn4Vm3M6reJ1XOOPStN5ztC4GTySOapanandHMyWzRXG5hlSelayOoQEcAHg56VHfxHzMoDgnPrSwllj2YAzxux+NUJKzLO7GDnfnGA3erEUxiiVT1zzjp9KqYy5JJwABnt+VPU4zhiM4yByKm5uaymO7iwHbIHIUcn0rFvrecMFjYKoJIHtz1q9b3LB8k89OtWnKSjbhiT75Jp2uQ43MFILnap3AheMAcVKUL53kluDn+lX5IdkhOMA9x/KoTES5IAHqSalxSM+QrRwEAsJSCf71WDM8MeQ+fl6dzTvL4APygjIAGSOaatuqAL1ON2c/5/KosmLkEunTXLH7NMWKphlBPIP0NcLN4fvE1qFJIw0KtnzB0IB4ruGtlfJU7ZMYDDrVcxyYKZ4AwX70lBJnFUw8G7pEM0okDMfmIHUDoBxVJ3ARSOSRxkdPwq7MSjhVAIGeTVeQKrkEg4GMnvxW5EopKxm3ccdzbMkh+YdcHjFYOkFYo9R0khwskbeWncgjsfz/OulcLg4KhsfTNc7r0ZsZYL+Ib3iI3cjBU/wBKymrnyOcYRVaTmt0emfs8fHXTbG3i0TxHfR2N9afuUklO0SKOBlieTj88V9oeFvFWmX8KeTf2sgcbwwlXBHTOc47de2Oa/H7xMBFr908ZIjkfzF56A8jmoLK5vVnWGyeVZZCMJb5DMegAC9e1ZaLc/J51W3Y/Z6f4r+DfDkUs2p+JtKtIo1Lu0t3HgADJ4zzjB6ZNfl/+11480P4l/HLXtf8ADt7LeaVceTHGzxsgzHEkZKhj90lCRwOucck0zTP2XPirqeim+/4RW9jgMYuRBcFY5XBG7hGIOfY4Oa8jvYZLK4nt542hnhcxvG3UMDgj8CDVx5dzjndn3J/wS40QL4l8Z6ueW+xRWsZI4BMm5xn3wv8A3z37foeczR7skd8etfnh/wAExdShjvvGlqCwu2jt5SzNgbQXAxx1yzdD6V97R3rbyGlxg59KxkyYoztS+KnhvRPFsPhvU9Ug03VbiES20d5+6W4U7siNm4ZhsOVByBjiuxgkjmB2FWk9Ca+Zv2xfg8/xW+GF/e6fcSprGiQzXtskQXNxhMvCSeisFHfqBXwF4P8A2xviv4OsorSz8W3kttEv7pLgrKF6YGXBJA2jjNVBJibP0+/ao+Ltr8Ifg1r9/wDbLeHWZ7Z7fTYJTlnuHXapxkHC53E9sD2r5/8A+CYmrWup6J4682dZNWl1KO5nXd8+xlbaSB23CTn8ulfCfxJ+Lnin4xahDf8AifVptVuYE8uJpTgIvoFGAPw64rX+AHx21v4AeNF1zR9lwkieVdWk7ssdxGf4WxnGDgg46gVty6EXP22lA80kMM4J5FQtcGFNzHaMZOfWvhO//wCCodpHpgMPhAnUSow323MQYDJyPLB68DnnrxXlcP7Tvxf/AGrPF9r4G0G5h0WDUnO9LJNvlQYPmNJIfmKhTnAIyQBnms+W2rNEz66+N/7XOmeF7qXwl4Ggk8X+P7gGO2s9Oja4jhbIAZyPlIG4E84HO6vkXxf+xx+0D8Wb2fxFr1tbXd9dv50kF7qSeejHgKwA2jA4wpwBgDpX3L8Bv2ePC3wM0KGDTbJJdWkRftuqXCqbm4I7MwA+UdAgwB6V69DcLG7cgAmocuxLR+XH7JnhDxB8Bv2ufD2h+MNNfSL2Rp7bE5zHIrwuEeORcqwLlQDn1zgjFfrYDKGwMYAA9sV+ef8AwU0WPw1qnw18V2K+TrkFzcLHdRkqWVBGyKxBGQDkjPQbvU5+lf2X/wBqnwv8c/Benh9StNP8UwQKt7pMsuyRZNq5Me7mReRyuec9OlVy3VyVoe/fac5JJ46VVuJvXt14qvdX1tDE03nReXgZYuAO3esSw8V6Zq1xc2tnf2l5NbkeelvMshiPOA2CcHjoazasNamV4/8AhB4N+Lun/YPFWh2urwqAY/MBSSIjIysiEMvVuh718D/tP/8ABPVPAWm3vijwJeyPpNpEZbvT7+cMUHyjdE+BkdcqxJywwew/RmS9WMgg8sOhr41/bv8AjFfQabYfD3RmSfWddlij+yxv8+DIBGMf7TjA9cfSqjJo0UT4i+BX7RPjD4Lau0Wg3bNaXhCnT5B5qSsWGNqjncenBz6V6b+0B8avjXr3hrf4m0/UfD2gXH30jtPs0Z3E7AckuCOOpBBHY8D7N/Zg/ZP0H4MaTDqsqHUPFF5b4vL6RACu7DNFHjpGCAMZOcZNep/Fj4W6f8Sfh7rPhyaPyxf2rQxyRoGaNv4WAIIJDBTjHOBUObbNOWyPyh/Ze+Ei/Hz4rLpeo7pdMgja8vFDlHkUEZUMpDDJJJII6euK/Si3+D2geBNA32un29tb2cHPlRhTtUfSvi//AIJzwXHhj9o7WtD1G3MF1/Zk1tMmPlEqTRkjPQ9GxjqOeRX1x+298YLX4dfCTVdNSZF1XVYTbRW6SFX2OQrsMdgrHPrnj1Eyi5FJ2Pz18TfEbxn8cfim+l+Fry4e2uLndY2qFYlhQ7VLMeflyc5OSN30r6qu/wBlfRL/AMHpp2tRz6nqrA+ZfSTuXBx/DkkKM/Uc55rL/YB+DUmi6DqnjvVoG+26uPItFkxlIFbJYfxDcwzzgEBeOK+pb2BEhduijrnniud2iy07n5K+I/hLffDrxTqOl6oyzfZ0WSKeMkCQeuDyOh9vSuv8GW4CIQfkwOSOPXn9P0r1/wDac+yXuprI2FvFibYAMfJk/nz/ADFeOeBLuR7bynw5Vu3UAcDvXPXbcTqoW5j1LSoEWNdhAf8AvHv9BXRWyvjO4H0Oetc9o7+YCr7lwchsdcV0NiTwBgY65rwpy1PciadvhiDjBB69MVtW6EjPbHJXpWVaRF5FB+71OfWt+CIKu4j8jwa55M1RPbqxOQeRjt1rfsMJjDA4GSPeseBSh5YdMj659a1LBsYC9cc1g3qaHVWD5KgcDOcj0r6G+Cl0kvh50VjlJCNp7GvnSwnKrx6cZ9K9q+BeokXN7asdoIDqPWu7DvVHBi1zQPY2Pt3605jgDJ74xTSD1ByQOlMJJOOrV65869GSKcN9O9Kz7T19sCmO/Ocf4UgJBBPBNAgDgDHApeGweg7ULgn7vQ0mcdCfpQFgPrnHuKO+c8Gkfjjv3pEYY5GAKLXAQtlc/h9KjfO0Edu3rUjtgDHIxUZPQYJOKVgIblsW7MvAA5NfAHxz15vEnxLvkbcIrd1hG3v8xI/DPH4H2r701i5+z2chIwCpyPwr83/HTC1+KOsKuAtzc+fjbgHLEH8flraD6HuZSlLER5j0PwH8Q9S+H935toiT28yhZLeTjPoQ3b8jX1x4Iun8UaTbajNF5QmUNtB4Ffn3rEqS3ggku3t0Ubg4m8rHGM5zjjJ6+3ev0R+H9iNK8C6VbYcFLZciRizZx3J5J9zz61M4JO56udU4Q5ZR3Zl/EfW7bQtBu5ZJBHiM4/Kvm34G/E7SPDd3q0msytarf3PmR3LqzKAQOvp+ArZ/ax8WXNiLe2DtGk3BAJ5AYcfjXgum38EqgDOU6B1wCKUYqRzZbgoYiMpTZ9WXv7Qvh+z1VIA/m2Owbpgp6+3emeHvEmnaR4/N/p95BP4a8RrG8Uu4bROQFAB6fNx3OT0r5g1i3F3ZERSgODk88H9a9P8AgfoM/iPwZrmjPPIZIEE0MsZ+aGXA2lc5AORwOnHSlUppLQ7cbgIUKfNFn1o1mr/NgAdeKhnjW2jMgGQo7+tcx8IvEsviDwfA12wN9bEwXGV24dWIPB9ccdjnjNdPr9/bWFkZJ5BGmOSxwMVxuyWp8jNWZwWoiTVNeSJ5N0fGAeOM/wCfzrr4bWKJNqKhHGSRXlb+NJbzxGW0a0fUXKfL5YAQc9c9x9K6iG48ZTEstlZxxY/ic7gfTGMevOeMDg544KU1KTMUdwEiRQUIAJ5qe1kUx7Sfl6ZBGBXC/wBteILR8XmmJLGACxgbI98DFXdL8V2124jZngfd9x1Iz+nPSu5Tity0YjQro/xteWfBt9Sso9uATh1Y9O3IP149xXoV9oVlfpiW2imAbcodc4Pcj3xXkP7RupxaB4QtvEtvceRfadINjqwXOeg/MLz9K8K+Evxx8UeLdQvb3+1ZJbVSVlEjFtpOMFTnjHHA4zk9c1lXr06MXKRNWqo2ufV8vw/0i3x9mV7JYhhRbOY1QAY6DjAHb/CivKdQ8Xa9P4XuL6C9ae5RN3lMQFIzz6dvfrRXzss1o3+FndPA1kk2t1deh7GCWOc/N3yafgqeRxUSOFO4jP0pWckk8jPSvq7nISlgQTnr/jRlQvXkdfamEkDJwT0yaEVVGT64wKB2Hhh/d7dTSZL88Zz60M3UdxijnoABjnPpTTELuALLnHGSKAO+eR3JpCx2nOD2HtSsNoAPBNIBPMywOAKkLbV4JFMUjJI4p+07AMgk9cUNgB5AyePajgcDPP6UgUY7il4Q5HQdBUrUBGboF/HNKxLDHAyaaxC8jv6GlBy3+z1PeqAevKYzgUZy2Ac8U0vt7cAYpqMQhBwc0FNDt3Y9/WhjjbzyB3/Smhxg5GTmg5HYZ9aaZIsZbYC/TPQUFwEUDj360wMMMDjHSncxgKv507gK+CODz0yaQFdmByfWmjknIyuOTTSQ3zDipARm+baO/oaaJDg46UMw6gY7fWk3cFiB/SgBpcZ4656VXlYH+LketOZ1UnA/Wq0snPylRnii5SIZ2wxB5x71Skkw9TynP1NUpnyT2IqHqWV7lyqkf5FZcxAVvmOAPWrk75HJ59ay3YKxzj6A1kykUri8jM6Q+YolKlhGxG5gMAkD0BZee2RUMjBeQ2TginTyBmwq8nOAfrUG7aMYwT1FSaEUxMfTjJwCDULf6sr39qe7gg4HI/WomABIzjPrzVLcaItwxznI6jrUW9dh5yo5/GnsAIyex6GqzcAhh+HSrLTIZ8SMeNqn9apXD+Wpx8wHy469asTTcHI3ccg1VaQeS0ZHHUZ9aE7GsXZnyBp/hZ/F3xOuobvd5Onb3KsSctvOB/P8uleyR6atsY+uAAMADpXRaz4fsrPWLnULe3WO8vFAuJBnMgXO3P8A30fzrPcKPmbCkEda56tRt2O2VRzdyklqOo5Oc4A71pwQ4XAGf5imLGFYqQBkfnVu2j4ZSADjGd3OK5GyUW7eJOv6Gr9rbqRu59gaito8AcYbHBFalsuEUbcnvTTNB9vZqdxJzkdFrYstKXyt7Y988kVFBJt4XABHOO/1rRt5OwOFIwadwLI0m3LDcvfHAqyugWe4kRBvShXK5J4q6jsygDIwegppgUpfDVqyDA+b+7jIrM1X4U6Nq6IJrVJDkZyBz68jmuoiJd+AAfUVZhZ1zyDgU1Jp6Fxbi7pnjOpfs5adPPJJZzS2ZIJ2K2VB9gRXB/ED4Lax4W8I6xqUd4NQtreCSRl8ko4QKSTxkcAYr6h81VlXLEd8Y60uuWUGs+HNSsJlRobm2kicbdw2spU59etd1LF1Iu19D2sPmeJpWjzaH506DqCyzIxDlkByucA8f41JoMubm4dR5Y3Fmz+OKydGSezt7oXEYiuoGMMkYOcODhhn2Iqz9pFpGVU4llGD9OK+qpS5lc+5w9b2iUu5vWdx9u1KRgwyowBnoP8AOK31IfjOTjnbnFc5o2NmQOv5e9bUUuCRkHBzxXRc9unK6H3O1o8Zwc9R61DCTGcKeOcg9zUly/mvuXj/AGc96rSSDk45BANPVltkgmdmIcEgDPFTI7OrdFHYH19qqo4YkAcj1PepVkPPHIPrVKxUZFwSBWGRxjpU6Squ0gZ/lVaGbkEjd6ZPSpN+1sbQASePSmapl1sADOevOeKidPnB7dR9KVJAwHXp36U8r5ZHXI65qnqUNJAVcgbh0K8U0pweOMfdPSpEQAZYkHqAajkdd44w3TPOOlQo6k2IWjyMnBI7dKr3LMkb8ghuwFXpJNqkEZBHas6ZxIwAzux1644pmM0U1ZmkBbIHTbUUhSQgg5KnA7VaYEqccknAI6D3qELyoIxnv/n60HFJFK52odwycHkAVk30K3MEiMu4NkAAVtSbo4pAwwynA9apOBHEcoW4z16Cix51aKaafU8F8YW7W+rtGycDgHGM19Ufsa/C3TYYR4s1O1jvL2TJsBJH/wAe6htpdT/ePPPp0714P8TNLjzFcKozkDcvpjvX1r8Gb1dP8JWECfuisSYHTGfpXDUvc/IMXgvY4icelz6o0bWoryAQyxptCkYHpXxt+3n8DNPtrGDx9olulpLvWHUYogf327AWTA6EEYPYg57c/SGh3pflHJOMbgePfIrD/aO8Q2UXwM8XQ6kf3M1l5K4H/LRyEQ/99svPbtzgVELnj1oJHy7/AME6/E76f8Xb7SGkiRL7T5GUyNzvQq2F9crur9G3nIfAABz+Ir8X/hj48n+GfjzSPE1rCZZNOk8zyQ+3zVxhkJ7AqSMj1r9e/Cniy18X+GdL1vTyJ7W9t0mjaMg8Hgjr2OQfp3q5Js4426nUNOhglV8ssikHI9q/LH4d/suan8Vvi34o8NaXMbXR9DupoZr6dHIRVZlVQccngDk9we4r9KNf8Vaf4d0a51DULg29tbxtIzk44HOB7mvKf2Q5U1H4bTeIPsq2WoeINTvNUnCMG3GSVtnzY5+QJyfyHSoTaLcUz51+L/8AwT+1bwT4WfWPDWr/ANuvbR75rJoSkrjA3FMAg454JyenWvke4i+zTSRvEY5I22MrDBBHUfXIr9vYrxWQI67gRySMg+xBr8/P+CgHwStfDus23j7SRHHb6lIttfW0UO0LPgkSkg8l8EEkdVHOSM7Qq23IlCx8iJE91KIo1JLdFUEnNfqF+xH+z4PhJ4ETxHqluY/EWuxRyyK5+a2i6rER2PQtnJz6dB8lfsS/A6P4nfEE67qcSy6DocsUrxspxLcB1eND2xhSSOewIINfqBLeLGGXhFPPtUTndkqJpPdhidzEg8k9quW8isFYjgetYJvE+6xBHTkYrz74wftG+GPgj4dub/UJY7u+2kW9lH8zM+QPmA5AyR+f1ogrjlofLP8AwVG8ZRX/AIg8IeHbe43NYwS3k0GAM+YQiN68bGx2OT1I4+JdJ1a+0qXz7S5mtZM5JjYrnjGD6iun+KXxK1f4u+OdR8RatcGSe8kLIrYAiQnKou0AYUED8OSTXK3B2Lg8kdCDzXatFY5nqe1fBC1+KHx+8Y2vhjSPEmoqgUSXF3cyySw2kQON8mOvoAT8xI5wCR+rPwj+D2ifBrwlY6BodqsECKPNmVMPPJjmR+uWOBznsK8O/wCCavw3tvDfwQfxJLbMuoeIrp5S0gIIhjYxxrj+7lXcHuJPpX1/AmyXJG7nBHQVyzeprEgh0P7XgkjkgBugA9K/LOfxfZ+Kf+Cg2m3+okS2VtrkNgFmXKxSIdq4HOAJfm6YHPev06+MXxJ074TfCzXPEd/OtutvAwhywTfMRhFBPGSf5V+F154juJvF1xrMMpivluftEU8BCmNw26Mrx1XC4JHatYQ0G5an75P4feFS0f3Bwox/KqUloUXG054rhf2Tf2itN/aD+GFhM88Y8S2UEcWqW6gp+928uoPRWOcDJ+pHJ9au7EzZ2gnntWEoWZqndH47/tTXt/8AAf8Aa81XXfD0kdlqKBL62cKrhRIhUjDZxkZBHocdyK8ntNb8RftC/FfSLbXdSn1G91S6S2eaVvuqSeeAR8uWPT619Vf8FTPhm2neKdD8Yw7lhubUWN0MZBdGYxsD9GIP0X0OPmf9kqd4/wBoHwM0f7si/BaXHI+Vuv16cc8+ldDXukdT9a7LQLTQdIt9N0+0is7K3i8uGGBAiIgGAMDpXnfjPxRFa6nP4f5iuHthMH3AEAsR0znsea9f1BCY12cLgYzXx14/1qCT9ruK2ubpIIYNC2RwmQLvkL5JK9W+Vlx6YPqc+c4amlz5x/at1mLRPidpEKsxhFmVZScbQzDOOe+P0FeT+APEjDxXdQE5Sf7g3emTXeftjRP4h+NsNnZZlZrKDaCQNuS2fwH55De1ec2fgO98P61pswfziWxKi5+Tg8cdaioly2ZpTbTuj37TrpmkjPTr04BH+TXW6fJtbgqd3HXkV5xoN+/2hXO0IOqnvXfadLGYxsHyk855zXztRanv0p3R1WnDe2CDgDrWzvC9cfKM8dawNPLY+bn3rYiO5lOPbIrikdiNKL5o9pI5960NPf8AeIE+Xg8+tZUYKnOcYHFadg3zdPbNZWuapnUWK7FX5QScnr+lei/DHV20/wAUWp5CykRNk8DNecaYV2jDZ9cCuj0u8+wX0NyinMRDDjuK6aWjOavHmi0fWCSZ6ZAxTSvz5Bznv61l+H9UXVdEtboHcJIw2a0dxwAVHJ7V7Seh8zNWdh+4nrjPIoLYbB7U3IIGBkepoJBfJORjgZqiB+PmHXH0pucHpnPcUm/ap+X6Z7U1pRkA/oaAHEBtmCBgk800tu78Ck3gsO9IXxwCNvf60rgBfAx1PtSMdw6dPSkdsHJI980wORnjP9KfQCC8VZYJUI6rjHtivz5/aX8MS+EPiYmp4Aius/vCmFAU5Cn67jzX6DsSTgnrXG+O/hjonjqOJdTso7pY3EgWQA4YdCM9DU3sdmGrOhUU10PkD4S+H38eeKLG2Fs3lIwleUplGUEZAPXmvuuxt0srKK3VdqKu0ewFcx4O+H+j+CbYR6XYQWcSjCxwxhO+T09Tkn1NdOWB5HGeapycjpxmMlipJvZHnHxP+Euk+PoAL+ETMvKk5yp9QR0I4rx7UP2Xogrtpmo3VqQclCAyn8T09Me9fUN4crtxz796zo2WGMgrg8HP+NQ79DkhWqU/gdj4wuP2aPFTawP9Jtposgu0gYEjgZHHXt1/+t9K/Cb4f2XgLRzBGii5lJM8p+9I3bJ+ld4skEkRf+I889Kz0k3ZJIGeMUuZvc3eKq1VyzldHn3g67t/CfjnxdpzGOK2Z0vUUdCWHI79MD061JMzfEuZppyTpKjIUH5ZffjrXI/EDTnuPjDpEUU5hjuofLmAcjdhs4HTPAb9K9js7BNLsVt4VARBxjgmvPqXk7dDGoupyGiWNvpvicpbpszH+dd1Hesi4IO0ZwCP8+lcjYf8jYFb5R5JIx7Ef5/GumuCVXG3g9x3qaMbXsc61EuL4ZI2jaO9YlzYQalIfMRc9N2OfzqzPMxPQAfyqK1wzAsSe3NdLhc1OA+LPhS48QeEbrSZX+02MyMoBBLqSCAf17+1fN3hP4cXPw78J6jFbWs73k8+WaMFz1HIGMgBSO2OvPU19zpYxOMGPI9Me1cHbGDRvEd/Olsj2iNh2xkqevFeNi6Luot6M5KtJT3Pni18T3+g+Ay/2a4Ja3EcUbRFXBKgAEMM5B7YHPFFfZEEVpe2yTLGk0RUAbwG+XHTnt7e9FZRymlJXPaqZnVkoxglaKSKWecAlsd6d5iuAe9RrkDnAPTAHGKeMIOTz6H6V9EjzR5b5cZ6ZOaFAIOTnvTEPOAc9jT+Cw5wAKQCjlcf/rpQpJ5bGR1xTd5+ZevfNAfax5xgdapFWFU8gHn39KeEz1JB96hWRZidpHHpUgbnkE555NU0SSFAvIOQeD9aRT8xOcj1NIGAGOgHtTSQfz61DKY4fMAAc0/nYeRk+9RnCBWJ2/Xt70kRbeSxG30/ChCQ9vlAHALDsKdwzAc5HGfamkjA46Hr/wDWqssE32mR9+6MgAJ6Gi47FtgExnGPTvUeScE8dqjd28yNdhIPU56U8MQfY0h3HliCN3PNITvxTT1wOvTijcCMDP51QmB2jIzgjPSlznkNj+dNA5JPTrQOoPUUXsCVxzZc56E+lNZyQB2Bxmldj3/Ko3x264obCwO3OBnnvjvUQY5AJAAPOfWpC/GKqyYThiBznAoFYSZhuJzntVCRwSAcnjtViWXPKjtnrVSaQ7WPQ1DKIpmGF5AJ569apzN8pI9eKlmkbGR1AqjJMduCQSfw5plpFa5+Zc+nfHWs6Zguedv9at3Eg564rLmYsQScfzrCT1K2GOOwJH17VVlVSM7gTmnSMXfjlRwfm9qryBMEDJ3HpmpRaGGQKcHt1x3qBgo6HgDPOPyp8kgYghcAcDNRs3y5I+Y9D6CrSKK8qksvBJIqB5Cz9CAODk1LPIT2PA4qvJyCT16809gRDcPw/PXjmqMmdwJYZHYfyqzcHcOBu9QKqSqFZR0+tJ6I0Rz2uSBJucE4xgdfesKVsjBILZ6c8VraxOpuJAVB9O/FZbhVfIBzkkH+VcMndnXAWJCCD2PGRya0LNwoJyqk9CKpxucMDge3rV2DBIKnCY71lzXNzQt5SU4ORnrWlbzELyQSfUViwTYGwjapJ7e/etK3Yquc55/OmBrW52nc3AwODWnCQQMHntWHDKx28ck1qWs2Tgnj1NQNGxbszKCx59u9aMJ2AEn9OtZMEu+QDj3rQWcnPTr24xV8wzQjYj5sevFPEgKktwfXNQRPhcg4JHY8ikdjyGGR7VQEs04UKe+Oo+lMudSW0sCXJ2hCSQPWqs0mTz17ZOMVy3jzxGuh+FtUvHYRx21rJcFs8nahOPxwBWtOPvG8FqfEWu39vN4m1uZNphl1C4mXIxw0jEfQYqhaAX10Z3XahJ2qvNc+kkl2+xZC2eWcn7x710tm3kxxDHABOR04r7Kj8KPuMHUdkjds8BFA4Cjr3rQtpFk3Fiu7356dKxYrvn5SAMdPUVettzruBCKOmP8AP+cV2I+jpVNDSTCMU3HBzgkcH1qJlAkX+5zwOlRK/Kndnce/apTOrpxx6Hr7VVzpcrk2Qr8DBz930oXEh+9jtg9Ki3k/MCGHTAFN8wIoJYKwA/GhIIs0FwvG7OAPSpC7lsnjPBFUVmO0A/eI4zViOXmNWHXkn1NWdClcvRSDA9RxxVhpA5Us2Tkcn1rPVCGYnrj7uasRSHCjGMcnJ6H8a0RqtSdztCrgDnIJNK0O8ruIJPI4zTCxLKGYHOcYxTt/ykFQvp/9ekWQyx4ByQWqER43nqMYzmrC/MpG35h6d6hPG9R/Lmla5nIroAA3bsAOaimgVRgscE5zU2wsW2gk+gqtK3mRgMOv3uM81JyTViGYDkYG3/aHestpD5xXaMdM4q1fXTKgAwR3/wDrVmrLhiCwznPNZuVjy6zMLxjaLdabOuPnQZz6nmvX/gnqjzaDYGQszooy3HOP8/pXkfiGdpNPnAyvynp3/wA811f7P3iFrjTDZnaBbuUbJGTnLd+uckfhj0rlqO5+f5woqon3Pp6LxppnhTSp9R1i8isrNRkSyPtXJ6D6nOAO5r5H/aU/aUufihKNE0qP7NoNtLu81l/eXJ245BHygZPAPOM+mPqbTNNsdftFg1Gzgv4CwxFMAy5wRkqQQep/OodT/ZW+HPiTTzE2gR6dKM4ltHMfP/ASPXOD/wDWqE7HxddN7H5soSXySM+9ez/BL9p/xR8FPOsbQjUNImbe1lcMSqPjG5D/AA8YyOh7iu3+LH7FOqeErO61Lw7qB1rT4gZPsrxn7UqAZI+UYc54AUAn0zXzLHGUfDYO08jPSuiMkzyWnFns/wAav2o/FnxkhFldumn6VHJvjsrX5QTzguQBv6nrxzwPX6u/YF8eJq/wqfQHuA11pFxJhS3zrHIxcfLjpuL85P4Yr88HXhjkgYOSMV6h+zp8b734JeMxqCo1xplyvl3lrv2719Vzkbh1HTngkAmpnG+w4Sdz9W/tBFx0GMcDPJNc58UvBFj8TfA2r+H71CYb2B0V1UFopMHZIuc8qcEfT3pfCni3S/HGi2WuaNdC8028j82GXaVJU+o6g+o9a1raTHmAk7SSODg1y7HW9T5E/YQ8ZDwbr3iD4b6uWg1VZ2vI0PIyERZFBJ4xhWAwPvE+uPth5s8pk85BPPGK/Pr9qfSL34NfGzRviNo2Q19P5km98hpUUBgR6MmOvU59MD7F+FXxU0z4q+CrPX9MLGKWMCSKTG6KTA3xsRwSCcccVT2uQtHYPi54Y8W+LfDskXhLxY3hq/QE/JCriccfJu+9GTj7w9T9R+Y3xq8EePfCHiGWHxrFeSTs/F7K7SwTvg52SHgng8H5u5HNfrXFdAMCFO32Oaw/iJ8NdE+K/hPUND1O3SWKdCBLgF4mx8rrkEBgcMDg8gcdqUKlmRONz8d7cqqg7cnGAMU6QFwvBJ756f5xXWfGD4bah8G/iHqnhe+Ika2cNBLnPmRMMo+cDqMZ44ORXHk7ogxyT1r0Yu6OZ6H6mf8ABN74q6XrvwbfwesrDVNCuZHaJ5QzGCVi4ZVzkKHLjoB+lfZdjfIAAwAUnq3rX4K/DD4teJvg94jl1jwzqL6detH5LOqhht91YFSR2yCK+pfFv/BRvxt4i+Hz2djo0WjXlyGg/te2LPk4wSobhXA54+vFZuOo09DtP+Ckv7RsXiHVYfh5otwslrYTB791OVkmwSACD0XI69CH46GvhCKFAm7jaTkcd6jvdRutTvJpZZHeSR+WJ4/zgAfhX0x+w5+zPD+0N8Rbs6s2PDGgiObUIuc3MrtmODIH3WCOX5zjA43AjVvlRG7MT9k/SvjDbeMotX+Fun304SdBPMpEViwwQVdmGxlwCCqhm4HynGK/Z3wvc6pdaBZT6xbQ2WrtEpure3kLxRyY+YKxAJXOcHFQaD4a0nwdplvpml2UNlZW4CxwRKFVAABwBx0AH4CtKW9iTIHBx61zOXMzoijxr9sv4OW3xp+AfiPTDBHPq1hC+o6YXX7lzGjFTkAkAgsDjsT2zX47fAvUZ9F+OHgi6gY20iaxZqzsAPLVpkVydw4+VmB6HGQCDX67ftVftLaL8FfhxqRluVbXb6EwWNspBfe2R5mDxgYP4jkYBr8avDMOuz+KYdU8O6XdXd7YXQuUWwtJJhC6MGUbYweFIHHHA7VumuWzE1qft9ruoQWto880qxxxqWZpCFA+tfjV+0L8UbvxP8cdb8RafdPAsF00VpNG2G2p8m4cnGcE9uvIBzXs/wAcP27/ABT4u8Kf8I3ZaUvht5IhFfvJuM0h24YDOCmck9uvQ8V8paN4c1LxjrMNhptu93fXL7QmcFj3JJ6fU1lypasTbPZPgRbXHxK8VeIPEeuTvqN5aWyss0x3OzkFcnPOQoAz+HpXu3wO8CWvjL42+G7OW3Bht70XDB4w+FQEnj0I449eteV/A3wnr3wg8d6r4Y8U6eNNudU0/dAzSKQwBBO1gcH0x1yMV9gfsX+EUvPiVqmsNEr/ANnQbUdlOf3hOMdv4D09R7V5Nd6nVTeh4f8AtFfDyL4ZfHPW9MgKCznEd7axxoVCRyDkAd8Or9PbPqcfRHWSLaOTjkCvpb/goT4PAufDfiqGNAWBsJ2CAMDy8eT6ffr5c8OOFDbXC9Tt968mrHqexQeh3ViwIByeP7vOK17Z96jJ3c8AfWuf06fac/MFxzitq1YYUr0zkdga86R6CNhCNuAQOeFHSr9q4EgAOPUDmsqF1VlLKBn860I9m4EYw3OD1rHqaI6DTJljGdxB9O9dNaTFx/PiuQsWWORcJx9cflXR2lyiL85BzxW0HZjktD6C+EWs/b9ANs772t22hc84PP8APNd6WwM84+leHfBbVTBrk1s+FSVARj1r3Nh6AV69OV4nzeJjyzYnC8gn8acAF+bJIz0NNzhQAc9uetDnoQOK3OMVxzwc/SmYxgY4+tKhOc445ppfceDjnqaBXAkM5xwwFAAA/GkI3t7CjPy9c5pMYSsTxjqKhccDH8qduP8A9aoxnaTz+NIaF6GoyA7Z6c5pxcemTTPvA4HPcdKBiOAT6E0bePl55wKQEhv/AK9OGUB9P5UAVp2wDyx4OSO1ZUnUjPXmtKYhQemW61kTsY2B7+/pSZaGO+I2APNV4lykgDfMuSf8KWe+hhUtI6x8Hqa5+fxxoWlxzrd6hDBJlg2X/WolsWoN7I8n8d3dzafFnQdTSQtbW8whkzjaA2QBk8g5K/l717u14slqHXrjPNfP3ja/0nVNI1LUINUtlMF7FNFvfazBZAWAB65Ct+HP1990OJdQ8P282RKXjyrHjPvXmxbu7m0ovkRzlvI//CW24UBkeNtwP1FdjNHIw4XisAwC28XWJKkEp0B9v8/lXW3TKx2rwe+a1oPVnLYwJtODoSx9tvrUdvaGOcZHHFatx8y7iBuI4496rnMeCqBvTNd6Gyw7KkRY/exzXOeDIFkh1Gd/3izykc9gOta+oTtHZTSbTkA4HXFU/AsONCUsuCWZtvbk/wD6q4aseeaRmyHT5ZdC1BrBxm3kO6Innr24oqXxZCh0/wA7eI5423Ic459M++aKnknHQLEqyblbA5NSrlup496iyFfIzx147VIZD0Iye+K6kzfYXbtJ55/vUKwLnP8AKmMzDAz9aRmHK9eATQ9QvYkLjdjr704/NgEZB7UwDdgjp196XIyN2eO9NC1G4CjAwAD0FPEgxk5I6HIppIJOF4FCjavIySeBii5I/fn5R6Um4KeRSk5OcAfhSZ2nucd6Y2PDliNxGAOKPMXnA6fnSEbehB5pMZI5Pb86LCQoYbevPrSM/U9B6U1iV5wT7Yp33SBjnripKuPUEZYHIpGfDD37EUzcRkAYJHTvSx/M/Ttn600xbC7cgnOB3NIXBNIQcAE803q2evqKYh7A9ulKDtA6/jUbPtB59sUucEH/APXQyk7Ck/JgGmFtgHIzSEknptyOtN6Pgjr0+tAXEkc/X1xVOSQgYPc9TViQkZ6471SkI+Ydv50rDGzyAOMHGRjOapXBDgg8/SppGUMSRuOMcVTlJBI6r7U3sBHLKChVc7j+HFZ1w+1Av6HrirEvUlQM4PGapS/PnPHHJasbmkSpcOHXBz+FZ7gbe7Z5+n+c1cn+ZRjp1zWfICu0EnrjmoZoMeYhgpH5CqpYFsEDg1LMwjBKAE8ZGeKhLHOST7jtQikRyDacEjrkGq8xEj9eOnSpJgCgPQ+h/lUEhCKQc4J4wO1VsNjJSGyByc9+BVWbK89z1GakLELwcH2FQTSFunTuadwRXlfHAzuPtVdnyp5wMHk0+Ziik57kdKpzSSHgDPI57/SpeqKW5z+pqGm4OHwSBjtWepUb8nYoPXPX/OKt6qxWd8E/MeQe1ZyyhIxhRtHqK4JLU7Ik8ZCngEH2q3Gx4XHOB1qmr4jDlcLVuEsxySSQc9etYltliE5OGHIPc1o2zKBt5yeeay4G/eLnOc+mfzrRtIvmLA5we38q0RaNGEBZFJIHHQVpWj4bngGsuHG/gflzirsOMnjJxjH41LRSNyDoCB8x96twtu98+vas21lyeSR6gmtC1Krxg+1SkaGhE/3tvBzUhb04GM/WoIWBbgcYOc1YD7l5HH+1WoFS6wCDjkc5Fee/GqwN98N/EkUYyW025XaOcfumGfcj0r0CclhuAwM9e1Y/iPTV1LS7q2PzedCyAk9yDWtN2kmaQ1Z+dmlILaEJ1k7n1raiuiYR8u0A8EmsDTZHV3SQbWhG1gP72eRitiFjKhxyB1OK+upS0R9hhHZI1klYOAv3ccnNaMEhhUYPI45Oaw45MBV4YYOV7VdjfYm5jjB4rujI96nI0Hu4/lJXOWz179qFlkk3BMYA5/8ArVUDIcevXBq1BcBUZckjtmnfU6OYsJgOdpLc5xU+0yDPovp19arrIrnJ4I5471JFKwBBXbn7pz+la8yNlItxyb3OABxjntViMKApXnHUn39KzUlCE4yc8nP9Kso3ygrwRz07UzaMrF+J8OCpOTxgZqyJfk9vWsuK467eMtnB7VdWRWVc8MB+FK51RmWYic7myMds96tZXYWbIA6+tZ4kAA5ySc89qninyT2TPNWja5IyBWPZeg2moJDlugwOSB3qZ32ou4AhRjAPSqcjbWIwSM8MTWhLYslx2C445IPt/wDWrPa6aEN025wevNPmuCQcg/Oc5x196y5yxj3McjPGaxkefWlYrXN2XPzKdvIFUZJPNJTk4Gcj0qe4BEYG3kdgOKqsCFO3ChsZyOo9qwZ5FV6GTr83l2E6K2RsyOuTXMeDvGE/w712zvCgksrkfvoiM5AIwR6EVpeLLoxwOMD5xtAPesfxxo7J4ZsLtT8yv5bY7ZrOWp+aZ5V/epLofbHw38V6b4ls4rzT51mibDAxnnPUg+n0r2HRrlGtgQSV3Bck9P8A69flr8OvidrPw41RbnT5y0TECWBySrr3x6HHQ9jj0r7Z+Dv7Svhfx5Hb2rzNpetbVV7SckiRu5VsfN0Jx1xiseQ+XjWUtz6JQqzqMFWz948Zx0Nfnn+2l8NIfAnxNi1KyUR2Wtwm42DOFmVsOB6LjyyPct6V+hFqgaNJUkWZCcB0YFSe+CK+QP8AgoZdQy3Pg63V83sa3D+WGyBGwQZI7HI4xjPOc8YcdGY1bNHx3BulkWJQdzEbQvqa978H/sXePfFWmQX0q2ekRSLvWO9lJkxkg7goO09wOvqBXlHwtt4L34jeGo7xhFbHUrfzGAztXzF5xX6yxBI0XagTIzti6Af/AKqucjOnG58u/ATwR8VvgZqy6ddWNpqvhO6nCztb3AMlvn/loqtgnB4IBPUkA4r6ydPMPyncWGQT3qm5IG4gFS2AG/nVq2ljE4QyKq4wO3NcspXOm1jy39p74Xv8TvhPqtlblFv7UfbbQspb50+bYORjeNy556g44GPhH4B/H/VvgV4jlZI2udJuWRb6xICkgMMsMjO8DIGcenFfqVLEFt3QguG4YDuPQ57Yr80v2vvhEnwu+JDXllEY9J13zb2LbnbG5c+ZGARwOVYDJ+9xwBWkPe0Oeeh+gvgb4j6L8RNEttT0PUEu7SWPO0A7kOMkN6EZrr7S7MbBkPB/vccV+NvhPxpqvg3UUvtJvZrS5jdHDxOV3beQDjGa93sP26fH1rp6wPDYXTCMRi4mgAdm4yxC4GcA9ABkg46g17LUSqaalz9vnxDYaz8Z7UWcqTXFpYR29wyPuVWDMcegILMD3yK+cGkYP8i7VA6dqs+INfvfE2rXmpXrm4urmQyyyyMWZj3JY8k/WvU/2ev2b9X+OeptIryaboFu2Li/C/M3bZHnq2ep5x+Yrdy9mjO3MH7Pf7POs/HnxA0Fs503RoAVudVIDLC2AQgXI3MQc47fiAf1CH7PHw41H4RxeA5dCQaHHEVVFO2SOQnc0quOfMLfNu9fbiqvgPwFpnw+8O2ek6TbR21paxLEiKgGQO5PUnPc5J75rr0ujvB3kYAHFcntm2a8iR+aH7Sn7HWv/Bpp9Z0Tztb8Hq29rsuvn2qjP+uUAcdPnUEdc7e/1P8A8ElpI18HeN1MqLcf2lERGOCEMQGcd8lTz7Y7cfRN6Yb+z+xyqtxFKNsiuoYMp4IIPBB5GDXzP4Tv/Df7Ff7RzXN1cDTPh/4zsW8mJE/d2FxCw3A7QAqkSAjg/eb053jN1NDJxsz9A7svdApztU/e7mvPfjJ8TdI+E3g2417Xb2G2t4shI5JFVpnAJ2rk88Ak4zjFebeP/wBvf4T+DtMuvsOtHxLeqjutvpI3g4HTzDhA3I+UkHBzwOa+Jx+0fc/tHftM+AG8SQiLw7/bttBaaa2ZIUZpEWPcvIPzbTk9SOciuhUna4c9j1HwP+zJ4r/ae8Wj4lfE2WTTNHu2S5s9CjDpM8XPlozEKY4wCDjBc5IyoAz9heHfBGl+CNIt9O0ixh06zgRY0hgQIuAoUDjrwAK9Vk0VLe2EaIEAHAArA1DTH2FgmSO3f0rnadzRSuj8+P8Ago58NtA/4RPTfFMVl5GtpdLZmaLIDRFWchgOM5X7xyckdMmuH/YA+FEV1peteNbu3ZpxP9gs/OQFTGAGd1753AL/AMB4xzn2z/gpFprr8FLSRg6xx6pF5jooLAMCB1xgbsZ69en8S9d+zPojaH+z54OglgMM39nxzOD1Uv8AOR+G79Kibdid2fKv7f8Ac3GjeLPCWq2MklpdRxOsc8bEFCrBuMdDmvtT/gn94b13SPgTaaz4jmabVNcla+/eKA6wn5YgxAGcqN3OT85+g+PPjz4e/wCGgP2m/B3gLSwlwI2C35QbljjGZJC5H3fkG3r1IHWv088KaFZ+D/Dem6Np8KwWVjCsESRrtVEUBVAGOgAFcFaV7GqVjz79qrwYfHPwa1qFIvNubRRdRAZByhyee3Gfb1r819JkME2GB3r1IyMH/OK/Xa+to76yuLacboZ0aNvoRg9c/wAq/KXx74Qn8A+NNR0eY5+zylEJGAUDEBhz0OD1+lcFRaHpYedtDbsLoSjcQAmOB6muhtbjbEMngcAGuO02UtHneM5yFA5robe54CnGB2HrXmSieonc6K0mVVHycnrz2rVtpQy5YMTjj2965+zckhcEjGCc9K2LQlAQ2CcZzWLjY6Is3rKflRkfXNbEBDZPGByQDXN2MmxRtADAZ9vrW1ZPtO0gbiep6YxQi9ztfAeqCw8U6fOPmXzFVmz0zX1HE5ZVLHkjtXxnp9wLS6DBiNrBgCTwc+1fXXhy9/tHRrSXPVBXp0XpY8TGQs7mkWywzgEdaRm3NgZOOgpq4PPp3NBYqVzx612o8sU7gST0PWmKAEA704ttBPbtx3puc4JHUdqCbAcEABufWgsoPBxjpioiSGPcH9KVj8uMHHcnvQA4E9cn2HrUTE4INOZsEA9KiOSSOuO5pMdxQSFGTk+tJ90nnk0OdvsaMYGcZbuaQxu7afmx+FPycYz+lQlfnAwevXFOZ9ucjtiqAq3gEaMc5IHSuV1XVlVQqtnGR6Yra1aVhGwUZ45xXEaiRvOXYkdBis5Ow9jzL4l+Lbu0RkikABO0KOpI5xXzPq/ij7a89pfs7Fyx+bjPP/6vzr3b4nfutSTaM9SPUZ6/yr5T+L+p3Mfie4aE+WUG3K8c+prejQliJckdz1cFmFHCSarLRnY6haR33h9oBfExeWQ0W/AZT1B78gkfrX0f8EvjddDRY9L1B1lwoVJGOWHHf24P+enxDoOr3ZKx3Eq4HTaOD+tei6Frh0a2W5Wb/V/K2TweOnX6Vx5hgMRQptQXvPY+geJwWNptUnex9w3HiS5udZtL2N43aJSFU4BPeum07xVd3YH2m2VTjqh5P518O+H/ANpL7LcET285hj4V4QG3nnOMkfrj619Q/BLxUPHtub6NGS1jH3nG3e3pz6d6+AoLNoV1CS3evY8uvhYU48x67CwuQGz1HG40skLInOH/ANznFVln3SgHgdMIelRXkZaNijGNgAcr3r9FjotT5+W5T8T3Qg0qUeqnkdQcUzQbn7Fo1uTz8gPPFY/ifU3u9GaEYWdyEO3k/XHNX5MQaQqquMRDGOufauK96uhnfUzEjk8V3clxOf8AQ0YhY8kAmitLQ18rTVA4AGSKK6blGg42HJyO/qakDZHT5upJ9KjZtww4Bx+tCkkDGdp64rJHQTv8xBA56+9CgAYwPrUbcb8dcCkZMHrx/KixJMXAHA+Ueh60rOuDjqe2Kj43YzhaVCAAcE57+labAKD8pJB9KXA+8OnpjimtjHtnpinggIC3aktSdwXtn7ooYAn174pvmAE4HHt2pxYbSV+9nj60thsA5xhRxQFJ+vakVhj5c80KcKMsR35qgQrAnB79DzT0bt1PrURBDZzjNAOw5BJJ5AoYyQEAGkYgDOenrUaydGDcD1GadtDKcg+oxUhcA2dpyQKCwJI/DpSAkJkcEdvSkJw3PIHv0ppisADAAjGAeo700SfPj7xzj60pbBx2/QVGeD0PPencLDyxTI7+lMclRkZDUpYtH3J6nNRk5XJz0oJY2QZQDPPTPrVdl4GGHTkVOSGDY49qrPlVwenqaLgVmzuJAxkGqtwNuePmx1FWZWO3HcdKrTuFBAOWHGPWq0KRRl6k4ywHHPWqc4JXn1yfarkzLjoBx271Rn4XHWueRsildHKjnkVmSJ14PPrzzWhclSgxwD6ms6RjtJzWW5dis+PMIzk+mTUcjkYHIY9jTmc5BIPPpzUEzsQST0PrirQ0QSY98DIJxULEbSM8gdj1qR3TaRk7icA1C6A8k5A9apjK8rbRznAOcA+1VriQAyAjAHbrViV/vgc/WqkwJBycgjg1IFeYkYAyV9MVA53Et0wOpqaQ/KTjjHSqMzqUO7Kgn+tXbQqO5z2sHFwTjnPPNZ0ZK5+UFB6/09a0dY2CTod2c+3SssPtQ4G761wVFqd0dizCS+eAecc96vNluHABH61QgkwyBSVx1xVmMtKcZPXuKwsXYuwzc4zk/TirccuODlM88f1rPji8sgMeevNaMKA/NwPrTLNC3cFe4q9ASyZBBU/mayoSqsQTxxyelaFpKT8nBQjI29aANaA5AORmtOJt+0nB7YzWRbsTjIxjjFadqq4HBH1FFrFI04DuYDoSOtWOvXgdM1DbYABPGB6VZxnngc5BpplkMy4jwBnHQdapXgMdqcABiCAfwrQZsqM8471l6iyrDyxRcYzWkXqaQ3Pz18aQ/YviD4mj2iJBqNyVQdl81iP0we/UdahhlZPRkPJFWviFNFcfEXX3gYNGbx+QQQTnB/I8VWs4F3lS4GBkD+lfWUNYo+qwjVkWUKysrBAGz6c1bt7RpSC+VOcqD3Pak863gQFmHynnHQU1tZjtzkuQB3BruWh7cZJI0Y7EqpLfKw/pUsFsob5hnKjrWRL4hBI2kknA49aqLrU4Z1CkjPOcVSkbKojp0RAmOAwI4qczJtCADryF71yZv5ixO/lucAVNbSztuLnPYAelaI1VVM6P7WnAUYPUjA/z3p5nCLtDZJ4BrFiZmzy2ehz3qym5Ttcj0PtVNm3OaPmYbcv3V6g/WrUU7AAgZ7cnNZplO0hWO8AnjoPTFWFLeWZDnYpCsR0zg9T6/wCFUtUbwkaiSBkGcH0OamWTcRlvxHOKyoJCGL527cgdMMDVpNrAZyO+BSvqdMZGhvPlhTkrjg9cVTeYpjaC2Tj6e9TiQDrluOmaryuWLEAAk8A4qrmzehXnYqGYg9257VVeJj6bepFXJ2DEgtjPJJ71jzXIWQqSSOQSe1B5tWaW426uAThgWBPBJ9K5++v0wVLgHoGGOlSanrAAMcfbjr3rldXvvsVs0kjFSR1Pr7VjJnzeMxKpQcuxznivV2W98lW3rjJ9810vi2RbjwBBKWBMjrtAxg8kH6civM9RMk07zPlg5yCa7Dw34U1DxT4QuTbs8ptn/dQbj82eoUetZ37n5FiMRLE1ZTfU4oRtuwF5Hc1JGWgIJIYr2IyD/jQ8clrKyyIySDhgw5Hrmol5OFwRn8apNHmNNM9J8N/Hzx74e099M0zxHfwwyOGEaybvm4GFUg8ngY/rXq+h/s2/E341XsOteMdQlsBIVUS6iDLcMhycqgwFHOcEj7xPrXR/sh/A63hhtfGmt2gluHJbTopP+WakDEo9SQTg544Iwa+0rdowAVAK8bQOx9P51zyfY3jFvc+I9T/YN8U6FGb/AEXXbHULy3Hmxxy27QguuCO785HHY+1fVXwq8ZxeMPDVtNN/o2pwAWt/alube5UASIR1HPI45BUjgg16Ta4kRsrhjzk+uK+Cf2tNY1b4R/HCHXPDOoXOlTanbrd3EcDlY2kGYzlc7WyijPHXPfNQtS/hPuVbd3I2nKYznFI1sCQ6ZYr1A7GvgXQP27/HWmrOb61sNS3kBT5XlbeOemfwxiq3ib9uPxzqsbx6ellpccq4kMUJZwCBkBmJ755wDg9jzT9mmDqH33r3xF8PeB9E+3+INTt9LtgdoeaQLub0HqeRx7j1r4H/AGrv2mNO+MtvaaDo+nlNJ0+5Nwl3PgPK23YNoycLgt15PH4eE+JvHWt+Mb8XmtalPqN2UEZnuG3OyjoCfQZOB2ycdawY1B25zyevauiEYxOeUrlkRIAHAOecACom+YlmG70HcVKJQyEHnBpI4nmby442aRjhURdzE+mK0loiFueqfAb4Eat8ZPEVvHBA8Gj28qtfXjKVQLkEop43MRkcfd5J7Z/UTwn4a0zwToNppOk2UVlaW8YSOKIbVUAAfj0HPU965P4K/D+1+HPw70jSbe3SC5iizK6KMu/JLMQPmPPWu8SXzmZHU5HQk9a8yrJyZ2RVkWdPSeQyMxIGcdeP89Kt295BfytDDMjTRYEiKclcjgH8KZHKttbtKziOMD5mc4A96+O/2Zvjjbav+0548t5r9IrDxFK1xYxtIvlu8QIXYcYJMa8euBjGOXGndXJcrOx9lQo7yTFM4jIUehr5E/4KS2rL4L8GSs+2QXswC5zn92vQfn/nGPr6xZmLSYKo3XNfCn/BRX4i6Z4h1rw94esbtLi501XluPKJIXcCNjHoSNoOB06H22oK0rinqj5BjeWeMq+WVl24zW94L1r/AIRfxVoOs5y+m3sF7H8wXDRuHHJIA5A5zXMwMWdVB6evHb/9dOdbnUD9niQvPP8Au0QDlieABXpuVkcXU/oxg1SO+0u2uUcMs0KSBgODkA5+nNcR4u+LPhPwVr+naRr2s2uk3eoqzWv2uQRpIVxuAdvlzjnBOSAfSsPwTrU2keEdJs70rFPDaRRuiHIUhACB+VfM3/BQvTNK1/4NNrFzK0WtaXOsumXCMVKszBHXIPdGb8ge1cikmze1kRf8FA/jJ4Qv/hkvhSw1C11jV9WuUSKG0k83y2RwQTsPDZKgeucgHBr07wFpcvhX4PeGdMunAubTS7eGZipjXcqKpOOw4zgAewHSvz+/ZH+B198R/Glj4n1dpf7K0qdbhGeTPnSo2VXBOWXPUDjpng4P258WvHTWFhZaPZsx1bVruLT7KNQSWkfJ3HAOFUKzE+i1jXehcUYn7D3woe58e+P/AIq6laknUdSu9O0qaQg/uElAd0GAQGK7eRg+XkCvsiRVbJB49PWsXwZ4cg8H+FNL0a3LeVaW0cO9sbpCFwWbHckZP1rWDbRg8mvIk22bonRi4PQntxXxN+3p4Jl0/XfD/imyt1jtLhHtryVSATIGGzjOeQTz7V9qx4DYHA7D1rzP9pTwMvxB+D+u2SW891dQRfbLeG3PzySR/MFXkZJIx+PvWbV0a03yyPzr0eUZXIO1u/bp+ldLA4T5EIyF+6TXCaTczWt1JFJlArEEYzkCuqsbrzUUhi2TjJGec1581Y9yDudRaMcAnLZ9+ntWxbXA3Yyfdj61zllMBtOeg53f0rYtnxwCowcHB5rF6o6UdHa3Cgq/Bbvj+VbFrKMhskL2x6VztkxI68j36Vs2zYXA+905/rWa0NUasUxDblx83cHn3r6Y+DmqrqPhGMK24xOyEkEe/fr1r5hUny2BBck/wnAr3L9n29Y6ffW0jL8r7gB1xj/61dtF6nn4xXgeysy4PPOab0we3oOtMACtg5BFKxw3sOtdx8+DyZPHYce9RxSnbzyc1IcOSfbFQBSKdyWPJ+ck4AP5CnbgO3A7GokIx8w+WgyEHnkGkNMWQFTkVGefanSEOTj/APVULvklfbvVCY989P1FNJIwWYAYxTcjKgZz6UOeo6+pqSkBY7T71BcSlBwc7hTsszhSSB0qOVASRnP1oJM/UWbyiTxxyD0rjdRUiXK45GcV12oAvuG7JHOK5LUFVpSQSF9u1YzGj50/aAklhgiaEmOQHIIbGefX/PX3r5D8UrqusXUsjqZX3EBd3Ix05/XvX2J8a7CS6mUKgYAnLY4HP+fzr5m8Wo2j3RkjjMaudvC5wcGopYidGalBnHjMHXrU70FdnIaV4f1mWaMrbMiYySW44xwP8967a/0if/hHLuKNHknTBMarksPb9axdG8W3Ls0KsEywCqOMDHrXqfwm1Af8JiFupPtCSqv7tgCPXrXbUzKpKSnPWx05BleYVKk4VIuMX1Z4xpFnA1wJBJtZT9xic5HUD9a/Qv4apdaL4e8MWNvEI8wCS5Ef3VyBnnqeSffA6DpXy/8AEX9m/WtQ8eRal4XMEemOyzXPmfdAOQRgDk4x1HQYzxmvrDwKdRjTSoYpBLbJb+XMkoy2QvUH6j9faoxWaZdiHH2c0p9Ue1iKeKoN0arul1O9tLtLhI5I9yowDASKUIB55BAIPscGpbucR8BvqKxrq8eNyfuk/Kfas24mkAfJY55ycVlzKx5LRl+JSz6hFGrjy3O/5h+GK6iS7JtVQkEj09K4nUr7ZqlspYytjdtPQe3511NtBFeoNkwjZucPwVrjpe/UkyQ0698qC4ic/dbAOe3Wip1gs7UkvN5xHaMY/WivR5UZuWprZD5IPXvT48oNuSMnPAqJeFDAqMVKGyOGwB1rjWh2XJFkBQkYyevagZIJIz6LUeVZmIbJHGM9acVC4GSOAfpVIoeM/Q+1JJ93tnPNMGcAnn/GgPwvIOf5VZI5hkBjwBznsaVcMckDPvTQSSFB49M80pYg8kHjOOmKWxAsbbpHBzz6A4H49KeV4PUZ4qIMyYHBB7inbjvO49f0p3KSJMGMgY5HFG9gxU9TwcUwEMST260cZGM/jT3GOdd6nPA65ppkCnbnI7YpUcgYzyByfemMDsJyMDoaQMcAcA4HXp2oDL3POKiBIzwVyOTQGz8objH51JKJHc7FBOee1MZiHx096QAAHqSelKQOOSee/agoTeQxYY57UobJ6Amohgvjgj0p5TBDZ3NVCuLnAyOB1x3pjZwcNx6A0MSMZPJH5Uxm29elAxHXcDjvzn0qufmwOnNTOCMnOTn1qtKxzweB1FZtXFa5XnfepXPr0qlLJhcEc9QRVqaQKM449aoXMu8DJP8AvdM1S0KSsV5yDzjaelUZ2YZYMWI5qxMfmwSSuOvpVG56Y6gnIP0qZK5oVpSDhiMg85rPm/1i4A4zmrEp2kg/dPBPWqkrEZIbB71naxoiB5NvOdvvjtVWdgzcjr6dalZwSeMEd+vFVxlsqDgEde9FhDHUdAxAPrULk8qOcVMSuwkk5zxjGKrMM4GDj17UF2IicAknnkEVVd/m2joOT6CrEjYI4B9zVWXhsqdpJ5/rQCKs5Ko4znB5OKqmQxyAEdfX/PvVmVww7gn/AD0qrLGxIYD5exqwW5zutAh8lgQRyOay0fIORy3rWxrgBcNwNvGPUcVz5cnLZzjHFcM9zvpvQtqx5wMEHoK0IOEVicjvn/Csq3LOxAbB7mrybiVQk4754rKxqzRtz53OACOckdKuiTHy9fbpWahZ1GDjOOOgq4khC47dOnWpGtC7bszr8yjPpmtCOJo+q8HuB0qhagoRyfp3NacLnlck5PQ9qaDc0LXDbWxlhwa1oY+BtPOO5rItuASPvE9q1LZsDOO2Rk07XGjTh3FR/DVnzMcY96qwHtnmpwuQWOc0JGgjkiNh1GM4xzXO+J7krZSMrYKg5HStyR9ozg8DrXF/ES4Fp4Zv7hiV2Qu24ccbScVtBao1irs+AdT1Oa68QancptxNdzSKw53bpGbP6023uLkyZyQMcnHSq9mziSR2BDZzgDgfhV4yfuwPutjqBX1lNWij6CgnFInaIzoFaRiOpBHU1LHbkhgg5JHJqrDcqkgXaccZz6VajvGLNgcE5x2Fbps9SMm9y3Dp53L/ABHPHp7VZW2+Y/L/AJ9aopcOUUqSWOcnNTC5cA8nkflWqOmLL6wABWxkg4PNPIGw+gJJP+fpVKO6dAxORk8U6ORpCRwo56dKq5spIu4aMIUOCeG56VJA+5lDYBz1qmZiu3LcY54wODUmCSWQfNz05qzdMurKVXaMAZyfep7dgfvcseRnrmqWVdUC4LH/ADzT0Ksc5O5fyNNtG8ZGmH+dWUjgH6VYiuGYtuIUjuetZiTNsCFulSW58tmBAbcahM7ISNhLppAh745JNQ3Fw0e45wfaq8smyJmL7R0UD9Kyb2+J4ViDnnNPmHUq2Rbur/yjnOGXt+H/ANeudvb8zSFgc5OeKS5md8MGxznp1FZ1zPHFsYfdHGcdKTkeDiK+hC7HczkgYzg5rgvFermecWqNlFPOD3q9rniBpZ5beJmxn5mz1Nc3dxiW538rgDJrNu5+a5tmXtb0aT06nV6Np6zeE9VkYCQpDkfL0ORjn1r1b4PadJpmgwROgG9hLjGTnP8A+quE8LW63Xh26h5KtGAdo5wSBXrPg6BLS3iUuTgbdvHHfv8AT9aieh87SimU/iz8G4/FGkSappEATWLYZaKNNouIwOQf9sdj3zyemPG/g/8ADybx149stMaM+RE/m3QYfdRSBzn1JAx719l6EuFlIYlMZGenv3r5/wDiHb6h8HPiXb+NtGSNre7uWMsTqQhZuXU+zZbGAcFc+lZKTHOmr3PtnRmSxt4o0hRVjQJmIAcDp06/X8+a6i0b92hDqQCcqx5Nee+DvEll4t8N2OtaYwe0uVUrlgWTIBw2CcEZ5HrmusjM81vJHFI8M4GElABKn1wevrVWC2h1M3iCw0HTptRvbmK0tIxvd5nCqMdsnuelfmN+0/8AFdfiv8Ub3ULaTdpdt/o9moB4jXjPPckFj2+bjI5r3P4ufs3fE/xdJLdr4sTXFC7/ACLhng+6gAVQCVJIHRQoJyccmvj/AF3Qb7w7qcllqVpcWV3GSHhuYmjcckdGGcZB59qpWsclS59r/sefCbwt4v8Ag+91rei2uo3N1d3Cia5gViIwVAVTjOMqevdmHTivR9Y/ZB+GmsXUxTQm05jEUItpnSMk4ORknB46g+uMZJql+xfB9h+AWjukodpZrlm287T5zcH8AD+Ne4u7Tl/MyDtxjPGDWTvc0jG6PlrWv+Cfnh+YhtP8RX9o/YTKkv4cbcD39uh5ryXxf+w1410O3mk0ee31/wAsbzHGBbu3sqljk/j+Xb7/AInaJgoyAex6U6C6aPIbqWH3RmlzNDdNH5HeK/AHiLwLdeRr2i3mkyZMY+1RFAW5zhujdD0z04rI0m8+waraThihhlSQk/7JB+tfsN4k8K6N4r06Sw1fTrbULSUESxToHVs+oP4V8XftDfsVjw7Z33ifwXJ/oUf7yfSHy3lgKSzRt1xwSVbgZ644GqqX0MHGzPs/4deIbTxb4H0DU7F1mhvLOGbcoI5KKSOeeMmurt9PD7XJIbsTX5g/s7ftTax8FV/sq4thqmgeZua0kIVossS2wkfKSScj3r6gb9v3wQNMM8GmahJfKR+43KF/77I5/AY96XsuZ3NVJWO8/bG+JsHw1+DF9b284g1rV91pbOp+ZBjDso7kBh19eo4r8y/CmuXGgeLtM1mFp2ms7qO4JgcrI4DDcob/AGhlfoTnNdV8Z/jZ4g+NniVtT1iUJbplbeyjOY7dTztXge3PGcZPJr0z9hX4fW/jf42QPeWMV9ZaXbNdESfMFkJ2oSCCD/GcGt3FQiY7s901L4pfGH4/+H4LD4eeG7nw5o21d+s38wiEgHbdtLHPBwoOQc+leE+Nv2K/ivoEhvpbBPESnH7yyufOlYngZRsOeoyQD3r9RZtLNnBFBDCscPQhRjH6UR2ZDszMGBG3b2Fc/NbVG1tD8SPEHh/UvCGqTafrFjcadex/N5N1GUfbkgNg84JB56cV3n7M/gn/AIWB8YtCsbi2W5toJftc0TDKsqEH5hnldxXPY9DwTX6m/Ev4F+FPizpX2fxLpkV35aMsNwVAmiDEEhH6jJUHHqAeor89fBGp2X7Jf7VjWd7fR6joNrcPa3c5jBZbdznIOcBlwuT6Z6Z42U3JWMOVJ3P0ihhuZoQzMxbbjBY4P1r4D/bv+NK6v4kHgjTphLbaaA124O7Mp5KdeCuB26EEE54+kP2mP2tvDngTwZLa+FLmHWNVv4CsF1ZzRSQQBgBlmD5yQxIwDggkkcZ/PGH4U/EP4j38+pWfhLXtZluGZ5bqGxkZGbvmQjbnj1z0ogknqaSloem/CP8AbN1/4XeB08N22hadfCBCtvNMzxkBnZjnb1Pzfj+ZPtn7Dtz4g/aN/aCn8beJLmSSx8OW7vbW6qVt0mmBjCoBxwjSEjtvB/i5+XrX9mD4nXpI/wCEP1K2YMFBuYjDtGeWO4DgDk9xg8Z4r9Gf+Ce3w6u/h38Ori01KHyNSkld7lGO7ad7bcHA4wQcep79axxElbQIn1qw8skHKgDkYqLGfmx8v86SRtzD265pR6fjivJe50ihlY9OntTipuEZWJKtkEAkfqKaU4znk09ONuCPz/lQSnY/MP8AaE8Ev8Mfi7qmmQxSWtncSPdWgfhTC7btqAAAhCwXA5A2Z+8M8xYXuwrkjHJyO3tivsD9vLwLDqXgrTfE8UI+2aXMyPNgZET7cqD2yyqcd8DPQV8QWd5+7WYuApOQueR9f0/OuWpE9qhO8T0G1uQoXtx1/wA/55rbsZt6Mx4IHTNcRZakGZN3Ld9p5FdHYXJ2qp4x6HFcMlY746naWUoyAOg5zW5ZsCc8Aeuea5TTbgMdwbHGM9a6SwOcbj77s/pWKNkbUJEYC4GW9+f8816h8CtQNt4meJiNs0R6dsdP515dEBu+Y544XFdV8M7/AOw+K9PmLFRv29eue38q6KekjmxEeaDPqjOPmJxkccZpHYqnGMGolfzFB7dRSq4654Ir1EfMsduIYKByQT0OPz/GmydOpz1pSxWombGARkHnmnYli5JAweAfTpS8nrmmlgW2AjPpSSfMMbsE+h60xA+VGR68YpjAAsR3/nSs4KjvzUQYs3JwvueaAHBsEA/gaZ5uSQGzn070xnGQp/GmSSDdjgkelSBIX29ee/SqkjEOeTk84pzMSmD34/CoS2CCrHcDnr0oKI70HyzkZJH8NcvqaZfJGOOn5c100qFgSM5BrndUQENwQ2e1ZTWgzyX4k6clzBIG4bPBHX8K+evFvgZtTtCiRt8r/e7D1r6e8WWTT7hwzYx096wIPCa3isNgDkdRnmuJxdz1aFf2OqPibVPBmqaNdFjbEAHA7H9K7LwD9o0vxDZSSh4lZeCwwencfnX1fL8KtL1i3WO8hHmEcSLxtOe9ee/EL4U6V4Yn0e9t3dlF6qSLKw2hCB8v1yMde/55zhKSsfW4bOqChaXxHc+G/FESpkOrnIVx2x/nmvT/AA14nsQsYyhjHZf1r5d+M/ikeB5bG20a1itA6h2cAAtz908c8L+vvWZ4P+L2qzvGGgSIEZYK5Yds9hzyf8mvzrH5DiXiPaUXdP8AArleNi6iW59Z6/cmed/s+MEYGT09/wBaxmtnuFKtIXCnODxVHQNcXXNFt5iqtIVwzJyAf8j+VWRNiR1RiT3J5r9IowlCjGMnqkfAYj3Kko9jJFv/AMVDCCzbkHy55PX/AD+ddKzCKDcrL5g4B6iuJv70w6uZUx5gUDaDyT+NXl1SXyl3sVJ9RzTw/wATZxNnRx3y8rI29c9G7cUVyMmpl5nOVYD5SVNFeh8zK560FJJ4x2wKkwAAB3Pao8/NnIY4owMg4HpxXK1Y9K1h2BHg9+2al/i3FuO5xmoAMHBG3HalUFx1IwBhfWrQIncDHHXHGelM3YYDHPf3pwkAi246d+tRs5wMDI5qyiUNyAo4Hf2phVt/GMDvShjgAE9O/eggkHnLVJLHkljjK0wSFcq/UimAHnPfqaCMY7A8+1JgTK3mcYz3pGypJQHJ96YkhVl68UpPmOQCMc9TSTKHkAx5I560n3gSBhe1N2nDAnp1Gf0pC5yRgD/CqIuCsqngEj09KQy75gcYGMU3cwPHHpjtRuILty2KdiSWVsqD1x7UhIz0yPX0psLsFPGSelK7GTK9CeRUbGo1wOcD6UxGIHTI96NpUrk/4GkHClQff2qkyLC7twLDHtTQ2MKdpA54FKCoI546VG7BTwePencYx3C53AkVXZxuJ9eeTT5DtyDznsarzZGeAAeeanYCCaQMcdCapShtuBycnNWZ9obJJz04/nVO4JLHDAj0zSuUipcNsVuQ2enpWdKzBTtIzzgVoSEngAbeg781nzkA9c8f5zSbLSKFy7AnK4GMkjtVU5ZwOORzmp5pA4JLnHaqjHaq5Oc8k96CyGWPLA52k5xgVXlXaPf1FWJQS2MDj2NVZXOXyQxXAIB9qAGPwu0AAHsR17VXkJJHGfQVM52jG7tz6GqxcDGcgj1pMohkBPBOFI7jn86rMwUYxu/rViWViuBg4HY1VlcM3zccZIFJMsqz/wC0gB74P6VUeVlhWNuuOcDA/CrUsobk9ugH1qpMxbAY8joCaoSMfWlBhTJOQTgelc4ZGLfNk57Diuh1phLCeMnoAf8AP41zT4QgKxYdM1yyV2ddMnVXMhbO1T0FXLckBsjcD2PSqEZWR2yfQ98VehQFQDgjPOfpWDVjpNGJxI24gKQOKuxRkhvc8HOKoQoXOeVx1q+gZEUhhjPB96nYErlyGRy6hRgKMfhV6BijHJB75rNtQyhCPrk960YSMdvXj0qkCNm2xtBPc8Vq2r5G0/mOlYkDL5YAHX1rWszsAbcR1GAaLFWNSJicAY+tWCTnnp6A1VhAJ57nrmpi/GdvNUlYshnlOc8FfpivNfjbci3+H2vu3ystlKUOOjbTivSnfcTzj3rxv9ozUo7L4c62C21poxAMLnO5gMD9fyrekvfR0UtWj43skXy0IYl9x5/xq4qKVJck4PNZ9hIxhUgDGTz6Vp7MrkEqMevBr6qOyPo6WqIXhTeQRkmpzAhKnJ44ODUJd26qS3P508RSqSRh89MHgVqjuhEmMgVs8H09afE3mx9ApBz1qqchjv8AuqcBe9W0X5GIj65603dGyHGZ4584wBj3qY53FshR97moBvyGAXafX1p+51Q5IOOvPFOJexM0m3bhcEjHJp8UjBgG6dMj/PtVRiyOo7t0BpQXJwDz6nirbNFIvq4VuOh6Z7mnLLjaPvEdcjFVFcIQpHGOo5xT/MUFm+6xGM4rNyZ0KRoJcYOEBB708PIF6YyccjFZ8T+Wp3MWJ4JHWpYmfJ5A9NxoizojKxcuLgEKAPb61kXUz5zjj17ir5iMkhIJLBc+3SqjwFW+c7j61adzGq3IzLuVoxggmM5471j6hHNIm0LtXsSc4GK6Oa1Vn2sc+gHrVZ7VQfnBHGBxnNVZni16bkmjyWeB4byRWG3n+Kpktt0+OGG3BGeOa2fGOm/Z76KYfxE5z1+lZGlEiaTcN2TgH0rFuzPybGUXSryg+5t+Bl1G91aW1inZLe2BllTdyyg9P5V7hblYNLuZklxIsLvGfcAkZ/X9K86+EllsufEUjFkZoIxGBjBBJz+oWvSpmjh8OXgkxhYW4Axjijczg+VHZfCjxYnjHw1Bch9rjCzp/cYDkfn/ADrX+JfgiHx34J1PT9hadIzNbMWwBKvKjOehPH689D8u/A74pL4D8RPDfvINLumHmlV3bW7HHfPGa+gvHvxw0Twz4eurm1uYdQvJEaOKGGUHLEEAkgkADIJ7/wBJUR+1TR5N+zX8crrwJr8Hh/U7nZoF5J5Z3/8ALCUnhs9hk4PXrnFffFnKDGkiuRkZznNfkg7NO8kp5ZmLMfc819hfsu/tKQy2lh4Q8TXDC4WRYLK8kyRKGwqRuST8wOAPXd7c00YQqa2Z9k2s0kse4FTnuP8AD/69eU/tO/AnTPix4Llv4beOHxJZxlre8RcO5yB5b9ypA4B6H0r1PTU8lyo4OcErznPcVduxmxdd20H6cj/Csle5o0meK/sUQxn4C6ZCUXz4ru7ilGTuBE7np6cjpXulxp5WEyR4YqcbTwcGvE/2Y9RsI9T+Ivh7T2jjj0jxLdhYVABjRmHBGc48xZcdRjGDXvCyrHwW3Enoe5NEhR0PJ/iZ8Trf4XXWn6hq1tI2hXDG1kuoULPBIfuEqOqn88+ua6nw3q9t4j0+21LT7iO70+dFkjuYW3KwYbhyO+CD+NQfFjwPF458Fa1okoO2+tnjDgAlCRncueNwIBB9RX5reBfjB4s+CPiS8t9PvCVgnMFzZ3GXjYo2GGM8H5McU1HmJlKx+rJDvCvlMC/HHSqPi/Uk0jwlqt9cFY1trRpmJIxgA888dcV8raB/wUF8PrpMZ1Pw9ew6iG2v9llV42BJ5XOCMDkg568E458s+Pf7Zup/E3RrnQdG0v8AsnR5sBpZZd8zj+IHHAHHHfmj2fKzGUrnzffTi71G5mYK3mSM/wAh4OT2oiJfKqMgAkknGBXsHwp/ZV8a/FKOC6itDpGmO4DXl+jINoYByqYyxAOR0B6ZGcj7h+EH7JPgX4ZGGd7Jda1VCD9s1JFkbOc8LjaADx0/hB4NaOpbYhRufAPhD9n/AOInjmJptF8J6jeQqSpbasQJGMkeYVyOeq57+nH2/wDsAfDfVPhH488QaD4x0qLQvEmpWVtd2tvNKryTQo0gYDBIG0tkgE5DqTgBa+tfD9slpGiwxJtHQBRwMAYH4ACvz9/4KG/EHV9A/aF01dG1C60+ex0aEF45WVsyFm6jHbAxn8BnlwfPuO1j9FPiD4v0DwPp/wBt17UYNOtVdU3SHlnPKoo7k9gPWqug3EXiDT4NSt45LeGeMSLHMpRxkfxKeh9q+DP2GPhJq/x58byeOfGOpXeo6XoLr9nhu3aQXNwVwFw4KiNAqsVXksIycY+b9KrbSI4o2VSMD7oAolDWyK5tDj/FusQ+EvCmqa1ctGLbTbWW6kMrAJtRCxyew46mvw88ba9deL/Fmra1eGRrm9u3uZS8hc5ds7QTzgcAewHSv0//AOCiPxfTwD8Jj4VsbgjU9fzHL5cgDJAM5zzuG4jHHUKwPDV+VIujIJMzFCwJ80g8e/8A+qumELRMXLU/Qz9hD9jzRtQ8J2fxD8a6euoT3/73TNMuU+SBA3yTsD1diu5c9FII5Jr7pS3t7ODy7eNEjUABEUAAc4/maqfD+DToPh/oS6UEj042MLwhPuhCgK45PGD61Nfu0fJb5fauWSdzRMw9ZjTLYQbAM56DpTvgv5k/hp9RfLfa5mZcjHyAkLx9Kbc3FveRXAicS7MowXnBHauj8IRx2+hQwxKqpH8oCjjFcFe6NIM6AkDJPP1pVG4exqMtvXGKVZAoII6dga4jZk5+9yPxpUAznOR1qBnJHUj0NOjLBsdKaQjjvjT4WXxr8L9f0sqC8ts5jBOAXAyOSQB9c8V+TEc0Nn8su/kAbdpTHTs3I+h5r9m3iWaF43UsrAgr69sV+PXxy0CTwl8U/Eth5qFIb6ZkdBtG1m3KDnnIUgc+mcc1M1od+HnyuxYsb4sY24JPTIx/nrXU2GqbioAAxj5jXlllPcSRQ7YJJvRuw/l/n1rtdKS8hRWkt8r/AHhXHOKsetCZ6bpVwHUDrg9e3+f8K6ywkGOT1ArzXRbyRQuQQOe/au30qXcyFmLDHHPSuHZnWmdhBJnHTp3HNaWmXHlX1swX5RIrfUg1zsDthvmwPzrRsXXouN4564raG5lU1Vj7F0W8F3pMEw5yg4/CrQbByRXG/CrUHu/CFr5j+fLEAjOMjJAAJxk4/M12OA/zZ49DXpxd0fMTVpMchyMnBNRvJg4PAPFKxCjIOO3IqE/MwyQc9T61oYsl37Vxtyc+lKW4JI9qiOc/Tv60jMDgk9OgoEmPY/NnINRK4bOePx5prktJtNRO5QYHKjpQ0WNMhDAEZ4pkj4HAAFKWB6A7jVeU4zhgT1oJHscLkLk1XMgYNwB2OKcWO0DP4GoM4kzgcdDUlErEsp249eax7tQx9e1ajAYPIX0IrMuWVGB5Jzmhq6A5XVodznIAbrjHNU9OURSMMYz1IHpWtqZD7jxx1B71nQoEVmyCeue9c/LqVzWRamuEjmCFthJwoJxu4/wBrzn40xC68G3EhKRfZpo5jIxG0AMM8/Su3mmEbDzcMpzg55/KuX+INpDq3g3V7ZjtDQtyePp/Wr5dCYVLO5wfxX+HE3xD8EwatYyRm5tLfz+OC6Ku5h9cZOa+VLbW7jSpZI33qUOyRVJyPy69OnevsXw5qb638NpbWAlzLAY87cqQV7n0IPavldnj0TXp1kjUS7yWDAEj/wCv/SuOs1CwYnijE5LSfJDnX5H1P8Ddaj1DwPas7Os8g3tFKuDj+E+nP9a7S5uzbN8qng4yRgkjvXgnwz8cibWLaygKRSOASHcNuxjPp6++PevarrxPY24BnnG4kgYHTp/9amqseXc8DAZnVzdTr1I2dzFugbi8nbldvseeOn861JGdIxkAbcD+dc9d6/FbzuyRAqxJYFsDrwazb7xFc3ULBZG+U8iLjNcdKvGN7nuwoSkbDarGk7AyKMH7revpRXFGSe4Z2CkZGARzj/J/nRWv1lHUsI7an1ZIAr4Hze4pEfLDgmmbmIxkcjoO9SImwAZyT2rsTuDHljIRkhcikU+WeSBjjPalzsOWx+Ipu07s8HJyMf1qrhYlV1IAI5prnb8pP401jyuTx146Uhkyo5AUdz3qkK4/zBjaR+nSncDByTimByw9Djv3pcBnPOR1NIYpyzYAyBycd6RiEG7OMdcmlBZM/QnntTZMyR5HX1p6CsOScSDIOccUoOBnAXHSmIcrg8AHHFO4J9APWiwxm8gANng84pVGCQScDPA/nSgYIAwR65pExkkE474qLkJBkx46DvShuFA6e1BbaCScgfrUQ2rltuN1XcdrEgkCnHFRvIcDHJB7U4YI44bNMkX5sA4PakUOVyy/7VNDkINw/AU0SCMZB69cDr+FDPzk9c1KQCM2W6e/NNzhTu5pS25ecE1FI5I69OnFDZFhjsMknkg496ry7+Tjjnk9KkZvmyDtOcVXlbA6fXFVuhoglP8AwIH8qozEZJxkYORVqX5pPvYx696pyso3YJz6fyqWrFFSRymBwe5qjLsG47sZPP41blk2gsO461nztldwGMnk+x6Y/HFZsqJVkxHG3Y+lVXOHGcY9qmuJAyZyuDycHtVKUhSCSBQmaEbkjIC8571WkkOWYqCx68VLK7OQefl56cGq8zEZVecnI3HGKsojuM7TnnnOQarEspB6gc461LI4b7zEHrVN3Cq2fvHr6CkwGyzjJbOMZz+VQEgg7mxkU8jcjMM5I+7nk1DuIkxnnoQKksqSyFEZiuOeAeuKqSlpMc98D0FW78gQYPyg1Tdgig5zz0zRcDN1Xm2Y4Ax3HTNcxLw2OABjk/yrqNT/ANQwBJGMEfyrlbwgTFQBjjhv51m9DeBJbyZViGHy/wAOK0bZl2hm5xxgVmQsDjPy54zV+2PGzkj0XrWElc6kzWgOYyC5XHO31q6o8whm4UdAKz7MfeUkA+9adrggIWPy9u+ayY9i1Cq/KAOPU1fgiVtyjsBiqsMTEAtgc8c1biJQnHQ8HPWpbGtS7AmflIbcOOK07YrG+MlvY881Qgjwwweh55q9HwMHgVSZaRqQyhiuAB2q4pypAOTjoKy7df3i7SMY7npV+I4bGeDzgVruUNdNqk5BOcZNfPn7V98tv4FSBW3Ga7jBHcABmzj8AO3WvoCaUKjZ/EYr5d/a/wBQH9laRAGw7XLP5W7HCoRkDv8AfA/GunDrmqI6qCtI+crFsLtOWHNbETGIMSw+lYlr5iRK6D+LnNaokDjkZI7g19TG1j6KjsThyqAZBY8/MKljlRAu0ZI+Y571XReA2cqp571LDLuC5zt6da1Vj0YslAilQ7xgntTi6LEoXpwKhETbTnIQdD3xUPm7FIVcEZyW5ok0WWtjOxAP7scknpThEiFmL7gcZqn5knlk8mmJkqSzZ4+7UJ2C5alljSQMRuIHHNCyl1zyDn0quSzRlugHQYp6SeUQ4YBtvQjIocgT1JMsxwW696mxkAHPp0qup3DGSvvVoLtIOck9eKR0R1JkJKncCp6/0qxBETtLY2jnGKqD/b4HpWhaERrv3DJBOKuJ1Jlu1t9y5zgdc+npUUlsHVzntkkDpVq3uV3nBySvOTxmkuNqDJIPcAHJrdKxpZWKEsKbVyGIB5OOTWfdwMvOV65AzyK1nwUJGScAY/Gsy5XfMCTjnn3rRHDVSON8bWuNOLlR8jZAz+tcTodyn21d3OT+VemeJrVLrT5oh8rAEqSevpXlFlKbWdCf4XORXNJan5ZntPkxHMuqPSdJ8VWfhibUjKf3z20ZjBONxVgSv5E/kOav+Jvi9p914durTT/MNxMmwbhjbnGT+XbpXmN8LjxDq0UUSkuyiNAazr7Tp9NupILiMpIhwVPHehWPl+drQj37TuXlh606W7dk2szMOoBPSoP4j1AzxmrkFlc352RRSTMoyRGpY49Tj8KrYz1ZFGeRk4HUe9SW88lpIssLmN0IcY4IIp00DwP5UyNG6YBVhgj8O1QsQwwByOhpaBZo+yPgx+2xBaWNtpnjhZjIpWNdTtU3syjHMgyOe2R6c969j8U/te/Dix0GSSz19NRu1TckUMTjfkDABxn1HQdOe1fD3wr+AHi34sv52l2nk6cG8ttQuOIg3HyjGSTgk8DHB5r0vxd+wt490DTludOu9O10BcmC2Z0mz82cKwwQOP4u/QYqE1c15pWIv2XPjc3hn44X02oXMxsfFFy8UnmOSBM8haN269CSpORgNknAxX6MRxfNhkOFJIYdM59fxr8Y7i2utE1SW3njltL21maORGGHikRiCD6EEEfhX2Z8F/267XSfCcGleMrS4mv7TbHDfW4Vg8YUABlyMEY7dapw5hRnY+ztTnhgtZpJ5AkQBy+eg71+QHxLube7+IXiS4s9jWs+o3EsbRHKsrSMQR9Qa+ufHfx+8UftG6Zf+F/hv4dnaCaNRezzyKr7SGBVSSFUNxxkk4I6Hn5n8ffADxz8ObP7Xrmg3ENuFLSSQYmWL3cpkKOOpOOlKKUXYc9TzrachT1PP09K+4/2X/2YfDV54X0PxjqudWvLuJbmKOVMwQkHoF/iOQVO7IyOAO/w8znygGzu6Yr9DP2FvGDax8JTpG6JX0m7ljCKw3eW+JAcf7zSZ+o9ac9TOK11PpmzigsbOKG3jWKONQqIqbQoAAwAOgHpVuExum0sGbrjoapmTeWLrz39BXLeOfilpvw20l9V1Gxvbm1jHL2kBkCAAklscgccYBzmuW1zq0SPYvD0MqzISxKYwOxr8sv24fFEviv9o3X4wIy9n5ViB5gwdi4XJzgcYOa+t5/+ChHw20jRXuLR76/1FQGSzSAjf1z85wo6AYJHXsM1+enjH4iv4r+Kd94uktVgNxqJvvIiYjH7zdgHr+PX6nmumnGyOeUrn7KfszfDaD4RfBHwvoIiiivEtRJfvFnZJcuS0jjIBwWJ6jIGBxgV13xD+J+jfC/wtea7rV2lnYWyZLDq57Ko7k9B9a8G8MftxfDCH4WaZquoayLW9+zKJNMWNmm8wDlVAGDnBIyenXmvjb4sfHPxH+2P8V9E8IaWh0/QJbsJBbwjzNgAy0z5GAQFY56dM4HA35erIueP/H341a38dPGL+Itc8q2Zh5cVnCD5UKk5CDPJI7nuecDIA89g0m6PzC2dgWVVUDli2dox15w2PoeODX7QeFvgb4K8J21qunaDYW9xHCsJmEX7wgcdSSfXjP8AEfU16HDpdnFAiC3hSOP5QFQKBn2Axj8Kn2mtiUj4Q/Zc/b88O+B/hjp3hTxsl2TpWLa2u7WPzMwDaF3gc5GSM5JPXjpUXxp/4KTG7S9074faYLeRJNq6lfZYFQCS6LlT7DJHTNfQ3xy/Yo8C/Ga0ubtLSPQPEBjIg1OwQJhic/vEAAkXOcjg/McEHBH5t+B/g/qOj/tL6N8PtYiWDUbfWo4rg+Z8oRP3u4HBBBjAYeuQMjrVXTGfqN8IPDUvgz4PeG7W/uHutSntI7i9nkmMzPPIoaQlyBn5iRnAHHQdK9g8MLjRLZtv3lyQa8d+InjaHwtoEcsEf2lkeKCKAMRudmCqMgE9x0Br23S4gNOgUZUbBwO1eXiTpgW1O8DByPb1owp4qNj5YHqelPVWbJDdeorzjQerYGMU/dx298VWvb2DTbaSe5lWGFBlndgMYrwX4iftGR7JbHw4rNvUo12y/dzkZUdz9eKOZR3N4U5T2PXvFnxJ0PwbA7392gkVSwhjO6Q4/wBkc/5FfB3xX8LaZ8T/AIjapr62bRJeSbthIbkDHXjP5d66O4lvNb1GS8uJmmklbcTIOc88Z/HHtWnY6ci5bA3Dvk4rgq17u0T0aVHl3OBsvh1ZRrGog8sKO3tW6vgWF4slFHrjv+NdrDpqKquOD+VTrbqFAkUjPr2rDnbO1QPOx8PY4mDwAoHz2zzVqz8Py2MhEjbwuFzXeJAi9TgHnvUbxDqScAfWs7XZtHQworRolxg4Xn8Kt2W5JGLZyOAV7nFWZohyRyMc5PNJFDzyOT7VrFalS1R718ELgtoM8PIZZOhHqM/1r0snaGyQea8g+Bl8YmvbZzuztIGMdvXvXrBJBXA4r0qex8zWVpskDYTLLyO9MLZPTv3pS/lqV6kVGuCckcmtbXOVjwoYDtTWZf8AgVCSZYr3qOYgNwOh6CqRKFkIweQT3qEuTwQTjg8cU12757c1C77dxBxnkVLNLg0gOMcgGonlAY4JI6HimElshWwM9CKhdz8xPOfSpGTBzjgde1QsdrZJwfQ0wuIlyDj1PaoDcKSxJ+bqBVAWJJflIBwVyazZ2DOCT9frTp7pVJOfTn/Gsqa/CSMNw6ZIJ6Um7IkrarKCPlwSO2OvNc5/aAF/5IztPWpNc1SGLaGlUucnb715Z4g8UarHcSf2QyK7cLIxGF5POcH/ADiuWVVReo+RyWh6Lqt7bx75TNtKZPLY9q57WvFWlR6ZcQyXnzSxuqqv8R2kY9gema8+ubjUbiJTdS4mK7m8oHHXoD3PPb07VTntEWPGGJU9Sev5/SsJ4uC2ZtSwlSUtS38MPHv9m+HnsZI3mcSsGMmOhyRnH8h/SuF8ceC4vEGuT38M32WWQkh0jyPyGKXwctybzVAoWTExKgA7sYwPr1P+Fbt3qSWufPLKSSCxzgHtmvFxeIdT4WfZ5XlmDrylDFxUl5nQfCzwFY6Lay3/AJn2i7K4PmJjA7Y71qXts73TIIznPfgH/PSq3grX7VIJIklG7BwAc5J+v+ea15715UZvLCvyffGa4o1JWOnNsDgcJTjDCQUfQrDSYmjiaWNi+O7ce31o/s5NgTyxt3E5H5Z5+gq9bSL9iQliFwTufr+PpUzwvIi5wpx9cVVNs+YikVLe3jMY+UYGAMnr74oqRrdo4wRKpYD1GTxRW1zY98UrI4IBA60rH94M9hzUfQYzgnp/9ejrgbh9c8Gvo0eQybJyeMjtmhUJIwQaiRiwPy5BPBHSnyglR8wwOcD1pj8x7YHG0Nz0poztCkAj19qiVGZ+ScVJ8xUYOPXimiSTrjPPGMUM23tn6moweByfz607JC9aoB5bOAcgdsUu4FRgZI4471CSQ/LDGOAO9HLKGYkdxip3C48SYDLjAz2oGWyVGR9KaGwBznigSDLA5z7VRI8tkkFcZ9abjGT1XqaDg4OenemquRk9emD0qWArEMhyobntSFsjjGcd6bnbkYHXPXNBcAdecUguOAwmDzng0PxnAwMZzimO3zAcgD0prs24AMSGoTsAu0FFDEdaHOAvBFRklVGCOvIFM8xgrZA/rVJiuShssS+TxUUkob+HCg9u9M3ZwMcAdKWQgxgOMDrx3p6DIWwGOeeOgFV5xgYzwOalYbVIJ74yOarSnCqS34UFELS4XHB9OM1TuiMY4Ge3arE0hx24JJ9jVKcgORvOR+lTca1Kc4AB7r0AFUWO0FRz1HzD/P61cuCUbH3j6qcgetZ07nO5ScD8axeo0V7lh0xknkn3qlcdMtwc5B/GpZixLev6iq0g+ZhgY9M5po0IpHzxjAOOgquXMatuUAjpkVK6Y2EkFc1XmmUBv4gCTxyatAQS5C9Qc+3NV3QSKQMk9OOpqWV24IzweBnkVBJnLZPQdBxSaKIZCwbuMcYPWqpl2s6nk+lWGYITkYxxu7VQkOwg/wC18wz/AJ9qVgI5nJjbkkA8CqzStuPfcMcninyksx+YsxODz+maryHK5A3Y9TVWNEUr5mS3l3IV4xurl2dmJLMWQYwD/n1rrL1Wa0kA6MpAzXKYaSUnaRg88d6xkjWA+MZB+XvwBxV6AYKswwCc5A5qlGh+6G6HGav24OVVhj3PXrWL0OpI1YCGx0B681bicl8hs981nxuCT83BPHvV+zbJ5b5sk9McVk9QNSGTBAXOT261pwsqrjBzjoe9Y0LrlWBGQeh7VoQMsnQ9Tip5TWJqQv8AOQwAFXImOGLYyB2FUF4IY4z09quwEoCMgk09izRt3BAypH1qzkpj0AqpFlXPAJHcd6nJyTuOVPrVISYyWXC5PBA49K+TP2u72O41XQLZd6OonlcE/Kc+WB+WD/30a+q55BsGTwP4dvJ718e/tV37TeONMtsjMNkJAvoGlfn2+7+lejg1eod1Be8jyK1DiPDDI5xWjbYGMJgtxyOv41mWRMafM2QCcYrQgv8AaFXaOOc96+liz36LLWFUsrEJwPxpGlCEIq5UdW6A1XlzIck5B/SmEF02/dxyCO9FzruWXulJcZOB0J5pVu0jZ3GCMEYYZA4qmEX7o445znJqTyv3ZBxnOMDkU3qXdk0d1HnoORjHekeXkFUAJ4IxikSFVOWxjHVjUh8oKMAkY6+1KzNEmME/7olgNwOAMcVFI+UJAwQasglzkgAjpu70q2jDkc/hSsUotjIJ9mMg59vWpJZApxyQD9Dip7exwVXow6cVL/Z5bCsA2CT16U7G8YMr+aVAOSx96IbxpMkHjJLCrUOmkDKg4/SmS6ftBwuT9OK1SZtaSHrqABI5C9MEVML8FcgDngD0rP8Asj9Bk56kCm4dBgE5HJBqmwcmtzVW8LHlsD27VWkmU7jjOTnNUWlZkAJK5HSkQMZQOdp4ya0TOacm0GpQ/akznI9TycV5He2aw6uYmJ2iXBPtmvW3AWOQEEnHX0968x8QqYvExXI/1igHqKmR8Hn8E4xmz0PQ/AzaheaZe2JQC1ZZJSeu3+tUfjloUdne2moRsuZh5bLjacjPI4+tej/DIf6FcAvz9n6j+LiuH+PF5ELDT7ZctK0hkJ9gMD+ZrK6Pi5RVjxvcWKqQDzX2/wDCf4a2/gfQoIXjSS6eNXuPMUHcxHY9wAxAP1Pevh8Ody44INfcHwO8Z23jXwlpbGQ/2laQi2uot+RleFbnruUA4Pct2AJmT7EUbX1LHxY+Alj8RNJ8/Torew1wD5JtoHmYGArNjpyMdMV8Ranpl3o2o3FlfQSW15CxSSCRcMrehr9ObJM71GNy5/z+tfM/7WfwilW7Xxrp0LgNCPt6BeVK/KsoIHoFB9gD9YUjWpTufWXwf8P2XhbwLomm2D/uoLOEZKAZJXJJxjqzMT7k8c16VDJtiWNYsgg7s/4V5z4I1WK/0DTLqJhLbyW0bROORsKjbz3GMYr0DSp28kkOWY88DpRYTWh+d/7cXgw+HvizHq0aKttqtqsjbVwfMUlWzjj7vl89evpXzmqk9Bx9cV9sf8FFYIjb+DZyWEmbiPGPv8Ieee3bI7n1NfE6MQCPX1Gf0roT0ONqx+sH7M/w2074a/DbTraGOP7XOguLlxHtMkjAdSeSQNo/DHavRtW0+01azntrmFZY5AUZSoOVI5Fct8CfFCeOfhH4b1eMx75rNQQhGFK5UgdOAV6V1/leVuOSW7iuZ3ubR1R+d37VP7LzfDma78V+Hcy+HJ5maa0CKDZszcBAoA8vJI6fLgcnPGH+xj8SP+EI+LtrYzzC30/WEa1ld/uh/vRk88fMNv8AwMdq/RrxB4d0/wAT+H7uwu7aOS0uopIXRkGBkY9P17da/KP4vfDq++DXxKv9FdmBtZRLaXOGUvGfmjcZwQcYz6EcEjBOid1Yzasz9bLd2NsZRlyMPx3FLcaTb61ZNHKiyJMpVoWHysPf2NeM/sy/Gi2+KPw6s5Z74TazYIlpe2zEeYCqhRKwAAAfGeBjO4DpXtcExRDgNjqQV5HWsOVpmvNdHwH+0z+yZcfDLxJpWu6BGsnhfU7+G0aFgSLOdzhVO0DMbYODxg/L0K5+n/in/wAE+PCHxO8PWN94YnTwtrsVqoBitwbe7O1RmVRg7sLwwI5JJB6V674i0qDxLp8NheRxy28ssMnluONyOHQ8ejKp/CvVtMaOGBNuRhcDHQe1axbM7XPxK+MvwM8YfAvxD/ZfinTJbSORmFpeIQ8FyoxlkYE4+8PlOCM8ivpP/gmp8LIfEPi/XfGF0rhNJRbS2b5ShkkBL88ncEAHbiTjPIH03+3x4JtPFn7P+tX80ZnvNKdL62KqpcOGCHGfVXcY9/UCqv7APhiDQf2dNHuli8h9Wnmv24UGQl9ik7Sc/LGmM84A+ldXN7plbU+kliFq4IGQOrNTnucquE4PfOKyfEeqvo+j3l4IzL9mjMrJ3YKCcDiuV+H3xN0j4meFrfW9Ju1u7KUfMF+/G2SCrL1BBUjHqDWVrjZ363sflSIDtC859OK+Cv2qfGGhfDb9rHwJ4qnVXRdNlivjGcMNzOIyRgZAOTyTznHIFfWvjLxfp3hrw9f6tqN2tvYWsbSySOxUHHYe54/Ovx9+OXxHn+KfxH1TXZCDDM+yAqc5jU4Uj2747Zq72Dc+4PEPxQj+NHjnwJpHgSb+3LGPW7S51byo2XZCJVPLMQFG3JPUjjgcE/f8R8qFIx6cY4r89v8AgmV8Lb4aZqHimeExWk0+xHkXG/bgAD16k/iPWv0LnaOJTuOAK8atO8mdUFoKina2R06Cua8b/ETSvh/pcl1fzDcMBIIxuds8DAHqeK5L4j/GnT/Csc1lp7G71LYCCg+SPIOCT0PToMnkZFfOetX2o+LNUe91GYz3DnndkqPoMnFcFSoorQ76VBzNjxz8S9T+JN6A+6GzBytqrfL2+8OhORmsG2s0WTa4DE5HAFXLHSfJckHI9uma0IoFDkom045YD+defKo5ntQpqCsgitIkjIUe3Tkfj/npV6GBdhUjKA8ZGeaI0PI+9VnOwFec+tY21DZjQAF2jk5PPepdoZAp4Y9z3pm4rwcDJ454FQMxc9QMitEjREjRhSwzxnOBTJCpXAUA/wBKiabykJLAn2PFRS3ILkh8Ee9NjEkwWOASPQCiFNxVVyTnGQegqrNPtP3uSOOOalsrwOACxB5OemP85rSLEz0j4P3oh8SNEXU7ozxjryP8f517vuUDJORj0r52+ErmbxjAVblYmY47j6/iK+hckAb/AE6nPNd1PY8HE/GPZsrng+1QmTvnHvTZHONozj1NMDEIcnmupI84mPDdB0qOY72yRt9KaWyDlz6E+lRyOdoA5/rQVYZJL1UZ+veq07hQCO3BpJN2OTj1qtPcDbyfY5HHWs2x7C+cM9RnPSoHn5JIJHoKha4544I7VDJKpU9ff0qLiuSvPk4Jzx3NU5rjy8s5CEDOMimyScfLxjnOKx9ZlIBA4470mxrUgvPEAy6quc/xdK5q61h5Hdtx3HoAelRXkrLI4U/TFZl1cFoyM7Se4HUf5FYObKMHxZqklraSTjDBctu9PX+tefaX4+jedYrmLjIBZVOT7iu18QafJfaa8QKlSp5z1z714frdncaTcyQyzr5jEshB6ge3rXHVg5nfQcT1q31Sz1MAw3AU7s4J+b6cfhUjWxlJQS+ZySQT0AHQfj/ntXikWozhoBHcNjBJX7rHHp+f8q29M8V3pUok8rYyvzL6H3615lWhJbHoxklsemaPaww72jgijd8lnVBlvc/41oDSY/mZ4lZixJBHBz/+uuK0fxjFGjLcgwso5Yc4/T/OK6Oy8X2mpMI7abey8BQec9/1JrilCSOynVszbttPggmykEScZ+QAcVqCOOSFCuQScAkcVjW0skiDAyCM7uMkZx/hUUur6lp1ysSWgnterNnBB4wMY9zz2wOvbJ3SKrT51qdNBBsiRuoAwp5xnn8aVGYodiEMO5/z71FYaub+3QvaSW7jGUZsgnvT3uhE3yuFUk53dSSeea3hseco2IksXcgucL02gkYorjfiB48OiWZjgf8A0tztQg4xkdfeiuyNNyVzshh5Tjex9PMV3AdPT296kLKeepqFGUtlyNx496kX06Hrg17KPB0ZIrAMAAOnJNJJxIMc/XpTIw2O5yOtHGVAP61oK49Rs3AE4zkZoYjjsc444poIzyMAnn2prEouQeBwKL2IbsPyGJ57UO29RkDf6mmk4Y9yeelKdpKnOADnB6UXuRqwwGbPAz+VDISeDx3NOLKSe59qQPlSOpHagtIchByOvtik5Q5Kg89e9Jk+YM5BA9f8+9IfccHpmkmSxwf5Rk/Sl8xWAIAznnFRSMSBnpjt1NLtKKc8t1HHIFMEw3hwMrhs06QDJ+UcdqYMPgZ68EijO0kDsOfei2owwFXDg8/rS71I5BwOMmo+hA5weOaecYJCj1qZKwrWEcoAePTHNQs4B/2T6UMzOSckAc8UjADgnJpxE0J5hLA54zTJMqm3HHf9aXJV+BznGKhdmI465796b3EJIw2ADIJ71WmUMSeFPoe1SsfmPzdBwvrUMhJwR9DkdTSsXEpy7znAAOP8/wCfaqUhUk8/dzwen51clkYMSM56cdhVWQbT/s8HpU7lWKM7YB4J45NUbrbtUgAenHOavXOB2PrWfce6kBT1ApWLijPuRkqSSeOhFVHywPc9aszSN5rdQCMAjnAqk/yjbkn/AGsZApp2LIpCM/N0zyQarM/4n2PFTSYYZPTpVeU/uzhccDHr9asCE53vkAc9uaiBUbg3UjuKfKxLg/LgDFVbh2C/dyT0P/16FqURSNsiAU859OmarTMGUx7csScnrTjlQQWyxA71DJId2ScHr68UAV25RuAmD1ByTVNZGkQl1aIhiMPjJGSAeCeCOR3weeasygsASCdpztzyKrSgKDwAc5PvQWQXbboGVeoBOfw61zE/DDgtu/DHFdJPkRu3QkEk/wBK5uRd20k7TnOKwmbUwBK7S2CuMc+lXozuB4xzxVIkmIjq3pT7SVhKoYlgvA9q53dnWmbKgHbuyMfN9DWjb5GCvf1rLEvKq3XHOfStK3bJHy545x3NIRoWqglt+euQMdOB+fOau2pw+3OCcEVm20snHJAK/mP8irsM43AZ6df/AK9QXE2oCTjncoxV0OY2B2naPyrMtpBGynGT/WrluWfIPJ6/SixRrQHcSOh61JKSCwwQO2agtmYA8ADHepgowuT279apFJFK9YmBj93diviH9ou+8/4n3qgLm3ijgJA5OBv5/wC+6+2dQfZA7qffBr4N+NE7XXxV8QTFmfdOFdtu0Hair/7L2r08HfmO6irM5ayO9Dn7g6nrVu3KAgn04z3qlbnasgxtXNTRS7gCc9OPyr30exTkaaZcY2nI6cYqR3KhAflbPJ7/AJ1DaSq0YVmJ7nNaFvbCRC3DE44rbluepT94rIC2M4Yd8YzSooKsVBAxwO+aumwZRkHMZxjFPSwkK4C7uMjjn6U+Wx0qJCqhoCOrAjr0p8FvGQQOq+3FSpbyhQHUg9+KkhtWRsAMCDkgCtFE3jDuKII5iBhRnt2qSOLqxyw5496spFGArbjgjp6e1SDIUkBT2AI700jojBESW+8ZVS23k5FTwxqzgOoU9iKdBcBXIYABh2NO8wDcQMH0PP8A+uhRN0hGUKuVOFUds96lVGdBhN2MA8ck01djBo2PH96lDsV2bhw3U55rVLQqyGrbJ5YJIYMfpisyS1UBgTj8q01IOCD0x8uPwqrcDJxnIx2FLlMJxRmCNRIQyhgeh9TUUq5mbcBkdSKvmFjlh1HGcf5xVW4BXcOv602jinGxnTl3B2bcnnINeX+LGYa25yN4xkgd69PuUIXcDtJPIzXnN+FudeclSdz7Tn+VZTeh8Ln7/dxXme4/Bu/ivdEkYuGYwEFf9oL6VynjDwNqfjrxIzpshtYowiuzcscnJx9f6V0HwmsksPtEcQDK8LOU7A7TXbW0iSKskSEPu+ZgAQa5HdM+LiubQ+fvFfwd1Xw9aS3sTLdW8fLKgO5R6kVZ+B3j/wD4QXxpbm6naDTro+TPk/KuTw59MevoT619KQxrKAFj3FTtdQvQV8n/ABS8Njwr401C0hXFoz+Zb8YGxudv4Zx+FXF3M5x9m7n6K6ZcW1xbLIrgk/MrL/GOoNXrq1t9UtHt5k8yFgUdfVSMY/nXx5+z/wDH9tNls/D/AIgu8Wihkt7qXkLxlVY9evc8V9g2t39ohtijoUl/iVgRjHDd/wDJpNWNYyUkaXhTSrLQdJs9LswYrO0jWGJeu1FGAv4DA/Cu60kyRIyrtIxkNjnpXE2Tl0baM4x83510dpqAijMkrhIVBLOeir68eg5px1Ik7Hx3/wAFB/FIvfEXhrQhcIfskUlzJD/EC+0K2fT5G6j86+Q92BwfevQfj94zT4g/FzxBrMDyPaSz7LcSNkpGg2qOpA4GePXPUmvPiX2qpyVPHFdS0Rwyd2fXP7EP7QFt4Ovx4K1ydYdLv7jzLKaTCrDIQdysxb+M7QAB1H+1X3qqhwUDAOCepI/zzX4u2em3WoXaw2kMk7HcFRFLE4GTwOvBr7K/Z4/an1vwzNB4d+I8d9JayvHbWWs3Nuysh5CrMxHzDkKG5YcZ4BNZSSYK6Z9siXCiM46YwO3HWvl/9uD4OweOPBY8U2MW/X9FUh1RPmkterKcdcE7hwcYboCa+lftkd1HHLEFlhdQyujZBH9ao6pbxXtjPE4R45AQ6lQdwPUEHqKxTszV6o/I3wF8Qda+HWv2+raHfSWVzEwO5D8rDPQjuK++fhD+2v4P8UackXiO4bRNTiRTK88YEUx4DFMMcdQcH0Ppk/Gv7RvwuHwu+JGo2VsirpVyxurPBB8uNySI+MY29AP7u0968vjyykDgLyT3roikzPY/Urwx+0n4f+J/xe0Xwp4UnN1a28MuoXN7t8uOUKGXygW5OCVbIHOQPXH1FpN47Ak4YbRgCvxU+BXxUl+EXxDstfEX2mBVaC4jB2sYm64PsQpxg5xX6z/D345eC/F3hePVtM17TzH5fMUtyquhxyGBwRj1xjBHToL5LiUjW/aF04+Ifgt4tsEkEctzYPGhc4AY/dz6cgGr/gHQbDwz4J0nR7CNIra2tUjREGAoAGB9R0z3xmvlH9qn9qPSNe1zQPh14avl1CG91O2TVb62kPloPOQGEf3s5wcHkAjNfV8GprFYQspL7kGXY5PPvSnoaJ3LHiGB77Qb6yLBmmhePLDj5lIP6GvyC8C/HPxb8EPFepr4f1EtbfamSW2mYtDKFduQucAnJ5Hr3r9X9c8SxWtpMwljJALZY4A989a/IHU/Bmv+MfGestpOk3V8Wu7hw0MR27VkOeegx6dqx9ooq7YezlI+0PgLrPi/9pKabxF45njXwhps4+y6bCgiinl4Ks653OFw+NxxnnkqMefftx/DTQ9P2eJ9Fs7a2kjdUuzHlQ4JwCQBydx7ep54FexfCfS9T8F/DPQ/D00KW8trAEkWMfxHlz75Yk5rpJfC/wDauRer5sZwdj8g45/OvOq46mvM7YYSUj1T9n7xT4a+HfwV8MJHcRRpLp8UzQKmWDlcspUZIIJIH0rG8c/GXVPFMzQ6a0unWXKnYRvb0JP+HrzXJ2+jx20SxRJ5aggAKP0/KrFvYLGoJAcjIy39a8mrX5tj06eFUNzCt9JkllDyhmJOcs3NayWCR/KOSRgH1rTS1ETE46HqKeyoqgbcmuGU7noRio7FJIVi54Y4xgcYpQgAJAAyeABUshUKDjLZ4zUchA46/WpSLRIgwM4B9zRvUsecjHU81E85AHHGeuahe6BGMhcc80WHyliWdfL6EsP1qlLcYGPu+3rVaa4yCM4x3rNmvCGwrEj2ParQrFyW4YLjI3ep7VWmvgoA2nd15H+fas+4v8Fhn5hk9evtVW4ugCRwCRnOPamUlY02uQ2BkMQcgj+VVZNUkgyxIXJxwcE9+uKyJdTVD94qFI6HvW38OPBV78RvEkFuBINNT57m5j4xnoo9CevsB9M6RV9iKlRQjdns37N+jyTR3niCdCBchUhckMpj6hlx/ez+QFe5SyENwePcVR02wg0u0is7dfLt4VCqB2A6VdaTcTgjn+VenTVkfN1Z88mwd+vp60xnC9Dgdc+9I7nPy5KjrVeWXcwOPfFa3MNB5kCA4yc4Oajll5J7d6hWUOOBjjGKilkxwDx7VDYDpZAEbqSDWZPLuTryBU005XIxyetZ7y85xnNYtgEjAYx17VXkm2gHGM5HNNkkck84HbioPM3A7vmXvkk1BBI90Bxncax9ZuMxsBjjkVog/MCec9hisrVGU7yRhvY029C0zkp5AkrsyleBg4HWqU4Cn5cMB1DDvWhd7SeFzn5RnvWaykFsjK+oGSK5GyijOizKVIyvTaee9eFfGWIW3iSyRDgN0AHtzXuU8x2t8+3OcBeB1rwn4xuTrtrklZFxhwOvXr/nPNaxVzmrSlGLsc6LLZCjMEDIc89QCKfHNmFhGxAwGyq9TnP59KYJvMgUKcK2FbDcMBz6+wp0MZjVWIKkkqpwfTpWzoqSPMhjqtJ6MUXQmZlkjKy9iRgtjt+FMiAhd5IZGT5wVIOD6nj8BVhIPMZ8pzjIKDrnj/OfWq72jpIrMBG4ycA5z9fSuSWGSPXo5nf40dDZeLdY01YJI7oPkjduAOeenI7cV2ml/FqKW2UahBiUttHlEbQM8Zz7YrySe5mRY02oSvJCt0GOn9abbPE1zyxTI2j3OOvWuGeFd9j16eLhUWjPofRPGlhqspijd1Zeu4fKSefWjxHrvlRPHEinGc8ED68V5z4Pu47MpDcZWRRtUAcgjt9K0PF2swW8RPnhMgcbiS3uT19a5/YtOyOmNWF9WeVeNvE01z4hlF3ISi8Iqjnp0FFcl4ncza89wrCaFgW3bOAefr7fnRXrU6T5UfW4WvR9krM/T9JPMXcwO085pyy72I3AkYPHX/PH6VCkgVgQVYAAZznNSJkBx2zkYPaqWh8EtCVySnB6dPeoxyVYqVI6kHil8wnBBP40gIwufw7VomQx2ckDBGepNNEhYEqM4PP4UMNwJ5AJpA2FUZDHtTeorD1dpAp4Kk9u1CfvADkqc4xikI6Dgf0pzOqrheSKS0BDioG7ccnrSIUwSQQPUHkUyb5u5JHAx6UF9sgyMAdqbC492J+8cDjmhhlcqPmx65phcls5znIxSMP4gOc9qze5LHEEnAHI569aXaVDEklvTjFJtJ46A9j3pr5BLfrnpVcwJD5CMrlieOO1MY9cDI9CaccOMcg9+cg0wqqsc9MdBTT7jEOcnGdpxQrbT/eFL94jJ68E9OKikDKNuCQORTeoDnztHYAYNDdsdqjD7mJA28ZIPalJDDIB9QaSVihkjEMxz32gn1pm4BeM5z3qRjvHOOOcComY7RgEn1bvQ0SQTSfvM8AnofWq80gZmGCwPXB4qUnLPwDjnr+lV3+UZJOc8UhK5XfGSQMnHriqcz4GOc5xg/4VakJ83J+XdxjNVJflcr39aTNinKdx+Yn8OtZlwAoXOQoP41oyHnhgD3zWZc8lyGB46YwM0lqBVmYM5duQ3GQKpSOMEAk56HNWXfoNhyffpVJiW+fIxjgev/1qTVirjHUiNRjIyAR0xUEpIJHXHTH881J8wUD7pPIzVWYlVyn3e+T1PsKENEb5KjJHPPriqkpDMQCTjj0qaZ8nJIPbPSqc0rI2RyPoKsojlJD5I6jjPGaps46kEnGSRyP8/SpppTxjBOOnpVSSY+YcA4JPehMCMgxsAckEHkdaqsyBiM5yOjHkVLcIQME4ORyBnA/x5qJm5OcZX29qpJMCO42NENvIGe/WuZdt7MF+8Djg8Gujk+cHAGeg3CuWkYCd8DkdAD1rGojemySFN5fczMWJI5FWokIyR8wB6A9arxMRgkAEcdcHmrFu5RCGAOfWuRnUi/DN5nDJuXGDxwa0LOYDkEYPBFZ1su1wzfMAOAe3tVtMqDzzkHJpD1NOGUEqpIye/rVlGwQRhRWVGd2Mgsc5BzWjE3BDNkEioKVzUgOYiPXqetaVnIxdiScgVkW+URecADmtC2cEkpgHA4POKd7mqN6NsjGMEYySalLEYC9G7VRhk2OMjlh1watSvnkZJ5FIq5R1p3S3wNucevPTkfSvz3+IF9/aHjbXZSw5vp1ypyDhyuR+Wfxr791XmCTaTv7Hpzn6V+dt3qK6peT3jIym4labDYyCxzivZwC1bOmg9bCwBSUVjtIGC1JtDElQcZI4pQTK/B2g8YqytvtODkkjjHTNe8ketAbBc7HCgdsciraak0DHOcMRg5pv2cqykqCMY54571N9lBU9GyM8DpWlzvg2jTi14KUU5xjn3q/ba3AxDA4J4O4YrnPsKpBuAIYZ6UxYhGfkPB55NNSOyFVo7A3yyqWXbnqc9/ek+0hYyBknru4H/wCuuWSd0JJ5GML7Vt299HNbqrYORwRmtVI7Y1EycXGQF3YK88CpYblZkKk9DxnuKa1qWTcB83XrzUAgdAxCjvk5xSOpO5fXAIDcAd6laJVz3GePx6VSRiZFDc9CSRk+9TxykgnqF7GtIo1Vy026NAcEAck/41M6J5IdcE4wappOXOduVHWrAWRkyAFXv7jvWjsaiOQy4DBTj8Kgchzgk5HORUso8zB2+uDnrUJLncpA5GABQZTGGYNGyhQWOCHOePb0IOfSqEr52swORx0q677flUDKgDmqTSlhtIxnpmk0cVXYyNQm8m3kByWPc9RXn1oDcam7cEs46DqPWvQtSjD2m5+SwIznJrzHStRS2v8AMmThjzWM0fnXEMrOEWe1eD9UXSLaa62jclu7k5IBAU/0JrX8G+M9N8Sw+XbXQjuk+Ywng5H0OD07V49ffEJ7a1mtrIn95E0TP6q3B/Q9a4qyv7nTblJ7eVoZlO5XQ4INYOJ8XGpys+0rFHCsA21j15wccf4V45+08sMz6BchV+0bJYn/ALxA2kE/99EZ9hXP+HvjbqtlGqXdul3Iowr5KmRugJ65P06/rXI+MNf1TxhqP2u7VtzkBI1XAUYwAKhNJm07zVzl1bBBHBFe0fCf9pTXPh9bx6ffBtY0xXURiaQmS3ToVQn+HGcL05P4cLbfC3xNdBdukzMW5XJAz+Zrft/2e/Gk7Af2cqs3B3SqCP1odaC0uZRpzWqR96/Dr4iaH470wX2mXsNyWXc8KSKXQ9MMoJIPX24PNefftXfFI+Cvh+NHtyBe6q3liSKQq8UYHzEYOQeRg/X8Pnvw38CviX4RvVvtKlNhdwjhre6KnJ/z17dfep/HXwy+KPxP1WO71WKK4lSIKrtMAoXHH50vbU463LdKbWqPAGkLHJ5+nFezfss/C7T/AIk/EVItYj+0aTZxNPJBkjzWBAVCQeBzk/THfI6Xwz+xzrV95Umq38NsvG6O3yxH4n/Cvor4M/s96Z8LJZ76yvLmW6uYhHKs5UqQCeRgZyc/p04ycZYyntcccLN6tHsek6LovhpII7KwhtwnyoFUKVwBtwR6Afyq5Nb2jSYazicHG5CowR2z6/8A1qyfIupwCWTgH/INWUSVQMP82APUf5/wpfWodzf6szaivBBEiBfKjIwuOMA9KinuBEpYSFwF5yfaqm+4kVULjA/hHY/y9aZJBO+cOMN7Y7is/rEL7k/VpHi/7TnwhtPiN4OvLy2i/wCKhs4jJasxzuA5MYAGfm2gfXFfncmd2wEtkj7vOa/UH4hyeIX0i4g0KO0S8mHl/aLlsLGCQGJGDn5dxxjnocA5HyNF8F5vBmrXmpa/LBqVzLJ5qGNCdrclic9zkfz71r9cppbjp4KpVmopHzzLEyMRsKY7EYNTwGeYJFFuck4CKCSSewHvX194P+HOh/Eu5F7qOnx3U9tELf5uhQHK5APOOnOSO2K9t8GfCHw1oBxa6RaREA/OIhu565PesJZnGK0RrLLpwlZnxF8J/hl4rvfFeiaxb6bJHHZXtvd+ZdKyD5ZFYHOPUfp3r9JYvF99NbBUQwqAMLnGPx7/AJU/TfDdrbKQkMceB1AyT/nNaf8AZcYQDoxGTjiuCeYTnsbQwsY7nJ3ltNqe9pnciU8rk4qGw8O2dozPHAqueSQgBz6E12X9m+Up2hUwDlcY4qM2vlJ8vXpiuOdWU92dcKaXQxEtCrKBHuHFWFQpzj6Z/rWhcBUhGMBxgnbVZo1Zsk/Nx1Nc1mdKRBGq5yRn19xx0ph+aItjBBxjpUsknllgOCO9Vppfl2k5BPQHipLFefHBwSTgYPSoHmBySWOB196guJRznueKrSXYUgNkfpQ0BK853dOlRNdBmOSR2GKpSXYO45OOuO1ZsmobpNvRhycjJpotaGpJfGMkHp71UmvR1z2796zpr71HPBNZ8t8QwUrjPQCqLuaUl6dpycdsVlz6jsdgoOSCF9/pVSfU1ZDjOBxjOOtYdzfhPNL8k8D0Jx0NUBp3WprEpYnZk8kj/PpWbd6siHc7kKvJBOAPl5PvjNN0nSdV8V3/ANi061e6mILKF4Axjqeg69DX0J8L/wBl37EYb/xTObiTh0slIK5xj5yCQeew4q4RcmclXEQprXc8w+F/wt1b4kagHVjY6fFIpkuJYyQ69wnQZwSAeg9+lfX/AIQ8F6X4L0xbPTbZYYwdzHHLH+8fXpWlYabbaVYxWtvBFDCnRY1AFSvL5YA+7zkZFd8KaieHVrub1FmZSw28eoHemsADux87LgsByQOg/wA+9RJO5dueCOuOKUv8oIPzGuhHI3ckdxnj7pHFVi/JzkDOM08yMAeAFHOTVUyYycZHpTEOEir8oBY5+96VXnnXdkZJzTS+08g7TUEsgUjBxkZzWbDoQSyu/cn1A7VWnJwDnn2p877TkkAj05zVbeQCNpHb1rBlJDgUCkYOSOtViAeO57gVMXY4Vvu54A+lRPICx7nq3JqWwaI+QmRy3pWbqeBGcnczDH0rSaQAYxgZwO1Z1/zkKd2T07kUkxnL3SnfkgkDisy7IiQ8jJzjPGfatm9iZSxKMQOnrWTKgWP7pIPUZrJoEYt8hVEUFm3njPv/AErwn4yRtDqkDliUDL8wPHIziveZxHI4JZjtAIBOMZIB/Wvn341K82rRSRoVDnH3j0BzkZrSLMK3wsxtPVp0XypAfqevPP4VNGhyrYyqZYAdSP8AOKhsZWWEBEOBgAc47DNXmiWbcSoAXqQRzn2zxXbHVHzU1qLHP5zNkNnHDY44P/16jZt1wcsR3ZSMD0/z+NSzSrB8sbAgkf73+earYG7cF3EsQEJOR0xjn6YpqN9yfaWGTQA8qm15DnPY+tR/Z/Nl3JnIONp49On61OJMTDO59hwvbIpqRpC4Zk3F1J+fop/Ptn9KvkTN4Vmin59wl6jmV0BYsWBJJJHX36/rUc6GVnT94xxySec4/WrrW/ylVzuHJb16VEYDDMYzII1xnbnA4HasJQSCVWT6mRPplusHl4MjLjG/ndx0P50VozHZtYxDHAYYwT/nAorWKVjRYutFWjJ2P0IE7SykuCXPzEtySe/41MG+UktnnkDqKztA1BdV0+O8iZWWZA6kNncpGR/Oru4BD1IPUAEk+vArzT629yQykn5eMn8qk8zcV6kfqKrgtE6huh5Gak3bZcoPrnnNNDuPVjh2ZuS3CmgEbR1B7j2quxJB5D4JJVetTBwvXkgdBzmr2ESo4EnJGCBnvQ4w3O1v0qIShlJB4I49qUA4Ynr6nipE2O2lZB0AxTWOCM++KcoPXOWz2FN3EoMKCCetQIkOFZdp5HOQOBTVcHfuJcg8H1pW4IP3s+o/z7UxXxnPTPy+tAEjN3HHoM0xmAY56d/amfeDMMnnr3pzvuBAI54PHAoQtxDIMADr1Apvm5Tnk+/ehTt4J+mO9Mzwxwc1t0HsPOSDjBPWmNMsQJZwgyACeO+B+poYkKOw70ySJJQCcMQQ2GHcHP8APmsSGxxk7cj1LUzoSoywxnrSZ3DLHPGODTeDnGMntVloUFMdSe3B4qPzRjbjIHf3qV1UZxjPoaikReoBHGCCcUrksrmTywR09D3xUEswzhstjvUxPTIA7cjmqUo2jG87QORT3NBkr++4jkcVUkJJOCM/WppgC2VUhegJ7VTfO5c5LHJz2oaArT7S54yAcjNZtywZtnGM9Bmr0uGYgHI5PGeKozqHHIxtPX1qNmaIzpMg/f8AlGTgj8qhlkXAbq3OCR0pbh2BOATz17/T3qq0jMxyueeT6DtTepoMbG35z26VSmfap+bI9D1qa4k3DJ+6O1VZWzuCDOfbpTSAilxnO7B69etVriVkI+n9adJJtUHBIGep61RvLzcrqwwU4x3H40tbk3I55xkuR0BIxVaWf3AAz8w9aguLgqCMg4bA5+nWqjXqh8MDg98/ritFEnm1L3mER7iOM4znkc9qilcKjkrkDjbxk1VkulaMSKVAU4Axz9apXV7sALljzyGPOatRY3KyJriQ8u2cckKT6/T61hugUsTyAcHHesnxP460/QYFkuLlEGdm7PP0+tW0c+YcsV+XB7nP+e9ZVU0jWlK7LYmLYYDdjoasoVAzgjjrjH1qhEqqQT91TnPIq3CxBxjJJPWuI9BGnZyDZtUknvk5q/CRs37gDjoec81l24Cn1zwcjirqht5+6FI7dqg00L9uu19/AJB7cfT/AD7VoROAFOcFexrLTaQADkDHI7VbgdtuCAe2aVho2ICGQknjk8c1oWzeWBkDk9qybeQqMA8NyfSr1ruUsCxGOmKk0NuNiY+Dg05ZjtfnDdBVZHbaD19qlY7sjODjGT0p7gcv43ufs/h/UpAd3l28jnDcYClj/Kvz6A8lwoIY9MnnNfcnxqultfh/r4Zipa0dN4wMbsKR/wCPHHvivh1tzBSemep7817+Aj7tzppotQkphjhsjoM9avI4VBk8fyqpboeM9Tn7wzVhjtXA69sCvYietS0Ret5Btbcu5QBxnmrCyYUBe/cHrWfHIyjnIxyavQNHKCpBBPQn1rax6EWPDo2U3jAb0PNLJF5o4/DPardtpyFDtcMxPLEZqQ2jI4XaWJ646CqcTthDmM1rUMcODgVCHdZSc4A7mtopgHYBtAxjvUDWJlhK7QGJ9KizNHTa1RLp+rOOHYD69K2beeG4y+QfYVyU1lMoG07T6D+VJHfyWRwcqBwVx1FUpdGXCq4aSO0Wzjk+5gvjNNe3aJwCMDGGz1rI0/xAh5OQAMcE4P1HrWtDqCXMSyNjg85/wrRM7oVE9UMV13AZAGcEelBLbcBs4PY1YeBGUFSrEde1QNAUI55zkCqu2acwHJ4HAI5PSkWQD5cgDr6U3fhSOo9McVDLOxkGPlbrjHFWQ5BcQhQGyQT+Oaq3Db/LJbOMcGrEkhKg5/LtVC4Zfug8d896DmqMzdUkjkgcligA/hHIrxu7AS4kXnr36165fMPJlXOCeQwPFeX6lb5Jlz82fmrnmz804jXNODINLVZdQtkkG6NpFBHqM173b/Dnw/f2SStZqjvwF35I9K8o+GfhoeI/EADyiGO2AmJPcg5A/HFe92xjaZY+fkIJCnGRnPXn8655PQ+Uoq5678GIPA1isdnc+G7C3vY0QNOYEbz0GQCxI6j+p9sepeI9P8GavYTpa6Zbm5dcIfsyADkd+2O2PT8/mS0uJra7WWKQxSqQyuemPQ/Wt2w+LkkF0bWVWlKEZdEJDc8YPQ15FSTi9T3KcE1c9oi8OW3lKUjSMqAu0LgcVdsNMgedzMoOGxj2A7VwOjfFKFsmV0RMk4c46HBNdDD4xsWIleWIBzkAMOc//rrgk7u50KKO5ZIVIGAu8nA7Ln+lQ3nlQiNVVQQDwB/I1zE/je3jjGWUKecsT07Vn3Xja38oF5kIPLZOCvtnFTuDgjqoLzy5TswFz2HT2rfsNTWOHYMdc/8A168sPjOK5VjARwODnjpyRx9a1dM1lwI2EgzyST0zSsQ0emreI3GBjOTge1SKV3nu2OmeK5LT9W+2SCNBnnpXT2vCKTyy4H6dqZDLGASvzZxyPeobmYqPkdQSelSuoZcAknJ4A4FUJhuDKRjB78VEmNFC9f7UxZugPXtXlHxZ0J5tNZolxhW5YZ4/+vXrawMG2BtpIwG67c96yfGujDUdJl3KoIBGR34rmk2d2GfLNM8S/Z/uFt/FE1tN8kc6nCDpkZx/OvqO2t8YdCOOOeor5c8I32k+FtU1EXiXJ1aKeJbEwkCP737zf7bM4A7g+lfTej3wuUjY/dZcg9uRwaaV1qd2Mir3RrRRIoZnGWz2HHNXo3SRR/Cc8c96oKS6hiQR6e9I9wIwAOBnjHekjyrFyaU7WJPGf8mqU04GQDnPoKa1wT0A+tVnfAPfJ5HpTuUkLLPlju5BGOKqu6glsZz05pk0wzheg447VUlnO3nPPJBwarmRqkSz3I3scE9sGqU8y7ewPTrVa5vMHrnHPTvWdPqAUMSR2yCOv0rNsdi3JdfMQSSPaqNzckAA4I7g4z/9as671D5ZMMeeuT2/xrGvNaVAWLKS3BGece1UlcVjXmvQDjjGenTFZ17ekuAzgZ9OT1rBuvEKwODvAAHI5PtWRc6z5quxclkHysH+U89vyq1EdjpZb8RlV3EJnnHPU8f5+tZlzrIR2dQWGTnBrFGqT3JQJGzAkYGDlv8APSu28DfA/wAX/EGeKeOybTtMcHNzcEAdu2ckn0wOh5HfVwfQynUjBanHS3s10weNC0hIURDnPQAYHOT/AJzXsvw2/Zf1jxLJBdeJLltNtCqyCCPa0jZ52nP3QR+PPava/AHwA8OeBIUma2GoXoADXE53ZI6YXoOp6Dv7CvS1/c42hQcdAM1tCh/MeTVxbekTK8KeCNI8FWEdlpdqkKqOXYfM3fk962mm4IJxmmrucE8fTrmojiQnIORkAV2wgkjgk3LVjmcscNwewFQltwH8Xqacx2gjp7gZqIjC8E9c4rRmSAlQp3Dp0xxQAFUKvTk5qINIc4Hy/SlLOuOeB+VILDjNkbiOOnFUyx6DBHvUsjZXA6jtVZvUcHqQKlskinfkKDzjPNQSbyMkcr1pZW3vuI4x2qCSbYD8wwB1FZvXQOoyZgpOckn9PpUMkiqCpJPGaxr3xJG139niwADkuc0+01g3dy8Y+6uMYPJqXTdrjuaTP5fyswGeeuagDk5wTgnGf8KUqx2kDLDkDFRrM5DY5UdDWFguNkZyAEIwDnHqKr3KKx4wOecZwc56VZlO7B+6e3v7VWuSRjbtzgY3DGPSqJZk3seWPJz1wRnH/wCqsa9jVHOw/L6HvWzcSuHZTuJIySRwM+/+FZ00QlcLtyVOcntUWuNM5nULKWeVpI+p4Kk8HNfPnxptZLLW1DKyEgcjoOB6+ua+pUsgZm7oe44r5q/aJaMaqHjUAhsbjnIPTj3xj0FaJJGVTVM5bT5DLZhmXCkdNo5/H8KtGSNDsYDbxuTPzAZP48nNRae7Jp0O4KXIAJC5DcdefzpA+A+9G+bjDD2rrifL1pWdkSyOFDsoGG4Vgo5Unv8ATNRpHIUUNIAo6g+nf+lOBETLEilnK5PuM/Wp4o2WNs9AckHOT+P5VsZxVyGaETKuR8h4O0dxTVKO2zaMBfm6HPHHvirEpLICUUJnO0nIPr/WqyRtNtIUopO4levXPf8ArSsaJWZIxBkBAzn34Hv/ACqsIGlLFiRIuFZsDt0/SpJYX81+UVwBtLfdU9ycUMhKhizlx1C5GePc/Wk0VYqTxFs7QpXePmbgqMdR6nPrj69iVLJFE/yKFRQBwfWis7GEm7kPwY/bS1P4ceHLbRdR0qPVrKABIJPNMUqqM5BbDbuo5IJ9Sa9Z0/8A4KD+GZpEW78N6hHG2VU29xHIVbbkFgwXjPy/r0r4NkjLxxksq4APAwM9KZbqCF35POF3V0/VkfQxxMtmfpn4X/bF+H3iJI/Nv30yVmVSl+uNufUrnvXp+kfETwx4iX/iXa3Y3YySDFcKSRz2BzX5DTO4kZVk3xqRyo61c03U5NHv47i3mNvcxfdliO1lycnn3J5+tZywyWxssXbRn7FpLFJGCHBJzjnOeKSORmOcEADn3r83fhb+1j4n8CTJa6m8msWO/aPPlfKA9CXZmJxzyfWvtv4cfFjSviHo5u9MmMip8kiFGUxuf4Wz0Oeh6HgjgiuOpTaOyFZT2PS85XOMtnkDtT9gbHIBx0zVa3udy84O5ASAefxqTLArz1/vVyM6dyRXIYDjpRxuKDOKZk7iSCDjOCelJIqhCSfrzWiGOGBuY7jk8+go3AKdpLAdz3qKPc2BkhfXNO3FGwOTj8/pQ0idWSqxCBc4zjj3pRxnB+bOSRUIkBXk5YdR7U4S4yNoGelZjQkiMXJJBU8+lNfcq5Ug8cbuMn0ofh8YB4/KkyHXlSM9Kq4m7jiMdefakJG/K/KceuaC5Kk9/Y1Eq5BbBGex71IWDaJFP90jp0zSu3TIG7PbpS8YLbdo9AelRBv3nzDPagFoLJIQuSu4dvXFQyS7F55PcVJI+WOOvf1qtcyYyMDrzVgyNnOTt+YnrjtVd5SmTwQeST2qSbCgEEDvnHeqsw8wHGQo796VyokEjNk87h/eFVZgUyUOV6HNSvIACQMr0weetVWIBYq2QP0ouUVnZUB6lc8H1FZ1weSyEZHYk1dusZXC7fbNZ8sgQsG5xwdwpNdTVFOUs68naMDmqc5/dk9s8/WrNwoVsj51GQW6df8A9VZ5kO5lOMZ7ipuMY83ysnQN94dM96qufLcZcH3zT5XXfx1/2qhbaxYHJJ7L0rQCvct5kTKzFW6Bu4rA1nUrSxiYSSImwEyHdj/IrZ1CcW1nJMwwqLuODya+Q/i74/vdf1qVrK4ng05D5aRliA2DjJHvk8e/bmuqjS5xNM9d1H4qaCiGU3kcsasVbadxXBwR14qrbfFbRryaSKOcsyrv2+x6E/571836b4T13V7Ge5toGMZiLhQPv92IHfAyTWebW70Yh5XCY2glT2IyOnqMV6CoRORysz6pn8e6Tp2nz3VxcxRxZztZhn2GOP8AJrybxR8btS1dng0y3EMJOI7h8buM5+Xn+fr7VwOl6kniDUN9wzSrEuzAbqBn1FaT2BSVPKT5lcuQB0Bz27datUlEbn0KEdxdm/E2pXLS4c7i53Ec9RjrX0lavutoRuJLIGwBmvmK9vJZbtoE2ysWO3kjJ/CvpjSY0NlYv5jFjAhbcQOwzxXnYyySsddE0oJA8TbieQcNV5G27SCTkcmssSADbx6Eg81fh4xk8Mcj24ryLHpJmhbhgQVOMZOf/r1ZjlO3C4P1HSqMTDAH3gc8Zq1CyxxZJ5BxurGxZo2koRsDoRnn1rThl+YBQMZ9Ov4VjW7/AD7sgDHQ1qWjFgoGG680ItGzEcEHBz/Kr0AIGAT069MfnWbCSDgkg1pQZbC7ST78fjTNEXYZRtCd+4NTFdzMDgA9T1qpEhVjknjAz+tWixSHc3UjihbjZ4x+0teLF8Pb0ZZt7xRg543eYDz+CH8h618gLKBtypb8P5V9MftT6lt8NWlorLG8t0WYEkblTrjjk5K9T0z6ivmJSSoIIY+pr6LBpqBvTlZGgkpZlKkj61bimRFGc7lrIjbJYhiCDwexrQBGF3NhunXv/kV6iVj0acy3kMuc8nnHrUe1kYMpbHXjp9aWH76rkbOAfzqaIALgYB5GMcVqjvjImt9Ykt3AdQ49TwDW1p+txSuUZsOeMjpXOvCHwjjGO/pULW0kMpMbN8vOatyOunWcTvhHA4EkeS23BB7U5dOidY3DHOOfSuHt725tJNxZj1znntW1pniRAu2QhcE8k4BqotHpQxMXvoadxbFUkDrtVz1PT86z5tLjfgglj1rds9WhuIyCoKkc554+tFzFFcL+7zu4Oc9+n9abibSjGaucvLo5VsqeR19qBJLZEIMPj7uPpWpc2csQkXJXHfFVtyIELLz3JH60ctjncHHYItalj++CeME561ei1kMqkcg8Y7VmXCEhSy7SOcg1VWByvopGd1XdIj2zjobpvVIHAyOv61C8hlyyHbj0rGZpA3zfOGI+pqSWdvL2AZPXJpXE65qNckIo6tjqfSqZfCMQ3OD24qKNv3Idjx3/AMKhmlWMbskofQ9OOtNvQxnVuipqD7LeUZ3HHauGktzdRyDax35wPXnj8OK628nBjlxhcnGR36VzELq7jaxBUYA68VxTaTPhM4ftJI6f4ORfZbq/kdeVBXHboTXZat4st9GjVpHEk7KNkaHk5Pb1NcL4PtL2Ya1aWcEsly8JdET7xOOn617B8FPgjfWeqQ6vrQaS6TLpAwzsPYk1y1a0Yo+epUmmdP4M8JXPiDT4Zb6NoS4DMgPI4zz+dewaN4AszFEDbRjHcrWxoHh5omUCFVOQNu0A/Wu2t9JK4X7+z+Lp1PNeDVqubPUjojhbz4YaNfxMJLVSZBtJHGKwLn4K6VNykciYxjYx4Ptk17FJYhYVGCemSTzn1qFrRD0ZuOcj8axWouZnjV58Ibd0eKGa4HcfN/OvOPFfwc1FdwtdSfzFBwrN3/rX0zdWy7tqgbSudwrIvbZRE25Rs7qwyMDv7072ZDnI+WPD+narYayNJuZJEdSTGzjasij+ID8/XvXrGhXDsqWTF5Z1PzE8Af55qLxhYmXW9OubeJfMickYGCqkYP04rq9B0dLfEzKNz/NuC5wK0crm0ZaXZ1vhq3WOH5l+YnriutjTy4xt5Hp+HvWHpTAIoCFic/MPatuI+WoO3Ixyp/nSMtxzkrnJAz6VSf7+T1rRk2uM7hjrwOtZl3cLESACAOhzWEnY1RDcXKRL8wwRySePpUF0VubKVHLbSOMc81VvZN75JA5HOOagjk8zK7iDjHJJrK5009HoeBeNY3sdZmeOPezOBwOcg9vrmvd/COsGbTrKQYAkt1baecHv+v8ASvK/iLYzRagJYmCGMh1Y/nwf89q2fh54xl13RoYbmVWubdvLUqMFo8DGRgHOcjv2qo6Ht1V7SipLoezwXwZlw3twasm4EhDE8jjGe9cpb6lsA4Yn07f561N/bJMn3iAR93dwaSPGasdEZyCdmMHHeq9xNjGSPoe1UrfUlUEllJ7ep/Gq13qaEHbj5RQyVuWricmJjjIBzWVdah5SjLH5u3c1Be6rEYRtfv2PA4rk9Q11dzAkYAxkdP8AOai19joRrX2sRQySDdvGSBjJHesC+8RqJD8xHAB5/L+dZq/b9Wuo4raOS6lfjbGCST6Cuz0b9nfxhrzxb7GDTbdj+8e6l2MqjuFAOTnjBxWsacrbGcqkYbs4O51pm3bUB+UMWP4VkXGoKmNu6TJ5JXHzHGcdeP8A9dfTugfskWXlK+ratI7AkeXbKAuO3LA5P4f4V6f4a+DHhPwxaiKDR7WTYAA0kQZgB0we34f0FaxpSZwzxcVsfD+jeCPEfjFA+i6He6qjnAktVGzIJBy7FUGCDklv1xXrng/9j/XtXRT4hvotORo8/uD5ro3HGSB79vSvruzs7TT41WCCONeoCIAP0qdmUDgfKetdUKSWrOSeLlLY818Efs6eDfBU8V3HYfbr+I7kuruQu6HGMgDAHfnGeT616SI1tt21VHH9aSQoQMMcnqexNQM5CHceD+ldMUcMpuW4szs3B6HPGMU0lSHx1PehlD9cjn160jlFC8gYHNW0ZseMKu1aYxBJOScH8qap5OaacFyMnHf3qrCbHsPl3E7s9+maiY84xlunWhtpVjuAA65NRvlBy2AKliQhk2sMghsUwuxxtHbtTHwzE/3c81E27ZkjrxgUWDYWRsp/dHc1XnlDEgc5Hc08udwUnA/nVdnCsRjJ9qhhcY2VBGcn69aw/EErW9jKwJDDoe2fwrWlmYZGAT0PtVW5CyKUcCRM8gipi7Mhs80KNJfSSl84B4wQCevBp+krfXOoqoV4l3bht6V297okF2q7hhQRhR6d81IIIoGjRUGQPx/Ot51Fy2ISdwknK44wAPmPvT0lUx5zuyOcjqKR0G485B4wDxTWZthPTHO01wrc0GStgYY5GMg9agnYNjLfNnH1p8u4lTghcc4PFV7tjGQByP8AZ4FUSyjcqRKQWyRxgfyrPlj2lumDzz61dkHyF2BC+7VWlBUdsnKkEdakoZG43jqdw5Ir5c/aG3zeIXVj+7yCpbjp1Ax3zX1IxVCDkhehGOlfLf7QxiGuShFJCHjnAHOen4VSZlU2Of0kJ/Z8JnTDBD8o7gjHrjt+tTNGfIWMghFG7YvBA4/l6VHpF2g0+Niu4FcH5Qce1WJXEy7yMbWMY24zjuK3iz5qtFXuOgdWdvn2EDbsHWkdSZFQcoGJYMfvAEd+eaZYx7GmWMptYnblsgD3PryamWHMZZlCy7vm3cfr/ntXQmYRu1YinmfOFJG8YI7CoBIDL8zhY+CWxyelS3RJUyK2yNieByBng/zNLuRFGcO4VgGAwMc9snpV3LUWNaOIK5j4QjOMZ61Gu5DtJGcghen0FWJ90UfzjkH7qd/XH5VW+4xYhkZV3DHUcdR+VQ2NuyKsNxH++CBt6uA58sg9OvTngjkemKKfsaFzhDIAAW4IAHPP/wBb3orOzOc+ZZV2RD5QSOeCSO3SoUUL1I6YweamSRdmMkcdDyKauHYjavX+ma9Rs9h7kgP71+W8s8DFKltG0i/KMZ5PrUKgK3DZIPG3gZqaGYLIzHGG69sY96a2IJEtHku8p065HOPavS/gh8Q73wF8QdOGJmsrm4jhu4w3BQnbu24PzDII6ZKgZGcjzb7e9vNIo4UED0/Cuq+GumSeJ/iToFns80TXiEMwGDj5ycnuNpP4fjXNVjodVC6kfqHoVyZLeNtxOBneSfmB6Gty2cBSuc85579657w+q2tlgqzFugPOBW5GVddoUA45I4rxJLU+gjsWiV2g5OCOD2pQ24Y61EjAMo4K9uOKc5wVZfvA4x3osVYmc5B3AAmmlwRwxNRSytkbh8x4yKXALdeOoHXBqEibjtmASVP19aaxKxnbyOM01J1J55ZeuKU5+YLnjjg/jVXsDQ454bbntkmm7svjOfY0iAkkNk7sDHWg872IBwPw/wA/4UrisJvbeDvyCMcCl3A4HTdjio1foBuJyevpQWZRnggdSakEJI2xmBJOMjBpjFvLXB6Dp3FKrHocbevHWm718vIJBIIrRF9BFbaWy/bpUMjjzDg5A7nilOzdhuw+lROY1IORnue1DRHUbMjMGKsCD1INVJJNrKoPbtzUjAKuGXaeuVBqpLlnDEbepBI7Vmaohdsthj04wTVOWQr8obBb86sSkFmJUkDngVSuJMpgnaT0ApMorTgs45PAAJJqjfE7ugUkdc1Ylbdzll4yOf8APpVCebfu5U5GAR9aLlXsQTOMjIAB6Hrj1rOdt2/jnODVq8k4CYyQMEY6VUIGwruGcYznp6UIG7lSQlNuTn+nXioJF/e784QcA9u2Kkkj2ucHkdRTZ0Ct85AGQMev+ea0ixIyvEtrNJo80UDnzHQjIBOM9D7/AP1q+MvF2gX+lQy211GrTNIGVlyR07H0r7VmkJOwqGI6f57+tc1rnhDTtZJ8+2DSOvLMBwe5HHX3rtpT5BOWh4j8NZ7VfCccV3cK88bNhGb5uSeP5/rXjXxYa2TxOosGPzwZmGejhmH8gtfSHiTwj4e0C2AurmK2bPPmAA/gB7enpXzd8TLXTLLxDMdNlNxCSTucdee3tiu+E22cc1c5XTr+40WSSRBgkc11Vr4hu7hkaIb7iTqw64PGK5mF1uAqH5SRgcdMV6Z4S0K12p0UEfKc4Jreo7K46cLmx4N8GQi7Rjse4YqXZwcKcZxXrwP2eNAvzFVA49PX+VZPh3SFt/mYISg2rGo/hwMVs3cQZg/KggDArwa0uZ6npU1bQTLKmMDAUHk9Cc9a0FDG2jfZgHuT71mpkhVc7Vz3qzEOAm792B26964WdS3NaBc/KOeoFXl2BRk4CnpjqayYnHmLktt960C6Oydlzzg9qyZuX4APMyOMjoBxV+1KswZjnnHy9veqNsrMwCnGD0PcVetZcN1249O1S0CZsQorEDIB/OtG0OYwQDkHqayrIE8MSBnv/jWpZlTwC2B0AFSkaJmhDGCCDyQPTFNvbsR2z5AzsGBVaa8KD5mAHbGa5DxZ4m+wRShWEszDaiIclmx0/wA+taxQ3I+d/wBpKa98ReMYLWBXmS0h4CjoW5J+nArzSLwhq80a7bCfjqNhJr6h0fwnJdzNdXqiWaRtzAgYHp+VdVZ+G4Y4srD86g5AA/SvRp4p01ZIcZ2PjGfwnrEUBY6fcYHpExOM46Y9ahOm6hF9+2mXncQ0ZB+pHWvtuHwxH1aJUXGB/wDX/Spp/CdubZbfyl2nI249R/hWscwlfY2Va3Q+IEmdQIW/1n90jH0q8kx4Y7TgYI6Cvrub4X6RdZWTTYHDg7gUGCMd+KwZfgf4enZmGnLCDj5UJAH4dq6Fj47NHZDFW3PmtZB5al85PYDOasRKDIdpXI5/Gverj4GaXJgQRSKjYIIPrz3/AArNu/gPbMztE84bJO/cP5EfTnNaRx1PqdkcZDqePx28c0O+bBGMe3Ss+TR1lOIzjjnjOfevZx8CymVN1KOM7WH9cVU/4UpfRwlo5xuzt4X34H8q3+u0u5v9bpPqeMRPc6eVwxA9B3rR0/xQ0L7W3Beu09a9LufgnrBjZHKEbcqVOP6VkyfAnUbiUK0kcWeC3OB9cCrWNh3GsZyfCzNt9ft70ZYgEDqaiuLeO7UvHt471qp8CddtCGinix0xg5z7cfzrV0v4P6r5iG5mQOCRkA4P6DnitFjqfVnTHMoPSRweoxmInbhdvXNZ5m8pA2VJPyn0xXtEfwbllm2S3GR6KvPtV2D4DWTqqyyTSZPbAx7dKwnj6a6nLUxtO+jPDjKZCSRtxxye1RZkZZNmW5wPpX0ja/AnSLRyfsrTDIwHckDGf5/0FbVj8KdN0yRWislAHBOxWwPSuZ5lDojjnj0tkfLVnpuozqgjtpZFb7oCEk+wrdg+GfiHVHCrZPAuV++efY4/GvrKx8FRxxqwiiVgwxgce9blj4XjRQsaAY9QSR+P51z1Mxm17qscsse2rJHyfYfs563qEhFxPBCC2VAJJb2/z6V3fhT9lrSdNaKe93X0wILZJVWIPt26fl3zivpGz0KK3O3keo7jJq/9nWNxhgPYj+tcMsTUnuzyqknVep53oHw0sdMj8qGwt7VSOCkYDEehbGT+Nej6P4btbBV/drk4x7j2GeKngUQqQQuTyueg4qf7SdudwYY5AHFZuT6mFrEslvFA6MFQjA44zT3REAYHg+lZ804Ljndgc0jXg2d8cAEcc1Kdx2LUrKJMF+nXNZ19MB91jg9iaZcXqAuwIGTjPtWJd3/l9WyT7+9Vexmyzcah5ZIOSWHGT92ua1q/jtLch5DsA2jcSx/Go7vU2izjCg8561yraiNbvng+Z0HUjgGpuZ8t2P0mD+0bu4u5huTIEZ7gf5FdppVi0jAKhwccVj6daxxylFj2quCRXZ6LCmzJwAOgzTOjlsi7ZweQUzuDDt0NXHuQWVegz/8Ar/rVcsQR/fHQVUmlJmGWwqj0xQSkaLTggknAJ4rMuJGd2XGc8Djp70y4uijFdwwDjBqFrwHOOxI57VnM1WpTuYmDcnjP4YqKJxbDdvABzweahvNR2YAIOCecZrnL66nkIMbsnPzAYz06c1hexvFWKvjPMgLx7ZAw2gdce5ryazvJ/DOumbY5jDkELwSpP+FeqTurKS3zlskZPXvXA+MLRPNVudmevp7UpTPfwkly8kup67YarBPZQzB94lUMPbircUuZHCnce+O1eWeBtS8yzlgkYkRncndiOMj+fFdlF4i0/TN7T3UdtHgnMpwABnjP4e/WtYNy2PJxEfZza6HXRK0cBdj846Gsm71Q3DmCBTK/91RnH5V4P8YP2nrO20ttP8M3K3N8+Fe5ZdyRpnkA5HzdOxHPr09L/ZX8Ca5PoT+KNcmme/1bbPEZmZswFQVJzxznPHbrzzXpRwkmrs8qpiYR0id/onw113xGqs3l2cbHhpWPPTBAH9eay/id+zl41XRYrvwxfWt/exKPPsZmMSyqASQj7TyTjrgY9D19n064lsbuMMWZIyRluwrttO1yCR13EDccdOld9LCwjqzz6uInPRMzvgbeaLrPg60urCyj02+SNYr+zKBJoJ9oDJIOueMj1BBFekyR/NkAKqnpXD6/4UfUkk1PQ7pdL1xUGy42cSKpzsfg5Xk9iRk45rjvBv7WPgvUtal8MeIr/wD4RrxZb3a2EmnXyFBNMxIBiIyHBIPuMruAzXe6MWtDg53fU9pLl+TxnoT2phOVCkYB9O9ZPhvxTZeKtOe9sZDNFHPJblihHzoxVuDg4yK1DJlucE9+a86SUTS90WI3XHOCCMCpBkR7uORgn04qqPmXqDg8inmRY0wcNnjiosA9WO3aQO9M2+nOPWnoAQoHGOpNMcBVLFgcHHFUgDkqcZzjtUWwlxnjIpTIN5ww6dKRpNxUjHXoae5I7hVU4GMcg1HuIIJOFzgcc0krBRhT0HUjvXP6Lqmo3V7qCXkQS3SQrC2MbhjqK15HYLo3ZT8obAye9Q5MmAB260/d8i5PB9O1NfAUgdcZIrJ6CsiPBRuSNvt2rO1LVIrFkViQWOAMdP8AOK0HXMfIC+n1rzXxH9q1HXQquwUNs69M47VcbdTOV0d5HJ50RZWBBPUmo55ACNq5H0ptsiWlqkfsBnFJJjjGRnHFZStcaI3A+jHnBquzkpuOBG3NTjJJbBzjGKhkOcEZP8qwZIyVi64Bxgdvaqp+YZ2jIHfNWJQfT3x0qrISp2IBs/rUXbLBmIOcgZ7VEDvLBuM459Kcx24UZBGAOKZLFuClSCccg+nOKNh2ZGrF4zuHueajeRQDlzz0BH61IU2qQOrdO9V5xtiG5d35Db71KZLRQncu20MTyT0+tVZWOVxkE+1WiQuCpOScdKiZypUEZJ4yKpEkCzBUYOmR0JJ5r5a/aFxLrMkkaDDZcAgKccAZ/I19SXCr5LNg4IyMjrXyt8fZduqzJu8sbflJXKqM9v8APamjKp8Jz2hyCaxQKSwRAp25PHH5CtedFbdLGMuSCRg88GsTw1Ju0u1CAbio3Zx6fzrWDEN98dMYPTPv/nvXRFHzs97MSGLy0ZpmON+VccZ5qxFKgBHmZ3Do38j79KghkMDgA8kYyM5x0I47U24mVUA2bTFtJYdOvX9K0ehn8JYVQkqpv+ZTu+cbfeon2SSu3mANgkEk4x2/Ol8+F5Cu0kcKHxyf1/rTfNjjjfOSSMYVh7/4fpTTKUkyBnxOqq444O7kk4yf6U1XdmYSAsjbdqv2PcVLGNx3AkjOM7sgY/r+tKYo1JCuTubO/kAGhq5MtSLasy43fe+Ug8YHt/8AWoqSS2imKcMCByTwG989hiilczsfLSEyAliCcnpzRcSqxyB5YHfpzTYpRDI7Egt2A4pIo/ORSRwzY4I4rvPU2HeaEGwgEk8HBpWkMcWCgDMcbup/Kh4hlfLBB3HlqgnuwpIJJI4IP/6qpStuS3rYmiLiOSJkVufkJ79K+yP2O/hO2l2U/iW9hc3V8TFbbgP3canG4dclufTjHPUV4V8Dvg7P8RdctJpvMj0y3mTzQF4lx/CDjgkd6/RbwpokHh/TLWCGBbeKIBURc4A6DGcn8a4MRV6I9bC0vtM2bSMW8UabSTnOPT8qttyVPPTPP61ACDOZhuHOMDnHGBUspdosb9rD05/z6/hXmXuetFFpOnb3yOtGcZx2FRhcLhiCDg8n2p+ApwcnJ6UDY9ycAZ57UMjOhAYofulh2/CmbNpUMW/D3qMMCp25wegagmxIMDIGeeSQOvtSsckjjBz+VMG4K3Q9j2pzfOQRwMZz2oBAsjKAAcntignfIFC9OvFMZsHaeg65z60sknIPf2qWihJMlkIOc9h2phO1+vBHOfX60HAVQBgf3s9aa0uE44wSBnrmmjNjXZgwIPHtiiQjIAHbOMUnmBVAP1AIprsDukzz2HrxTK3Qx35ZQwG0ZxUbZDZGcjp6/XNQPbB7pZipEmCCQSOD296lMgKk4PpjPWk2CRBMS5Yhg3OcGqsz/Ko5FSS4DEHIBNVZnwCN3TpUXK3K0s+SSoOfTH61SuH3IcDA/h9etWGwXcBMY5HvVOWXLcjkH17Uyl5leUybQS6+31rNuQSzL0x1K1ekkUMwOSMnOep61nyyYDYPGemM8Uki7FSQsWwVzmq0hKqxBGM8d6nlfGTxuYcbT0FVGuFihwysM4HyoSTyB0H1/DrxWg9iM/NGnr9OTTHk3/IoGP72c/pSeaNmGGRnJJ9aTaIxvyA3YelVCOpLkUrhuZCy5QdR6e9Z1zf2trbxJNMYCgxy3tjqf515j8UfjaPDd9PpdnbbpuV80nG1v93v25ryHSvF2s+K/FEVjdXlxLEWAKKxwAcZ6V6EKWlyeRs9I8favo63k91NBHexQgHhdx59+3X+dfMHijWotd1ae5SKOBd2ESNNoxz/AEr6D+Ieo2XhjSpLE2m19jJ5bjIDA4Oeeo5+hHtXzZAvnXRQAESkfgM120onPJWQ+ynMLLtX5wc+ucV6N4S1b7fIkQ2QTqRnc2M+5z0xWBL4fSxbzI2++FBUjjG3JP59KjcSWUsdxA437efpWs1dE052Z774V1Nnkf8AeZA4bHQV07MJHzj5GA5z0rxfwTrwYrPEQ0R4kDHnPFes2lx59ikikjkYI5OD6/T+prw68LHpwZbQFZCyEMMkDj61ajn5BJ2hRkd81nGTauQwDHPtmpYZSQAW+U84I6fnXntHUrGvDKpYZwUPIwKuxIHzztx0DfX/AOvWMJVQosh68DGMZ46frV6O48kAZzz1J6d6yehW5tpIVYABjj+LrV20lAbIxzyc54rIhuiztznIOeauwzDIfGB71Ny0jftJ90gAOGBxgjjHfFWRM6ucMQCPc1jW0piG1lII6+vNW4nMoIY8dlq0rmhH4m1n7JYMzcMAQO+T/nFchofhy5ubltRvyzPkhV6hVzxgflXWS6XHqF0iyAlQe3eujg0+OAhUXaCOAoH+cUS0Mm7lWw0tI4UByAQMMD61q29ocdM5GABwf89acItpjUkL7E1ftF4T+LI52noaybY4lVLAgjKEgZ69qkWzXcC6ghTk555rQIBH3j9elIY1KnBzjoak0M5IfNYjb3+U45xTJLVXbAHA7havtHucMMnHcHpUy20eCeQOuR/n/PFNIFIxXshIwHI7Y7EULZbtxdN3GBwPpzWwIFIY5AY9PpQ0aOyhRluxP1q7CbZkTaQkp3Hl+O/Ipx0lFUlVEjZGfy4xWtHaF3VtxZemw9Kk8pYWGQSM+nSqEpMwJdIEoJKljk57cY9aZNoMe0AoA57V0cg2yZUdDjrSvtmwfvAckds0tRubOcm8PIjLwB3yR93mmJoiyqwf59pJBx39a6VoVkwGxtI5IPNORUhOMY5GP8/hVInnOej0IADdjceBk5q5DYxRDayhgM8Y68dM1rOqqp6YHPpiqs5wGGMjPpTI5mQW9qgXdnrzg9qjVFjlYEhwSckj8alLggfMU4ycDNRSAHLA5HaloG5NBIqMy7Nq9Fx/SrtuzKA6lVUj6VkErlcnPofSle5CTDJB7BvTp/gKTYrG7HKsZJeTp3z+VI82ZFbPbg9e1Yn28IjZ9uT1FNe+JZTkBT3x+maE0ikjdlvD91nGD375FQC+3nuQeCev0rCm1HDAZ6g4Oc9qrNqTDkO0ZBDAqAehyRyD1HH0Pane4pHRy3ew8Ee+TVKW9JBJYYI4GehrFuNYSQKQ+cDu3XjismfXCDgFYz6E9aZFjbvNUCHGRu7jOM1z2o6v8xG8ZH8Q4PtWXq2qsGBDMxx261y9/rrAsuG3lC2COp6Y/nVkl3XtblnmNrDKWmc/wkk8966Dw/ZDTLOHIDSFfmJHOfr+JrJ8F+HmuGXULtCJpMMqsMbeM4xXaNYbpW24Gw7cj1/zmqtoVawBtkgbqwYAcdK3dOvPKVN3I757VztywtF3bs46+uaqDWD5o2ntjr1qb2NFsej3WoxpbKUwW9q5u61KeSZWVh64HFUY7yWaPLMR82Ccc1PDF8uCSxbnP/6qlyElcsbnmAJyrDkj0qOQ+UrOTgcnDGmNcrbwSE/eFYpvpJ8sAdp6hueuf/rVi3ctKw+/1BUjIG3cckZrIaR9rGU7OcjHNW5J4rUB5GVu/JGSawdV1Zp/lijKoT97HOP8Klo6Ikc16YwU35J9DzWNq4F1a+bIflVf4sAA/wCec1bjhJPmbHMuTnA5ryH45/E2HRbdtD02QTX0oHnzKw/cA/w4H8RH8/wralQdaVkEsUqHvHWtcC00q5uoJvs7APiRXyE68lh6f0r5f8ReL9b1+QrqOoTXJU564X8hgV3nwc+Eviv4tvcw6fdPaaRHgTzyB9nOR8gGA7DGduQcdxXp/wAYP2PE8GeAjqvhqe61O8spN14Ll0UyRENygwPmXjI6kBj2wfocNh40NHqeDjMXPEu60Pl+2he+uEiQ7ppXCruBIyTgZr9pPhn4PttB8D6JZQJIqwWcUQE3L4VABuPc8Dk1+LNkA1yinlmIA4Bxz78V+6HgbytR8HaRcRCPZcWcMy+XwAGQHAx9a9OUE0eQm0c540tp9L8M6lfWKRNd21vJIgkXKkqpIyMjP5iuA+CPxN0z4zeFrXWLGVLe5YAXenqf3lrKPvK2QCfY45zXvR0gXNjcrKAVmjZNrDIIII5x2r8Y/E2pav8ABz4qeI7TQNYutNuNOvp7dZbG4eM7Q7gISMEkKxBB6EnvzVwppovnaP1b8YfEfS/hroct/rOowWcMETyIssgDSlRnauccn/PFfn38DrC4/aJ/a3bXJLcC3S9OrysgLLGIz+5B6ZJYJnPOA3XFeHa7448U/EfUYTq+qXmtXTstvELicn/dRcnA5P6iv1Q/ZW+AWnfBDwDbDykn17UglxqF9gby204jU/3F3MAB6k8kk0qi5EJPmPXvDmkppBvjGoT7RO03l9ApJ5xWoqkjnr3psg/euyjGPlH0ojkAOR1HQGvDm7s3SLCZ5HQg809lHIGenc81W+6eGPXofrTt5x65PrSGTEiNMnoaZ5ofBGACcZpzvxtLZHrUBXepXFCZIrMSOcFT/EBTlfKjBG4c80xmwoz155NVNQvorCMPK4RCQvP1/wDr/pW8Fd2E2ZsmvTy6te2QgeOOGJZBcOh2MTngN0JG3kA8ZHqK5/4fJenUdXluNVXUYnnJREUAQjj5c5Oe/wCdcp4x16wTxDdWU+vSWzyxbljiUNtTA5A3DJyRyPWoPhRa6b4bsNT1bTL271CY4DWc2zlyeWwq5BJJ5YkYHsSfa9hancEtD2uRhEv93AzxVcMTubkDFRadqf8Aamlw3Ria3eRQTEx+ZT6H9al8wK5HAJHWvCloxWGHc3ysenqKqPaIku/blj3xzmrBdskA+1MeTcNnOT+tZXDcgmPzeoPAFNZRlSQTx0xSyNvY5PHTIqNycDqO2KhiQ1mAPKj047VFkBSB0znpSzD5gG6nk49qgaYc7QfU+1J6FjJ5yASDzzgH1qrJKWPIJb9B9KkJEhJIznjHrUbsCmMnBHGKzuShHTMm7BIx16YqE5T5kIIPTBpzfOG2Njthm5x3qMD5cFySOSTimF2KrbkLFfwqpMCJOQSUGS2eKmdwilwGznrjiozII8kZIIzyOo9KVjMpXbfMPmOSevHHvVZtwynQk9cjNWnxI29GwM9DxVYgjBA3NngUJgUpywRkC5Vh90k18r/HIl9autz528blOe3r619W3mPsrjHzE4PI6dK+T/jfGItaukVRJuJZsjB9sde2KrciS0MTwlAE0NWAO5ge+4HmtHcFdmADZbb6c9zWR4SlZ9H2kn5flBZgc+vH/wBatcxNDGdxYcZVMfn/AE/yK6YrQ+drr3tBySY5AIA7kZOPbmpF2lShcMD0PGOv/wCuq6XCiURSuscvzFYifnwpwx/Vc+mafbLHJOScFU7njkj2/wA8e9M5mwWIFVRWJG7jdg4/H86GUoHkGc7v0+n0qJwylnkUBVB3pkEnqOfcmltxuOWJzhsgkdR0q7XJ9CxCQ5z5ajgsVxww5xx9KSNd8p+UkA5Abg/5/wDr1HKzWHlMV8zIG49vr+YqeMAFMbUGCc45HtTsUhtzHLCDGNrnaQckNtyP8/TNFJcxKeXjCxt13fMDwM/1opiZ8osgZHGOMYGz8O9PLkJsAHHBJ61GjsoUqCp/hPTNKCrIzMDvHtjFdsVc9HmLMTeXhdzYIOSD0rY8KeE7jxp4gh0qxKGVnG5zwFTPzMPfHQcc9cdawGAihEgO5gM8dq+h/wBkHTLHUfEWsTyqWuY4Y+67VBJ6DHPRe/UVlXvBXRrStOaR9X/CnwBZeEfDlpbQQpGVGcqT8x9f8+1elq7RqQrYUHBYDv6Vj6SkcdoiplTGvXsOeK1Fk27cEbjyc/8A1vwryG3LU+khFJFxJABkLzweR+dSx/MuAev5/Sq8Dj0HPT2qxF0HzrkdfesmjZEq5MXByT1yc0LLggFdwHJ9qarAli5546dKTHlj5W6rypNIh3HbCSZAdzevtTCgSUOOD0OT161Jwy7ecjjio1IG7jhfmLZoGiXftXn060gYuvORhulNZwYxg9s1GSYYidx39hjrQMlRQwDAkDPJP1poYKzHOByCPSmlsRrhjhj90dvekQ43fNk980lcNxWGB698YqIyFwBt+mcc0su4kbX7dM01nyfm4yfvH1ouSxBlyxxyBjBpmdwySMc8eo/yaeWPUkMOc1HIg3glVDBSoIHTnP8Ah+VPcEiMNlQBg4Ocmmu4J3bsAdqa7A5wSSOgqOU4zhsk/hilYojkbccHBP61UkcMenAA5HUVNKxx8xA5zxVCebkKPlAOfSoYIimPJOeoHHr+FZxPMhUYc9z1/Cr0rtgDaPrWfKy4bjGeScf59qEWkVLqRSXAPGBgnrms+4dlzt5x1yat3ahwJOFHQ4645rPncrk8MT3A6jtVpWHqiFgCM/K7A5PaoZWHABy2eGHOadO2Wc535OBwQT+B96hlYRsARg+vXv1/z7VS1KGbCUGSMbshugPJxSSGRbJ9qITwBk9f89ajlb0wEwRkCmfM+5snAAA64+v860WjE7I+QvjXpdxYeK9QklQMkzl45B3yen4dK4Dwv44uPCGoySxwJceaoXZJ16jkH14P519b/ELwDD4viCugIJyQCQVPQc//AK680m/ZztbYs87vJK5GHc4VMkYH/wBevRhiIqNmEpXR4jq/irU/GF/EXUiHzGVEUf3gBg889P1qDUtLfSbu3neHbFtG846Gvpzw/wDBrSfDUkNzGhcrGQ0rsSRk5Pfgf/W9KXxH8L9O16HzYxscoSTsB35HVhxk1arxexzu7Pm9tctpdoBC4Khc8Yx6f/X9KbrMqXUkbwwpAAuG2tkE4PPWt3x58Jbvw2VnVPLEhOSjho8jPPPI6dPcfWuDc3FuCk6naxyMj/PFdXOpIwcbO5seFJpbDWRDI/yTZBUHjOe5Fe8+Gblp7OaMjCx7cDn0P4djXzp4dle/8RaZCoLN54UNnAIJx39vWvorQrL7KZcgkOuRz0NediLI9ClLQ1ZCw34PGc8HOfpU1qRIzIWYMDjBGBVWQug+c7e+08Zp8EiguCeDwSB2NePI64mhDJkBRnI6VPFM29SxDKT93NUI5BGcH7q/3TnIpWl3kkDbjjjjvWNjV6G5azIsq4znv9OnNadpIxZhu+U5wKwLC5CINx2uTznvWjb3SuflPsKiUbDTN/znChGG5sdz0rWsZUbZvKrjC5C4HA46d/f+tczBIkm3DAnuvoewrVt7oRrtGWXr1zTTKub1sQrtgA8/55rTgucuc/eYcDv/AJ6Vz0N0ERUZ8P2BOe1XFv2JHIxjH1qXqI3Ip2ZhyCueST3q9BN5eWVsHP41zsV0pfco59/8KurfGYnjDc8/j2oKvY3BcBmwSBk53GhZBkDH0rJhu9z5bAGfvZ7e9WBcIwyT8vHJ9aVwUjYzGUOSB6kc0zzNgba3B4FUI7wBiFJPX5TyDUqzeZEApxj17VSGXN6mPJ+UqOc9frUiwqj7gcAe3eqYuguAv04/Shbz5yC2McHNOwFr5V+U8nrkDrTXf5iAcdPlNUjqHBOcseDimNcDcckg46n+X0qRNl17gIdpxgHke2aTzyUOD0OMVmy3Ql+6fmxxUMuoiN9gI3dzTvYLG0LlAoQjt/D65qN7hG9NxOdw71zkmqFZFUNnjnbTH1IruHmBiMniq5iWjop79ihCHJI/KqM+pGTLHOf4snOSe9YjamcBsgA53A96qtqXXPPU0mykrm99tJXhhknoe1QS6iY1OOMkA1zz37Ekq578YNVJ9RbGS5A68mpbHym9Nqx2ElhgnAA5qtLqbP1xnPOc1gyakrffJDE5JAqidW3uRuVgDigEjp/7WI3EH5ux64po1YK4yeo79Otcy+rAqxOF244YcdcVVOs+XISzAZGSQM9aditjsTfCR1yceh9P881DPdkyuwOBj5a5c60kjIqlSQeQT1+tWR4hiWN1BZ3Iz/SrSIepcn1HyiMnAPAH51jXGqJv4faw6Z5PbtWXqWqPMpySqtkAHgEdQa5jWdV+z+YxBUL1BOef8irSJZt3niY2odnfcqnsDyPatfwzpLazOL26UrGeURuM+n9PzrzjRIZNdv4LqVmWGM/LEcYbByCa9r0poLXTIZC45IB9jn0/OqsZHRwzi3iVVUHGOFGMcccfhT/O3RfewxPPHWsOXWfMkwgBBGOev+FVNb8SQ6LZCe7kKZGR82Sen+P860SuUhfEGpeUqKW3Fjgeh47VR0m4ZgGYgkseSORmuNg1C68TasLhw624IMUa4G0Z6n3rrrVQgXccIOxFZyiaI7nRIWYeinHoeTW+tuLNC+QVVcgc81wFt4qjs0IDgN78YHvVybxmLi1MedzEYAz26cCs9jSKtuaGtTFi4YHf/c9Kwpp/s6lkXLAdM8Zp1tM10R5e5iTjBHNN1CD7NAVBG5snke3esXca3Me9aRXJkbcoPAz19KrW6lmAU8e/T/61SrDJqT4VC43YBUck16P4J+H/AJE8N1cIMNhhGecZ9eOta06TmyataNNFXwh8NpNX0yW/vmaOBlzEUYbjkH5s/Uj/ABr5T+GP7Pdz8TPi1r6ajIToem30iTsT+8lbORGMDGMEEn3GOpx+h05SKyMSxqiDOI16Yrivhd4ettC0vU4bSMxMb64nKoxIbe+7JyTz09uwAFe/RpqlHQ+frVJVXdljwt4Q0vwbpNvZ6baRWltABEqIu0nHHJ7/AI1fmshIJIyiOrpjB44PB9cVuCI/Ms3CNyQetMlsxJGSrEc4BWt02RFaHwD+1L+zl/whlzN4n8PWx/siaT/SrVNz+Q7FjuDEklT0x1GM8jJH3Z+zJ44i1n4R+Eprib7TcDToElfAA3iPBwMcAf5wOh4k8Lw+ItKuLC8hS6t7mNonjZMo6sMFSD25715BoGjN+zTPfws058GXdzvWTeZVsWbamHB+YIcL90EDIyAASN41HsZyjdn2/p99HIqAFfYetfnH+2X8A5te/aj0LT9PkjtW8XBJUlmyVVldUkYnJ55Bxxzz3r6a0n9ozwdpTx3N74n0lbZhjzjdptGSRnr0756fnXyD+1t+1jpvxG+Ifg7UPCssrWvhmYXi3XK+bL5iOwAB5H7tcHg9fXjspSZlNWPQPid/wT5/4V14bs/EnhHVLvX77SmjvbqwnUI8yxEOwh2jO4hThTk7iMEdva/Gf7W3hjw9qfw31L7ZH/wjesWUsl1Khx5EjFEjMiYJADq446ZORgEr9K6Rdx+ItFtNRSYTG6hWUPt27twBzj36/jXxT+2F+xhe+ILw+L/BNt9quJJ0bUtGVgiSJgh54xxmQDGRnkKMAngup7ysSro+x4ZftEBk6hxlSKcqkR5/n1rz74C+O9E8Z+CLQ6PPPG9rHHHdaXf5W8sXK7vLljY7l5JxnggZBIwa9BkkGcrkjgV4lSm4s3TFDggY/A08yh8emc4FRJKpbJB24pVlycAZB71jsWTlhJjnBzQTh2IG1ccg1Fu+UgY+vpTXPIwMg980ICT72SBk9N1YHjdHGjSMsSSNH+9y3RQvO78K28gkHG7Haua8e2X2/Q503SMyqXWOIcuccDP+f0rtw6vUSJS1PBvEU2malqv2xdNRoZMifUjGFZyF5Ct16Bc468e1dJa6r4a0bwzbDT7iawe8eOOQxMxwN4xk4wM/n+mPO/FM13NJa2epfZLK2hDJ9nhYFyAOAwHOee/p+Fei6Tpcay6FD4bfSre2AU3MXmmSUsAMgjJ2nHOD/ez7H6mpDlgW1Y9h0REj0u3VHLRFAA5OWx2q1NId3zY46Y60yP8AdWqKCo4GVXGAfanNIOvr0OetfIVo+8zHdkRJ4bmot4HKkcinSsSDgjJ4AHaoHfYuCCCzcnFYJXDYesh5HYnNRsCwbvUZYqc9VHfsKbKxf5uqdwO9Q1YaFLkL8wGSOPpVOVmQhuBuHPrViRl67R06+npVMSEjA+YZyQ1JlEcrkyE4wowOe9RyAjBJIzx680+4YOwYjk4PTpUUzHgggknisRWB/wB3kg5I46UwncQB8zHuBSAuTxwTyN1JtIQkHp74OapGbGSZYL83yhRk1Xdt24jPI5Jp/nE99xP6VCJNoIO3gYJ60mPQqySZkLIDjOMfd5/wqKRyZcbsqOvqfxomTY4bO1c5AA60ki7mIdTJngk+lZkkF3IPs7SE8kZHbNfJvxxmK6vN5Sk3CDqGzng9vpxz35r6tuLdYrWRI3CgKzLhsZJ65NfKPxnHmatNKU3EFmbOAT/hx29K6IGc72ZzXgO4N1pOCgVlO8FmIO7qScdunFbzTNDEyEeYclslh0/p371z/gaQ/wBkNIGO13JXZ/n/AD711X7uWPDnjjahGRz1/SulaHztVXZAoEh2qFUbyDgcAk8npTZGWJhGS7564Xv7mnqjCTBIkLkg7s5Hrz/npSFNxUeXg9yrDOP/ANVS2crJYxJAwkOHc569h3PtxQkCvlpBnIJIHYEcfTrn/IpsykBdow4HPp0P9acQW3ruIU9PY5xWqLSHj/SZQgJUR9QR19OP1pUj8tw5JbnoRgc84pdoVzIGLS4LEbeAAeufxqKa6CWy5yyBsgDoeP8A9dNMGrDAks80iAllXDKqjj1/lRTGdZo1ZoU/dsCSRx1yOvGQQD+FFVYyd7nyp5pjCnHB7ZqYyLKzn5nZRyR0zQsPzkM21V6Z5pRGFmchiGBGOMZH0ruTselsRyrtiDBtu48DPUGvcf2R9W+w/ES4t3ZgLmyZM5/iWRGC49wrHPXgds14sWDqx4YE544HXpmu1+CmrQaJ8TPD939oNsv2pbdnHy5Eg8vqOx3gc9jWFbWJrQfLUTP0k0rVGdI4VwFQbQAAD1z/AFzzz+lbEd04wzYye/t/+quK0md02K7MEUBQGABJxgn/AOtXW27fKvRo/wC8o6/jXht2Z9OnoaMUzSAEnpnGRVppQMYXgnAA6kmqEcquBg8/7NWklwORu9cHpTLRO7MoK45Izz2pVc7gTjJBwaYHLHj7ufvGlXDP/vHpjp71LGPDNHkr2IyM9KarmXkgDAxRIcMVIIGexpFYIO49+ufxouAE7iNvY/iaJHEjHoVPTIyM0m8bhgnH6mmkKp255Izk9qS1DcN4AIwABzn0p27rt5Pv3qM/Ow5wufwFEgdCTkgDgcdaGhrQHJfG1fu9TSF/MQhuOOVPSmtko3JJ9femsWGPmO3HcYJqLEsfu4wRhh2pmWCqCdgPpTJDu5bOCOMdOlMUkgYOfeqQJ3DesbfdJI9+P/rVVkYlQAoYYPbmpjgdTxnpzVR4xhtuQAe3PU5NSOxHPIGyvOAN26qEpLZGBu9cdqstnYATuz1I6VTuB5e5efr0/rVWAgeU/wCrPBBPU9vUevaqN04CMSzcfrxVln4LA7ec5A4HFVJ3KEbtvze/vUpFK5TlYleQDnt61Qu5DIcyMXAwC5PYcAVenGZiW+ZeefWqFzJ5gKkYUHjNXexpuVZXUjAB4GelQM5kBkPOAByKdK5yuDtyM49vSqzzNlirbgBwegp3AZIznjuTyCOSKhBwrMuSQMYLYI+lLhTIGB6nuMfnTGX5SmSSeTgf59aqL6E2uMaQKgGNpB7jnNVJJeudpwMLgdcHr+lSXMb7A/3hnoagBHPy9uvY/jQ7hylG4mdF+YKUAxj056VXfJdVVd2eAAfyq25Z1UScqCcBlOM+tVnZnyBwecNnv61UXYVjH1zSU1iCW1uYllQgj5uQOD/nvjArgrj4QaasWxybyIkKqS8sox03cE9K9RkjJJJA7/xVTuYQ5wwGAM4B5zn/ACa2VRobR5fpHwU0vSdU+2WyuJMYjSVshO+fr/nvXWQ6M1lFt27jyME5wc9a6BmdYuRtyMLt/lUMrFowWJ3HCjPU1Mpc25S0OUuVKuFIRSc/L6DmqzSOsgQdD3A5FXtSjWBpDnJJ5LDODms14kDlkcMQ3LL61yWR1xLcUipGAwY4OD/npQkheUkHIOeRVdGyMLlSDgjFMLLFIT3OfbFZPyNHsaKbmfJ3bjggE1o2lwuxQzYb2J9e9YEV0xBbgjOORmpTctgMGxk+vaoeokzr1uFix0yTgjvV6K4BGxW2noQO/ftxjiuOW9dVQLt6YOBWha6mwVj90AYGf5ZrNxNDrobsD5j1HQnpUzXxLMMjJ5GBjH4DiuWXUC4UghiTnFWYb3cmQSSM8HrSaA6SPUSGwyg5GM8Vft798ckAeue1cquoEvn7vqpNWxdjJbd7fhQ1oFjo4NU8sopII6Aev4/571pLeqVfksCOoOK46O5RQI8qMc59P8/1q7b3gjctksxOcdv88VmKx1UV/wCUBIORnB25NSnUkcgZA91/+vXLx3oaF+So+v8An3qRNRACAFX4xk9VouzQ6db5VkBJ3Z6DPamrdgZ3HknHBxXNQ35ibHHIwB3NPOpHAySTzWl9CkjdN2FBIbG31Gajk1JTIQTuIOOOM/WucfUODliDn9KhXUPMk4znHp0pCsdFLqQQjyyGYZOSDxWfPfhy43bMdAOhrNF18xBbjvVR7naWJGCeAagpI1DfYJdCePfvmomv2UODjHX0NYk18AzAPgcc5qJr/KlQ4b3JrVaisak2prsLMWYk9jkHj/P5VT/tRm4DHPQHPasOXV08ocBsk/dPFUv7RUjKsqkCny3F1OifVnjBRnxzhcVVm1kNIPmxjP3jXNXerpGhkJwwx0POaqvqoYs5bPGD0GeKpU2zSKb2On/tEsdyncBzle31qo2pAs5AIB+Y5HHFcVL4mgg2Hzl7Ngf55rGvviDCjqVJO7qAeK6IYaUuhpGnJvY9FvNUkZdxJB/uv0xxWdNqhaRYizKcDOT715fqfjrUL3ATbGhGPu9PSse21m9vZ1ea6d1DdB1Bz/KulYOXUxrwdPVnt63O+UbnC9wSfyq5a3S4ZnfG4Hv1+leOeLfFh8M3Xh6WUZikEvm5HbKYIOf6HpXe2GrW+sadG8NxFJbSMTmN85HGQf8APatFg2tTzHiFexY1jWHtLWaeSNvs8al+Bz9cVxi6s/iqfy1iaOzU7iT0c9sfrXTeL782WnSQQASNP+75PGDkH8qyfDMHlQBGwSgHvnpxUypqGhtGTkrnSWE0Vg8CqQMDAGOOMV2Gnastza+WkilgRkLnArlfsoeEDC4BL7/T/P8AWsq78WWfhu4ZFmSSZRgRoM8/hXPy3Zukelatr1n4ZtJJrxwWGRvDYLn0ArzF7/UvGepb5SwtVb93GTu2j37/AOfxrPm+2eKr03F58qA5jj52r74zXeeHdPitY0IjZDtCjK44/wAelEtDNuxvaNpIsLRcqfmwNwXn6cVc+0eYkhXcUHI/ColuWaIqMY2n7vUdf1rE1G+yzQwDBckO3Xjnisb3NYst3M0CCQKVdmPc5HSixvNrqXz1xtxwKzNOgKhN7b2xzgY/KrV1cRoFVCW7kDnH1qbXNTr7DxNDp0bbQrSY+7nGOvP+fSq83iFdVuF/hDttXBH8/wAa4HVNUsbXU7OO7ultWnljhjXI+cuQBxn3/wA9K9M0j4L31ymJL6K2uUkOEjzKu0MQpP3ecYJA6HIycZraFGU9kc8q0YOx13gzw55apd+WuxhuD55H0r06xssW42u68Elic5461x2geBoNHWA3GpXNyqOpLBAgyD0xyce2fxNQ/FP48+FPhOgi1mVpZmBAtrbDTcD0JGO3XHXPSvYo0FHRI8fEVlJ6HU6jqkOnQSXN5cRwW0ILNNcSLGoHTJY4Ark/gd8QNG8fax4jj0a5N3bWU4jZ24DHGTj1HPXvzxXwN8ZPj/rvxk1QWjKttpfmbYLODILAngOc/OenYAfqfrDwEvhf9k230NdWupo4NWgWG8vI4Q/7/qSehVQc454BOec11uFjkUrn03cWBKZIy+T0Neba98YtM0D4m+H/AAUqtLf6qXy4b5bcAEoD6l2GMDpkHpkjjfiB+2r4C8NaPJLol6viG9OFihgB25OPmZumFzyPrjNfBmo/FbVtW+Jp8Y3Mjy3y3HnJ5jDdgHgMwXk46nHJzx2pxpj57H62vLtMbYJR+hPNN1nQrLxVp8+mX9uslvKhV0YYJBHP/wBYg8daoeAPF2nfEHwzaazpzRvbXQDhYnD7CeoyK6+001RONozjBqGrMrmPyi/aV+Cl78E/HktvCsn9h3zfabGYj7ueqHjgg5AHXaATXjxnfzMv8/cg9CK/Uv8Abt+H0Pij4GT3phRrzSLhL2FyAGAAKuB65U4x7DuAR+XRVBGXHPzZ2kZyK9GlHQ5pbn6Y/swftk+F9R8BaPpHiDWYNL1yziWB0uW2JLjA3qScAZIGDg5zjI5r6Dv/ANpn4c6biLUfFWlJI7eWluk6yyyt6IibmY8gYAPJHqK/EsfOc8jOMDHUV+jH7Dv7KVpp3huw+IWs+bPq99Hvs7djtjhiJyHx1LnjrwOwzzRJWZSZ9Sal4F06SRvF/hy0XSdcaLezIm03SbR8kyj744AGeRjg1vaLqbavpdtePDJatMgcwyY3xnupwSAQfQmma1qkXhrQNQu53WK3tLZ5XZsDAVSc+3SqXgC4fUvA+k3jhVM8fnZXuXO7P61w14pq5pE20OwcjcMd6cqiPdnIIAGBTstlccjuRSOCvrnsDXldTRoX7wOcACkzvLYbr6dBTDLgYB57YozgfewPeqsIcMoQx5HQ5rG8Ya/p2haZu1C8gsY5v3KTzH5d2CcdOeATjB4BrRvr+HS7fz7uVIoRnLv8oFfPHx8+J1jr+iXug2Zhurdh885BZc88DGR2/A45Fe1l+HdSom9kXGDbOD1tvDF3qNytprJnltCPNlDlnkkOCQVxwACSO/I5IxnoNC16xtBZPbyzx20YGLmQASHjliBgE5FfPXw4uJoLrU5Zoi7I2A5OAccY5+ldX4W1zUtXv7qFY4xtBbHAHXjPT6Zr6mrb4Tdw6H0z4d+Ktxqt9b2cU52B1Q3U8WwsAQD8pPcdG/GvW47hJIRtYSbRgnPcV8J6b4jvNGvrmFoiNjFlaDheoJP1ySa9A+HHxkutOu5Ha3uXs2c5Lkt8/A4BPyjvgdM5xXzmMw/2oozlT7H1OxaOTHA3DOBUFySUDB8E9u5rJ8OeJ4vEsAkSKWIkfKZFxketazFxt+bCk9BXgJ8r1Odoh2lI8E59z0oZsc5IB6elLJJsY55Hr2qJmZuNw44IqJO40iIyEyNnkL19aqb5F+8MAHtzketXHAAOPm45OKpqRvB3ccnkdKxYrCud27OFHbIxVclcqScj064NLuzt3ng85BpkhERPXnp9azG2OmlLkNgbhyF9KWRi0KlsA+2KiyPOGQ30Hem3MgJC4IYNgrx64z+FaxRDRHKAFVVGRjpVaRlVNoHXqfpUs8zplR056jORVdmVhkEDI79aza1JIJdskmeQc8e1DcDJfB+tKTtc9B3GO9QjKyvggbjkA8j9aFoPYrXzpLbSlk/djnLf5/zxXyd8Ytk2p3oVf9HK4Qy9D2r6xvHWOJ/vcgYI9RXyZ8ZDu1q6ZxliSCu7gY/rzWsNyJao5f4fSu+msZFG5ZGwAePw/L9K6WR1guMDOzbjcOdvWuW+HF3/AMSq6VkRmMh5k4449OldjAfNE4BV1XuMZHt/n1rpbT0PCqR94ijSTeGbarDP3SNx9M++D+lOEj+bJI+SST65JpxCpKXUhWA6L098YqLzdxfIdhhRuU/y/wA+lHKcjjYvDY0DCRMMnIIHA4OMDHWq5kSN3Dja2funr19qjN68IiQD5CPvjI5+lT3D/aXDBVQd+Cf/ANVWtBpaAsvmIEGZcZOcZxnqM/lUBUTo2EIxgIu7jPsaes4Zipy7AEfLwc01mPl+WeQW3AZwAPypbmViuqtHJswrJwfoelFOJZApA3HByD/KinzcugWPlojznHJ3AYxz+dTeTw4PzNncxB5HWoABuOMBeACBUjMxUYYv9T2rtb1O56kiKIlCyAsoOFIHUVds7+SyvLS4t2VXhlVwSm4Eg5HAI9PUVWI3xlwMr97GBx7Y7VAXJG1SN27JB6nnnFRLYcdGj9HfAXiaHxT4b03VQhgW9iSby24KlhkgnnoeOp6da77Tbh2ZVfCkDBBPpXhf7O1+9x8LdEiJWTyVdQoyzDMjOQSe+W+mCB617Npd0fPGVBxjgHOK8aolc+mpvmijp4W27Dj5+QG7f54qxG4I5Az78Vm27Nk4UgE/L6j8asl9seTk5NZbnQi8shcr8vyZ6fnU7SBSuwEnI5PaqMTEFemeanByyrvyCeM9jSESKGaXoSPvYJ9BSq4jYsAc54XFREJG+Rxgck+tNfcxVQR/te/BoGkODtkHHyk9QeKlDch9vfqPrTBgoBtHHvSsVA+UA55C9KCthtxIV2o3A6gf400zHjqQT0ppYBeM4P8AFnOKYfnxlhxzVksmkJTA/HHb86jZ+Gz0I/WgsA2DuHJ+9/8AW9cVCXJ+U8g9TnvWdxgsowMYY8DB4x1oD46Lkn/OKiDAnBLcccikMvl5OMk+3FVcSHbtzgMuSR19P8/0qtK4RGweO+DinGQZI6HA6kH8KqzuGfAI4ORWZVxC5YKuOoFUpskMWXHvVlwu0/P3yT2yO2ahug6jPTjqDzn1qrjTM+RgOxxx8v8An8Ko3byRnJAwDjOasMG6b8McjLVRnZBlgMpk4I5z/nNSJFeeQpgYwNvOfWqk5ZMsxJ6ce9TXBJZhtKqecj7wqtM4KlG5x3UZJ/zxTtc0RTdxvbHykDjB61Xdefnxyex5xU8oUtuHRecHoaouS52hgBuxyevNNLoMc8kaysegI6EdugqBt2MkEd8GlBBTGVyuSDnkjjt271GXXa2QfqO1aKNiUQPPuVSoXaf7vQ+9RvI4R1X65/8Ar1MCmCVQA9OvSomAjQllYIflBwcZHUfr+tNmhRlGVGQAFywB7f56VWSJYvOPJZ/mIZyQDtxwD04A4HHJPU1blDO+0j73Knd0/GqjqEU9yBzz2pxJWhG2No5LZ5Ixyfx/L9agkAlUjOMdWP16VNJJ8pYAKwwAw6jnP+frUEr/ADhi3yDkcdDVMohkcOAGGfm7GojEmRlMk9B2/wD11KXMmcfIAeSQcfp/nrUaHc2AoyQOOueKmxJia7CgddrY6BlAxisCZVZ9qtnI9OnSurvo1mikDOTJnINcrKxgdsvx1OBWTRvGWhLbqR8oUnHJx1FJIowMxlxnkg44qrAxVi2SR2bPUVPtDY2nABxnPb+tYtG61RRuQQ6kcL0GTgVLE3mIMZ5H4cd6dMisMjG0UElIywHyj7uDUIlIkR9u5mGSf5YqyHYqOrAcjviqKcudzZJHB6/hUkchhxztGBjHOM1TRojQtLgrlHIKYJI7iri3flkqASHXr26VirKFlAK8dCemfxqU3XmYwSCDgcdaVrlGvPeEImGy3f3q3Zag0bASbtp7njNc0s5ZlKnJ7+hq0H2lieoHapa0KijqPtWwls4Vj90ipDqSxlsnLA44BJxiuYN0TEp3tnsafBdbJMs24kHPWsuUbsdTDqGQduMkcljU8V1uYryM9M9R71ywuTFDncMMCB2Pp1pV1dGt8KSCflww4H4GhxHc6hLwqwctg445/nTm1EMp54HaucbVgwAwcLweMYNNk1OMqTEflH4UWC50D3i8FiGDdj9fpVY3xUFkwefmbPArBk1QPGMnLDnP+fas271JreNmLDkBsA/rVKNwbOvGpKRgt8q9fc/5zVOTUQyNhuh+XH8v51yK6qmdxc79owM4APHWqk+t7htBAx3U1fs2zSKudZd6v8qAgEgDpxkZ/wD1Vnvq48toxhCc5LN9a47UfEMQ8zdLtA5XPOfasS+8X+XAoiUmRuDxjFdcMPJ9DeNKT2O4uNYEZVWb5lAwPbH8qxb3xVFDKwSVXCfxJ/KuButfnuCmXKKePl/rWabgNK+zgEkkDqeetd9PBdWdEcL3O0m8WNMhUg4YZ3Z6/hWZea7M0aoshUluxwcVih1cIccqMbTn+f4VKsvyqXXcAR0JI/8Ar13Rw8InowoxXQmmleUEsMuQMEDgD6VTVW3MAT0wAKmd0U7lJIbtUYXOS4wccc9a3UEjb2aWxHMkkStsG+McZHSo9KVxcgsoUdAB71PNtMZ3Z56471lag9zaiSe3G8L1UHkgdqTifPZm1FI0fjjLubQVClCLYlcH5QM88Yzn39APw8/0fxLqWkkR2tzLGhYHYrkAnOe1S+JvEtz4ie3+0ZU26eWqnsM//XNQ+EbVb7xLpsMg3RyTorA9xmrS0PjHJuZ79oej6xqGiW91q0nnzMA6rgjYCBwc9/wrXsbKfSg8rxb4FTeTt5IBOSf89q7W3jZU3BgQVLFEAwPYDjn24FN1e2ibQL+ZT/yxbg+mD+lcFSjzSPVjU5Ynj3iT4zW8e60sNs7McF+i4PXnvWboUL3mpxzyJtJYHc/APHFcf8H9Ah8R/EfTLO5KvbB2kkB6YUEj6844r6y1n4XWOq2qzWbCzvFVYlIUheB1OT165Pvn3qKlFRWg6WKcnZmFptr5MAzGUDccc9vT8fxraiZoDkgIh+fI9PT2rDmtrrw2GOoRBIUxiYfczn0+grhNU+K9vq/iS10PRpVlim+R7gAqpbGeM/iOnbj34HSlN6G7qR7noOsauJme3gZoiGw7KepzWtpsNvqjWUDzRwFjsWaQ4AbnluvGR6VgW/hLU7UxJJayyl9qvxwSccgjqP8A61d7D4PfRvDt3qElust4kJeO3kfapI5IJ9xkflj0MRoNsr20UVvEmif2DZSQpeWk935u0LBJuGz+9n8uPr+MPhjwLqWuXCmJV+z5BaST7pGeQPU4q18NNa8GfE+z+02sjnUI1BubWWU70YZwMAkYwpwRwee+a9utoIUtkW2jSJPLAxGAAOnPFdKw7TMZ4pWsjwL41fAFfFfhuSbTpDBqlipeBRz5hxjax46+wOCBx2rxHwZ+1j4x+HNuulXUUOpy2p8nffEs6gYBBYcn7uOv5V936kkcVhJLcMqRxrliT1HH+Ffmb8c9bsPEXxN1u60yJFtfOMe6M8SFSQXH+8efx/CvRowsrHk1Jtu53Xiv9r/x14lWS2hmt9JjZBGJLIMsgPc7ix/p614xq2r3Wt38l1fXEl1cP9+WRssfeqG0DGCQe4xTnZpWyPlUDvXckkczdybT51tbuGZlLGNgygHGSORzX6P/ABQ8EWvx1+DegNZqyNcwRzQzzLmUOV43FSeckA4ODjpX5stkJlgFPpX2z+x78U7bXPh7P4S1S4b7TpM6T2qvKQXj3qyqvIPysM45BGQeOKzmVE+RvGnhDVfAXiO60XV4Db3sPGByGXPDL6g44NYgBkZWYYPc197ftxfClPF/hqDxvpsa+bptufPKdWhJ3Fvw9ew9K+BUZvmDNgDsaunJWsEtD2/9n/8AaZ1n4I3k0JWXU9Fkw7WDTYCtxkrkcZAAP0+uftLwn+3P8ONRsLa61TUZ9Jm8vMySwSMAw5wpUEt+A9utfnV8OfhvrPxU8Sx6LoggkvJOczuVQDOM8AsfoAT7V9mfDP8AYG0nRJEuPF2pjWyQGW1tt0MYJB4JznIJH1welKTinqOOppftQ/tceHvHPw7vfB/g37brd5qrCB54LZxEgDFdnOHLMcbcAg8deAfnX4f/ALFnxS+Immx3ttoR0i1dyn/E1f7PISDgnymG8Dr1Azgnpgn9EvBvw68O+BEddH0az08sDzBCFznGecZ5xk16NowcxqI9oVCNuPyoVXsNxPzH8bfsGfFLwb4cn1Z9Lg1eO0jLywadKHlAChmIVsFu/C5PynHbP6Sfsx+KLLxp+z94F1Gy2eUNKhiaOJ9wikVdrpnuQwYH3BzzmvRlhS/snhuBlZFMco9VIII/IkV8Ufs/fHfwr+zZ8TPH3wv8TXy6To1trU8umz7GMEIkcsI8BcquNoBHGecAsSepLnIvY9h/a88XWvhzwNZ6Cbgw6h4ov7bSIox1Kyyqrtwc/KpJ4zyADgGvVrSFNJ0u1tFULGgEaheQfQZ/Cvz9/a+/aF0j4pfHDwfb+Gr5rrSfD93AyXSBkWVjIjSFQV3EcbemDgfWvuD4p+JW0L4b6XryRO0MlxZs0lupICuygnA7YJP0+mayrUvdLjLU6svjBJ9/amTSErgc5HUVXs5TLGCMMOD2xmpXY7jnPPXtXz70Z0bgNz7cdv8AOKRyU5PY8cUrsMqVOGJIxVC9uCoOCOF+YkVUWKx5n+0F4xjtvCU+mi2M012hUOxAVfTHvnHbt+I+JF+JOo2ulSaXFpzbYXkledlJBBz27+mc19A/tIeOpLLVRa2VszyhCjyMuFUnDcE9Rgjp3yOxr5xu7+41RfseQZN2HkRcZPc4H45r7fApU6KO6ktNTpvh9cxP4emuL2SGOZ3Y8nAxuODyfTH60af4ksfDepXE9uuYJHKcDA57j/JqpqHh1LXS0m81dzYjKHI78n06V5rfGSDUJbdZy6K+QwPYV1u0nc0tc910q9i1iGWUzeRA7ENICAR278VKmpafHq9pYWcTzQOMSS8YJ54HPP8An054bQdZW605LadgyOijh8E+ufX6V3GkWVtpVvHdTXMalZE2JjDt7Ade3WuSsk1YiR9c/Dm3hTRknhDhnUFhKSecc9+K6OQlmBJxtzXn3wc17UNd0+Xz49kAGY5M9R06du1ehSE4OcHnoe2a+Hqrlm0cMtxskiktnrjjiqkg3KCMhs8A8ZqV8BnYMfpUDsgK5JAAxxjn/OK57kXGSybT6Kf4evNQO6bBgE5PToQKeincBjdk5yTmoZydzZHPoB0qRjZRkMcfLjjvg1EoEMbbiT39cULKmSyk5x0wRUchDRsxzjacqoyf0pMLAZNjk9ARwcc9aZIxEoIJOVzj060SHOzcOBz/AE5pzuqM2SGGMAg0J2II2UpjHOD0B6e1V5lErBVBUYxk9qkLqCGUhWzjvVSWQvgAZOMg49ulFwEkLDOVzyOo5AqNyQqooY9MY45p7Mc9eOmCOM0iYkUAgbs46+lJMmRT1CIXFm6bQZBxt718n/FpQmsXMpJBIKFAMccZOc85/qPSvq/UlWGGRgFaVuMle1fJfxVyNXuYzGyAN9/Gcg+/4fyrRE7I5b4eT7rO+t2jjZQcbiMcZBGD/wAB9O59sdYHVSyKpVfryOv+Ncb4DfZqd8wDeVuDLliOQe2PqTzXXu5+0zbiVO89BjJHHb+npW0Uzwqvxsk3IrgOHU5BIPy59uvP+eKVZkWQALkbscjgj65+tM8uV44nLKwcFt+/tkjkH3H5YqbYuERCGIyeeh/nW6ZzsWPKbimfIB2nqxH1x0pkmVkZclFPIOCMnt0HNEgdQGDqOR8nT1/qKLiSMzlmJEKrnJwCMf5/WjchuwkoVULYU5JO8tgAc5OcfSq0bwiVUI3MQGB7de3P+eKnC70KowBBJBPBbHAOKgMEcjpjBIOScd6exk9WPupmhmEMQI9weRz1/OimmQb8FVLMSFJ7de3pmipKuz5cQqyAgKpYfNt7e1OYscOFIC9eeOnSmW2GjOBu3cZJxS7QAAWGAfvda73vod621JhOUh2Yw5OdzfrUSGTzFwDvJwGI9+n8qWSFGyqNv245J7d/yqa5iELxvIhkDYITJwc9KGlYVrs+vP2R5D/wgOoqk8khivnUZIJUEIcAgdOc8k/lX0HYyhJgQ2BwuScE188fsjxrJ4Av5wBHPJeuzngjARAue+SpB/EelfQFp8jRnIYZIyRyR2rxqq1Z9LQVoo7CLc6hlb5uMY9anibbxwDzWbZSnZGpJJxjGM1fR8k7WIUHvXMlqdF7E4Pzk7s57AYqSNycjOMHg5qvEXcnA+TuQaVfM3EZUDBGfTmkxNX1LLYDKST83U96VHLSAgcdB6fSohuJwOvanq4U8qeR0B9KLhYeZVb7vynkHGSOtI0wWTux6DAowAQCSVPoP0qFn3sBgBfY/wBKY3cmWT9znawGeT6UxXj5BJz/AHqrhRNIyksVHqP1pysd+ByAcc/WncLjt+6PeXBGO5peSQQuMnuefXP+fWgOGXaxyp5xULSY2gDHfB7Cs72YyR1EYPJJzyDUe4Zy+eexP+NRvMHmKMGBAByV6jnv07fypJJRKysSBxgD/wCvVj0ZDOyjcpYjBz14qm1w2/HAUHHTBNWyp8oluOccDkj+ffj6mqpOxvlXBJ4zz+BqCJJiSuCCTjHSqcsuEIOWDN0FTuxyTvztORjp/nmqryfLuZTtI7UkNaFGZueG6Hmqjk5BGWQ87j6+1W3bZkNgN1yRVC4dwg3Z5A78mmUiK7+baQMjnODWddOyrkHb9fT/APXircjhDyCxOOcVTuZN8rYbgnkelUi07FZ9xwcgD1PeqcpURks3PPNWZWXZ5fJbPT1rPeIx/L9/k5NC0YmzP+yuNRkm3kI2OD7D296ukbpF4baBgDsenX9fzqveK7EbWKbueOvSktvNjUqzByOQR39q3b0BCysArEfdzjpxTZvnxuBHc96cXMgLbtpAxg1A3mEEkksOflHSklcsbLMDnHBz6ciqdy+7KAZBJ574/wAasylgY88tg8+tUZVIDNncc8np3qrFFSZiwClunTHeopItyhlbv3q1Ll4ioUn1/Kq5wqABgU5zx0qSLDTGI/vMcEc+1RtuRFkGG9gOg96kuVQsACHUj1+7xUcx2SlVJLYBxjg1SQylLGZ7nLMEQN8wFc94gtnjlZ41wrfxAdK6ZpSQQMHJxwc1n30PmxFc4YkdOg560mrlJ2ZyLSbdysSo6EDjn/OfyoF8Io23bQBwCT1/zmk1WxntXcCN8g53oMjvWPNu8sAhlGcElc8nvWPLc6FNGybhnBVSR6gfnUZuwYwB92st9SNq7I7qMqSCeCBnn9SKbDfRyxsxYMg5DDgtz7/zp+zN0uY2M7YvMBAc0POXi3Koz3+lZ/8AaMaIFbDHBYYPSmf2hGBkOmV6qz8kd8VLpstQZsLOI4wS2ASDgNxkevPvTTdKQMglh1I59/8AGucn1XMOQw2HnJ65zxzUC6wN27ziGUfnTVGRfKzqvtI+XcwQE9cGkk1LCFiMrgfjXJ/21vUjOUAI4qQ6ijbUMhZcZHNP2TJ5WdOmokEAcY75AqY6sI3LghiRg/r/AIVyY1BQY2yenHPH+eKWXUA8uc8jgMPpzS9gxOLOtXVA0LFSTk5JxnnpioTqOxsgEc9z71ybayh3DzcEHp0P/wBbrUb6oEIVpFG3oC3Wn7BmiptnZTalEjYD/OOCT0GP84qG41XEZw+O5Jx0rip9YjXehlJZjkDkiqMviR3DbAWJGCG61ccLKRvCi2d2msFd4Mmc8jpWXdawDGyu6rz34PviuObWbiY7fMbYp/DH+TmqNzIz7n3GTb2FdlPCa6nUsL1Z1Nx4giQfut0jcg+lZtzr08qcylW/2eOPrWQhaUAhSBz8vfFBB3ZGCOuK7VQijthh0iW9l8xCzkjJG7imLKvlAgZwCPSnM6yRjdwD0/So0VRgbc55ArVRSOpQSIyFU7mUdfusOtKIFyzABS3HNKY/PfC7sEdPQ+36U9iVcBjhgMA49q2XkVyke1Q4BIKgc57mp0lDRnaCTx9KhVDI4xycZxip44srtHYHPtQWok1tCAysQSCOM/SnXYO/I5QcnjOKitxIgxhlAwMHt+NSqvlgnBZc9O9W0aNKxj61fpp2yNnIYnBZeta/heySa+JceYknIzzyQcVyPjfcEilXgK2OPTtWz8Kdd83V4bWVsydEB7/WsZNnwePrqdaUew34t+BY/Dy2WpW8LpHdAiXLZXf6jjjv+X5+d6devp9/BcRnaY5A4yM4wa+wPip4di1j4ayKYk/1BlVs42sq+vvjjOf1r42YBWIByPWiLufOz0d0fbmgzQatpNtcwurRzIrqw/h4Bxn15HpWZ8U/ENp4b8D6r+/C3E8RgiDruJcjIAH4cmvA/hT8YZ/Azy2l6Jb7TJeViDgGJsYypI6e3+Tn/FD4pXnxAvgCPJsIzmKHjPTqxHU9fzquW5ftNCj8KvEEXhjx5pV9OWW3WXy5SqbyFbgkDIzjPrX3XbXqy28MkW2SMsDGY2B3A/056V+c6PtfdnkHIr6w/Z7+MVrq2iNoWp3KwaxCFitC3IuFAPHTggD8ceprKpHQKUrM901HSbbxJYT6fexpLBcJslimT5SpIP6YHI9K+F/G/hzUvhT8Qrq38pozbTmW0eVDtljPKEeowecdwQcEED7l0+TayM53bTlvQn/9VeRftV+CF17wdF4gt4GN3p7gSGNckxsQCePTrz0A7VhT3Nai6ntngjXLTxL4T07ULV47gXMakkAZUgcg88VuMivA0br5gbI2t0+n+fWvmT9kP4rQf2fc+ENWuEiaFvO095Wx8pJLpz33EEc9zxX069wkMbsHSOA7fnZvlYnleff+tW4W2EpXR8CfFdb34Y/GDWP7GlutKeKUSwyRyMrgMA3BBztzkehxiuy8Lftn+NdBs47e9FrqqIVO+WEK7Yx1IxnOP8MVw/7Q/iqx8XfFTV7/AEy6W+04MI4JlHBQDA57+ufeuA0bTLrXNStbCzhae6uZViijQZZmJwAK6Uklqczbuez+Ov2nPG3xMsH0y2T7Ha4aSWLT0O4gAZyR82PXtzXhzMVGQOvev0Y+APwNsPht4TguLi3Z9ZvIAbqUqvBOfkBAztAJGO/HHc858Xv2Q/DvjAXOoaE66HqxAPlRoBBK+P4hkYLHqfU5PFZe0Sdh8rZ8GRHdtOckjn2poHlvz9w9q2fFfg/V/BmpNY6vZS2c+SFLp8jgdSp6EfSsuxijmvoEuJPKgeRVkk/urnBP4Ct1K6M7ansPgn9ljxt438PW2rWsVpa2dxkxfa5WR3GcAgbeh659vpmW3/Zu+LXg3VYrzT9Ef7XA+6Oe0u4WAIOd2S2CDjoex5HIz96+E7G10Tw1YWdkuy1ggRYo1G3auPlAA7Y7V1GlYikHZ2AAz29ua45VHexuoaGV4Dml8SfCzTrTW4WFxNZLFcwXIDurMgWQEZxnJPQ4z0r82P2gvhVN8JviLe6YI/8AiXzHzrOQOzhk7rlhkkHg/h61+m+lTbb6aJhsMUrYyfU5/qPzryf9rn4Rr8Rfh7cX9vbtNrOkwtcW7IeWCglo+oGCCTyOoHrzdKWuopQPhH4K+PX+HfxL0XXBL5EEM2yYkcCJuG7j1/DHfof12srhtTtIboADzolcZXb1XI47dq/E4/I4Y/MM9K/VP9kH4mH4jfCvSRdzQm+sIxBMkZPG0lULAgDJVRnA9OT1reormcXY9usbRprhM8tnk10+kWscboG+XBwADiqCMAAmM88AV4F8ex8avDF0+tfD68XVdIUKZ9Ja0hM1sFzukRyysykdU+YggYBzwqcENs+trdEhtZZ5ZFjijBJZmwo6cn9Pzr8Sf2iPGdn8QPjR4v1+xLGxvr5ntC4GDEBsVlwSNrBdw553V0nxF/a0+KXjiyu9B1/XporQMIrmzs1W1DMuMhggBPI6Ekckcg4rhvhX8JvFHxk8SnRvCGjTare4UyJEyokKFsF3ZiAo5GB1POAcGvQg+XUxkcqGmVjJG7LLztZCQQccYx/Sv250Dwtpvxo+AHhaz1e3Js7ywtLhow4IfaqupBIOQcK3TvX5L/E39mX4nfBiwOpeK/CV3p+mK6odRhZZ7YFsYzKhO0ZO3LYGeMnNfqv+xjerqf7L/gUfaEka308WzBXJKGNmTHXI+7gfSiq+ZXFG6OnhtV04tbplUjG0BmJx09fpR8wLAnGKu68gi1GQDOcAjH0rNRi4PB3jnJ6V83VXvHdF3GyPtGD1GTxWNf3e4HBO7t2xWldFSuSMYHJIrlvEFzJa6dcPEC8yqSvHGe3asY6ySRpFXZ8sftSa7c2GozpthkXZ/DnfyRx+ufTg+wPj3ggLcRSTi4ikmjHKK2DHxnknjP0P4V0HxMfXPE1zf3WqAiUOdgUDDADjj865Pw9oVzp3h+5umdo3mfiIDoqg5PHbmvuoPkpqJ66glE7NI3uNIuWZBPISQm4naMY715re+H3CS4Vsj+7yW59T1r0jQLi41PRjE0+yCEf6tQQpPPvjPJ5GM8Z6U68udN8O6VFNehFlRi43HIJJ4BHrxU+0Od+6cz4X8L3smiypFtjZDuRiQMdemfbv/jXcfD/wvqEl2txqkvmxw4CM3zbVzn8s/wBK5278Qyalp5nsmVRKw3BeGHTgj8fxrV8B63qN5HLaKHij5y6qck5B9Dj/APXXNVqWTJ3Wp9j/AAytLW10d/s0ryJJgsWOCCR6dvSuueQgEIMc1wvwp02ew8OW7yTmZXAbLjBHHcde/euykmDYJ4644PNfIVXebZwy0ZHKQ7HBzgck/pSbsgclSOpNBbcuVIReOvU0jdC5IXnH41z9SCMsBIT0HTBqsTuO7kNmrLoWy6tz/dAqrIm8/KduT+tLcGxh2oVwMnvkU2RQSdo4xg+tOcNkHowGMn1+tNafylI28Hg460rj6ESbTKV5YDnOPf8AXpTSoJ9B06cUrtgBS3bPHYZ9akY7Aj/eGOea2jC5D0KjgxspwMnnkVWLlpCfMVlGAFC9+anup/LzIOB2DYyCe3v1qvKzMBK2CPTHTjt+VZz3ERLmVh5g+YscHnsTTGIibIG4jjb7/wD66czBIyNvXk+1Qx4LOqkkgHBx/KnFENlPUZW+zyA98jDAgD2r5S+MLA6nc7EyjMflzgjj/wDV/k19U6uWNmY2+YEcn0NfK3xTEiarPy77SzhiMkjv/n69atNJmTehxnw+mW3mv0LjllwO3+Pr+VdpCI2d+DtDHaVGc+mT/hXAeBZBPqN6cNncGPUcjgD0HOc13YaUxggE/OdgHdec/jXTc8es/eLFuysRkF2AKjqBg05SLNESOUKy8Kpzz/n61WjuNyyFUYyKoyo6Dtg49cH/APXTCud0p+dFO4AnAX3/AAq7HG5Fk3KRqgwS7/xHsP5UxIwwSR+pz9fwIoW6Yl8Lu3LxgA/0qW0mjcDBKEH5uCMHHXP5UbEpc2pVjncOkvCkYyVHIGMHinhtuR1GCc/xZyfb+tRk4utoOP4jxx7c56U9C7swjYEbeCOOffP1oTJtYjZkjQMX3MOGQ9R+FFQojTTRghU3cFmHQY/+vRWqkiLM+ZwI49zKeCMgZPNMMyOCp6seP/11MkqMd6xhIlHIB4zioZQpAcDDA8EGum9mek2PaN+BxnGMj8cU+Rgdq7mO3GQW4IBzSISEjOP4eQ3TNMmX96yB8swBHOaJWtccdz7V/ZctAvwpjlyMzXsjEjqoCoBn8B/KvbLEeaELDhOme49xXln7Oti1l8ItF8yLy3lMkpU4bgucEkdeAD7ZNeqIyKy5OzOABjHevDqas+ooq0UdFa7IYPNZiQowQFJP4Y/lVpY8tkc5/UVTsZGdY1XkDIbPTINXBu5J+Xn0xisTSSuSLtXYE3dOjc1OsmGwDhjkY9KrlHRiWOO4x36UjEttZSNuRkmnYfQsecrqApOOfm7mnRFxu+ckcfhUG1WDDB5Pc9al9dh+UYAz6VlYVmSJN+87lTwfSmearSfKcHpge1NWUgKOnt+NPDxqoUrgljznjHpj1rRaDQqMqpI2GBHZeDUZ2tI2OvBPOKjlZlGGHLHAxTyp3YwAc9c9ahiaEZ8kjIQ9ieM1HISVbDMd4+9n2oYKWIOC392h225XkD60rDsNWYLhGzk8dKjaVHLgJwOA2eDmlDDb93c/fbwB0pjEgqwPyt6+tNEpNDbiVhtVTnngetV5SFGQdy4+v1qSbyxzxgjp+tV5W3xDkg9Tk0FJkLn59x4HOMCqdyXcrg4DdzkHpVt5fmJA2oByfT6VWdjvZMkAjr0IHWgdildoIw4wWYHsPwz+oqpLOLg5wBt4FWZ23yq7Ebe4UdRiqUrhc+WcbvTv9aW5VivcuzLgvkDgHv8A5461mzKuSQGDHBGSfx/pV2Zi02RkjHf0/wAiq7cyYGCB2AOa0WgGe+Y2DAlmC4A6kDk9/cmoWYnDE4/oParky7yOdvPpjIqi21cgDOOzduKOoEM6kuuTkfz9KhKAS+btVSCASPvEcnH6n86kDK5PA9Qx6YqFI9xdmA+UDHvTbGkMlkJc4jUkHhj1Apgk2qxJxjIOe/vU2CzZGM4I2iq5XGBtB+bvjANNM0K+4Nn72eTn+VVpGAJKkMGJ5HSrMxCMFABx1+tVJ9mTyyvjJBHB/wA5q1K4FWeQAhVwMnJ9Tgf/AKqgdTt5HcZ5qZkYjJxjnbnv/nioUBJcnhiSSCe+Sfy9u3GMVpYkSVgxIwDknOfSozNyct05HP8AKnyHAPQg9+oNQS/ImFbBYdPSi4EbEoTzh+oU56Ukjq9qU25YsvzBsYHII+nOT3+X60OXeMheePX/AD7VADgBCMZH/wCsUhIbPAshHygrgbsg9eSO9VWs4wAdqrzkDvip3Yx/KQSO+TjBqKeRxCckEgAJtOO1UlcZy3jS1jj0eThQzYHyjv6V5pNeTQnykkII4z6V6J4+voYNLt4No3Owb5TyOo5P415hdsQ4cggngMDivQpwVtT6jA0l7JNoS41G4tipEjFehGOc1D9vnkVm3sVI+UZpsuGAVmLZFMMgiTaCM4x8vUV0qEex1uktyGS7nDoAx2jrkdOKiUypkBm64zuzU8q7xGCSoHXHGajcmNmIOenaj2aM3TQ+Ge4RZGVmBGMZJpi3F082BI+V53bsAD0NJbu7I5bccDBx1po2gPg4LdR6UvZoPZRHm6ukP+s4PYdP8800X92zrvnYNnOVOKAwUBhww4IIyDTUcFtoAycCtXSSRDoxHi4kdyHLOAOTn1qZS0sakknB6/570xl2FSOSRg46VLvGRleMY49c1m4JHTCkkhYmYyEN16Bj0Pof51KkYMhAyP72DmosKeQMnjmnKRvyCV/2vWqUTpjBEuF8xRuyp67v1+tDKOTyaQBQueuDnOKlcH5Txwf4j71ZuoojUBeNpAzjPWnXLq0aImQ2OSRSlV479zRtGFfgqPzFBaiDPsO7Bwem49qjG04LYXH8R5qWTMv3yOehpAhCHanA9etQ0K2o0hyjKGwFPYULCGaR87gpGKkC7UAPPH5UKDIWxkYPaqRXKI7CLDDoc8DoKVdqnaB2zxUsAdl2uC20dfWnqQsgAAXcO9NM0SBSGRQuQp7e1LeMkQ2vwGxjB5z6VKsSKeuCB1Nc34wuXt7EMjbZAQciqbOTF1PY0ZT7B4ht7Q6RP50y7uqAkbic15/p+oz6VexXVu5jmjbcrCmXF5LdEGWQuR6mq5Oam1z8qrVfaS5j1jxD8etT13wf/YptltXcKrzwufnUZByO2eOleVHO4gc+4pletfCP4YprU6alqaH7KjZjhY4D+5HcdOO/vSdomaTmzpvgj8E4tXg/tfXrfdC4HkQuGGM/xH169/WuL+LfwgvPhvqEjRu15pjNiOfadw9m4x7ZHX26V9ceH4ore3hlKgKBtKg8kY6/rWhr+j2HiDTntb63W7tZVYNE2QGHfIBHtWKnqdDpaH55QQvczJGil3YhVUckk9AK9H034L+N7Mw6hb6dPbtGRIsynaUOCQcjoeMVdk8Ef8Kx+LWkpdyD+yzeKYbhhnCnpuxnpnB+h4r7Cs3N2yO+Io8gcegHQ/p+tVOZEIWep5r8LPG+qaxaNpuv6Ze2WqQogMtwh8qdOnyk9wQcjkdPcD1C3mjvrG5tLlQ0UqlCrDcBkcZB4/w4qw9nbyRBcDdncRj09TWebVEnYIGky3TOOnWuW+tzsa92x8M/ErwlL8P/ABtfaarMER/Nt3B2t5ZOUPHce3cVlT+MNcvLU20+rXs1vs2GN52Zcc5BGenJr6S/aW8HR+I9BXWLSLN/phCTbQSXj2855xxtBx15/L5SxsyRwPSu2DUjz5pxYAk4GTj3r7U/ZH+DVnoFlD4v1RElv7qLNorqf3UTqMMvOCWB646HjrXyJ4P0X/hI/FekaZuZVvLuKAuhClQzAFsngYBJyfSv1P0TQrfTdLt4IVVVhiCLxjOB2B/OpqNijqWlLFAASAegxk5ppnLuoLZ3DO719c9vSpTaOpj4yMnuBxWX4q1+y8KeHNQ1vUGCWdjE00zBfmCgfwjv9Bzwa47M6k0UfEXhXRfFel3Wn6tYRX9lOPLaKXPy5GdwPUY9vXHQ18kfGT9ke78KLcaz4Rke/wBMjDyS2LktcQAAkBMAmQYGfUZHXkj7Psbka9plhqFtIs0dyiyptByV44wcc4GKkmgjlaQSoCsi/MjH14q4toHFPU82+C3xS0/4h+FrdftCx6vbKILq1kIV/MAPIGSTkDdx647V6lpsoEyNuHzEnJ/GvlD9p74Rw+FNP/4TPwoG0u7ikzerbt5e8MSTIMY+bOM+vrxz5B4T/az8feFFjU6hHqqKS2y/TfnPYkYOP196tU+bUmUuU/Rq1hSC/kOTk4IO7iuW+K/xv8K/C3Qp01K7iub1oi66f5gWSYf3QOTzXw94j/bL+IfiCFY47q00lyMGTToNmef9osfTkk9KpfDb4P8Ajn9ozVJ9RfUHkt/MC3Gp6nM7ndwABwSxA9+gPpitFDl1ZnKpdHl/i3U7bWfEep3tnaJY21zcyTpbIRiIMxO0Y7CvcP2L/izc+APifZ6bLMV0rVT9nkjYkjeSNjAE468Zx36gZrQ+Iv7C3ivwfodzqukapbeJYLaISSW8MLQ3DYA3eWpJDY54yCQOATgH5xha40+7wDJbzxNjPKujDg+4INdKtI5z9v7G/WVd20Icck9BV4XcZVAS0m7qM9utfPP7LPxnt/ij4Dhldfs9/bP9mubfI+Zgow65ydpHy8knKHPv7cokSdQJk+Ug7f8AZ5/KsXdMs+eP2z/2YLHx/wCHrvxl4btFtfEdhE0kyRKAL2MEswb1fGcHqcKPWu6/4JneFrLSPgTFqyIxvtUvZXnMox9xiiYyOFKBSMcHJP8AEa9p0tpLnfBdIjIzDLMMqAex4P8AKuB/ZP1qzhsfGWgWdkNPOh+IbqFkWTeH3nzS/QYyzuuOQDG2Ca6FLQix9Fa1pthremXOm31rFc2lxE0MkEqBkdCMFSCOQQTXx5NMv7EPxMiieR4fhP4gmZUhSHC6bcnb827hfL5YkZyAN3GDu+vTIFKSMPlYjBzXD/HT4W2Hxt+G2teFryNc3ERa1mbrFcAZicEg4w2MnrjOOtWn0FsZF18QvD3iLxiun6RrFtqVwbIXLG2lD4Tdt5x0PJwDyQCRwDjUIEfCpgADGPpX5z/sYQan4O/aRu/D2rRz2NwtnMkkM525KbcHaeu7cuD6EV+jMhDKT0GM14uKShI6YbGddzFIpMquc54rifGusW+j+G9R1O7lVILaEyyCR9oCj72T1xXW37+ahznrnnjkVwnxKht7nwvdi5bFt959ucnHP5Vy0WnUj6nVBHwX4w8ftPrnkIsixCXeSXLHHYYyfavQtMe1Tw2jMS81yu4B/wCEEdB+P9a80+JOn6S3jVZLQeXHcuMRpJuKYHU5ORkjsOpzgV11u0z3cYmctaRR7UwQMA54yfck4r7aTTR3c9jMi1vUm1FtKsIzMN+7y4kJY+/Az2/nWpd+H4vEf2c6mWjdFA8lHxuP1was2FlBpdy2oF9knLFQ3OD7exz+dNsLkf2jLdPKFQDMKkYGcHtmua7TJnK5JpGg2umiWEbUhjYtjGePp+Fdx4Ilia5U2tr5n7wIVHAJ5wCfoD+RrxHxXrF9DrTYn35IDSD+MAcD6df8mvUPgrc6nrV4ssUIfyJFXIXnGc459f61nXSVNtkvSJ9p6NGbbSoBNCbeXaq+SzbtnHSrG4Fm7rk4JHWmRzGa3jD5XaOhHOf1/nRnYq5JyDngda+Rkzz3K7GSRkEqOp7daYJSMjacg9D60smHwoOCfQ803BZmVWGcHBI/P9ai4iKU9x3J71GQWCqR053Y/wA+1P8AKIcjuCMegqFg+OP880pCaG7vMzhs4GBz196jcgDnoDjjnNDSMrZKkN049KZIwCA7Avoc/wCNRaw+gqZcEKhOPVeB0pLiRYwsYwSAc4PT2qv5pJ3AlVP3qYJj9oBYYXGd3fP0rZVLIzeoSy7hgDIJ5wKrSoFQ85PQKOKkmkbhlJdjnkelV8naSfu4yCR+lRe4yK4k6LyVH8RPegRqHIVsN1JIpVZ40+TPHGf71NhIDNuG44PTjH9KtMi1yhrdwFtRvJLAfLsH44x+NfKvxMMT6reShWWRcqAD2/HnqTxX1Nrkh+yNtIfbgFj82ev5f5/D5Q+JfyarclWLy5bI6k4JwT+VXFK5m0cP4Gukj1yU5IEwBfAznGRnr156e1d/HN5ofbnyQDjnvkj+hrzHw2X/AOEqlUOVwu7CqQAO3t+Fek2M0SE7Wkf5huZ12kEjoME8DoOvSujoeJXfvtFuJlRzH3Iz83UnrjpSO6bWBXaOxz+IFNMKrIzH94cgDJ4I6USlZVwHBUdAO/PpV3OaSRD962kZSwCAlSoLE/MOABVry2GI2+XI6E8jjiojcrGNgQIxHPXg+v8AKmv85Dkkgn76846cY60MlaD9sflufMKOox8p+Y/4cj9aWV/IJkCEsTj5fX6/j/nNRyzMVAkK4wSGI/H/ADmq7yotvIA3z8HIXjr160IHYlt5SS0js2/JyAeMen0/wopt3Isb4AKg7SQR16Dr3PX8/wAykRc+Xw5jhRSAdvJHTP8AjUjIojLgAZP3TzXT+Kfh7qnha8lF9C0QXJR1+YHHBJx05yK5iEMuF2jIJB3DHT/PSu1yTeh6Mqbiy1EvnqckRELnaT1Pp/PrQq+fLGGVVjPBPH4g/wD66QTsuEWMKDxnH9a2PAdlNqPjTSLaNDcKbyIMo7pvG4jg/wAOT+FKexpSheSR+gPgnQT4a8CeHNPkUO1vYxQ/KCAp2j5RlifU898j3rpVzJKiswVlzztxu59OcURK5SPf8zcE8gce9ORWjl6FkIzvIPP0FeFJ6n1MUktDcsZPMA3MAMHJwM469BU6SFIt2QOcgE+9UrNjGnyE5IJxmrO5uU2o4K5yG5PrxUlFiV/M5Pyg8Z/OjO8CMPxnIOBmoZWJ5YbeOCRjI5NPDHyxkDIHB/z/AJ5psgnEi7eclf506CRFyWGcHjj8OtVWlbbtXk56MARUqSeXhSAvfk+grM2JA5BGDtBz19KUSqWCh8lSDxVd5mVW+UgfXtTkZVI+UBcfeA6Ur2MtmSs+7oRgD1piYLctwBkD+lIrjGXyz/p/9amq7fMd3BHQDkj6UwuRvk8HOT75zTZCdwyeB0A4z/jSzvtCgkqT0I44qJm2sh3ZHp/9aqauITeFbGWAPPB56/Wh5ty4VgVBH4H6UwEgg88EEE9c/wCf50EnkgcA9RUj2CaRWVGJC/Tj0qBnwcAgqeg7GggtGQVBIz0A/Dimtkjgbj/dINK5RXkbdnnAZurCoZsliVwB0GfUVM/3wvBUHvxzVdnKAkEHHQY/OhkvQqTgHJyMj7vYY5P41RnhKlcMc/TqMVdnQDBPp0HFU2QmQEjcM45HOef0prcaKpJEnB3fhVV1GC38ROfkxz68fWr7wsWzwGA+6Rz9KrbR5hGM9uBjAzWthsp3IMeFIBJx14qldQMmD8xy33B7dq2JIQ+DkuegyKheIsHJYjqCe9FrgYskQJ4wMLjB6VTEZY8gqxH8PUVtvbqynMeQDksRxj61VltgT90MDkdsYp8pSkjML8MTxkZxt/rULx+Y3Jz67un1rRltdiKSc4Oeee//ANeoGt1dHfZls5BP86dgbM+RmGAFAIzjgYqnIQzhSMuwxk/T/wDXWhIFiAJwB357YrPnVmxJuwegOf8AP0pWsUtinI5z8wPoM96ikHy5bKhfWp5Vw4wAQT94duKqkmdgCdiAZCv+FF2IJI1Zemdg5PY+lQTYc9QMDgtTppiEfdwoHBHSsG81+GK2nkRGdIhnjHzc4xk4/p2ranTlLVBY1S2XwWG4HO3OM0spAmBYnaeCR244rHutahhig2OsxnYhQzZI75I+nercUpvIk6rjA+U9Mcf0pyi4uzAJ2PILbR/Dg5yapXl6ltbu8+FXPPI5q7KUzuJwADyOnHTtXBeOtdeVhaxBGUH5to7/AFrSnG7OzD0fazSOW8Q6t9svhLnER6L1B9/rxWHLjzCcjLDjA60+8zMo+YhRmqfymPfuJIwODXqxVj6+EVCKSGNG8jfKoHqc1E8mZSFzgcE9KnkBUBhkDHNRTxhSpOMEZJrRNFWEMe4AjIcDuM1GxGQCfTnpUjfvCuPl6YA9qjXBUMeO4BFVZGdkIsTRqVz2yfeiRQ5BHy54/WpMsPvjbnv0ppKgEN36cUgskMf59rHOSe1KgVkOcq2cj1pwALD5sjGSv40EFmO0FcDPPfiqvdCsBAdDu3cnqfyqVZV3qMc9yOaYrMdvALdqWN+MkAMO1SjZE+3aRlsHGcUuACpA565I/KmSYKbgxzjr71LGrqqM2GOPu9c+9O9jeI9QSSRg4FN4d0IJwOlLGBDISTkY5C1IqhU3dR6g0jVIHjHQfKMc8/rRJCGXjp2J706IeYqtjqcc058Jyykr3B7c0GqiNiUbQBgjGM9/ehumBwO/vUiAZ4IC47U0lo3wcBOu4CjYLJDYyPLAxjp26UqbTnAUnHJH+f8AOKdlTCqoPnydzHofT6d6Q8MSOAWwcDFBokh/m4Y5JIxwMVM8e6FWABPBU5FQ8EsMjgY5708TAqIhwO9QhDjlY1GeOtUrvRodYLLM7bMYGO1TtI5AVR1GCe1bej6as0KyyvhC20Lj0/p+NaW0PFzOSVCR5vqHwzuV+aylWRAAWEvBH6VyN5p1xp8gS5heFj03qRn3HrX0xY6aVuNmPlZctu7+/P1qxrfw80vxXaxQXaCGUDMVwi/MnHfBHHTjNY89mfnFSklsfOHg2xi1HxVpdtOm+GS4UMnqM9K+sbeCPS7WMRr5MKj8AAea+ZfEPhXUPhv4kt5ZFWaOKQSwSo2Q4B4+h4r6R8K+JbbxZoVreQr8si4KMQSh6EcdPofaqeqJpabnV6fqeWji3FlVepPPOP1rY0/W4b23kEEwkERMbAEkbs85/Ef5xXKSkWYV5ZNiqvODkA4/XmvHPhH8THi8Z31jPNIbfUpy0O7kK2SQvXjgnnnmuZwfQ6nJHs3jvwhZeK9HuLW4QR3R5gmJwUYcgr+X/wCqqnw08eRX1quhavIttr+nsLWWB2H71hld0ZH3g20keo6Z4NdgJUubZoZEJYjaGD8njPPHrXz98fvDN1oOoQ+JtNke2cgJM8ZKsCehz75xThrozOWmp9S2DEXO0Mh3rgNxjH+fSrKxo0BDEO5Y8ke/+fzr4y8LftL+JfD8SxXUdvqcSgBfPBDL77geePUfnXd2f7YCqgjudB8xdoG4XGMnjJwF46evf25t0yFNM9+1fSjcxMFVZUwTJG3I+6enPrXxN8ZvBS+DvFTpDt+zXI89FHG3cTx1r0LxJ+054p8V3lxaeHtPECurbRDH5swXqThVHT6Yx1HJryfUfDPivVGN5d6fq12ZGLNNPFK7E9ySw6nPenBcpnN8wvwsuIrL4keGLicoIo9RgZixAH+sHrwPxr9UrW+S6t/MWRpt/wAxkAznPp+VfkxJpWo6HfwPcWNzayKVkVZ4WTI6g4IHFfpB8C/i3pXj/wAL2DQ3EK6jBbxx3NvkAo4XBOP7vGQfQjvxWkmmKET1u3tQCVLYRsENgZHrXkv7WFxDpXwN1+WQtiZVgA7EsSAD+R/KvV7WcMwOOmRuDcD1r5R/bn+KtjLolr4NsZo5ZvOWa98lwxj27gsbDscgkjryPxmESZNpi/sW/Fi11bRX8Iardf8AE0ikb7GXfl4NucZP908Ac5yB6Z+pLrR9mxlxsAwrHr17GvyU8M+ItQ8K69ZatpdzJaX9pKs8MsTFWVgc9u3YjuMiv0M+Ff7X/gzxh4YtV8S6jFousxptmjudqRu3HzR4455446e4qpU+o41LHe+MPDsWveHdR0qbc0N9EykZPHBxzkfn71+VutWB0nV72zZwfs8zw7kbcDhiOv4V9u/tDftZaJpOk/2P4Juhqt1dktLf7WRIUxj5cgEuSPYDHfNfDtxdSXFxJNKxkkZizF+SxPJJ9TVQi0TJ3Oh+GvhlfGXjjRtJfHk3E6iUEgZQcsAfUgH/AA4r9RfAegWHhnw9a6dYxJa20K/LHGAMnOcn1r4y/Y0+EkfiO61HxReoTDZsIrVT/E5BLNgHnHy4HrX2Ja3ksMjwmMqoAHAzj/P9awqN3HTimd9bThQPnKdxk4OeeefpXy7+2b8ANJ17wjqHjnSbZbPXNOCSXhjAWO5hyFy2B94DbjJA4PrX0LaaivklJDubAAyccd/8/WvKv2pPiVo/hj4L63bG8hOo6lH9ktrV2O+VyRk/RVBbJ4yAOpGSD1HONj4H+EnxT1f4SeMbfWtKm2OP3U0RAKyxk8qa/UP4RftB+CvjFZ250rVoI9d2/vdMlZUmDgfMEVsFwOTkDpzX5ERqGkGePcdquWGq3emXEdxaXEltMrBlaPjBByDXXa5hc/Yj4qfGzw98HfCl9f6xqaxXxgkFraZDSzybG24Hple+OnQ18D/s0/tSXnww+LureINeka8sNdcjUI0yqBmbd5qrnCsCOpPIJBPceC614x1nxZNFLq+rXeovFwv2mdnEfAHygnAyFHTHSseV9jkA9ew61rGJXMfvn4D8caF8QdAttX0HU7bU7K4TKvDIGxgspBweCGRhg91PpXRTfulK5wWPSvw9+C3xS+JHhPX7S38Aaxqtpqdy3kx2dkn2gTZ+UKYnVkPJGMjj2r9cf2fYPiJH8PoLv4m31reeIJiJBHbQLG0UW1dqybfkMmc52gDkccGm42J3PG/i58NtP8G/ta+BPHaObJfEMNxpV15flxoZkh3RM3APzKpU8nO0D5cc+7SmN1OR1Gdv86+fP+Ch/iJfDmi/Dm+hluI7q311JsQyCMsqqS2d3DDoCvAO7k4r3DRL5NW0azuYyQJolcbvoPWvHxSu7nTBEF++2MMMqvGfauT8S2S3mlXMRTejIcq3TJ4yM118xEmd2No4xXN+J7uHSNG1G6eNpFhjdtkfBOFJAH44NeZF8skzpTsfFPj7wNBD4j823t4rW3jkDncpDzHPb0HTjjvgVzni7Vrx761tI4I4IVbCoDkE8c457nrkcj0r0zWp08b+RqcN/bIvIeDA3qwYhuv0OOOnPOa5vWtEtkvVaCZbidYy8r4DBUz26c/Wvo6GI9oUppnNWmmyTvLdXl2ZfLyQpHMjHOM/if0rOfUJrjWVaV4bW3lB4IO2PpwB3H41nza3qM+sCyhlVmcnLMdq98c/h9T+NdLb+AL3XLm2lVpJjEhDGMfKOeee5y2PXoK7XJLVmjkX9N8JJ4lvUeMGVYggklwQHG44A7Z6+v619NfCj4Onwrcx3okURvg+UFwe/HU9P8+g534NfB2fw4qS6nGHhyHWBm4Y5ByffIx16Hp0Ne9WbiMhWG4DJwB2yP8AGvExWKcnyx2MZyvoTSoQA+4gE5YD6YprO2dysCOcH07U9z2bcMjPru/wqN9q7c4xnJHWvKepz21DBYhycZ4Jz05qKdVDgklR2I9ce1SN+8TcGwefwqGR8KQPTrnjNK1y7BIS6AP8pPQeoqGViuSTnI/z0qRRu4ByADgY6VVlLOxVsH1zxVcorjXAGSflz1B71VbLITvyF46VKZg3bG3jj/PWo5MISAoCk8H3rKQ7DGkP3uThccjFQgxocFsELkcckc4Ax9DU7SHZt2/LnAz2qEyRy/wso2hh8hGQe3TrUXM7Di6gADHyZyeRiqrp5i43Ns53YxnjpT5JGTnGzAySec/X9KjM6JESPmXBJGcAj2oQmUZ7qGNQHkCnPBzgHn39qS0uorqRZLWRJITwJUIIPPUHp2xXzf8AHD4q6tp3iCHR7WONbUOWVYlJcLkdTjnpyOgyOOcn274bXNxd+FbH7W8TSNEJMR5A2nkDB54B6/8A6q9CVBwhzEbGx4jZYrT5WZmwFYjA3fj+NfLHjyKFry8fdjJwd46HOMDP6V9Pa5u/s9ijb8ZyBnn/ADivlf4iSk3M7M7qJHIzyM9/Xj8K50S3c8/8MxufE0yrI+WDYABO48gADB5r0G0iBj/fOFO4AMqjJHb8q828OOT4oV8fP5ZcjcfwJH5V6WyuYg0QVWAPyvkcjsevp/8AWrrS908XFK0iR51MQRmO0MWLH07Gk2rG0jqFLDoeueO4pgjmkuGXcpU5yNw5Ge350jSsGCbec84I6UJHn6ljf5joRnO0ff6ZwB/SolkSOUM0qMS2NvXkY7U+3iLAgoWQcZzj8vSoHgEcyCRuQNwZegGeQa0toaNaEsygKQ7BQoOAuAcflUCo/nEKw2svAY8Dr2pSjTMzFlGz7qYOT2x7H/A/SmqSZi4OyIDAOQcjt0/L86zbsTa4+5Tc0ZYgNtweeT6Y9+vpRTfPSbckbEyJhWTAJHTA/Ij8xRSuyuQ931Lw3b3cQjVFuM8FWHUdTkfgP1ryjxP+zRpGtiWS2eTS7sAYEfzozDpkHp35HPFe9BlUMEXZz8oI5YfT8etWYLcF13RspHY+uPSuOnJo+xdGM90fG+q/sneJojALG4tdR+UFgoaMg8k+uTx/PnpXefs9/s3eIfDPjyDW9bhjtLO0VvLjMgdpJCCvpgBeec854PHP1HYlQxKhSVbB45X8vatJpN06jO7aAQORg5Bz+gradZtWMlhowdxnkBeFU7CMEk8n6f57VEtojvnIGAB19M44/H0p4LMWyQM9OMc4/wDrVMm5AuTjcBknp/nFcttTqWggLWzkDOCAQRyMfnUjzBVXewJJ4NQ7QyqdpJU5GT0H+TTlBdVyBtOcf4mhlFovtBUsG4z9Kakm/bnkjP41E7jdtY8bc4J5OP8A9Y/OmeaWLMi/d4Kk8/gazKZZ3MZFONhJ6jtTWLEsPlwOA2aiEjMSdp+Xn5qRm8yNlOPUe3tVILljzMnHPpwKR3Zs4wV+vSoBIv3d2e2fepEYFOmABj5ePwqeUkV5D0XOODhR0FG48qO3r3x/TnvUbSruXO5WbgBfyoWYFWVi2VPBbv8A596FoGwgIZl55IBYbuCOn+FIdpIPcYOO/rTLiZNxbGD3IHBpBIGC5UDHbGKpspEquSwDcjpx/OoS7bgoUKO5Y9vy57UMxOQAoHU7f8+1RswdztIzjJCgjP8A9bpStoN2Bp2UMNnfORwAc4/z9KjlmwSVz9SOT60+MF0xJgMODzwPWmSMCSoKhj0JFJbk7EMm4EHOAy9B1+v61FM7AgryAeg7+lSZbn5fmI5/KoSWMXORnjp2xRIRXkDOoTzCcALhjkd+9QLGUkJBPB2k4xz+P+eKtSAJHgqFGfx/CmQZEe0dSeo5oQ0U3jd92coD90DtUWwCQkMN4z06VpTANkhQBnsMce351VZBjG3BwP8A9VaxZMrlR4d0irkqOmQc9qY0ONy/d9/Wrj4k2Ha2F6HGeKSYFidi4GTjB7dsnvWlrDuUGgZoAu7C57iqMsIaJSOBzjArQunAVchlUHaW68Z64qrckBCcfKB1xSvqJGbKm1CORGTxnBOR6j0rOuJsIVUk/UHnPofWtKdhvfcS2fxrNnbahzjYRxkc1XQZSYEo+ec8jnIrKmMTKSFKbQRkZGcc/TPNas6lhhcY5xg5OKyJWAOSRjOcGixstCvIdwOCcHkAjH86glLMBkMpXjI71M1w3VVOwHlj0FQtOq4A3MWOeR19vbpSSHoYHi7V1tbCaMOVkaI4PXHpnPvXhmueOrh82sMf7skBsckntXr3j+2n1K2jjjXhmOT6e1eSad4FnaWeRiXgQbtznHP17Cvaw/Kolxeh6J4Gh87TA8jebJKeQRgocCuxUGCJUyWDdSOnX0rI0iyjsrGMiMnMa7jjgN6AVdZmhBD7vvZyv8P69etcFb3p6GTd3oVtZ1JNM0+SR2Vt4OzJ5PX05ryPVLxp5jIF35bkjgVt+MNfF7fpAjsY0BUY6e+K5ubduBGdvJ9vrXZShyo+vwVDkppvcrSndnklT7ZrPcneem3pxzmrcj7JHI+XcPujt3qIruDEA8ckf5+tdiR6LRGJPPcAt0GMe1LIAM49MnPA4/yahlmUrxgFuOKcSw2KwGT3NQ4kNkcmAFO47s8kHpTGDSRktyRjnPsKnZhHF8hGT0IPSmQqSrZBI6cdzQrkpA0gkMaup/PpQU3Hr0564pxT5FzxjjqKaxUL7HIz602U0NUbMnH45p+07geSvp6CoZAS2zlR1z2qbBRNpJBPO6hBFCPIGkO1TtX0pyoCCQSp7Kfzpu9mcnkMQeoyc05Q8ibz97PWqRdiZAHUKCCAcipUYlxEASw9O/NVldAxIwT3BqxE6+YxKBalo0RNb5XCuDgnpjFTyKqw5DMGPbHpVQXAkkY8FsdRzRJdHCjqwHPb2pJHRFllGLJubA74zQGLM3XkjIJyDTAzMzLtyPXFOhV9n3cccZ6VdjaOo8lkYqAQh7E/dqNn3BWJIIOPc0bHYtliATwfQ1NhBkONxycg/SokNoaWZkKrngYAx1ockRj5eM9PSnffJAHQc88UMj+XuJwMk4H86pItDXbexOOnYUsOcqNoLdCakji4aTK4/PH4U+SMKwPzAnuP4feqSIktCKRMkIM5J4BODmu40a28vSkVVMkqJngc9ea4SCSFL5FL5I5OSOnrXqnheEPB/q42YncoDAD8/wAaJ6HxebV7v2a6GF4E8Ww6xcSafegR6nbNsaMjAfgfMBnPqTzXoy6ei7+CCP4s8Y9OK+Zfi9FN4Z+I1xcWkrRPPHHMrJxjjaf1U16X4O/aIstQs44Ne3W96MA3KAskhyOWHJzjq3t071jy31PknO7On+IPhex8QeH723uWZhBEZlZeCpAPIJH1/AV86+BPiNqHgS7LW+2W2dg0kLfxYzjkdOtevfE/4v6I/hqa20W7+2X138rfujtiTPPORyQCMYPXnFfPCo88m1EZ3Y9FGST6VaVkYylrdHsHin9oC613RpLG0sEs5JYzE8pbc2CT93jgnJH0ryS2v5rS8juYnKTRuHVx2YHINasPgTxDcQvOmkXZiQ4ZzEQM496xrqznsZmhuInhkU4KOuCD7ii6ZLm2fZHw28d2PjXw9FdI0aXYULcQrwVkwMkD+7k8fXFWPiTocXiDwdqFtclUxDwc5GQMggZ55X17CvjjTNYvtJmWWxuZbWQcboXIPX/9Vepjwf8AEHx5oaag16buynACrJdYyG9QePYn3OazcdbmvPdHkEqbJWT+6SPWkPBwSQQK1fEHhnVPDV4bfU7Ge0lGD+9QgN9D36Gso/ORyTxW6tY53oz1H9nLXRo/xO09JCohvFa2k3cZU4PX6qP0r7mghiaFQYQDgkZP9f8APWvzV0TUJNJ1azvImZHt5VlDL1GCDX6K+A/EVv4q8HaVq8MolhuIvMDA5wxJDAnA5BBUjA5Brmqp9Dpp2aKvinwfpes27x3Vot0hU7lkTcpB6gg8fp615Vd/AweH9VGq+F7+fSb+ABRCXLxTYYlt5Jzg5x1P3V4r3+R8Rk8YJwF56Y6/rTF02K7X5hxnBz1B/wA4rmTaOhJHzV41/aM+Lvgu3ltbqys7MA+UL6O1Lo45G5csRkjHXPr6Y+Z9X1m81zU7m9v7h7q6uHMk00pyzscZJ9+K/RfX/CCavp0ltOqS20wxJBMgMZGMEMD1718ffHv4PSeCLg6paR7NMnkAGAPlPPHH0z+NddKp3OapG55AjM3CgbSOuOaUjYxAPHqajSUKuMAN6mljV3QqvJJAAx2rr5kc1hXyW39RjPSmYOVBJJ7ZrY1jwxq/h6C3k1LTLuwW4TMTXMLR7sem4VlFslSTnuc0XTWgtT9M/wBi/wAIyW/wK0WSN96XbzTg9RktgkHr2x7bTzXrd94P2SEld56bSKr/ALIsKR/s5+BQV8tjYjtyWO4/mBgfQV6xdaeHOWwVHOcD61zyhcqMrHhuv2mo6Pp8klnafa5th8qJnxknP8R/Ovkb4j/s8fFX4oawdS1m50uAuQEtElkVIRyMhdpH45JOR6V+iVx4fS4V1+Vu6jHf2rKvPDASQ/KFX+EgZ4rG3Kat3PzVb9iHx8tsZftmjGf/AJ4C4lyeucHy8enXHOfTJ4rxj+zb4/8AB48y40Oa9iPCy6cpn3H02KNw45+7jHfg1+o8miyIFZ12/PyQME/59aJ9Ft5Ua2lHnxyMNyt+g9xk01N3J5ep+NBYq4Vl2993tU9sUXczDKqc4B5x9a+gf2z/AILw/DXxtbatpwjTTNaDSGJBt8qcfeG3AAyCDx75x38F0ObytXs5GRXKSqQjEKCc8AnoAeOTxXVGbsZNH6gfsMfszaf8PPDOneNtbs8eMtRiLRIzuosLZwCIipODIcEsSuRnb1Uk/YSXTLGFZOBwQK4/wUto3h7SzakrCbdTEsYOAuOB68dK6TULy302xnvryQwW8EZd5GIGABnucfniqTbZaR8Tf8FENYPiLxj8O/BFojz3FzdLNL5By6bnRFzjoMFmyem3POcr9PaRbiz0Gzg3fKkSgYbJOAK+UfgTcN+1R+1VqXxCnWSz0jwwsX2eBRuSR3V0iDbs4KqrMcHOdnY4H15q22yneIcjfwP8/lXBiYs0iymWJiyig5HPHesLXdHXWNJubOT7roVA9eOK2y+5Nhj255AJx/ntTZQFhYv8kmB07/hXjSsjVq6Pg/XfCkPhLVtQ0y63M0Eu2MqxJCj7uc9T7nr/ACzrW3Wd5jLc5ik2oNzH7vTnjnjtXpn7SsR8OeMbHVZ7YG0vh5W4sVBdcn05+UMe33a4HT57Xfi0UqkmGZmG1AMcc9zj0/wrkVapRmnE8t1XSlYyNO8BWmoanGkO0TSPxndyPU19P+A/hCdIt0OoNE5DZ8qP7gH14zn8K8D8DosvjC3a1dZIRLlG3ZAJI785r7dsrMrbo7kOSMZPavXlipVY9jvpVudFSzt3bLFcLjgAYA59qs+W0fEf3cHJxUoYPlFyoAGRjAFQhwTz1yMnPWuR3NnqRbiuQELEcgKcmlkyoGDh++Rn8KC2VwMgdRxg1FuLPgEg9Oc0gWgso3oTngkjGcGq7uAyjP7vqcY61ZkYiMrwSOg9aoTPlS+4Ej+ADGfaknYTJvtqRswKk7gRxVW4bzAQByOOvBpRKpOew7Z55Hc1Xll2v0YZpOQDd6FSM/MOnpkU1mQBm+6eCabcMY2GASw5wp/xpsmx2AY4B681A7iMGlLcgJmiQlVXbzycDPP8qfv+cIRuzznvVeUA9uM5XvTUdBEBkDYkYBVIIP8A+umTqsavlgqkYww59KWcqg2YGCMFQMYqESAOD0IHXj68VpFWJasefal8MbXX/EcN7OPMERykZG0A55P44H5V21rp32Hy1t5XSKJWX7OAuxskHJ4yCMHocfMc54wovM3LR+SxI+YSAjBGT75GMDqO4681Msyh8/Ow4+bntW86smrMzZn6+iixK7vnfJwDnbx1549K+UvH0O++uimNqlgc8HOeueuegr6p12cQQTPgCUqSGxkZ98/WvlLx6hF7IJGIkJLZz+f9PWsVuDWlzzvw+6v4mQcjcDvPTAB68V6UimLKyoj7gu0k5Yc5H64ryzTJRH4ntlHy7nKcd+PY8c49v0r1Wa7VrHaCskSnOEbJcjocfn+ZrrR42JV3cWN1+2IpYdM5IGeew5z2p3lRb42bBk43OrE49uw/D2qt9jMmXy24L9w/55/+tUscgVl3DGznkn8OB71pHc89ErymNSfN4bIdQduPXaR/OopCVAkLNjpk8kDvmktsK8qDDE8qWP09+OTTJSrhQdxbo0Y5B5x0/nVMt7D5ZCHOU8xhkhuvbH8j3pnlmK6/eFwM46ZBJNIJ0cqdu0NljtGACfT/AOtUjMz8M5baoAfqR371DJRDLO1rcHy8uVbaMDJJop4kZJXKk5C5zv4k5Bx/+uip1NVc+noiSOdo2rjHpx1/Tr9a0LaI/aAIyBwWz2NU4BvmfO3cnUY5/wA9a1YWLL/z0IHBYH2rzdkfaosW0wLOFZc4zuHBI9f1q4XEjoSMMvT8ulU4otjl1A4HAxxire/5huVWbH3SOPxp3M5MawAcZPfIP/1qm3AgBk3fjnH0qJcPjA3AAYwM9KXzSwwF4yBz0NDYLQllQELtwO53elSsqpFH2U8YH8qqtOkjckBSedx7f5xT3jZkAPTqAD0pblokQMwIIwTz06VGGBc4O0Dt70ByiFWVvTkdetNkKlckf/XoSKbAc5AyATzznNRyM6uSOfrxk0SFmViTuL8deevP+NSOgZNoycHggdP8/wBKNiCNGYwMrguByO+Oc1YEgIyWODyQOhOB2qsx29RlhjqOvvT48GPhcknsaFqCFZQ20nnIyRg8d6kLL5RJ+nJxULkuASQuBg560qyBW5whHVeTn6igdiFs723DPA4FSRyKVYAjnjnFKyqwyAQW53N046f596ZJMSMbuSMbh/CSOvNS9AsOZiMfNznn6VB5oBKAkjHOO59M/kaf8gXIJdiP1qCTZgIeEzgBBj9AaVyZOzJPNj28qV4xz9M96SRkIDFsEDv/AJ+lQq5dWVRx2wMntTZHErHGdo59M1PUtaj13k7gV29xnNNl3FwOgzxjnFCSZOWO4kADjn/P+NMZ8Kdp2ke2cVRTVhkxCOoDZjJ6nn9agmUqrfNjaOuOaWKUYCqSwI4P9f5VHu+UMeQBnGRVJEMHknZWKLnawGZDgYJ55A9M4Ht+NMlDHttUdcc/5/8A1UrybATtYLnqvT/P+frG7AEtjac8bR1Fa7Et3FOxEAOQo/Wk2+TGSCcA+3+f/wBdMl3MFzwo4zg49ai80qQrFtnYbe3v/ntVXuJFWXJc4PfIyapnaN2W/hwSec96tMgL425PbPaqV1cxW5x80YOAOMr1xyfTNKxK3KkuWjYEZwflx1/z1qhNujQF2zlRycdfWr87SSlpJH3MSct1J/z71lysDAAQDgjCtyCBjj3+lZGqKF0hj4A4JHI49KzLh0d3RST8+Cc5q9NKpBxyzZ69R+lZT3ARmUFcHqSMHj3/ABrRGo1l8tAu3kHncarTOokUAjdgggcj86mmjX7wYEt6HHeoXwrKcAgnBU/hiqiwehWaOO5kYFwoK8hu3c5qkdJhCui7QmMEqPXv9M1fugsMh2nGfvD2/P2qs+REX2qSQOODgdOK3U2tECKkiErszkI3XBGf85rG8W6k2laXMRIPObKxEjk/T3rbupw0bKTtJyM+n+fWvOvH+qpc6iIk+ZIEClvU85/L3relHmep34Oh7apbscnJd+ZcPxu3A/MBnn6VWkcpgueBj5PU4p6ssUWSM54qFZFwVwWbrkCvSSsfZpKKIJJFfcT2NIzKqkAgEnqP5YpZIFDZ3Alhzzn1phQpjHGD0q7MhkLRopXIzu9PrSOqrE/IZvujFSkH7xwe2fUe1MMwTIGQWPcZq7aGbIojtVlUEkfpQS/AG5cAluuKc5AjLhTvJ644NRyM7seuT6VNhCK7AhmAOAAKlHzjhhnP0qQoVjUkYA4zTDESrY6jkkfWpNLAqhkO5/u5xgc5pZVZgBuAHYY69qiUbkYlcAcZ9KbI371tuSOBzVIWpaB2yAKChHXvzS+VtJVVxuPSo1ctMCyjr0HpUi3DHoSFA96GaxY8W5ztABKnqDxQLfLA4x0ySetEUivlgPn9DUoZCwJHIGcU0jaKuCW6bSRwTlfpU6W0YVBkE7eT/jUAkLPsCjGSTxxUiNJuwoKr396LamqRaZVVlIwWxzj2pqvyTwcHG305pJIJVKE5VgOoqRYDknueCDVWaOmMRjZLkYzjnikMO9o3OVCnODk1ZKASHPUdABSIVBOWOenT8aTRXLYSGLhlBxz91u9NRH3gEDaewPSp/wDWTFskZwePTFQhWEyqg3DBx7n2oQdBz7TCxRvmzypqte3ASPrjjHSplnMKKrAAZGVzwe1ZOpzscqDtH54qeaxyVp2joZemag48TwpKAyyYBBPbtX0F4QdFhHICKdxxkf8A6q+XNdnez1SOSI7ZIwCCOea7LTPiHr+tWI03SrJ3uSAJJIgSTxj8OaXxH5fi6rdWUX3M/wCNfiC18ReNpZ7OTzbeOFEX5Su0nLFcHnIZjn3zXAZPrx7Vpa5o2paNdGPU7Wa2nPP75SC3vnv1rMVsGnseS9z1r4cfAe/8X2tpqd7Mtppk4LAL80jLng44wOv5V9B+FPhX4e8Keb9m02Pzif8AXHLsAPr+HTH60/4QEN8LfDaAZf7MFLEe3HPtzXX7UMXlDMgBCkPjNZSRtBIzJoFX54tn0AAOQe3HWuT8X/D7S/Gdm6X1ojSIrNHKqgMrYIHI5I56dPyrv5IGltFeQLEQ5GxX3g88HJA/Lt2Jpk1vHbRHC8scfUZ/X/69YRvcpxvqfC/jnwdfeCddktLqJkjYeZBKR8siEnBH5EH3Br6H+AfiJdc8GR2nyl7HKMpIO30OOuOevuR2rhP2n9Tgl1+w0+MgyW8IZsHpnPGP6+/5eZ+BvGt54H1mG8tSWj3ATRZIEiZ+ZfxHFdDV0ZxfLI+0tU8O2PiLTms9StorqMqUAlHQHgkV8z/E/wCBeoeGpbnUtIga60jzCFSMlpI16ZIwMjryPxxXv3gvx9pHjfT4JNMmVphtMsBIDxvzxjqeBnj0Ppmuzt0huAY3SOWMjncM5/zk1kuaLNpRUtj88m3A9Md+K+uP2Q/Ha3ui3nh25kdpbWTz4M9FQjBHQcDBPOT8x9ql+KX7PmleK7Sa+0SEabqwBIjjULFIw7FQBjIzgjHPrXgHhO/1X4OfEOCXULe5s5bZ9k8ONjSRk4OM4yDg4PSr5uZGUU4s/QhAESRiOoyQ3I/+t2rxr4vXfjP4eXUfijw1cXV9osasdQ08jei5Iw2GB2gHHKY688Zr0/QfEVn4i0u11DTrpLm2lRZA0bZzxnHHWug2w3ljNDKuY5F2tG44IwQQQe3OMfWue1nqdV7o+Z9P/basysYv/DMoYPvYQXAbcPTcQOfcL+FeZ/EH4u6z8c7uy8Pabp32aKW4AjgR2laQ9mbjAwMk8ccnOBWF8ffhyvw68dXVvbBE065PnWyqSdqkAkdBjBPQe1ewfsT+Era8k1jWZ0jaX/j2XeCWABRyR267c/Wt7Loc7k27FDwp+yAWgSXXdQ3SEfPb2642HB/izz2NepeBvgr4P8FXaXcWl+bcIAPNu8yHd3K54A+g79q9jeySVmjRSxXBVieB/jVI6Q0ttG7oYiQu5DglW64yM+/5VzScmaxiuouqto/izRvsWp2UN/byHLrOobB9QOueM9a+f/iT+yPo/iIfbPBVymlXSqxl0+5JMJfqAGJJTOR14GeABXT/ABg+JNr8L7fTbgxGaW8mKmBWGQgA+fHocjHrg+ldx4V8QQa/ptlqNrOJLa5iWXaGDMmf4W2kjIIKkAnlTyacZyiU4J6HlPwy/a68U/s4Gz8E+LNCNxaabCqKlu6q3l9FZTgBgAOufmxz3J+qvhr+2F8OviS0cEGrf2dfSyeWtjeKyyMSSFCnGDnsMg+1eS/EPwxoPxF0h7DVrJJFZHEVwiDzImwBuB7kZyPp9c/EvxZ+FGqfCzVDHPm50yZilvd44kwAcEdAeenNdcKqkYTpcup+zNnqNneoHhmjZDkKynPAPOPpVlNrlsFeoGCea/Erwf8AFbxX4HSNdD8QajpkEb+YtvBcsIQe/wAmdpBPJGMEgZ6DHs+g/t5fFHSLVYn1Ow1ARx4H2uzDZbJySykMcj3/AKVs48yMEfqRc6THcSDOFYjkZrGv9FKgyY4B6dP89a+DdI/4KXeK7QKL/wAOaRcFCBmASR7x34Lnbjtgnv6jFfxV/wAFIfHerW1xDpmmaNpyzRyxed5TvJHuGEZAzkZXk85zkdMVm6RpzaWOg/4KCanEuheGrWWBhd/aHdWYgBQEA+6eckN1x27V8beGfCmu+J7tk0bS7zUZgyqBbQl8McYBPTuOvb2r6Z/Z++Bnif8Aas8R3Hi/xtPeXnh21mdxLNI6/aZC6s8anr5fJB2njG0FQvH314Z+Hmj+CbOHT9I06DTLZckJbLtGTyfelfl0M9zxP9mz9pTT/A/w7s9C+J1+/hjVdIXyA+pQSRtcKT8m0nO84yM9DgkHAwPPv2lv2tZPjvd6f8N/hest5YarJ9nuLw/J9tLHAjCHomAxYEZPGOQQPWv2zvhXp/ir4E6xqU9qpvNFi+3WsgYKyFchlGRzkM3Hf64r58/4Jdpp8/xY8TC7t4ri8h01XtGkwWjzIVkZQepwVGe273raMtLhfofbf7L3wGtf2fvhrFo6zJeandyfbL+8XOZ5yAM4zwqqFQAY+7k8kmtTxHDcSeKxPI3+iRpwAf4uP8K9H1DULTSNPlurmeOG2iUvJLIQqooHJJ7AD1rx/R/iJo/j7UtUn0O/ttS06CcwrcWsyyxswOGwykgjOa4sRLQa3NaVn8skPuYnsOAKUyF4MlQW6Z9P/r1C29n2iMBAOcjrT+FxgZHp0xXhy1Z1I5/xj4H0vx5oU+marbrPby4OT95TkEYPbkD24rw61/Y50u2v57rWvEt5faSh3C0Q/ZtgBGMSowYHAIIOc5424wfo3eI2ZpCFXjnPUV8zfH/4yaxourzaTpN+k9nMu1miJwhB5BP6fj1r1cHh/asl4WNZ3Za+I3h/SvBmt+HU0mKCw061VVCRJ0UZbGMggkZGfUg816rJ8WLM20EsMaSQoAbi4Z9qruBK7Rt5zx6Drzxz81+JdMvdZ8E6frN9qEovGjXZAkm4AsvTPPI/Ljr60E8N67q8lhHFc3N9tUGWHzdkYAxwzMQowMd/pXrrLqe7NoYSNN6H1pofjKPxJPJ9mhZrZMAzfwknkdv8K3J5gHzwMYHHH+f/AK1eEfCTWzP4gn0qC5W3ghwjRRuNjsOpB6nr+P0wa90llCx4AVmJGcd68TGUVQnZbClDldhqbmY5YDOeeueOtMaRlLjoDk9s4pJJxsCp8r9+Pu1CWUbiG3g9ya81sy2HeaVhC/Qbj1/OoJJC4OYxhu4PagMSenGflBFIzZOAy4xnOajUojkYYCom71zjrVZyxG7JJJxgDpUsj+QSWbb35NQXCsOFbccjknkip2JZGZA3zHKMeQSvbHU0xgSzDDMxAIKjINPSQLJnBUEc47cVXklTcXKsGRsAkkDr0/lW0bMosu+AS3zgDAAPT/PNMOWkGANx464x6VHJM8jALyCCWPQLmo5JmO/p2GRjn8On41b7ALIuZdgIf5sjHOQDVKYhInZ8rjAPbPNTPOFXIc4Xn6nPQe/vVaXErbsKFJ6Zz60JWM5O4WrLnzhymdnzcH24pyTIyvsHzMRuIGPpSKG3jauAPvc47/rQZ2gYxxR5AAUc4B5xj8KcncxuYvi1zHp8wBG70xnjFfLvjs7LmVXjVlyxJ7HjPb8sfX0r6b8WQ/brcjLIu0jJ4IPYj86+XfHc0cN1MkhOUZj0wegBz9PUHvRFCkeYW2P+EktHYbHc4PQDn6/54r1hZXVWfLs/UserevPfrXkSPt8Q2+RuCOGUjuMnj+VetR3EYgVimE2/dXnngZ59etdMdTy6yVyaORdznGRnIDHODz+n+FJOoEu9/kUkE7mB/D1qHYZZcoA7KOVPApMsuFWN23IMqRgnpyBVPQ4Gh0sTblYENlwwDd+f15FOVGWZcsqDnqCWPoP5+1VTGij5mMO7g7fx5x065qSG5VDIQg+cjcM5CHrjPX/P51ZsLE0sHlPtOGAJ+bJz/nrUav5rlVfaRgZY+/PX+npQC6zM0oPJBZI/mwPTGR/MfhUCsGjQ7WVsZbJ5HHTjj9e1JjJtuR5oZmfJ425B9D/Oim/aY1dYmfaE+c7ATxjt+VFFwuj6uhQ+aPnUsepUZB+hx61dtyUIO7kHgHpmoEG+QBR1GM+/SrKQhADjjJ4HQ8V49z7aT6l9Z9w+YAMOOnNBGChL8joCAaqwxhA7LtG/JPofrSrdAbyyZC88nimtTEuCTy2L78lhggDtn0/pTEV1VsgA5zgHoMcVVjw5kKtzvBy79c+1SqhICqcgjcQen+eK2toakiISBhcHnrUife+9gt2NRRyHdGeEB4+bqf1qULsIIJ3kdz+lYgOVgBhyCB0PXP40jsPlycD6cUxp84A4jVcEknB561HbzSum2QIjEtt2MXG0E4PIGCRgkdsnr1NpgWliWVVXeRnuDj9aZGWVmQdACc9qEbMmCwLfqe9Ry7Sjrk8cjnn8/wAf50AKyouxANv+2P5UI7sTnGU/u+lQyjahUc4G7A/lT0BVSofYijuOgotYnqOYhgADgHp8uQPfihsKrEE7u/uaY5OxgzFQpBIU9OlRiVd3ILbh2/LilcofIwSMZPTjJ6c00ExxDPJ9cY/GhSsiqiqOTwMcD/OKSZvKdVAG3OTk8Gk9SxgYsw45PXig72dAASMZyDmjcN5YZBIwMf5xUQIMmVYkc8dhStYTADMe0tggnkDJIqPzGL7QpLZ/OnfKpbZuZfrz+FRvKhPUt8vI6/nxS6kk5yNwUgjgHPB+tV5NyAlsfMOMUqyqJgMHuSAPzpS553MSSd2G71bNNyoeGCquF5I446/yplw6740GBIQQF4BA6H8OlTHcGAxnbnkE8dD69arOSvlk5HGc8Zx3qkRLQV42EfBjDLx069smmozMCvIK4wPzpx/eDcPlwOueeT/SomlcOFUM+4gbsdsH/P40XFElkba3dQevFVHI3bUO0kYI/nU92PM6KSRjOTgmqjnywzDnHQnk/wD1quJMhjMqkkMcrk/5/OqF26NG6qmW7kdqkllzu3NtAPI+vqe3/wBaqF1JsGACc/3TmtBxK9zIQqr82Dzj0rPuZyIVfAIB5ByR3qzeMyhmPc4OO3+eKyZHAWVQrYTnn+lc73NEUb2YIuduXYYz6VmSK3mAAtleuBnjHStC5kSdQMN6jHY9h71SZwWLLkBuBg9KCrETPjc+w4Axg9etRsd+1w3Xt0xRIWjBwpbHr0pHCtGct05yelaRdhlW6JKMNhVM5wvQ5OaRWXONoA7YqaVBIiBdxHYn8MCqpUqPnX5fRR04rQCnqN15VvLMUyiJvzuGP8+/vXjt9dtdXEsgYbWbcCxycV6n4xuUtdBncZWSYeWq4BHI55/DpXjkxBmKBtpXsOc16NA+ly2nyxc31AFQSzHCDjOM8fjVSVlBUxvtBHUcU6fMbADGOqgVCVDxkZLDvXdex7bYeS/mcqNo6EUkjmGMnPBB7fhTi21lwTgDBFEhUqeMgA5GM0+YliRMzBADgEZ4/wAKaECSFc/vDkfLzz6VEsglkAz15xjHPpTmcliwGfUegrRSMx/AGVJLBs4HekI8uQOw6jccUGUgsAAp7fl/n8qhLlshz8xAx702kUiQ5JJX7rc8VIx3RE9MDoO1QKXGVUYA7nml3qvzDJGe9SXcmijVY8OOBzyODTZmGflA3Ec8dKjZt6nGMEkAelKFy+cgccflS6iWopjcA4XIYdcU+NSEUZByw7dPxpyysSCQNvTgVLGEJRUVgDknP41ZokIwRGQ4AYDNWYYiwyy454xTYlG3cPmz0yf8+1WY22RnHDep600dcEOigCjO3eBwccZNWJQrAgIMjp2x/jTFj3Bc8Bf7uRUuyMb2J5PfOK0skdagMjjc3G3nHr15qdcLJgjd1ycZ9P8A61KI9uSORnp7UIcDIwVAxnNJ6m6VkRmVWcZzuBKkn1pJt477iPT3prJtVj1H3jgZp4m8wlei+4xWTaRNyGR2bBCgHoVx/Ki5lk87OQNoxxUTygspznBBAzUMkqkNnCg8E/5/zxUc2pzuQ0MZOGIPHf6Vk3c5WVEyRn0HNaM2xFLKeM5zisoJvuFPDHsvWjlueTXk2cv4mUrcR7gQ2OfQ81718AtBgtfD0NyYf31wTKzHBPUhSPTg/rXg/igs0qZXCqNob1r6D+AFwbrwvbLH1Q7GZj0wf/1UndbH53i1/tEz1DxZ4A0jx14f/s7Uoy3AMUqAeZCw/uk4xyT+ffofiLxJoc/hrXb3Tbj/AF1vKY246+469a++tMSMKhYnryAflr59/a08F2tpc6f4htd4llb7LcIV9MlXJHtxnvx07wpHnzR6D+zdqDap8MLCITpI9nJJE4zxH8xIB98MPzH1r00Wgt0dgD1Iy2Mkk9R/hXzx+yP4pWM6tokjKNwFxGCOT2YDj6V9KSQCRGVsfvOV6+vTr+NDYRkeBfEH4r618K/EiWUtrHqOlXKebbzyHDNg/NjHccfp15rmdW/asuLmxWK00hILgKR5rTE4J7gY7en617B8ZPAMfjrwVeRqiC6tY/OgLYUqVyTgn1AIx/8AqPw4UYMV7gkU42G5su63rF3r+p3OoXspnurh97ue/wDn+lUMALnPPpXV/Dr4eal8SNfTTrCMrGo3z3BHyxJ6k+p6AdzXU/Fn4Gaj4BuDc2Ykv9J2bvNUbmjxjO/AwOufz64Jq7owPNbG7ns51eCR45Aw27Dg57V9SfBuw8ZMLa/1PUC+nOozaTRKXcENghgcryRnrnGPUj5ZsJBDfQSHbhZAfn6de/tX6EeH9Njl0m1lt1ZEC5xImw9CMEcgEccVjUZ0U30J7a8Kc/MzKduM8LyfeqPjDwFovjnSvJ1GzimbcCX2jzEfHUN179K00txanKqzsQVZQTj8/pkfjWB8QvHVj4H8LXc9wYhIVKwwh/nL4447+uPrWUbnQ7HhPgD4kj4K+O7zw7JP9t8O+fty3DRdTuHbq3IPXbxivrm08W6VfaDDqsN/E9hIMrPvADHA79+OcV+Zuq6nLq2oz3kv+slcuec4JNavhaDVfEmo2mhWN1Mv2iTy1j3naAfvcD2HP0rVxObn1PYf2svH2jeMtb0220y6jvJLDzEkljX5cHbjnvk54ycDHPNeY/DT4p658MNcjvtKnAjDDzrZyfLlXI4I9eBg9q9vk/Y4lntVln8Ru1yVAcC1yAfbLDPQ9cdvw5DV/wBknxXbQSzadJa6kVOVjV/Ldhx2PHf1/SnGS2Jd73PfPBv7XvhDxDA51ozaDdcZ81WljbOMkMgJGM9CO3HGSL/iX9rPwF4ejk/s67k1adFV9sETqsp25wHZRjrjpwR0r4f13wfrvheRo9V0u5sjycyRnacYzhhwcZGee9YshkA+bKkcYParUU9Sudo7H4mfEjU/iTr8uoX7gJn9xAn3YU/ujufXJ5rr/gd8d7z4dX6afeFrrRJXG+N8kx+69wOTx7+1eNkgvyeOpNOXbtzn2wP51pyJqxCqO9z9L/B/ifRPGmni90u8t7qIgLKkTjdC391x1B4PBH598f4x+EdM8R+A9Zt7/wAryhA8kUz4HlOFJVt38OCATyAQMV8CeGvGeteEbr7Ro2pXFhNtIJhcgEHrkdDX1J8HPB+ufHTwDqNz401vUJ7KaVorOPzAuzCht+Mcj5jgHg5z2rB0+U6OfnVj5CI8vlh1P1pVjZVbkYJ4FfQ/xD/Y38Q+H7Y3fhudvEVuSSIGQR3CjjAC5w569MH0BNfPl/p93pF3Ja3tvJa3MTYeCZSrr7EHkda1jJPQ5GmiIkNkE8gc+9a/hnSZ9e1nTtOgheea7nSBEQckkj/Hr2FYrqXwRwDxjNfbf7GPwbhj0WHxfdhftd0SIAQW2xcru7bckkd8gc47uc7DjvqfY/7PWlaZ8Mfhxo/hyzh2fZoNk5kk3s8x5ZyTnqxzgYA6DAAA9ViltpNspIPA79DivFbewls5VXJK7htBPXB/U1tyeJrTw3YSXWpXSWdpBH5klxNKscaAcsSzEAD61zc12dDikYf7aXji18Lfs6eJvNKLNqEa2UJLDdvdhgqD94j7x9gfpXxj/wAE4NSe0/aDeCPCQ3Wlz+YWPUoUYAc+v9ayv2pPjnrv7RPiBdK8N2eo3Ph3SshbS2QSCSQFszNsBPzLt2gkjAGBnJOJ+xhPceF/2nPC9vdA2c0sklrLHOhXKspO0nt90EH2A710RasYM/XHx54VsfGvgfWNB1FA1pqFpLbTKcn5XUgngg9/WviL9iCzuvDt3488P3NwJTpeo+S5TlGYIq7gT0ztPyjOCG9TX3oAJ7U7x94dc8HjtXwx8MNRi0X9rD4raNFDaWEEkpkEcDbnZ8htzdskc9MjOMt1rmrr3GXHc+lLq8cTBIwWXHOBUiF2KlVxjOPQGqbMTIy/dJHOetNupPIsZXyq4RssO3HXn8a8OOrsdcVc8g+LHxK1bQPFUGgQS28cN6hRpWIzBkHJ6Yz+IxXknj1NAjSCC9uYrqZuGeV8qxyc9OBWl430ux8Ra+UkvmW8Mn3Xx0xxznnHt6D3rg/Feg6Xay2tlZS3Dxow3O77i+Bz1Hr+NfYUYqjTR3RjZaGifFtrJLFpmnfvLCM+XEAu1VUD+7jAwOAB+FbuqeJ3gitdL00s0TR5uJ4YsFeSDkgYJ47nPA7YrgtU0wabpzm3cRzLkgg9Oecj8c/hV/SfFNr4ctLe42PcAxkbIh94+/8A9b04rtp1OdGl7o7D4QR2vgrX7ua5tDcNLKPJZ0bzQTgbVwcEDvxx7c19T2lx5sCTBGUOvzK4yw9jXzF8JtKPjDUG1i4khsVMv7tbuUrtBbGFA6tjgZ65HTFfUCx/Z7dAN0gUYBPcDH+Ir5/NWuaJxVNyMurrvXILdQSOKb5Sxrn+IjGAetMTbkkcED5fz9KkZfl/vH1J4/z0rwLXOXcqzzhIt5XBHqe9VoJ3mfeRtA4ABB3H1qPWJWnXy43JwPnHv/jRp6ZtwzNk4yfet0kkRcssTJ9/5mwTk8/hUKuC291xnt6U/IVmO4sSMkHtVcEnOCQGHT1rnm1cpCSuAxZf93Bo8xsP1ZehXGBUTovmHOTtHTPekZ0k3qGz159DUp2HYCp2lV+QsemB+P65qNmwhZXGD90MP16ZpHwjYHQjIOMd6QN82NvTI44/KtFITIDvfIBPyjIA/lSsmNyqQVI3HPcj+Glkb+I5C4zx0z36/wCeKhlcxoW2krjPTqP8eK0TuZWHtIrDG4bxwFI4H+RTXh3bX3D5Bn5u3fAqKPaZsIile+31+nbqDUpXyjIm35nky2eucY4/L9KqxNjB8XxBrHcoJ+XoWK5PbPf8K+WfHitJPc7RsYk5yOO2R/n+tfT/AIvui8EgCklBtzjHvxz6fzr5g8asXvZmTaERjlOuM+31prcHax5NdSiLU7VpiAzvkGQ7evTI9MnpXrdu2YNinBOG5wfx/HpXkl6sb+IYtjbMODnPI59fXmvUkVktVAdhJwQcZXHGR1rsgkeZXWuhYYSIQVDNI2SxzgY9fxFJbupiBDkuufvHBPU/4UjncsSyKrIDwccEDpxTLd907FArb8jr1pyPO1uToCImbawbBBIPf0pXO0Kd6rkBgvrgen5VXnuCYVLBSGJ3HPI570K5eXDneUyN+cZHbpSTC6JGErKjLOwXDBk7En/61NdmUKCRgEHcMEcev40k/wB1+cgKRhQBk+35dagt0ea58pIm54KIMnqOg7/WkJhPN+8ICBsEYGAM+4zRUN44hKKxDgsG24+bvn+dFLQmx9mIixYVMjtgjpxUoPLMR0HQDOeODmo8ukjOWYZHIxznsKUlmDFSAu7rnAPtXkK3U+1ZLDMFixIM7TgdDzwcimO6SuvHzL27kf1phkADhTuQHkjjoef50kpDSiQOckAgleR701a5JPGC7NtLICB359akgZJLny1ILRrkjoR1zz+HT2qJZTHG6kDLAfNu/pUaS7ACAOMbmXvW8Vcdy1n3BBORn+dBnKrkKp7Ybr/nFVra5S4c89CASO/0qdCDtCHgH9PX+VLk7lXuPinEkJY8k8rjrin78gsvAIyOvX0qNdpXCHZjI5HQc0kMkabkRcclR+GRWT0Y9hwYFOSNwJPB6gH/APVRmMxodpLA8HGcnHX/AD60yOczoQ3zADGDzx/n+dPGAu5Vxz9QeOKtFLUYpCgqmwq5AHGSfU57mpCQinDcnjj0qESYUbiBz3yP0p3mPG4ZgBEeQQc546f/AKqpq5RIfkHT73pwBVZHTeFClS3HqCOwp0kxdQxJyAMUxYlEjnkd8rxg1nykos7gsX7tOc4OarzEkKcAnsPQ09spEhPGegJ5ppcKTkHBPI9KlIqxHGWmKIcgAY4/xpkr7ZCpB2+gPQf5xRI5LHYSCemBz/n/AApI12Mq5xvOQTxn/OKbJ3AbhKc8cemKUFlkz6gDHU9abMCjbcg4OMj/ABphlLycgKOu0DFSVyjpCYiCAM+47elRiQkNhQAoyevA9aSRRsVjkrj7xHX/ABqETBPnK/NxncO1UgvYXzUKFCcj17ioZHVXXaflxzkd/UfpShkfKj5gc8/j3pGQqisNvQk9DWmyExVkG5QQOV6nof6VHJNv5HG3A2+vvTOUPzAdsHOeMD8v/wBVHyBZMck45XtULVmdxWmYbSy/L97mqD/KXYBSSScE47VO7MOFO18HDZ6GqjyGQ85wf85rS1hNkUqtg9AScBfUc+v0qjcSBCqgjAGPYVLcOThNxTj0z74qrcptZSuD/CQxwB+fFJscbFC8lOD1BGenas+d2BYH5UxzgHFXHXfuc/MOmfxrHup1Ab+AMvDE9aaNSpJsz+6XJXLc/WqrDaxVVHPYHuKfGr5lYnbtHKkcH/P9aYTv/ebthIztbOallRIyvUyYyyn5g2AfekWbcix5APJx/n1/pSSOAOSRgA5x1HXAqKViMNkFezZ4/WqRYskoDAldpX5dwzmqVw6sNxBDcHrjj0/lUsgZ4d5JU9CGwOapNK32ddxwqjrx/n/9VaxVxI5H4gXLLaQQqcKWLYYnsOMfjXmZYNKzkZboea7b4gTM15AhO5dnBHfk81w9wCAXjA2k5O6vXoxsj7HBK1FDXIjIycj19qrr8sjtnG7jNSMUaLdngADJPU1WhQlQMEjncM1qzqbJXcMTkHPUD8uabIAqkhTuxmmNIxcgMCBxT4yLhSABnOARUgtQIzgjkc9BginsUERbbjnnaKibKBt2DnPTimynd0BAx2rRMq1iXaSxAbaOvNNOMIRncO3tmmKy7dmSex9hTUC+Z8u4rjAJ4FaE3Jchl6kMf89KTaoGwkPjA9hSNliCSdoGcg9KaAQBhjg9j60kJsecbMYOe3FTIQYQozhuvHWoMqtxwoAHJ71YTCsPmyueeKtalxDywZuvB7A9KnSPyWJByucZFLFhnKkYOO3NOKBSu0Y/Hj60HTFDiu4ggcA9qkhQ/wB8Kevzd6SHDEnuvXP86ImR24H3QeOvNTrc6I6F6CUtGGwck4IFSLF3z8p5LHmoLZDIMpyMcn0pwdEUoWJVhyB19jzW/S52RZcC5XqcAcHpSFl2KRjbjow/KohcIk3GAD0GOAPxpst0AQv3E96k25lYfIwjDAg4789apSNuG1eD1GBTv3jpvOCD26nv/h/KoSVZwMjIbqBWLV2c7YOhSRt4wMcUh2bGY7ip6HOSP8acqkk85OOoquflyoTHop/nS5bHPPYhuRi3yrbhjn2rNyQVcYHY44NWL2Zo5Nu7GOoHQ0xIvMDHB3N0IPFUnY8upqznfFq7FiO7JPQZ6d/616D+z94vNrcTaLIRhyZYOOS3G4ZHbAzz715z4tXE0Y6cdPyqCzsdZ8PzwX8UE1u6nfHMFyB71L1Z+e4+VsTI+6dPkklUYQN2B5J/GsL4veHk8V/D7VbSRszrCHjAUfIyEOACeRnGD7E96qfCPxzb+N9BjnUhbsczxYwUPbn3rtL398MKcj1YBhg5yMcjv+NYbM4Jao+HPhv4wm8A+NrDVEU7YplWVDkZTcNw+uP1r7u03UodY06O9tX863IBVyMZGff6Gvh34yeFh4S+IGpWyoVt52+1QZxyjknpnIwdwwfT0wT2XwN+N83hBhpGr3LyaYxCwM5z5LEjjPZev0/lo9UZJn1s8sIsJ5GTcBwyk8j16/Svg608HXPi/wAc3OmaRCBHJcvtIXCRR7iecDgACvd/id+0RYtpkukeFHludRu5PKM4B2IpwCUHUsTkcjj0yeO8+DHw2tfBfhyGZjHJqVyiy3blBnJ/hBxnHIGOmc1n8JTSZ1Xw9+HGk/D3QIdPsIlZxh55yp3TOFC7+3XnjHGe3St0rFd2UtvcRo0EoKFXGRj3/wA/lTwWit9xYhs4JHQURlJhK23zlCD5UGfl7/hjn8Ki73KSPk745/AE+Gp5tZ8OQK2ljLzWvmDdDkZygPJUYPqRlRzVv4G/tFxeDrVNF8RiaXTwNqXSHc0C4z93HzDIA6jrnPGD9StBDdxFJI825zkEAgj0r5O/aG+B3/CL3c/iPQ4ydKuJGkuLfPNszEt8uf4OcAckY5reK5hfDqjv/GP7V2haZBMnh6wnvLo52SXS7IFHIPGd2eAR29c183+J/FOt/EPVru/ujJcMqtIViU7IoxyeOwGM5Ncu2eh4NfYf7G/gJ7bw7c+ILhcG8m2QBh0VTjcM+p3eo4FU0okuUmfH7oULg4ODjg13nwQ8Yp4I+IFlfzErE37p3QZKhiORj8vxr7c8c/Abwr47ty2qaei3nX7Zbr5Uu7GASwxuHQYbI/WvnH4ifsga3oGnPqHhiabWkQkvbOAJgnGCpGAx5ORgdOM945lLQSVj6x025S/sYriFxLbSoHRl6EHvUyMITwiFRztA6DmvmX4I/Hi68FFfCvjP7RDJG2yC4nUkxjOCrk84GTjHQDHvX0bpHiPS9eVXtNRtpzIo2BJ1JYZ7DOT+HYZrCUbanVGzRf8AsMF1Icxxyhjht6qxPsc546+xzXnniP8AZ08Ca/PmbSI7FyoQPaHysdB0HA474OK9GmvLa2t0LTIkYX5HLjkEAjBz0IINLY3VrqEQYSLIpB+dWBA56ZH8vaoUmaOKPlPxJ+xZfwQyzaJrUU752x292pVnGRnLAYGAT25xjjOa8J8cfD7XPhzqEdjrtmbWdwWQh1dZFz95SCeD6HB55Ar9LEtiJyCGB6jHQ9f8K+YP24LJpbXw1fMQf3ksagEHaSBnjtnaPrxW0Kruc1SCjsfM/grw1c+L/E2n6RaKWluZQmeeF6knAPAANfpf4Q8L2/hbwzp2ixBYorOIIrRk/dHbrjjn86+Tf2Mfh5can4jvvEssLLbWi/Z7d3T5XdvvlSeMqNo6dX4PBr7YVdy7Q21hyd3GeOo606lVbDpILOBJkwp/dnoehHB7f1rh/iN8DPD3xK02S31G0RLrYxguY8q6Pzg5HUYzwfXPGM139nakxht20EY/HB4/PFXohhlbbzt+93x/nNYXa1RpKJ+Xnxa+EGq/CTxHJZ3+y4smcm3uYiSJEzxnKjDYxnjGc4yK/Rf4EeOfDPjnwNpUnhqb/R7OOOBrVs+ZbFAFEbg+gXrznqCat/Ev4ZaJ8UvDt3peq2cf7wEw3CgboXwQHB65wSPoSK/Pa6u/GH7MHxMntbW+CXdnMDmMkw3cYJwWU9mHbtnFb3ckc1uVn6qi3AEbFfl4Pp6VX1rw/pXiKwax1jS7XVLYNkQ3kKyx8jHKsCDwTXk/wN/aT8N/GHSYljddP1dAi3VhJJuMbYGWUnG5Cc4IHscGvbN6siquXDDgHuO1ZtcpvdSNLwv4f0nR1QafZRWxVUIWNAADgZIwBXnP7Q/w8srtNG8f+SkOseGtRhvEnQDfJAXEc0R45BVyRyAGAJOASPVdOaODftXG0cE15n+1h4lbSfgJ4rlWSS3DWxg8+JirRlyF3ZHOQDkepxVwIaSPeLC7jurNJvNzC4DK2enGfSvhebwN4pg/aVv/AIj3E0Z0W61NtNDo7hinl7V3KSBjJx3Unn7x47T9nz9sLwlL8CLmTWtTSy1/RLV4vsU0rGW7wWWBYS4zKzARg4ZmDNzyRn2VfBr6j8IrCC/Bn1CK2guWeNyu+ddshIIIyNwPBxkdR2pVfhaBDYWfyVI5f0PJrL8Ty7dBuU88wNsK5GPfp+VXra48yJG2l22jBzxx6mub+IXi3TfD2kPHe+VNJcqVSF+rZGCcZzxnqK8bDxc6qR10veaSPmm7sYbG/kWC8a5e5lXfcTALIfmHC46cjHuOO+K1/E3hyGKCFyo34zIckc56f5FcOuoT6H4rlvbWMxBGBjAiWVcEn7oYEd8c8eua9Mvius6ELh75552/1ZljVApLdCOcjr0x29Ofs5R0sz13T5UcAPDM+tQRhovIyGbYcncPXkjFb18NI8M+EEW505bto87UIB24B6H1JbH4U3xl4kuNDS1srCBp7qVliXahYgjG7AGSe/A962vFXg9jotpb6g+yC4jSTzlBXGR0GfofyojJQVkYppOzMzwNqs+r3Wmx6fbR29vJJsd3+UpkZ7E8ZGPx7V9QW4kitYVLhyq4znjkV4d8G/Ctnp8iW9vtu7eBsiZzuK8YwDzkk9/rXtruysNh3Lnnt26V4GYzUpI4azXMTyDIHOD0OO9JNlQEbkAcc9PanRxgnLHYAMHHOajud2MLtPJySOoFePeyOcpmNGPC7wR83bNSMUChY1C5GMDtQ0h3E4wFHUDGRUEh+UjqepI55qeZkpDJJGQ9MDnLH6f5/Km+YyfPgEYx+VU9av2soGljBMxHy5GR7Z9aztDubi+QvO5O5QQXxnpzwOPy9aHG6DY2JZhucgY3cnA4/GqqbeMAknJbJ4/A/wBKdINu75s9vmwcg+nrzio5QqhwAGzwVHPB6ZHvU2KG+Z5ivwAw4zx9c0wTb4cAcZx05yDSJKw2Kwxk84Az6UK5KELt2k5Ib1p2sSRliiysrF2Y4wM4PT9Kco3gkjqfvZz/AJ/+vTWkKOd3zqQcLt6dcc1GGQQfvXYMzlQueD14xW8VoDJV8sBmQksDnaOBTnMjBxhByNpU5yMZ59+T+VNtxmJA425Azg5H549afGiCBgTiJARt78da0SIOV8XxSGydlKszdOox+FfMHjuRIru5JOGZyW3gDr05H4V9NeKL+N7FpFOYto+UjOM/Trx/OvmP4hLH9quGCqBI2NrcnA7H8cUraicbq55NqyZ1KLAwSwJcc8E4PNeq2N0v2G33GKNdmzex+9ngcfiK8j1yaF7kAD51kBDbgO/Tn/PFeraaiy6fbg7U2pkLnls845/piutbHk100y1HIs0eWDbxyDu5J+maRp3t3Q7GygGFUDu3f8/yHHSk8t4hsXJLZORjJz/+o1Va5ZAFDBkXgg9R/n/PSrUbnnSdi3JN5rllLxqxyMDHQ+nP+c1A+PNSXcFZvlxjpiq0N8JJERo96L1A5x9PX8KmZAqltp+8TtAyf8O9Q9HYxUrk7PlIpGZckk454/HGOcmo/tDSW4+ZkOMAk4wMk8fn/nNMjjaQpEHIbZvK44AyBk+nP6kUvluuA7sMcEN1APehljnLkETJwCBknk98+3XpRUMU+biXcDISOOueehH4CiiyJd7n/9k="/>
  <p:tag name="MMPROD_38676LOGO" val="iVBORw0KGgoAAAANSUhEUgAAApQAAAHvCAYAAAGdxX81AAAAAXNSR0IArs4c6QAAAARnQU1BAACxjwv8YQUAAAAJcEhZcwAAFxEAABcRAcom8z8AAP+lSURBVHhe7F0FeFRXEw1eKFDa0ha3hAQCCe4WF9xaijstGih117+Gu9WNUqFYQhIgwd0hwd0hQlw5/5n79m12NxuDQIGS77vfbvb5vHPPnZk7d8bG5n7+e2V9ZRu/kA9txoeGaC2k5/18u/fHvU3YUpzCgt7eWTUEgE2W7VzkM8Z9Dcfsvz8e5N+6ixEhZUUQEe81QMwfVbMVXnaC1bf1+/ltTcB+Icn/1iPd++v6hVyVhzYVkAg0NwLL7T5GlN/7p7tHV/QL+dNUiLF/VcGttAJKiEn7nkTqtWKaQG1sFFrlM351BUR8VC9D0PwtYdOzuNnXVv0m+6UnFczyRTzz7lINrQ/VnwUSRRC3CtggOfwJJYjo4Q5IbFwWt9JtEOdeAbdSKWQKTrbFu5Q3E2bqlceUMGO7VEXKqceN+8n+Md/WtCpYQ/ff9GDL1C9kl47GiPfqqweP/NxJPXDysVJGQaScfhzxgeUR+aoTIj51RsKG59S2tOvFkFaqiNr/ViIRKAJbUhVRX9dBQutyRiTL8bGdqiCmZ3WkRWn7K+S+XQ8Rnzir7ylphR5glBKNUQlEjsmorHdfEZrepQVpCc2eQeRECtK0S2czmhuFZeDa5NplNMowoNmMW4U2Psigigev21vp1qYPmFK1pIYck4e0HFw2P2uDUArCWruxKrPadIvcGceub3qeqLF1EOddMVPXf3AEaiHIm4vscjVybyylCW7INE80CRuPpocmou2mv9Fu43K0ZWuzcRlcNi6F6+Y/0PTwBDQ7NN4o6CxHeROkKhXsB23gkqYE+sGSovcvj1oIMmqMI6KHOZg9hOWDiwBHfdIOrrs/hOvGVfD0v4COqy7BZ9UFeK08Dx//y2i/6iI6BVyHT8BluK/ib4FX4Rt0BZ3W7ULrnTPRds+HSrDHx5sjNvKruhrfpmlaguW171+EWuvaMohEFEU6Bw9LXVIe/vmfO2PYilC0XXMK3isj4L36Qp5ap5UX0S4wAq3XnkG34MNotk8TqllXn+xoNuJb3sf9J1CO2ldinjQ+RHLN0kgrrY2qCW046vIBlbpj6GLywC0Ovo9OQefgueoq0XcWPqvP5kmQInhPNp8AHud/Hu6rT8N35Q34hmxF4/CRZkJN2vsUoofaI3ZpZUSO19CansAXbBjp7y+BmqAy4kOqI2/Vw82F5EoKLeVUSTXQCF+F9bZBp3+eR/+g3egYcALeAefhlUc0mqLXJ+AU3IOI6oAzcF15Gp0DL6Lb6mB8GvY9VkWMxo4GzxhfYOK2soieZ68NfO9oapopgmmGpvz7/GkiyOgh9kpFie1QGTf72yHyCw0F0jY+YYPGYSPRfu0x+JIDNVSdIxrP5xmRukB9/C+RY2+go/8RvL91Dr7f2wbp8Q7Yfboqdlysj6TYmtjZNeMedO6MeMOZ+xUyClfu7+l3lv3LlpJf6I/xycXIh/UR+boz4jwrIvI1TUk25aa9bWzQNGwsOq+5nElwXquvwmPlGfgGXIJ38HG4rjjNfSgkQd0K6xzqxa7tHniGL+MSBbkdm670RvhVexy86oik6PL4fX1lnLzWEPExFXDmnCMOj2iaoch/7Gw0V++vAckUlfMNXYiKd9T4OsabT4u1gfea4WgfREGyW1sbZDzW7EWpWUNRZLobSs8eAbfVe8mh10kBpAJLGgggV1KIPhzx+6zagaATHkhIsMPafbWRerM6tp2piX2n6+JERD3EJ7kgJq0C9oQ3wuZKtLgMvSS2W7VMI7tsuxBdll6ntQ73vrv7hdL1k8E7t5I1C0S6UHwIzUHDNv+nn8awZSfhuuaMkR+92LU9/c/BiwNHu1WbYfOVDwrOcYXNdHcUmu2GwlM80GLFWqpAl+AlVBBoSgd8IauiieRDmL+zB5JjKyDggD3i4ytgd5gtVu2pjUvX7XHqZj2cvGGHs4ktEB9dCUdvvI31ha37SJPtSyNKRn1d/7zn0jRF5axamVQfuTEZtbttXk6hXYJHoHRZEQr1RwrIc+VVuARuQMGvO6LAbBGkGwrMclfNZkY7FJzhhkbLVxOhl+FFFBoRSmT6BJ3EhyFTcT3REbN3khsTquOvrdWx41RNXI6qjHPxDRB+rCmO7W6H0PX2iIqtjxtx9bAxbFhGd6cSL5we8x2dJrTpdW3jxPUK9547T90wOBrEiXCyFKLGavpcemxh4w23OOBHtYWCo9ojaMwYuS/CxZ+CnOyLwnM8YDOLbU6GMJVQZxKt/Gy5fCk59SKFeYbtIl8EX0rAEfzvwGAUntwCxXj8U5NrEomtsfFYXWz4px7WeZbDcecmuFCnDi40bopDzvWxcVgNpN1sgu01M1Q4eeFRox0RScdJ5CtOSLlQ/F9Ap6WCLt6cF6qbOSoElR02BqLTWg2NqhGdHrRg3AP2oeT0/ig428WIRh2Vpp82s9yIWF80W7WSXZsqkFhG1E2fm/8Of8841oZC77PMBYcWN8aZxs640FBrZxvVwfmGTjjZoiEuN2+Jza3KYsiO8UhP1rp79Kha94FlZCJMnWvE0ZB8tHQGKg+PRqdVUWjnf9IoTI+Vx+G57ghKzBrErt2OjQKZaYFIQ1fXhOpBLm2juLTeH7+h5aogPDazM4ou8ORxPH6mRgvSCk9phlC3erjQIEOY4c3q440BTfD4Vy3g/UYbHG7WEOF9XRBaMMOhLFqI9KjomQ4ZOmlKEdi8tKbiPaHObWf4Rg0DjPgcrdnbQwP3K670oU7Znva2D1UZ76DTKDlnGArOozDMhJYhFOu/i8CJUhG8CNBEiNr+3DbfBd3Ht8Cpxo1woZETjjZxQge/FijEY2zmepIy3NBuoiv2NqmNBV+/mOmeo6fXNlfi74mH3i/0oKnwIgxv1tSiCOGb7kXl3EuESIHKpycFWfabV1Bghgwwrtl3bxGAoeVG6NLNH59CTWCBC37o7IRdzeqi0QdE9BwXFCaqbea6o6h8znFHtS9aot/SYdhZT+vq6cULKWRGfpmh3N+7Ud2ki0vXtkSl/N/ywDtE4UUq3VRjRBlfewJPz/NjtxZBtkYhPpRx5J7JkVwEx9Fbfis4yxXFv/NGie99UGg+t01rTW7lcURjwdkcqGa68HgimyqUOb/ynPyt7CQ3lPtaKMCD2z2VAEtQ0CJQaQXme6HI7Mb4wbmy1XvXn+fe2OsmwkxoVx7SYgbURLyH5oTd524Dz31TOOqyW689jjp/fotCU71RaF4bPqA1RHrBZioFRIE9/p0bnA+OhN3+4XA4PBL2B19CXXJvzY0DUeYXN3bZVijAgacguVQEJSjPDXLN9iFX2/Ba7z/fSBOm2Oh6M9Gb/cOa3gMVyVSY6yhMQ4uapnGOjOK+2xei7MJXUWRGVz48UTLLiwOJdZ4ULis8txWcNg+Ew4GX4RDuB/vD41Bj/0jUCh9PgU6A/aHRsA9/GXUOjoDj9sEo87OM8i3UAJUXYQod2PCF2Mz0gteSfup+ZU5KniE+wNwjn5pe8N4K09p8d0iBAmj221CrD1mEA4/NDI7gMygEdsMic9rBdmN/om8U7A6/rISot6phQ1Dl8GBUPTwItmHDYR82Cg7SDnHfQyPhfGgMHDcNxnNLu+Gx74nu6c147uZ48vdOKPVre6KvBWymtOKL8iCiRY2SXsEXN1t6Qms0C3nJ6EOQ57D2LDZ+68bd3RE9h/mdEE7hNv1tCBVxK11QRmNRiWY2hd0GCpFIE9Q5hI9D9f3mwqxCYVYM68/WT7UKYX2578uoEfYyavLTloK1o2BFwDX2D0EtCtjRIHB7UoTdwZdRd+/LcNw9DNVD++HJPzui2LyW5FtpzdH55NvZcqYahGgy/6vCXCfC/GWAiTBlcGnLByASZ7RCpYAecDxApB0eq1BYkwIQ1NkTnabItOP/uiCtfdopFLP7cz/jOcL5/fAYCn0cOZfbw2QfXoeuPxGwPdEvx9UIGw3vY2/mQpghJ/5VYSrOXDrGKMyCMuhMa4myS31R9xAHFj6I/dGJSnAt/+zDhx6F6mFDUTlsANtAYzMV4Ptv+uL9172Nwq1x+CXYKmEaXoThhfR8rQ1/ozBN6EJ9118YP6srZI9Fc/KxNU3E9Dc6jAP/dWG2Xz5G2dU209qgzOJOcNzHbnhkNLuen+qa65q1Ug/8daGiqtlTwJUozIrsynYURqvAPkiwccbRcg0Rx8/4Cm0Ra+Oovq9t0lx1edlXOFWOlfZ5qRLqXD5TfDHopyHmAjXsI/tVDx/BF/gKPI/nBpmh3f91YQ5dNQ4lf3VFg4Nj4cBmiZRDtdpQMHWxd9b7DIkJx41i9dF4MxHD7mi3b4ASGlIOIi1osfo0bXJclQN9FEqFPx0O++HGY/WQGrkTf3ZwQ3z9jupFZEKnjtZDI9D65DvosbRXtsiMTihxb0dza93k1NvkzCMvofPxD1CTE1uTbStq6LPoevEisPQwJbg3P35ecVuVsEE4/3RD3IrenUmIpgJd2balGZ/W29gHcr6EDoPU+SyvNUl6QMEi6nen/S9h+MmpmWYxLZ/lrRXD/n1hyk25bhmIkUffUVw1qVRJJcxb6YfNHjTBph4Sh47DpLFd1EPacjQWtLX/rRtSVv1iVZi30g6p3+df/y7z4HS4n0J7POlAF6YIduSsfhqdGIRZ+eBwvHjmsxyFeW8soHHrBuZE3DIIdTr+lhKePKAIQL7XMunyOl/W2zgc1TmgmA44p5zcMgkzbZ8/0i9tRtxzrdW5wqo0ySRQ/ZzeU9zMBKpeZHGNf9d6uKM1R/3jfllHJt8725yM3GTK3Gz5ZsNjNmhy5GU8f/pzfD6uE1J+WqAexOEgVRY2ewpVf3A7TrTJYGKp/iBV48rUTUuRtu5P7YUU1LhU2q24fYobTfXQr4g+OW//QY1hf2CsUpkS2QOAI4jlsfbk2ImHP8Toj9rmZiSPubuDj372HBR3ebOd/umJnsfe4Qg+HN8VKo0vChVRo7DeBvStYxiVNaXcsvU/8Y4muLSDiG/UlSGF+6ELWBeooL5cWB9UDh9MwdGGp/Bea1FDUUZ10T/5KdedVroMVjZvjVY0Vz2P+OXYxY9erXQP+FIXpl9IRG66emMORG+cmW1EYbN9VIEOa1bNZ9WeyVYpl33Sti3L6O7Cl+yu5iO7s/GFVDact/ObTbXzhmtN7wE+u9/GG0c+g8e6Pjmj8p74Mk1w7/C/H3O8qRd+6AQR6NQij3EAKMqwlZeoNIs+2Q+fVi2bSZgtQ/qobpnI7iufKbOnGdF469p2ftcGIGkpvy5ClYOZEe35dRsitT8aUZ9seGQEphgGH7kPaZaxSNZAQTMy/t508Tx0dZla1R/i7W7UJQ0PJJ/D+zijWvhAs64uvJp+dqNRYOnnNyFl6Q9IGvUq0rYvV4PZreQDmjDnz0D6kTXGF1KFdnzN8EGY6Glvdp1JjWoa/1/QInOspqUwi74afA+7uMkr23PBPPbS2lsWJJgK0fg9jO608KGoeKQ/nI4MQ4Pw4UZlXaHPILQ4GwY0WCju6n8DSv1mPc9jRxiv8Z57bbPrNd852Ph/WN/sR/B7Oopngn4uBiK5wYXNK6oHml72KbMHbbl9kNn/uuWjCy++hocmSHJl6vdzkR690yjYtL2r1fc3pvY0f1mkEv2FDXnfzfg9N937X483cvry2xy5U6ZWx3zYRnswk4f9pIq5cEXVSRw10QyJ8ZVcsrSGpMubon7QKy3M/m+2f1iuefLfRWUeuFNuNO6gDT7pXwcdlr1o9sCtt2aPTnAUj6+WocSnkkN15CaQAqxSCF/atOeefsAEmUeB6tMabzavZhRC831DzQSypm07o9WkCy395m7E12mv9E2j0h65Cy9/19t47Du+GYKdwfim3I7cck9zNnWGzcSQuvd2BM/uarnkT12gr3hljLpev3c3E2hioXqZBXptWyYdU0flV+WeNB4/5bES+LZxeRwfl/Ngc29nIvPyqsaFfPPjTs8c+VN/gOtLtcm3N1tU1wTBeR4vRhXrAoorWt98dDcZ0WWg0vfrPt1HfW+/uDt8/+iRKz3SzAF8rxX0XMvUL/TGmYiMcMKcrCTZfrCzIVpubgdNKD93MQpqzIIXlfIeMWqcctdd/naq+r/1Hg4sVK10gY76tG2ehXhXB5w+Cw6h78LDxtZz2la4Tlhk0hZ+mCuh+oUmhl2pkmuEmgpckCqt+28ZAs1qgNH33eea++58O4hsN2a+B+UQosui8/9Wm8lJZOYyfn5EJtm0Hjfb2VSg+fVdXozchM+7S+A28Tuzl7R8c7ssBX9zhw121MlYpXb6g+wFZ/7yF6nryXXl+vn1LKbnkevlCDCXCYuS8uPiuuDkoXzf+yNTc3slZx01N1Rhuo+168hvHq//qF5ifgi2++QNOQvRUsq8+K3bEWqXL9bcFSTczr3k9zE5IjGnHV6YuSNPwnkYhdlu/MJhOckpT9tz+5YfJmG6jF+Uv4utOny47F9FpkSp5fZF3q39XMcvmpkn5Jnu3HbCoim3e2OCzFGTQpUAUgoXNQriRDUn9d1SOInFSqjf+8/bpz4jyjyHJV3G8v/98Psi2OyYfgsOqv8XDPwEQa6MAKag5Vr95h8w2+/TV7/DyaqOZi8hP15KrkZwXZCy8+0KUT8uK2HKw1x9uiIFzEWqJmizFKacJythyrZ5gz9T9yjCXNPuBXUuS2HK9lWeg8yeJb2AlpriTp9Pju89f3/WI3pvw5vNjws9TJyZG3m4jF94K0cKcJ2w8ENdEXZ/9XulAOfm5A+LMEUnFR05wxhYGNx6zNxWOQouP3d4EISZn897V8/1SJh3Vby3efJxIWOMGQolW+Gjvxwk4BcSY5qhUALzs7PHR/z+inmGwv+0gMUZy5b6zGO35aazFPTDn0TPEi0UXonXODVrWGdzK6UA1Mo2k3U3d/I9ObWwId1j6E8PJ1ApwN4/vmsUmL40RPKz6YKT5CgJLZ9VyfPku+mSwZTTJZHQ4lncKqhlnUnc+ozV5SWZHL5j13R6OATqFxprNTemIVOLnrRJrVc0rA6L+akGbn5jh1vFMrgy9s8qzD7DjIN6hhfJQnPmcUTPqIWoSVwb/j8nY7pIU2HGJBV/gJPn6RAwmZlMf0xb2CkPqSfSSz1fQv0f78r0jaYCOlkSN/vYQvIg6ciVDDTxQRn7xXasjKiRtZGwXstcqL8EXYgxP9qq1D/6/wYOfeHBQ6eV6V217E9ydXDVV9Kep8wEoOcVyi0/pkUW5TrwWmo5XnrJwgqV0YZlhfo5ZLskpNJfhlrzeN/OOFq+4rHMSJ3FHLk8UPKJjLyYWaW/jd6cdQbCTU9Zn+eRc8nAZfYiTHuAyWB2/wvTL+Qtu08ZuG9y0xFvM3OV4f/0RAMPWhmh9ZlEmWlswjU4rXYsZMbBf1QGQsk+2I7fPTb9gebM5dacGQj7LmyvZik3FLcu2MRGZbUBy3AtyYQonGrW1e/Lfj4uqKbdpz9nVmN0/pKRdufTZtvPfaUhr/W+t9Buz8fwXXccnZczTxsX8WuZB68wO8JldGCWhI6rb8DD/yJT60gOj0h0Dj4D95AtcNn7IYbM6JhpPtwU7Ykc7aOmaCl0Mo3q950wLbpzIpMnJzk9qdLZppzTBhXTJgL02P4/9F6+Da2CrzNzjGR9yUPmQUmzwxQ9rdZcUWnNPDcvQcdlz2cW6JvMNdfPjglWnJH2RBHFpWbC9AtNvX9kaSU7TOIuDiYyQjMJVPQwe5XWVv4XAUr37Riyk6nErmqpJG4j46DKd8S8R5J1sB2F2pH5M90CmFxq57eZhGmaEjftaS1HSMwLNdSnCsIau67dvy9MK0KUG7xVUBudI/Q8agYh+myfga4Bx9llT99RtkEtW+EJJpI6DY+/L8LV/xjaLz2CPptXYlXkO/ho32CYRm7oiryuJkUy6fP9w5ejg59ec7Sh8YZSyxrsZqLOcmARJLpt/x7tJWtWALsxBaFyWOalO1vs6+V/jee5wHSNu/D7+XG4EuOEHaeZJC+2MrYfeg6XI8difZEMStH1V/WiC5mP8P/uSG5A462iTIC8igH0IsDojPTc+htXQtzEVGSZhMb0jZIMdBlzvQUeVdkFJRGUl3T1QMn5lpkzZSByD5LccGfhsuIEPtq+AH9ud0JabDms3FkNcUxHdvlmJWw64oi/wqsj/tIAbHe0GNl5P6aIlPtce6zBv5RHeFzoXlPSjhqnkbgko7ccVLquW0n0Wc8w6Bt8Hg6/zWYqsc4oNM0VtRcTtcEXyZtMwWPI/WaeQFQQfY0JpM5i1s5PsXx3BaTGMSne+SrYc9oJMTHlseVoOfx1pDz+WGuHXZeZdfD8cCSe0+7rVnLWLrp/B5Um3Bj7K9OOGcofmKod64vaYETgX0TWFaagzUhB5sXcbj7MyeYTeBbl5n7AdeXtmPmFKXJUJpc2KL/gNXiS+1TONskBpxKOauj0ZeZVr6DzGBb8Fw5frIuoSHvsPVcNm44642pMVZy9+jRWbKuBv3ZVxu87KuHPNc8xKV4DbBvdKrNqRsFGM81ksiFN+cXop2HzZvDT927gGbtudPqtDI7JykLp9WsfDixM+MlEoVpCO00YnquYADToKip98x4X5ku+DUk/ZsgsKLmJZrXA0wsmUpinmFmQuYQpPOOxK66g6+qjuBjbAhtutMWW83Vx9FIjXL9pi+BdNRG0tR6C9lVAYJAz9m3ywIWz3vhjHZOJRnRESLGMZH1pTxQ1s89lUBTE3ltUWozUMT9TlbDI5yO8+ELoBkP3PMvsghnC6MAclhW//QgFZzI/kWQ5YEowycaivlOQhef6qtQ45eaPRvs1fBGrMnLAuTHH0Stbl6LZd47M5SapcNzxWlAthOyvi/CLjbD9veq40rQSzjVshKt1bHGmUW0ccX0Ch5fx/5v9jInwjC/fwozsL+Vr7tVfhQ/+yBipn+VILeTNdF26N0ferGSQ7mJQljU0nWcudKawpVBq/TYTBaZmn3JMCZXpbp6YN4qZXE8xrzAHIHb1VqsCUXBKJ7NsMkWmt0LgjnYI8SmfkVGwYR2cbVgXV+rXx+H6zjjeog72f52xPO/WLS2Zk57N2lxJD4m++7IcH7LDzJY21IIwLYMgaOywdg88/znDgUHjN09/6drn4Lz0R3IhEzzNbUs0ZS/MQnN8KLBmKDFvKFxWb0bVHz9RCUULEImFZnkb8xwVmeGJrm82xuV6zChoSM14pnE9rHZriAbvN0fpae3wh08znGjMBHirM5zLuk6ZTq3j3puOFt3aGj/2/nU4uq+UpHfnmaVfslNzxObg0XDpn+TEvGWzMmYLVMmY9EyC5ucoOqs1SjDzVoALHbzOjdmt6+Db9o3wOPO9SVYuSX5XdLor5nZ1xb5hHYyWj5S40QWYQh+o/r0ie9w9QCTTAevzLUx+l9iIjggiUEq8yO97WlFn3DOJAmQKWg40PpIwPugaWqwMRcFp7JLT2uaYFiwvWQQVBcxzZUI7Zmp9pyUuOjvio76NUYSZsAqqBHnMkykDmUqg1w5DpvTA2iIaApP2MhOr6L50Oke8n+Gl0gad4Bp3VZgv/vieuonEhuaeHFPle+DWbXBbwZGagvSiFdN81SrYTOKAwiTKkkDZmF+NA4vKEKhSNArKKJC5bnj8B18U+4ZpwKYwP6XkC1Z5LSXdLY9nMigRiiYkPesWt3E/OYfjx+2YLMqF2QO91H6FJGmzCFIyF1I7KDrDG+2WDbeqClnw5N3NVBCXpJmBptkDJYNg7FJt9YPwY7fAcKos59Fm9SY8vXAEH4QolOx/mdKNUQAy6FBIhWa2QHWuBbfnajJJIebA5hg+GnX3jECVgOeZaZVpGafzPOTIwnO9VSbWvCS8U6keqasWYcK7xn+8jN3NDOUbDNpGfBvz5TB3Vw3yC6HDMWPeRc8cKJ+6ILssfR51//4Jj88cxAGBqGD26YJER0GTXJYZAmB6xdlt8cwSb9Q5MFIls6sZ5ocaB5h/7SCTMrG8jD3zCUlOtlphTMvIdTnV/LtSIM1VZuu8CrIYhSgqV+PftdFbCovoz5BSwdzVd3cFOT70ii5I4RUpM2DaHeR7n+0ysmZ+SNWFiSjVNWeym09vg6eXMEPWnuFMt8icFyapwOyYd02S3UnWwKrMP6SnBKvFXBjVmNutTvgYOO15CTWCeuOJX5glcFZLlTXQhqh+9u9uKLyIXXtyM41GhCuVdsDvkiRUEPnbcKMg9ayB6fEZyvrdV8z9QhIsBWf5f7t1oygwK2hRijZTME5vyuxYTJBMBNY+OIy52iTHkCDQPKdaJZOMgZIWotqhQbBjNhbbQy/BnqnJqvHTQRKHMqOVPbMP1qaQ60jaMEPikTrMQlhn73CVNbD8qufx2A9E/xwKlwmaW/wzNMcVZncZkSEpOQnSNWQ0hSXJQA0mn2Q1lTSz5KcS5Lm6fDB75qGsyWxX0owJ6AwZBPVkS9UOD88yOYkkqpOsgFq2QGYClCR2zBtkr5BtyIfJdDsqI6E6L/dhVhcHJhl13vcyejNdj3Tt7J7lbgvyZk6CbLV3FErJiGkQZEGqO0UowJqbejPP5EjUZEoaXVg93nJVQrDMFChZA/UUOQ1DX8T7r3nDeX0v42+2RHFNEaRJFsDGG5jUTqVwzEgsavxu2K/2/jEU5mh0O/XVvy3I0NM5CbIZc/U+s6iHys9biJn5bTf3RR3mjnQgr9keoO28fAC74hh8VaSYSlXT2L8fs/cJ+vqiGksWSLK6ayXqqyRMsoI21sYB8RVlHbiT+l/PEij761kC5dOYdZCCXNu8ndVMgbUPvKQQOvzs/H9ZkH7rmNs1+y7R58cuqLvQTWVOdTpE9DFXpCVKVJaWiJ1Y0acz/nprCCKK1lNoqsFlyiLA5DnTmdGK7k7LRCPpzEpgyHIlg5EIfVOD1vB3c8XJlfORGr9XCbv3DwOtItOWVCCJmX2PvfcvC5Kq/qWb2qRWVk24p1/4e1RlRvDtj1JIecOxgtmD1dkzBnGFZS13XcQV0jL6CddJd9bztlnN1kLBpp8IycSdJ6q3UAJM27ECu+2bm13LadNwdQ+tlg0g4sfBjlle3I9PxOEX/k2OFJsph0wDIsgxYR/Akam5qx3RHuJ/NgWQUKwBopmfUoQ2YF5fJM+capYtsOJhLQ+bCORW9C6ryUVSDVkDraUZEyQD4eoFyTU6/jNMoXfRPx+qe/Cd14152Uai4+mPGWSQUfUkK0Awm+rZu2oi5iTI85O16VbJVCVCSf5hnsrCIv/rXXxSSS314lcFCqvfZHDRuE/LWpU07g0riT9rIf3Mep6zDpK5aL7R2ozBR475pI6WG1OadHk57/zhXbRkTobMhCLYccdyHmik191dIeYCkfKGP+vtiBdPfQo7mncizASvvpg2pqsxK+AkQ/a+zxwqw5qaE18oIxFTnA3rVjBjS9Ib77BGTka6MBFQpf0vGoXvENojY8CRjIDKShplGKQcqYPS3Nw/CC8effPf50f1lsaE1EpNyz7GWw8CGHD2M5y3scckjtCTiz1mlhGw2u5e2WYEFI6Mb9dDS0278W+O3hSo6eCTdACLfdvwHH04SJGPKbSaHEhsSSk1DHnTfb/ywueFCmOjTUXmyZyAd498ySR2fXN2WNyziLVcZGTx9e8Fr2MT8bFteSNSJBmy0WIxcGJWabrbbB+C1LX0xBuEF1tQSx6qt7SdK9Ek+AWFSMkEWIkZVOW7/YaexmyAbzeuZrz2YGZNbUOFPSdFXJmH40IX3P2uncvuraNS+FJ46/2GlVGPemIl4cFjTK1oeHBTQSYVaoDEgvVV4hCVafrJJkbBWeZdi2dKHGsvwWF9D9riQ9CQo3PLrQPVtYcPbqB4W/Jm5qS+3V2LxsrrWbK3XY439VflUsYMKq2Z51dPDlJf0h1u6ouaR4cZhXG4jpaBWvjQmMzzuZb8zRG3zm5AfE1PJL3OaQIDKuPKtoRPsJaeseLR/qjCNIp1mAjPMgFJk8MZWVxyhcZ71q11oeaie598PSP73//KP2H2kG/0bqzQKWkQVfa/AlTSj63L6L5MQZtOpTz9ZIhVVSiuiDNSlnyD+jxWF15TZmg1FWSPKZ55Slon+TbvTZe2uMriPa45otK0i5vl+BnayOyhj9Zpi/jqGcnp0mP2GNMlpgb/jtQlTDpiMmpLsrrkCW+anePjRhnpxkSg3RcYkox2yChx/e85KrJ7RblApe41lwd717FclsnlZLtlGsWEzgPNurqltRNVQuM+vbXeNMD4fWRvJ/V94GxvxgXlnE/onnNjJrnmUZjjBzU1Puzb7eua51Rj9453am+eQ60g4yp1JKYxK4Eh67R8NjPpyp/VqpDRxQ9oqRNfn9AEMbtzFqIaqf1CLv0r3dp4Ub+Q3ddin8ixi5sis9sirctJ+7BZDTNhKofGDebqNcujRpu8bHOzri3eIP0cbXZkZEKV35rtGZwrNUfv5v8+GvMw8Og3ffZzG/xeowxe65yR6vCj2hloct05TLO3E7UcvdZaQseBGPKTljax7aYMbaDZ3iFotjdn77fZbOE9H6Vzwn0uu7jptO3rLaoYs6VOLV3aiLC2u4YqYSa9/1EmQUry4yQ6JkSI7zSqbDxmSqFiCoUX5+euK8t9lHvvL9hM2PJUTo9277fnUZh6d3+vp5a0uIlJ5j75P0ml6GaNsOR9SCUnJtrUVg4L2dbhh87qc8SIJkqAe1rmXoBy3TdXDJdKTj/mq5Ak2YVl3or2H/xjmjwupJ3fQpdcXfQ2hCkPdqBjxiKlrLL66b/rqxdyo2BbU3eGLZ4oQtyV0/M4Pv9BUZcJCz7W81t4vP5zpjxsL861koHF881fc5UIJDfJQvR9XmROH9PsfpYZ+LLT6ySbnwhL2nYHFvfdkDXqXp07wSxroDyLz7t/3NXsfjm9CJs+87XkRXfSuny5Vj2Y5+s/Wc3qJ9n2crJ787rd881frF7L593f1b14vfXbHT2TLg8Xv4V/5yhEfQe7sdOL3Ykg7+djJXXj7dxfnrJTWUqaeYD23s5F7+dj8irIDh+tyD8bPD/Sf90vws2tIPswP1uuu3BOO7r4LTjxbwsgvnjJ2+qKWd13bgWpHy8ZuXKSU5bb5eA7EeDlZ6pgwNy9xsx6/ZmLTYI6B8zdZ0w8pyeBGzR7t9ovlYWC3ueA8Gfn0Yb/GdjEY2Tbmx/8bTzXH53H4Jt+72PhgI+wtu3zuPZ0BaQVLGR2v3ElSmPGiMnG4yUxnZ54Lq+C1OUgSaBbj1+Yc3qvtuPmN7HMGH27wrQUpL7qQQQp59T/l++mgpT/sxPkn51G4cqzVYyCfPXjFVYFuYiC1q8jn6YZ/m5XkKaysDrwPEz8l5sXnx+C1K/TbVIOSY7b+C1qa5qzu8NHy/Mlu3JuHvRu75NbQUqmQt2AoPWXRv3xndvmyts58G4L4k7Pz7y6kbfzXPf8mDt90Lt9/AMjyHv+5u7WBcet+840+V2+fh+77pW7dduPzvsgS8Bv7QBrQNt7IXcTj3n1q1jb/7vtXO1iSF5o9jlyfeUHWbSP7j03EhgX8pfpS/9pV0YZJEmxlNCM+QBTsg8Ryw8Q5uUcPb/7yByw49b1yM2jPtrnfpWAX8g1HYQv/qAtpMyqxf5VBQltyyF6eC2YJrY03V+yQckqp9h/KiN+dQUk1XqCK1vLIvVy5tSssl/0SzwXPyM/cVaf6VwJmxdAZrXvE2+tzACqX+iS+1X8j+5LJOAXUkYHYZ0vvrMKAD1n5c3+mUvBqmV1TAWmUjS+k7H8ONnhCaSWK67OF/kFI+e4PSGkHNKuM7sVv1s7V+LWstp59IR3/B7nXUlbGBui5b6M/Jxpz46XQiqzMejLEiWxaF6BazbkP0LCfSCBkSuf1F/KxpMEjAkbRnxcDzGLtbX5ehPgqXRFBEX0CEZW6wt/P6qHtKeKIWl/GZUjTwFvXTm1PXoYkw7w/5SzjxuTqeqgTbEthZQaTI9pwcLRM7T8o3HLKyFpn7bWPtKQnzmVi3L1Y2J+q6a2RX2l3Xtc+8oqjVIE2TVqtCP0tG7WgKrYN8F8jW0P0+H+Png9/61bMBgG4/4eY5VZoiY7GlM86clp5cUaM/gagKbn05Jt8W4VEPNiDSQfKa2AkcI0S8JcMpxHjdLOJy3m25pIOZGRESM7Zku9UFwN9fqxsm/ML0w8xizDt1ILIKViCXVuxcLvaSwt+m3aDWYp4vfEps9Yfb44Q9oBdb5ePB/zZqvkuyad48m3OYUncvILufrfAse9fNqxa211VszNECfDY+ql4oijDpheTEtDndiEw6rhxcV2q6p+k5eqkvamFWDC84ztublGfu4jHSByQl2V+jCh9XMqxWB2+XXT45iNoIQ20RXFvOKq0zE3b8Sb5hnzJZ/Gf6+UwN0G5viQN0WoT769PM/6VoQMyze19Iy3kgsg3qMCA/8LWU0Ibw1g+72sZ6X+4vlacFvfL9vwbgkEc2GI9v+4Oi7UENdk+rm7ad6i6kzvT9dLhdGTDmcO/k1jSkoxtBIbltVY19ARjeAcFVLybr+2h/P8fmuHiBCtJpk2SQIjRkhWiQTVsOxREVGTzXMXWwIwYrU5+JpJeDqXNbbcOQftdsxD223fwyNkO1fm7Wc7xExmp5jKjWnggi+r5h3MNJhrLsKDaTI9gq8wY+MltA86i05BJ9At+Dg6Be/nbwfRKXAfU8lth9u2RWh66HU0YWq5JsxGsbZwASNwr/yUjZdgWWUthxVBnmyfGYypF0qoMhdx3syXmo234RFz3k6XMeiMWQk2bmll9WKk3ojsk+RYRhUjyO1weu2PDBD2+qUfWh6cCK/tX2Hw8o3o/c8+dPA/yeyXBJtKEyq5p/OQ9Js5CyVvofXMwtrvcj5f5nNtHygZhC+i2yqGN6zahl5rlsFz+xR0WPGCEaSXsgj0Tr1Y3MzQiR6qGWSmHTQhNPsK6o/AmRtw+oWkZ7XyXnQ+pfvRQFCGAfNjS94x+U2GaBmq9TgZU8taB6qEBMvw+VOdsmh2iLlpty5Av+Vh6LjyJDPmnWaafiZ6Y95GT8lVmyWo8gLOrPeV83sGnlDNi2kOfZh9tAPTwHZZxRSvwSfgtu4cc+QeQpsdc9AsbAK+bVRO3fu26tZZVMoCSCkrkZHo0KrD0lCThMNxLMkiVUNMO6wpcC9FMwuAZhAdy80r+u/sw5znIpjxS0dZZTvx90V+RkNAErVT4MpAYXEhpdy/R5+iMIT4GPm/lBlI3K4ZLFeXaEBc9mwJuO/+Ah23fMMhdRu6kAU9WSfCbfUVJhO9DA+ylgdz/XpKvl/Jo54nZrw9oPqoygFXDXnbL8GHqSTbrjgFt7WsWbEuCp0DbhCwZ3hfN9A1JAq9D06D67GX8Zvjs+qZzk+1DlApuSDuLWujRuySqpB06MpFNd7chfaINU27m1/ohSzZkawYH1hB8+uJIF/RnMsJa9n7mQsv9g9a0DJ873/SjEW322tgbLlnKIfDeehAfc49+BoZ8JIxcX/7gNNM5k/d8C6zolWAMxGsL68v+Uzd2BHcAi8QfMz77H8JnssOouuqzRjs/yu+Ofgmtl3sg7/2uWPHeS4yTmqKQ5caIPxYO1y7Mgz7O9TAlvKZwXkrnZ2Wrisp6pIWVQSxXTVPg7Cnck99oHVgy3bqRjndUn/7v8OIlk+aje6Yer2o8hOaCk5cJpYzLqbbt1XTwNiEqem8N/2J9mS8tisusZKO5JYmAFUVCQ6dkmaZib+FIb0MCcC9pNyG6JA6U/K7/C91UHTdUgMwq1EQRNq+eWFJKbKgHS+fwoKevC8fgrNLwE4MCFyK/22dgPMx7ZGYUB/+u6riyAX6RKPLIuyGA5bteg4pcTVx6EITrD9WGTcSnsOZKw1w7OJE7O7fBJufzQwy6ayqM8tMFEEoU6SqnJ2MND+bTyyYytEwnF/77wGTgHT47EeN6Q6VUVNyaTeKKZ1RzR3PdUCCOI8pQNGJ0iIyXBuWPfzocA2MrfaOhg/rYHVdy8pCuQCMVOfwYYp/n9XXmUydTEXruMnf/6Dad5NZE+FDOC6ZBZfgdWSyI/BYySF+pZz3CtyWn2bKa9ZUIDhzHOp5H77MNy4g9mAH8AyQofoS2fAqDZ2deHfr1zh5tTtSo5mx/oo9lm+rgqiYyoiOccBKfr8UVQ2JSdURtMcOx65WwIlrDbDycGX+1hS/hlTFjSjuG9kSZ0+Pxg7HZ3CwU2ZwRr1MI5DykdmkxI3P5sogNAAz/b8DTALSddZUq8JJ3KWl747tUgXJR0trw/Wa8srvZm3IETC+O9YVg1iMo8uaM0ztTTZadpwMl1FYIyvgKCZkZv/WK9YxufynzG3egwmU3Zm6m8mW50jhDiZTnsp03V93RpVF78A1YK0q7OGxUs6tJbTPDSiFfT0DRIeUmmcnFDN+smsOTl33wk3W6ll11B5rjtVBXEwNXL3hiKXbKyHiRg2cvW6PJTurIjb2WZy66ox1h6rgdHR9LNnzLC5fr4Vv15TBteRaCAyrgqPnyiMhpgWW/d0ToRYVX0RuqVbKi1mTZybGvO/Wv9+NbiIMyUwy1gQiemLUKM4bi8HCqcKbdHPcHFxTVUK13P/CDEPRu/1vYOiqLehGK1p0Mnep7KIAY+6WkaHSlQD0lLpuNG58WBmr3cr1qPjDByg0pTsKsPxOkXkEoORBlsoHZtnBpQgKcyYz7flTC19hKvZg1u+gsUTjxGPlaZ7zFMFKK5qAtbyusrRZUMB75TW4BYXhBd7rP0dex7HrrfHH1nIIO1MdydHP4VJMdSzeWxEXrtXD5dhqCNjmiEs3amHvWXusOFwVVxNtsXqHPc5cdcAPm5/B7usEKXXLDVccEXKoOqITnsWuY/bYdbohWXYstrWuhpOvZu3zlNpPMb9VR3qMNiskw7oQgoxSUspXl7dmAIWk3A0o3B/nzEaHjPOsoISjpgPrP6UZLqwLYs3XtrWSDYJKlETHjSvRmfVI3AIvE4wsWRRIQ0GBURjMwlcoJTuoU3ZYewEugdtQ4dv3UWiyJxmROfrnMmf/LCnd0Y55+CVff+YqFJJCvuDcFgRrM4K2PUrPHYeWy5ejY+gJdFwTAU8O7R6iu2YynHgfQSwLx+v3oS9y8ekx2Hm9Md4IqIlGsyrB/tuWaLLQCfO2N0JETF1sYoBx8PZaBGF9/Ly3Ag6TMcP3uiM8pCHCZlXBpuF1sPmF2tjdswb2da+BHb2r4vTo2gj7oBp2/OqMS5dd8eu+WrgY1Q1Hh9XDpqczA1NFS+kTEBIoIt4LQ0STgNS0nKfsZ7DMT98fIMrPuxA/WBb5HcTdo0BoEnMoLgsVsWNhJW4saYPvGzxH/fEzFmU8zqKMUgpUQKg3MSQITrpbRE/0ZnknT7paOpBB24fsht1PX3GY7kZGlCTrUhdBZ0YdjIas8RZMqfZjBvuCUjdGmFTKSXGof3L+KDQiON1Xi8rAGR6W1PMScNIH6buW1eGCyJJB58iSoai/+A08I9VCmAXfZq6PylJfYAb/l5IDVBVKT3PC5A0tsTeiLf7ZWxfHfm6Nve52ON7QFmcbOONKvbqskFSfBX6ccZ7fLzg54BwL/Vxs0oDfG+JC3Rq42MgZR1uUwekFdXDm+ED83McJUmvMVI4qwohZ/MVKV2F5BKUEjqRezxwbKselpBXSgDlhbb38hMS/fy4+1PU4TUc0bRIkK70z6qs6iO2hhXLpTcpGm+4rgPyjxpPw2LwUPWmc+C4n+MiUlpXupKSgV+BxdFjDGrbBkXQHHUCtxQvw2PQ+rIDCYXh6SwKBrCiF3gx1yvJaM0LtP5tlFmazEMiM1ig9bzgarvgDHdceo05L48Y/gtOPR+DEinylZg1E0ZkdUGyeVkbGZjqPs3LdojO9UXFaY/z2z/PY5lUOp+rYEWT1jYWSMgomOeJC/Tq4RGDubOGMXzvUx5sDG+G9wa2wpGNrHG7aFFec6uDyC57Y8/uX+KVno0zAVGA7VRKpV6wD0fI9fb3uhXtcS+1uQzabYVuKuqdUejzHIIl9HjZYV7AgunEe+nkp/LSc1QRZEFmsWeW2MXV4SzFluoI8WU2m3tLfUXIOUwRNZ8UY1s6wkYoJs8lUZCbzkjp5rAojoGKFrQKswSGF+GxYTcuG1WqKzuqIJ78biFILB9BI6sz6Ie1Zs8NX7VNQVZLRmrVOUFCV/mkFp0/bYPbzzbC/US1V9uwiWVIHpHyebtwIf7dvht5+LVD+Kz4L9V11DVbDKTqtBTwm1sMvnZ1xokUzXGvsiI2v98TW6pWwq6E5IUSN1WJLk2vT+2EIzdN1ems6v2aRrzt/t+Fy988/ZFMpeZhkDgHWHjStjBY7KG4fXTCWOo0cJ1Z264NvY2DQfnRZQWNGHM2qHrJU7z5HRzjBScPDfYVM4Z1Ek39W4Mk5r6KA1LwTRjSpQHFbrJipLFIeQZzj8VQJ5rRFMaoUhcnAtp+3wQf96mNXawFkXZwiuPY3d8KMno3R6p0WKD21NWwWsGNJqaXp7BgE+mPT3PmdbLzQHcX4afeZCz4Y3ASrX26PqQsHIkTcQjEZwIxkmFvUtNpGuSdXL4n0UpmL3urv7ei1Sg8JW/qFxlvqkjr4EreZxy/KMB75dR1EvJuxHEEHZB/mW+y5fQU6rxP3CiNxaDjInLGUlvclS7pRb/QgM7qsDcRzC1+n3uZjKDImVjOrYeZQfzA7oKqKcKyYZNnyG9xiZBUhmITBbRaysORUN7xANlzQuQnepIPc8eNWKCIV5wjaImT+IjMyDLJC6nceSwaXc0ixtMKTabwt8kTJma3h9mMvdFvcy2pOyYT1dMxzKBdZy8glJKEi5q3M+hj8l5vvPpvdzSuQJWX6ylLRtvbA+m96HTL5P/6YxpLe+6dhQOgBzl1f4EwNrd0V1+FGQ8aLeptLwCbY/zqdNRb7qwKWBedm1OXJFmxkGZsZBC0Bq4ZWQwnBIrNYUWpaG77gFiyp5YmaIX3hzHoRDcLGsMLUKNRieke7zf3hsK4PKi3ripLfEwBzyFwcegtyCJcSWwIsqZdWmGW25Lw2ci1RHwwV/HILaBtV+VRruT3GWNxpjpTUcUFxqhAC2EZLhuDNLnbGXHX6RIVxhDIM4dmFAraZMeMBZ8vxoW2sWdzijzQ1aCy/m4JSXBofDXKC6x6GdK09TvfPMTRfEYLqP09H6TmDUZi6VAGp+yaWrLJmhdGk1lvOL1FqARfg0C7sUogvrTCNn8cWuKD88i6os30o6h5kuTLGVtqFvww7VqdRZc74aX9kLGodGw9bljGzNVTUcuLvjVhpy5lFTmptY6r1gJ54/HupN9eC+iwb2aqguke5L6lfnPP93ek+qnOxIKp0Eht6DhovGYl+n3fEhse1IVyBktFVpoUJ1QrMz82DNUwJRNUWeaAd6n4hJ62BUo/oyYot44Mz/GiiB72w4Q30C/wfHpvVRXOhqJer1QLVmu7s1tw8BVlwS8rBaWwnlRz5cgg+eTE2rPxoM1uYVNiLJeNmN8MTi8mGjBJvwOpijvtZHIufdlIujk2Kw9QKn8Dae1LtUWqcaPWnHMLGw5H1qGqzkllt/ib19RwYGOzA6hJSatOBBcBqszkRtI5SepPnddg6GBVXdkepH6QTtCSrt0FR1jmV4q9SUFFjbZPGZ7GR51WtHZ9FGo0auXepgyrPpDf9ODlGGo0mxdRkbFVSnp2hyeIRaL52hHEIlyqT1sghxS7zYjjTd2UYwuvfzQH27p17fMjNrHyT2Q3fpttCaXG7hfqh2W9DOQVoOdNinW3UMEl/oFTIFMtUnOPiJLehf7AgK1s++ZsXaq3vjQZMOe3IuoF2+0eg2r7hqMaCjdWl9J5FrUK9QlLVw1KsIqMikmkVD6mUVPXwYFUIzV7OwToztgwMkeZ4bCxqsxqd1PeyY3Pg/05SdZPsWvcgt+8ncPextOnel+C892VDG4l6+0bBidvrUGWozbqGDruHs5GJNw5CtYBeeGqxD0osZPX32U34bCyHKv5PPrMAt4hU66SnQRs5pDO2Y+3YEXDZPTZPucqz1itDf757wLmbZ5bpqdtMiKwLI4TzuG3XjUTTxYM1FsnlsFeIeqVMGcrQWeJbF1QLfB519gyCw74hqMlSgbYcaqsb6jLWYrmsWorxyIoHyYLW6jUaf/NT5bWqKYBqdXmsNQGpZavCMl91WC62DlnVMewV1tidyCbXI1BZRrEGK5rWIKuKSmCrAMwCSlKXlyUVHdhRapOtHY+M16qech+p02tHNpZmz8orUgTPkeqD467BcN42kGpEPzhuYYXBbcNQd9cQ9Dv6Kav6vZVPoAw5cTehc/fOzRK2+QFK7/V+aPHzIM5Pc0i2BKXBMpaiyaI/FWCd3yILW+O5ZR3hvHsE6vFl2pFlbPfzBWcq/WhSyZUAUMOvDMMyPBN41lpWTJkdQFVNTq7FkcKltlIR0VAF1rSAaZbfTWoeWy1uaqwcS13XpCCqfHfYPx41uN2JTFyDnbDH6S/hc/ztfAJlKO3PB/HPL+TGnYJSLO9mZATvFa/g2YVdtLryZsDkULWoDcr+3QH2LHrlRNaoxXolNQ8QiGKoyPDModL+aEY13NH9mhirjE0pWly9zEqsSGYJuAym62OVDSd+1AGJBbSCXZZNCnmNmfeCYssah4ZQvxxP5vOjoSR1UeVeyIAWIJL/u33uZby3SVL0UJgyW+bWyxlnBqUjO2I1GmlKNz7oh56nJ6P7iU/zCZQhXz6IkJSSoSH5AUqvoH7ov5JVLufRtcEpvcIzWuKZX71hz6JkdaWYdw5ssr2OFCZjIR4W4+m15TX87t4q48UXLGrx0seoSsMa82n64wev+hgrDKsasKrxfBXaZlFA9zCSxr5m3G+1h2smUEthXXtDlU1T0A0e3Mx4b1+yuufy84txsKW3dj22ejuzKAdtBbh2ogZQzahNYDc+/R68T3wMN3oVpKPnVqfPUqf84FDRBxOUctfUKVPTbz+50zY7G3zHhVNuxyeg36530JT6YK0DQ9nzqYOxjHW1/WPR82MftJ/eKUdG2VO7tcZo5dtohTG3LlMlWk1ZrsfiQYrBxCixZbWURb3ctWqmPVnPNov6Pdn+zqp9cQWdMW2wuwUwNZ1TCtRdf6qJOdNWYa02Vq1KP7NBuzZb000s5p4NY9ZibfJ+r7Qz04erk43FA2BPfbXzyY/R6/T/MKWrvdUlFLkF6fHrFR5wl5ABlLM2dr2jnik9uykX9w858j56H3sfzuz5tTksV2W1QBni9Pq+k/ndXulr4zB64WC8Mp3FQU1eZJ29YxTbxNfviLQNS9UL329rXqm6Og0G02F8n60Apg6LSu3LMyhT/v7eeMypNh2zNYwqUn0QkNbd2l/dY9xjDXErYb9i6N0O5vcoz7jR1Qv1d2hD+6B+DYwyEFl0+9BL/V6NFWZrUVbNjryCQae+RrOjoxRLpifdPlNq7qDQBzwiXWrI3aEFvqmMDb5mD/c8Mg6vhn2C6CLM71OiEf74dDjBfgT/9PDBX53cGdRxmFW8NR1Pil23XSssYdC5BKjuNY1FrycVKIKdNlXQgdW+M/ahrkdL15H6qLGSLpnsRNXmZLt6SB7/Zu6Amc77KNWIBQ+ZHl/Ylf/Pv/Fd9qA0seIvPN0Ivxd4El/ZFMJXhk4n92X6LEed3YzsmrxgFo79NROLHO1xPvRHxFzagL1tfRFV2Anz+3pi0KWp6HryPbw1jut7itw+IIVNFSjHrRv44A7d+p3zQc5FWU/WlNthQ3q4FB9rdmQkhpyahG4bx+NAjWbGF3MraifiK7VV/0959XmrQ50pqwqjTCtRSu1Xnb5F04rs1izpcZ+0R3w9H+ugTA9D8q8LWSO7NhKHj1fVN+Mbd9X00MouSr+U3+OeILgNRtHgye2zBGnvUY3MmE/utR9LqFrTQZNKNVXXSb+4WRXy1Yf7L8d1QdWj49CWHodXj32NVkc0lsytvK3tN+CXtx6CoVsHZT6wZUSANgcuOXqaEpj9Tn0Bl5Pvo9U6rSxrguuLSA36XQ19Z6q0QE1OBZo1zlu7M6zsa0Nl+yl80fXXD2Ud8IG5ZrA6u/vj1r7VRmCmR+1C3JNNtRKwerVS0SEJkluxe7Nk1dSgxeqel/i0znTtOjKrRIf5m/UrG4H5Rcni1HH5PIZmz1kjaU03j1DPGyvqhRrq6+I8WdZxD6dB9w7HC0y6MO7ox2hJeYnszk+5M1BqLBky5sFnSRO2/DSo7x311EPdM4DZgvPOw059Dl86ob8uWsyMWYQRq+7vzxmWQapVMQHeS73qoNJB6y6e7H2NGU7yz3awziZBmPz2+2bAU8VMZegmY8pnlgZQkgagv9q3Q5ND41H9yHA60UeiNtWG2jTgZIqyBq1maSN97VFn1yBUZrVuTdfVDaQBGPpC3UyM6jKTBh+9B340AD889hVaU04CyH1u+QDIB3rO21pXmri+uvS0hJSsl8rmZmjZ554BTGFNr6OvYsLYdpleTt39Q5RlK/XnTcH2abVncs2MWYG0z8JuGvB0ndHEKr91cSvinm6Rre4ZX641oh6rn6v7aPGjNxzW9zC6qCqHDSBAB3COfQjeaFQpU2f04Dx99yOvkR1HqVFFAHknGd7knWw7U/shGrYtwekXcuBOjR4R0sW55sDU668251z29NJPmKXoa0ALvT6bE9mjRvhAfOxUSWPK8H5Z6pFtOa+sLGBjq635HAs3UC2x/2ik7fEn+FohrnRjsmKYGQgTX36Fw3pz+jD3cGQ4mrGNbh6x5FO+nQOP0CzUhnB2oiOGjsQO9ZKvLZwPD0E9PoO1+rOdfu+J8ePaWt0mgJQSq7np7FntE6vntxwTUuvhGbYzAzMyP4ApQhShe67R6nvrzT3gRYz2a51l7khf/z7oMacDnI6MQPmjhiGZIFCsqobI/ogrpFnwqaF/Zc14BoCln92gQJny03zElm6K2BINkTxzSiagGofytDCenwviqHsmNe/OGRcNgFXJfrXCB6NB+Ag0kmZ4pqlVymWbB3NqhbKZtrflvPedGjU6SA1LbKc/vIDMMHzueE5cF9rm5zKzppv/i+g2ySPLlzmNbNoonFE54QxUCBvKiJ1hRhAIuOOKN1SgTJ4zPTMoBYw1PDIMm1vUISu1U0BO+WY2VwnSn4ljqt1KOMDMZ9QzTZ3uBGNCT7qy+FtKwK94fVL3LO+zC6Ptu8/rmOX2L58qlWmbgFGPl7wThsxw/3BW7j/z5xd6Ob8YU2fNT/rXNb6k7t92xdiXmlt9oU0ODYefd80sX/bnH3c3DN11WVuHfkYrTZgxviJnhnSrOxezPXKu9AubjOeLL9UELrusD8tyj6+3qGL9/ukam1X2abNtr7/SNN/YMSapuL7We+p/Bo/GB/UL+V2AmZiS9WKlvPT2pPMaa/Zd0F57YWTDz6s9a/XFtmLwxmudMkBsqa8t7umRAUxx+WQBOpmyjHumZZ7AKedKHD0RX7/eyTroGFH0Pzvrw7ZrYB/4vVjPeFzPX7uoZ044eWe6oy7nNUcbaoAc8k+p/x4gTZ+YQnhjhczO5I9g05M1cP5RVTN6+r7XBh0XdrAKgC+LF8+SMd+d/qLR2ElZmjFlaAnQW9QplSFkmLOW7anLfqSx00zNMlnun/jiSzhToYnV63aZ5YNen7hav9cSGff6TdMK6hnT4vJHZsbh+qFz+9xJ18omi++dgFWm1eTleQX3xltuDug6yzfTC/dd3B0f1K2QJTjjC9fPYM2bu7JkzVucVRFwJg71s76P6KOcBo0p3iDTtVpv7I8pla2z+vQyT6D5geFou3WAepbQgvkHRJFtXHIxw3D9KJtvZgiPDygvQ0ezqXPyjTXNllbIC2UbN7ElJpV4HE0Yd2k6bHsxM8WsJ5+0Cs52O4cikfPfmpuIpUUOBeZuHtww7KcsmqWO3dKoldn5e3/qhsl1q2e65sghTfC/RtXRcfnzGhDvcIowq45tyBPEpTqP/rKXgF/IURHW7vM17wo45QVtZ0ic/rIn21fC7GeegQdBqYP0tQFN8ElzW6sAPVif1rbuw6Q/UsLMrOqcYml3GmQMEGnHpblyfp9lL2BmmTJosXuw8fyvt3fErNJl0PcrL+N9bSmXv4xoCsznv/9AD64Yel/C0WXcgkt6yXrDZ4jrhIUfthn/U/l/9Yb9QmMFnKcjzNeN38lwntWxen50Hai9vs/aFWPNiX07v/X4TTNS9HZh1t0Dof7cxpxAfiEb/s13285voYtgjHgj1hZBby7jF3xg9b5kh74LD+d76zmdSfA/D0L7D5fC441fjDdi0SHgOn5RKNtquWm5+eLjApVfc+mB1neNObMCa9IFG2wsbb3Ikymgcvt9fTFaysfvPvgsn6f2598rZiw7bvnONn4LvDMAsXBnJvkbQOLz7hJ0/t9q9Ji6GS/O3ZfveOiz4BBcxi+8lefO4Tp+wW/dvl6f7zd0N0Av5xThdfhouRHwbhO/hddbv8D3vT/Mmtsr395zgOeV4T3fzHzfnm/+bNaZBTR3S5Z347xeby1G23Hzm+QZiNkdIMgWhN+NG87qnD2nbSWg/lK91ue9PyE9OKvebfm7+6vfQ5rH6z/C842fVPN++ze4vfINTl7KvjJXXkGUn/vvPe4AT96z3Kt+3/qzuE/8PnfPz44nsurw4XIlO+mgIst7+e76zD8IlwmLkvIVhNmdrK3fggHtP1x2Tx6yyxdr7sl17uULu9fXcpv43T2RIYnhlt3Y6cXuGRBzYNHkPgsO3pUHfwTKO9fx7xYoX5i1CzSWw+4LEFreROsJ89vJ8Hk3hve8glJy5NxrJvo3rqk/Y6BrH3z82g/ZPvPdAGXv+QeUKnHfMKMCIHWGe/HyBZSWyZgGzd6NlMJFjdc3BYV8P1mtrto2gMaP5Tb53fS3xGIlIOfTn6X/PO0YvU0ePRN/dh6NJV3Gqn36z9uP1EKF1fdLz1U17hdVuqyZPP7qOBLrW3Y1HpNeoCC+6fc+grh8Y+EARrAbOs+oSaG49nQF9ONLTitYyOozWd6zfqzpfaYXKKDOYe157wYorb37HlM2iVWddteZUy7SffLGewJAaw+qM6W8vMvPVDGAjetgTICjv4jtDT0w9ss1OFm1Ll7/8B8FypTCLCpa5jn40SVl7WXKb7kBpen1BJRzh/wPhx2aGOWys747fuj1ppmcTK8nz2YKyjXtXlD3YwpKa89kKpNEZvVIY+Iv/TfT/U9Xqa1AKeA/Vt0Zn776nfF57xUorb2/9nwPLn4Lztw2UOkjPH6vDJjcsmxWoLRkypGT12diTx2Ucq1NzTqagVK/vjWmTC1UxAxct8OUcv5+1LMFOG/Tc2ANlPJbUpHHcsWUsu8iMu0qz0FWQSnX0UEp+84a9tV9AUpr71m8AS4TFnxtFagu4xf9j4pqgqk7xfud39H5s4B77kLICqR51SlzC/b/0n7/JlOayrnH1C3oRGyJi8vaTOJts+mdHNjkzR+ezmqaydLPqM8qPALlnVvfrvRbdvxkVfZ+3vELE7WpP2027U7e80N/7CNQ3jkoOSJGPvRA+TcesK3fohYZLGuc0Deb1M9ptkfYV5rvB3+rmQ5j+zxQqSum7W4N75bXMbsPmbky3GNeZq8ygmk0pnP1m/+WyKrl2Hm2/8a7enTNey0BvxAXG7+QD5nsaYUh5aGkPQxhBol52u/c/ujvkQTyVQLj13sRWCpne743v5DDPHe1fL3fRyd7CCXgF/pxVuBr8PUCBHNB1Z0EXPy4wxPPvrs0a4CPXev1EEr10SPlWQJ+oSr9tWkb9OsbdwS+vAA3KbUIan3+Q2ag+j2o+cTz/AYeHaAk4Be6UQfh5DdGIaavHeK8748QtisxZawwacirj97cwyiBEfOLmLJhideYzs+wnPdWGqtuvV0PkZ+yGHs+LfHNj/OYJATQgCqVNh79PQQSGLvG0RSM646bFyLVwRPxQT3Edq2K5LAn7itg6vf30u+vmDPoQ/Bq/nuPIJatia6YnFo4W7AlNnxalRdOLVccKSe1aq6WLYJMqhfSjHydrMo5ZmuFNVNOl0TkeFbi5fniVldQn1GTHfMF7AcuVX8EzgcSzTmAUUAS861dxvCdUgBRozNAI+WdBZDpSQUR5acVadervMr36JG1kX6zCOLblUN6UetVL2725/nluI8J5Dc0ACftfsp4Tf180TNq3RZYpSqwsdP5hSY+kO/pP3HT40Ov6C/qRlzmgpc3v7M1hrklHyhjBgapbS1ASan8uGqpZ0uo7TG/VVPHRM9z0IBavBASWj+nvkePIKC4TZjRklXjPSrgFsv3ye8R71Bl4H6J27Xa5tGjaiP1qWLa98H2ENVBviftfxLJx0rnCaT/HGRdRr0T+oUu/E+85wfiIf3WOugv5nPmqszKyIj9oyoiX2NeSAHZEHuz/VKfK46YxdUg+yiGMwAlcTOLB8j/r2lGULJtaQVa+R75P+1cCeufzXTNpLpPIrWCBuzooQS0Au/jSNz1tNn1bw6sidRnHjMeL2BNbFwW8WvLsdxx7te62//vpwxwPhAv7WG+Sb8QlYDVMqVg8omSmfS9hNDnELeikpEtTXVHAaVY4BHv18etQgUQ56m5iFIvFlf7q+GY/8e3Y8lnQ/qUmJ9qqO8xP/PTQgdNE3BRT5XfYztWUfuJlX9zETN+yPkWaedLcnoS6Y9r6kK8gFC2scNEz9aAHPml9brbAu6oyVQtTK6bll4gA5jjQn99mF/7/ftsBjAu3sPqXIaXk7DhOUSNdcQt0fX4UuM6VFa6oQLA3qcQH1QeUeM0PTH6ZeYsN3mpEe/Uw03qmvGuGvDSorX0hLeKFUS8i1Z//GZfTQVIpH4o+qI6zzAHpF7KYLvomdqwLjqnHJNY/ymkldbOFbeKYBf9kqBSx8g9GjpA9HANiAkh5dT5FShfIRtbMbqiX6ql6bnsSKrjmOzTcNL8R6x5z1E7IWS8NXY0AxhfWDKHUHmxySyonnqhhBo+Y/+uAtEfFdux6S80fo3GUolby6oXrYZsniN6Wm3Edq6iAYBDurSEdeVxK7VArnS/5KOlaFTVNLPAY7tUVZ0j8hNnpXcmbHpWnS+d4E+213TKyAlkSN5D7J9kWQtQ6oaYYtdgrQNFvGfu6hKd2qhrTgx8/J6/o//UBQ2Jr558e3m2oIj8qi6ZiHri89XVS0svVgjxgRW04VMMmD4a40W+qjFR7BJNl7xVuAASdxrcQ1cy2M8aW93Jb1HTayugpl19TAEy6muDlf8hO4SoDdQzU8ubM6C16yWJiqB04PrsTExXuJzqiQmIM4ygkJH/KZzcs4c1FLT/ZptvrljK6FM0GDfy8qImaXpY4lbNgNEZMWnXU0jY8kyuGfBOAGnt2JRjpRRIIz91QsyPmq6qGNvK0K3/plv1YnzJbwJu0YdTzmkGlt6ee+9vfUZo+z17V/+JCxn0x4vRmvGQmxb5mTPSrmuuFwVQw5CsmOhaMWVQxPlXyNW59OsdG3l7ia7CB+funhVrU8WIoHM+akrWDveUU3RDGTqV8hjwuPTEgllOlX4S2M8ATOaZf/SXDxIwAFLmgnMDRn0fNactYDSAOPKLusbhOvlIzv7AmN3WAfhHtScw/Gu3bMuI6GkBh07xwGLbMmbp/kIJJmlRG3IPVMvnjumlqSWRr1i3zoVxVSf8KINtlx1sqQMzNh/eyn/4FAZApqQVyhKQUWMckXbDehUzcfGkReU+yf+VH82B+HcFQ0mQ8JfR9PAraMqSe832f4S2m/9Eu41L2ZYbWxt+b7NxGdqyuXCby8Y/4b75D7TevgBND72K5ocmoPnhCWgSPgqLaz5pBtSLs3MP0OgZ9BqId6BMUeVmMgVs9BwHxAnTUjcVF5glmMOvVNGBGfEfRtUdPLoBkKlp1qfy4pZXRmIjWsucMRGjxhqLypxzxJv1cgTmhuIZYHx7dEPFgs0JvjbbF6EdQeWyaQU8QvbDfd0B+Kw5DN915+EdfBG+wVfgE3yJ3y/BY815ePA3zyD+FnQBHYJOo3PgUXQLPoL2wXvgFXgY3QJ3w3f9SrTa+zUr8o5W13l9glZqRNr6otmDU1dDlCtqljbLZNpk2Fe6Mw29rEaV8KuVdR3zxh28nf/goX6hqWI5ZgXI6Fm1EMsZGHFci1slyTljXtn0ZdxKtg5ofR8dDPLZ9NAYuOz5EK5sbXfMgPc6gjD4NNqvvIbOy6+ig/9F+Ky6AO+V5+ElbdUl+Phfga//ZbT3v4T2qy6iI3/rFHgD7QOuwYu/ufsTqGztAy/Dm79L6xh8Hl0JVK912+FKdm275xO04zVb738LawsXyjG/ufhbYztWzgQ6UU+UW6t+znr34ctVdWAe/g+i6zYe2S8kQgB5Iy5rvS+ODu6osZolHcWgBplByYu+GVpIY6ZVZUqi5YGJBMQb6BW8BAOX70b3FWEEz3n4BJIBVxOEbF6GT/3/7D/Jolb3l98N2wIuoP3qy/ANvE5An0KvlbsxwD8UXdb/wCoQr/O+HssRnDJE68+csJFTnTKk00mfekEbNdJozCXSq5CVXGR5hiFO8/fbeEv/oUP8QpaLoHaeM5+bthTszUHcbrCmk8NKI+JdzXksbBHnn3UU+X7fjGG66aFx6M2624P/2UJgHECr9Vfh4h8J35VXswCVBtD8aL5k3E4rLpNJr6N10A3WLL+AdmTlbkHn0SF0PZl6nhregx7TmHNvm6yHdRnS07mfcrZz9BDnemx3LZBEnPDWwut0eXrMmaQBc+Laqv8hlOXhUceF1hQBtZ//hdXeHfNrdeUAV+6PhEIMdLBHLJ3jMsuSZggl090kKWe0oAm96cWe5AW33DMUrfd8jm5rA/HiyrMcdk/Cd9UZDsXnyIhn4cmWH8DL7hxeq8/AM/A420le6wzv4Qw6rTyNTgEn4Lr2JNqvuQDX9SvQct+naLFvmJE1rRVyupXMOfVBNY3uoNgeBkBKwIhMFLxYA5GfZUxXpscWRtyyjOH/UcmS7DBqJbBCB5U+n6zYkYaL/nt8UAU1l63mlkX557yzWKDJh54w7nOEPkIB4zSWKG5MK9p96y/osuYUOnP49Fl1DZ7UCb0JSN+AsxyyBZDn7gEozxP8MpTzmnJdXt8j4CLaqf9Po8OKq7yvS3BbTaNqy2q0OPAePuvtqJ7jYGfrrCnDuQqj4z4y56+G8Ah6JYQxRd/UXWMEqKg7plOlj4BpDZh+ISmWkT66EJMIMJndSIsqqgU5iHX5ci3cStcYM/XZ4rhVhPPGhqUMpsOVbsi02zYGHbbNQ4f1f6JrIFmRBonb6ivwYPMkOD0CL6rmuZp6JMFxt5lSXcOfHSLgEtsFZTB5rriANqtPwzP0OjoFR6MDt7kGnESndUnovmEHOh8bCxcWo9KfyZqumMLoKCWfqZkd7yKvyIma/1ICVm5+kxHofDOxhF5x7P7MxpuHATd/dh0X+p0A8kKUFgRr2m4xwkfFJVKQKQyqUIbNSEMUjpu21EB+S2j1HCI/dzLTn/SX1/LgRDwfshJ91hxTw2MH/5OKncR40dgqf/TEPJ1H2JH34sHh2z3wNN1FZ+C9/Bzcl15E25VH6VI6R7Y8g47L9qD3xgAM2boYv176CmuiXsW0K6Ows5stNpa07n8Vv62sNzKVY9LBMkiuScNR9E6JnIrP7Pf9am0vDZijQkrmz4t9kM9CQbSYNsuqHqmWE0gEjPTuggWgonlk2pDMqcLIDCAWcMaa6EkCyGXPlkDrg2+gY+gaFqrn8Bh0HV5kJe8AGarPkIlOKXDmCUz5BWBe15fDtAc7hVsQWZvWvifVBo8VHLqX70SPFavx/sapCDg1HNsu9MKPm+rjWoIrouMaIWCPE1Jv9MbJXztg4xPFIPqyZWdO2PAsYn7Q5KMClg1TkvoyjNQsgk0eDePSkbIoEiphZkp/NLg99CgafWgSp/gtrq2xfBliCAggJ3eqSVfP+/AJ3UCj4Sw6KL+iDM8XDcA8r3RI738NlOwcMmT7R3D4vkZfJ4dp/0MYsnYVFhx5D7+eeBFrTjREanx1ArEJVuwujxuRjJyPrYVfdvK3q+W4zQM7g0dgQ9nHkXw1MzBlqjGaao7ITJZxqEAPASk9Fck1M3RuUxmmphfUZ3zCH2Seu/17Hx/SU3rmuShG7FgJspC4RbXkwLAt5pfqSneU6TU90MLyOAHk26MbodX+T9A5eD91MuqNdL/4khW9yUyan1BYiTok9Uf5VH7IAIKWzVSfFFb18te2ZbBpxnfFunlgTi9eV5pc34us6Em29vRnh1kdjl6r12Fk8GwEnR+A2NiGuBDZGEu3kO1uEoDR5eB/zA7HzldBfExdLNlRG+djnqMftxpOXeqNHVtfxsYKpa0yZhQXucV2qwZ9EkFfhSnqjjWZy28T/xmpAfM/+WdibYtvTVYGyqIsYUcZZgSAErVt6iSWZQLJ1I+sCVQAOce1Ct0oX5Idw2hJ58JgCSRbibGx6izcllO3W0mjQ3S8oCN0oJ+C20pp1D9pmPgEUgdVwD5DsF6EOw2TXAFTGTKc2eFx7kEEIj992BncV57jucMwdF0Afj3+FjaeaosV+6gPxlVCXGwN/L2/Gs5fcCYjPoH9px2x4UhNRMWVQ+AhF1y9UhZHIuyxYn9FpEd74+zGQdhUncHLljo5R5PouZTZ4SeQJDM9Ypn7VITo6lmBUn43ONVT/lu49AtZZ2ptCwjjAzSnt+hAsl7FdJ5XLVPNJmRNAPl3pVJw3fUFOgeFoQPnpHPDYp4El8yqiFvIc/UxtPNfD8dfv0GFBZ+i6nefotnK3+G2ZjfcyWoeK3hOWswCRnf6FH2Dc8mU1GF9yLYeZFVhZ5l+7LjqMjqSJV9c+yeWHR+P2MgGSIqthKCd1XDovB1SkiphzzF7bAqrgeTk8jh71Ym6ZGXEpNhi2e76OBVVBUfOt0LIgQqIi6mGyAvPI2xuZ6vll5Nk5aaJTpmdHPVtJ2+U14D5ZvDT/x1g8oGdvvrGKtBSKpbgehqt14tCrixJmUKLtB4JpAdT+GybhC5B4WoI9s2lVe1DoEjzXXeSAPRHuW/eQtGpL6DwVG8Umt4WRad1QYVvCc5lQQy8OAHfoKvc/5rGlqvF8Z0LYBKU3gSlJ1UJL3/OoVOd6LrqOMZxNsn/9Ags3l4DRy7V5Fqi53D1uhOWbK5APbIKYiLq449dFXCNQ/iNmzWxfHsFXEmohYDDtXEwoipOnPPGjqOVcD21An5dXwGxUb0RNroBgzoy69rS0aOmmq9Jygmc/y2jxy90X1Y+SRHUzQHaij9Tf6P4JVMvZ44ECuttgxDWjemydTL6rtoJn7UE2KpT8FqeO8B4cdh2X3UA9f/4EWXmvYSC0wjGme4oPMcVhea05XcX2EzyxuPTBqLBH4vgu+YQPFbSYJIZIHHj5Ab8opuKisApRW/qqB1p0AxYsxorT5Mho21xNNIev+6xw+nrzkiIroLtx+sQbNX5vRqCyZY7j3O5bUI1rNpZFefi6mFNmC12nKmELYdtEUpQnoiqjhV7qiE5tgLCY4dgc8UnsM81s+GTVXhfVuC8FvuEYRjnEuaH/o8s6TprilWWjF1SDakM5097QpuJkDXWxuwUFsN38hUCkvv0CP4M4//Zhu7Lr8CVETiuDBkTh7QliyljhjMnyrChjifNJ/gYnH77BY9N6o8CU11QaK4rCs52Q8FZHrCZ7oECBGjB2e1QYHoblJzeC46/LaT75pAhQEMseTGQtJkgMV68hBUt2NNHgjsCGCEkbc1JdF+1Ge9v/hz+Yc0QebMGkm5WwOFzdbB8H6cDYyrh4o0aWL6tNq5FVEbY9QZYQ70x5uYzCN1njz2na2HL+VrYfKIa1h+tgi3UObeE2+PgyZpIosF4Oa4P/M++i022TyEuLHcxmrdu0aluWDKinOsmcjbolukPNyb9Qv7MiiUlSloW40uUiyjiAsYEg4Pc2upB0SPfHNcYPdd/h36rwhliRuezmp2ROWxhMXNgunGO240M5xXA6UWxgAMOod6fP6Dk7OFkQ08yozsbgTjDVYGxwCyTNpuMOdMVRWa9gJqL58BrLdWE1dfJmvQt0hjyXk2fJ40Ya1OUnuJ2YvibJz0AXoEH8M66nxEe0R0hh+ywem8lRF6vhPi4igRbVQQdtEd8kj12n6mFTXtq4wYNnsU7qpEhHWjYNEDo1srYfq4ilh2qjtDjjbHzRhssO0ArPOIZuovIuGvLI+1WL2zZMAQhhbM2Zkyj8iPe0PyYIm/L9fJnIp/V2PKDQ0UfXmDyAUu94W+VJSVwQK3wY3BFTvrOPneNJd33TMbzQfsZ0EDjI+AqZ0fEYBGHeGZQevrT8qV17eV/Az7rjqPBX9+rYVkAKYAryCFbPm2mu5kDkuC0meHGba0J1pZ4bGZP2P46l/PU+5RF7i26Ig0X0WWtWfyeK2ncUE3osOY0+q8IxuoTgxGbbIvjsS3w09Hm+GVfXVyKrU2DpSaHYUfsOemAKzcr4Z9tzjhztSK2H7Llb81xIrE2Vq6rimOnmmLzupbYHtQERw65Yu0aun0im2EL99t9ktZ7YkvsOtcP+7xrYndTc7ZMo44exbQxKZUzUs2kVNF8wvoSEcuoIo0tQ6MfTlC+ElJWHjAqwTyCRwCYYFi/bLQS36rHpa5PMbraegIoYUnvdZ+gz9q9HE4JSLp2tMYhVQVUWAmqkFkUDqXtQ07C+a/f8Pj0vtQhXVB4HhmRQ7TNzLawmUXwzfHMBMoCHM4LzeEwPqcpmbQtCs98EbY/T4VX8E50CSXzcmj2EAe91QgjiTw6QYv7HN7cMA87Y3zx5+G6aP9tBdSeVxcO3zRH/yWO2H2hGa7E1cRfO21x5mIDbLtsh8X7ytHoaYPQZQ1xObgWQv1ssXe4Izb3cMT2DhWwl2t19g2yw4WJ1bHp65q4cKgN1oc3wfpLTbDr8lBsqZrZSS4zPZJ0QeSu/JcyW2bIeyS/RRpS1OjE8Mc+yuWh9VtKb+PDWWNBiWKR+VjppRJgoYPTUseRYzeWtMFflUuh/a5Z6LiaEdyraNkqnU6L8PFUc9qZdUpf+gZ9aZ3X+/MXPD5zMGymElxi0MwmEwobcui2mctGYJoN3bJtphtB6cXmy+9e3O6KErO6ovbPk+jT3MPrMjaSbiJPBlBYGj8e7AxuHLpfCNqBLw9PwvDgVig71ZnWfRsUn9WG7OuJwtOaoen8Klh1ogmH4mb4a7MDTt1shA0bG2Lvd3UQ8GJ5HGv7LE7Xc8JFZ2d+NsHlWtVxpb4zzjZtiBP1auJAY+qW3Z/Emg/IuqdacMbLC2F8tvXFzNlSEiGohAwSRXSDwdEy41NSSx2TwNxJMtujsn9Y6pbjQlc+fGxJQM7b3Mk6KMfXVQGquiBi/6yqAdQQRW0qIGFJWXzltWUVQckIbjKQgNFHsaOwlVi7V9VMjpdE3fifoFP8LBntNFquWIon54xEwRnUHee4EBAEIIdmpUPO5m80cgpYAaX6TemZ3txfmJR65ywXFJ3RFTV+nYq2q3cy9Ez8kWJhiy+S7qNgBn4EU78le/usPYIWy1l++JteNKqawmY2VQa2AjMISjk3O0PB6U3h/mNDrD/VGuuvtEBocD2ET2iA/Q2q4kzjOrjkXBfnG9bDmUbOONegHs7XdcAFgvRcgwa40JCtTh1cqO+AMw1tcaT/07i0yx0/HvNTvkvT+fH0OHZ+QwIvFWfJ7XqKmXjm07RGGg+ne2hcyJisWFKyRejMKCFVypFuiJO0FJDOkm32MkiXkdqd1lxEe0bUZPYXcm47iHqeYjAaGAHH0Xz5SpRf+AYKT2lPgBGQCoAWBk0e/rchMIVhC0/vQWBOgcfa/byOhMXRsU6nvMy1e0s4XNAhWu0LUHzaILIzmVjcTFZUBJsZLqg2rxnmbPPGnvUtseU1W+xvbY+LDZ0Juox2vqETzjasg7ON2Pj9UgNntgY41LweTjVohCutW2BH43LY/WJd/O7/MWZ722ZakCYxp7rMJXtIwhotV1JWzWjwPFRUKfm6sxi6JQoo9azm+pG0Kcah20pyJ+n1LfZ9iB5rw9B5RYQyaDwJTnNQiqP6GFcQUn9kXKL4LpuvDMQzBGSByRx+J7ciGFtr+uOM2wel6JkFxCqf1QJFZnRE1Z+/gPuabVxaQVXin6voSEd76xVrUWnRByhGRi02x5vqAnXX6TxmhqgA5tcuNMsTxaa1QZ9f3BDyflMccnoWFxQLmoPyHIF4ppEjrtSrgxMNONPjVg8zuzfA2OFNMeNF6pQuLXGuPqOKuO38V+MxN/hdhLIMs7VoIpXUIBswZnYPsYjBQ/NHQM7Y0M2qAASMcQEZw4Zat2ySREAXzHY7G/iXLgZ36pJd6Ij2XUq/5IqTDLqwBCWn81ae4LDN3xmy1iZoAyp+/z6H7E7aUEmneEE2ZWnL8J0HdjTdt+BsOtrFhTSnOYHWko72rrzOJ2i1Yg1cgrbA+c8f8dS84dQdyaZzPVFkngCyJf2e4v/MbEwVnEljioCt/EVjfN2vAU43roeLBFdmUDrjRNN62NWyARZ1aYxufk1R6fPmKDapNWp81Q5v9W+Bna2b4FATZ5xs5YBd0yZgZbu62FIuMxPG/k6new0mmDVMQ0rGuqxA+nAN4S+tqSgPlJiS2dUj/kix/CINOk52vVZY0nfdK+gXupXButcZD0mrlgutZNmAJVN6reBvdJS3Xb0ZlX74jENsZ7KTDLdss9uopnTK2wSkOk5YlkaPDfVTG1rxNrTKRUctuaAXnvp+MIrSp2kztT0Kz+7A7dQh6WoSEBek8SEt87XJ3LPa4vEprTFwbEusda2P4w1rEZQEJ4doU3DubdMUn/ZvjsYftKJaIF4DOv5n8jo8vvL/GuO1gU7Y7t4AVzicn/Cthzk/jVZsaSpfPffmLQn8lbVOkllOWhZVMvZdrPEQWeHjQ09kNXSnxxdWQbzWDBpTAV75RZtO7L7ldwyhc9x3JZ3khqWvvtTd2suabJmhEWOH0T0+3MclYBeq/Pg5Ck7trBkxVl09dzJ868fy3AJSxbpaE/AbQScGku6Ml/vIoiMUFGDNplqx0BM1P3PBF70aku1o4DRohhvO9XGG38/Xr4NNbZzxat9msPukFWee2qGQdAp6BmQWqhhZ2Wa2Kyp95ophQ10R2q4lDrZzoDowiHGXZXDmowy2FL0yeq75qlGZ3YmgOy57tlzT5sEfwbNZEKaSOBmGjph+tqqn3lxgz+xo5sPIhsds8OXztdFt2xL0EUNipaytkWk96o1sHWh1yzoX9xWMkyQ4XVfvge1PM1FkKhM7TSWbUV8roFp+gPDunEPYrvBsBoEQXI+T1TtPbIrffen+4TB8rqEjjhKUgW71MWJkU1T5XytOiZLx59IDME3cWAQlgf/YVIJyLu+Pvtenme+ow1tt8Wt3ZwS9MwAfvdKKbJkByuRDZTLYUYoTcPJCLTJjYrDsQRly9qEA5SrO81p7UAVCJqOX2EkdnKazC/oxMnS32fkyemwJRlcBIGdQZM5ZAhx8hR2pP/pwZsWHaVPcA8NQa8k8FJvZGwWm0aCYTl1uGpvl1GEeASr6p2XLT5Db0BtQhAxbkhZ6gYVueHZya7z0UmPsbeGIC06O+I3DcJ+xLfDMZFE72Kh+SPBIIc7RKx8rVYKior/KcxKYcr5i9IW6ftIaY+cPhet2bdGZ6XvQ57xN/cKpF0tkmcSg6KtBD8kQTqaU1XK6MPQFXtaMGclqqxbXc22yvn/cIW2Jg+vBT9ArNJyWtQRCyKpDDtMybPN/T+qPriuPwTt0D5z+mk9r90XFjAXnCJCo683gbIxV/2PuWE/po1ZavoLS0EmKyBC8QKKU3FDrk3b4qG9TzO3SBJ0mNMPTk9i55tKJP92TAKRhROOogOioPFaaclFR15VWUBz+NJwK0MBypNrgum4kgosWwvV/LBbncd24nk1YnOli+Og53i2JZOkBQzWKB5oqJ4ROtNQnxWGbXdYGS0HsrGeD5c+VQoedP6HXJgZVcOh2Xy5+QEbniLOcAbpe1CE91uyF/W/TUWRKTzIjI31kdmamzJhw5obDmTXjQixw5Qgnq6j5bQGeYlTR/SRaSGZ8XFGMet7jP/iq9th33ii6SM5N/W9KC7586nUM5lC6pOiVBIrodwIW8UnK+WU2SFndYuCIfzQLH6mNRCfxegWkEWBFCS67/7mg5qftUJJsX0iMq9kZ6ogNrytAlGFbWgH5X+5FPueKp0Hu35uO+Tao8p0L/N7tig1O2Re6ys7YjIgv+RAwpV/oeWuglPXaWT28ZXUuYcleP/dEv20h6MnsER0Dr3H4jqT+yARSDLT1WnMAjf/5C8998xoKz+qkAFBAZktyMTxr7KfN7BTiMaKXCfsUEnfRtJYouqANKi7vgjo7hqH+odFocHgM6ux9CXbbB6Hmhn6wC3wBZX/3RbEFwsQE6YzWPIeLArOwdCEOo4UFJDyvFtQhYCPYrVrf1llbTYHm4lkyTY2qefx2KEEQF6RlXmqRL1r+2B0rns7wTRotbt3yNnwmMNooW73Sb233B5csrTjNhSkTWPpDbzEM6jVtiU3NF5IJKFvvGYmem9YwKZQWHuYTzPUua/aj6fJVdFp/iBKM3ClIJikyT3yQjOZR03c5D80FhXVEJ2Mspbhs5P9CZNYis1vhmb86oc6u4ahzYARs9w5BTX7aH3oZDodGwf7gS3A4PBJ1wseg7oGRqLV9KGqs64NySzvi8W8ZHDyXhsgMOull+JRpTDYBfSE60G0IehsO0bm5vzveh4xbRLGyL0ovao+2K8Zi2VMZATHK0jYYmqafOYJyXMiWBxeU1CebTplrrlwb5lutCUN+UwucTGYZBJTNwkczumc94xjPom3APjj9uQTPLnoDj83qTqe4MJE2Fy2xkPLCcztTI0O1HC/6mARnFJ7bDk/87AVbAsx5HwG4fzhsDw1HTc612xKM0mqGjUHto+Nhf3QcaoTxfwK19qGRaECANuBnnd2DYBvaB2X/7IQic+lDnNqMQCRARbdV9ymqQe6Y/E5BWdjgl5U5+9ILOqLtMgtQynr5P6qpihfSpNqEijm4nHURAkPg79UHGpQ/7vTMBMr44ApGQegCkc+YnzS3kA7Km9s0I6fdwdfgsW41Kv74P5SZ8zJ1rV60MjuoYVKxkSj8ZCGlu3G4zP3wKDoXrdg5rVCCDGe7uifq7SELHhwJB2HAsLGwD/cjEMcRfGNRY/9I1Rz4v0PYBNQ8+ArZkwA9PJbbR/KTQA5/CbUPv4Q6+8iyu4bCfn1flPvLB8UXyfAuAG2jzQQpcN49xpQOV1TUhtktKCtPlFrQCW2XjlZMeX2pZuyoQGoDIPVPWaR308J/mWm6UYoiPLB/ZMoT1831Exm+peBmljola9fo246+xByS5Z/GyA2TUfOHYQSgRNaQcVTUjjT+r5zTuuNaljNoxouNzHRw8VchNa2nsaf486TpOqfNjBY0Wlqhgn93OBOMzgeFHV+GHROoShMg1gofr5r9YQ2Y0uzD/FCLYHQ85EeW5D7UNR0OjyZQpY0iqF9CLbY6ZNG6HOZr87yOe0ag+rq+KLukAx6jrlqAw3thdoiiNMgKqXl4Tb9VARvS5BnEUJLnZRODSumrim35HKIGyDOpJvqqyXGKId3I/O4cvqWTeqPMfDLl0lEKlAd8NFCq2Ekrw/fNeVmnYpSR78GOryQoL980X48soJQKXtESHZRDMMDuJjb4sWVN9A38mCFnoo/ljlkKz6PRQnAKKAsqK1qWOQgzEZBi2NAgKfGtByoFvACHHYNRR0BDFcE+bCTsCCIBoLVW4/AIVA0bgirSDg9CVWlhg1AtbDDZlMcRkHqrxe+1Do+CHc9djfqoANaJQ389Mm1dGk4OIf1RadXzeOr3Tnj8Rx8Upm/SZjqZVNh0BufTZzZHwfntUG5ZTzy1pBOK/8gOOM/AtpOaKzeXgE5cRwXEAyDR89I5VafUOmlByqGwmgp1R2kCs+3fozHVqya21zQwJVNzWxo7OZWBfmvlsAcflNEJ5nVdcgKi6fat1Wzw+eBmTP7kR1BKgG3uQGkjDnMG8doIu9DJXFgWhFHntJnaEsXmt0blVV3hvH0AnMV44VBdg0NtNeqP1Tj82hI81gBZk0N0xbB+WbZKh/tTxxwOu7CXCFCCkc2WumjNI6NRl/qnMKidAPfoaDgeHQtnMqsTddQ6B0bBkezsuI9MvfdlQxuJevtGUq8dhboHuV1Uib0E9p7h7ERUCdb0Q7l/uqDUDzRkGO5mM7MJRwYCdroYeQQrmbKwdEpOQ2ojhDtKLfRllP4YvPN6K2x+NneLyqy9K1HHHnimjE/OW+pnU0FsLmuDMR+4wnvZODwxxyf3UT3KxSNLGMRXyFId05ug8IKWKLeyK+rSopZhug7T6jkceknpg6Ij1uQQXP3Ay6hOJsuaKUeiUtgA1bICaIWwvtQzR/B8AvCXUYPXqCmNgKxJNq7O36vLdeliqiUdgPvYHRwG2/1DlcFUi0ztSAA7clttUQVUJ+Gx3GZHdaAm71GMsLoEqePuYarV2jkEFVf3wrPLu6PUr970q3K6cjaZdm5zyqA1vQGt8cQiNzy/912MoCVuGY2eF6JYe6z+gw/K7MqN5CQMSTQweKoPvGg1lp7L4TuXszIFlftFhq02ZMiW9CW2h8OWvqi9bzDs9w/jCxZw+MGWw3QtppmWVlvaQflOnTGL4Vt+d+BxdgRwpbD+2QJTwGnZlBuJDFmH56kd9ipBOYHnE31U9NiXCGACWYGZABRm5fBvf5Dbld46jirGeB5Hw0tAymZHvVVvDmEjUJts77h7CNWDQXDaOgAOW/vCectg1N05jHndR6P/ic/R+5fuVjNp5PQujHr+1Ur/bVBKjx5EUPou80Npme2wEv8oMyASsmUjU4lU7gWMRThsFyUYn/rVC/abB6AuX1YtsqOyktmU0aKaMFWGHqi+y29ZgFKOrUHLujJ1yeyGcmvbKocNJODGEnwENo0oe8WAmh4rw700dX0O+VqTbaPVfcp9m90Tmd1emuF5hOWFTeVc6pPgllbz4KvsaCPhdGA0nE++SlB+8QiUonvcyfC98QkbjPvQDV2WTUAZsTatgVJNDYpiL1Y5/YFzW6LkT66wo6+wEV9abXHjUFezI+NkBpspKA3Ws2IuP6utGg2dimTAvAJSGFPAZUsg2RpBadEZLDuH6iDSrBtd5r+LR8CycxHo+8VlRXY+MAbOJ15D75NfYThdaf/54Ts26farwYpC/tboxvANfQV1v2XQrBVQFhRreqrEFrbA4z+7oUpQN7pfBqEuDQ6xgO1p8dof48vhUGn6Inu+2g6N19NoUAbIS7SoB6IydUWtyffMzdqQXflwP7z1Xnu8/5q3am+850O91By4ooPmFpQOBGKPt9uh5V+97hiUDvvHkNmpp9J11ejoa3A78jZent0ZGx6/fUPnnwc+KINMmV09nJz0mO0ONpjXpjLabRqDtktGajM2Zg5nCbxogxICxuCeqLtvhDJg7GVqkMN1DTZb0b9o/YoTXOmEZKpJhYria0Pr+oU3X9xQpf9ZMqCpTmiNHS8/0xRxNs7WW4U21Dv7oRJBW+ugDNXURakP2hEgSm+1xoz8bUrR4sZ7G92n8R0xZS0aRdXC6exnCb7GR17F0DNz8dnQJtha5fZBOSWUAS8P9Dpw3vyZiKwTdOYEyr2tbRBYojDc1o9Aqz/GqIAJFaIljnE6lB/7xotWZ0/U2kW98SAVfepiDkdEX+MwySHLju4W0cvWNm+DAT8OUC/Yh6sZdUDK5+elSmi6GwFRhT5HHXyVlA4owyf1QH76t22FBAJQ2vUS9ZFoBGMdxJVojPiK7RD3ZAsCtJYRpLJPzZ29jQaPNvT3Vda7LXVTpVeatMb+/czu7asixYwdKaRZG7T/Z0gWIBWQm59Lhu1alEl1VsSoeegVuB59HwNOT8fPzuWw0+n2Qdntm48ffFCKCyEn8GW1/cIMbZqxw8ZR8F3MRVh0ettMa4ES89uiyqruqLNniHKbZKd31dkzBvEGAB1s6Y3l5xfjywKFjS9/8JBmZseL9StDt4BTY8/+iC/KxW3qHCweZeNkaHWQ/N0cIP0wkHIwo6UeQvqFTQqockxigXqoesByOO9PUFo3qCYVzGDx391aMlzvVcQX0Ng4vErTXDKnGHFilNFdJMAkS3c7/TXaHXtdyfP42NsHZak3Vj34oBz4y5u3DcrUGA2UHbeMxoA/hqHkvCZ4blUXOO16iaFknOKjC8f+YPYuHAFs7x8GKoaTFxtfrwOz4+7Fnx1ccXLFPKRG7YS/mytuPFYPmxq0Vhax+AZtqWdW48zNxnrCfhoggTAFvnjPPgRjuDkYTYFp+J788afq2LWt25oxcHW6b8RiFoOq8eZRiChaDzeK1cdfbw5hKZZwrOjTGXtmv4/0yF2GjuCMQ7Xa5BqQmndBLP0RVBXoNuIzvXDyc7gcfVXJM2bP7YPSEJAR88BOfTMxUlp2uShzw6AqSujIy+h29B103juBoWKcomPvt+NMR3Uq8nYHxqLfxHaoxe/ZMWbTTSONwEw/swEgo8VVcTPTB68/JUykWeRi/NQIG2YYpusy786BHEFoxpg6MGdNVefISl/ttPgFC52Uxaq2/KOuFVexrdq2p1arHAHZfnonPP+xj3E/AaUth3BHgtKZxt6Is7PgQoPPcklEbt5B5oCM0NMPMChDruUHKN1D+sLniB+GH/sS9SQah7MgEk7Wchl1sIJF1FAsxovTJho52bhQdts3Vy85bftyJHQcqDEn28nqLdBigzaTU1Pmq3l+0f2aBD+v7dOwy20BUgdpwjMtUHV/n2xdSRM/7oS4QrrRRFZOD0Nc4frq/kQFye653nQsb1RHJttWNDzHODIlpzRp9Hmefhd9T32ONruG5BMo13/x4IJyXMiyOwWluC8kD6X3kfEYf/QLVQLZiT7HGhwCu3zoamYYDB6k6VwN94zDRlc6zmlpm77M3Q4CSifcit+HuMcaqhfeaIv5tKIYIbol7ri1twJlwgsv5RmUt2L3AGmavpl+IBD1d2Y9Nan018OaAbTPtonWcTYsZWfopIFyrzkoX5neD6MXcnZKOiAt+ckm3gTpnHpEky0d5/acV+975ku4H5uIYVPcEWqSYS2vLJmUWvgB1yelKw3ZVEpAmZaeOQ93bgVyZIimV/pyiu2j8C/RisETMjVXI3w4vOZ3MjKlsOWplfOQPG2ywRBxRod/hpmBUmMeLt+9Fa50NdEz5aWaArfqwcFm7qGb1Pfiitanrmdh0FjRIU2H76RXqEunHdLATFUhtw73z8d5aQbSkHFInjWN91gPA+ZyPt1kBIii/in7RBerR0NmLL6wKZDBlKVKZoDyAAOUj8rQPQ1tDMmu9rndvj557FrFhwCUAkyC8vQduIUEvALKJkdewoDwtxDYrzuiCjthb1sfxFxk+bzQn7DI0R7H/pyJ5EWzjPrZUSe3TEOesMhXbF/aFMLiAmVw8SlTP6Dmx6xNN5JtWIbfsnng8wQyLW4yq4DLmt5o+Vvq8p+R9BWr8erAZSfILSjdlj2PXTZVMKlAEaOXYHzzambP0nbdSxkuqcL1cIuM/Hcnd/zTw4fGWDj++ORlRD3eCNFF6qHBST+MOj8TrQjOO9Un2y/44uEBpeWSiNyypL6fCLP9qhfQ4sgobPXwNbp4lFVcvCFzMR5UTKa5bJwxf1CnTIDsOKmD2VAvzPppnSoG/WsMfZSD1fCpO8xNQdRs7Ys8Lxk2J1DyHhKadUd8HV/qhIeQ5PeGwW+puZFiC9XDly97ZAvQmpuex1cmLiulL5d8XE0CmLKlMKTuK00cOVF1gOQf5xlloNiWrd+xj9CHVcxEL79TUBos74gHV5/U79wv5Mad6pU7nW2wlgkLGpMtOxx/m0r71/h6XKcMN4+tO9IvbVYvPqmkdV9e/yFNMoFy4KjWynVSMZtQNB2cMtTfitltlSnTI3civkFnxD3VHGnH1uHWpS0GcNRCgnc/JI1/k0VNxWhiQlOe5+Zj9VEuLGvDZ1qJUmb3KgyvBV2Y68hTXjUYYpXa4hZdW/rs0gHb5mi1dgTjQ4dj1Imv8OKRt7C4xpPYWvX2h24hCAXKCes/fBhA+dadglIfwgWU4tYYeWYmGlHHrLF7BGILisUqaV6OKFAmUgdzoP/SslmC8ita7fVDhnKoHsWpwOyNEAHmax+1R8qP881BSZ0xrrIr4p06Uk/VfJi3xNVkUwdJ//sfmdXEqW7QLRP7jlLgCWnCZRgWU5s6S39aq4I5KHmv9nR9aY3LNAxRRVPHsiOIIebZFyk/L1DfP5vQmX5Wid0cgc7c9/Ujn6EVPRXCksmXbx+Ul24+9ZAM3XqXYg8TJTmvw7bp/iLUAQz0FWB6HHsN/U9PQq2jr+B82UaKlW4l7EcswSDWapMtDKo9wjA108b55y9KZswrv1G/MqciJeon62hyy23bnu9uBsp4ey+kbvgrw6Ah8FLmzyBIqdtlZQgJaGk4CfOanl8AaXtwKBzpf22wcQim6BY1Aek6rwuByOdRjYwpYW1sZ6q2UM+bGriYlTQ0T4GrP4N/9zCife9wvB32GXoceR3dlnS746G7yQO/NseS37NJcpVboB4brRk8Aso2XE7wMmMDG3Oee3nzFthoUxHTSpfB54UK44tCReA+qU2mAFudhSa2rEr3Sx+rumNuABqXsk9jRPoRk4UNxeVzdRsSx7yK9BPrkNhjGJK/mZ2tQZTg01+BUobw8oZhvDq9CRKprrOgfDruGoEhfetzooDhd1w6UV01LQpd2uRij6nnncQ58u8KlcZ5G3vO4LzK+NFR6Bf+DiYc+UjJS+R2oMPts6Rx6PYLufTgD91GpgzZkV9DuG9ALyXoTiyyOeLYZ+jEKmGmARbyfeDztbiwa6C2sIvNNORshE+NPLGjNaDi+nalwyHNZKqRFvatuL1IGjgGif1GZQ9Kr34KlA04nelIA6bGEYlu4qpHRvXIykc76oIyb213YCjeb1Yd1VWgiBbMIa0C2b3GwUFm0U5KBkWLoRI7rMd+bgv/Ai8efQOeXEF5pwZOfHJRbeieuL76wwNKg2tIClHmlhmt7XeoRwZbioto6KkvMPLIl5lA+U6T6vRjijXNFYMmyxYc1vdElzeb3jEor3o+r+mQuh/SZKhO+ft7JI15Lfvhu2RjnHq2kRlbS4hbZS4+k2bsCHSof1a1bMb/4VQ12Cqw1eXSDsvO+EGN5+Bz/AO8e+wLWtxvGlnSsp5OXt9B128+ecj0SRO9Mt/Y0v8FJXBxEXU7/k4mxnijUSVG+mReQyOgbPGj9x2DUpzXyR9+YhV48eVbI+14SJagTD8RonS/7t8yHXUu9NlPdVAeJWD5TBKEXD18IOrvzQzKUaNbojODLmT2SxmFXApypyxpHLrHPwx5KS153i9kUn6Acp9HBluK4KUNH9zAOLMjBkLrrYPRkNZnbbJl5SMZbOmwoSc8v2idKzCcbOCBBIadiTWfWEjiJw3f+VscHdZx5Qi+3asygS/e1hMpf35nHZRirdND8Ns7uTeuPqnyNCodYfwlwVifemcjPpc8mzz3ew2rGNlyapHH1G+mTQC5u9md6ZLnWPPxwQ7qzUnhoF7y+vIRdzSE6+6h94bXz/QS/Ma0Raffe5r9Xo8vsn44I4uODGYiqj4Y7qvplNYizXXmOl3RNKKcTm8bBwKRMZXSGCd5K5ohZYXEIe6I1OAlZgAUR774I5PpopHZFdN4y0QO6wLKK7/OtN4xZHhmJ1KN9yhLLV7pVBvyDI2YDsYSdPL/9FKl0Xzv0EzbxnzASmUWSVLzOmxnsCT1yYf2T6y3LEqX5EVgKRGZ2VJeUBMu7JrSyN7qy2vE7XXDh+ITh/JMEjAQTsdeNlq+psNorV19jU7oxE6DMgfxGvTH+BpuSD9Ph/0zrRFXuilSg37HrYubkfz1V5rjnFHo6adCzfVOTgeKDzP9eCiuNutgDkxhdIKwCofoquEDuJx2MJMlDMHI3k5Wn0eet/WWgXira+bOqVvcCSfujCXT0gsayiuHvvHQYlI9GEG57vjtR6Pr4N1W3Towp1Z4OsuXKC9rapVyaMjPynzxGWCUCB1hp/4Y8VUHDZQMI7NmyOj+x9TVv3EJRBvNJRS1GwkdBpJRayHe9UWkX96SpU6Z+OLLSF31C27d3IOAPp14XV6bgFQdhfGbjWiJy/3JvfZkwImPf58sn2f0uDYslKp5IyyHbUnkkJeObm3fp99Z9pAP3RnTjlkWesqrEGV4mtLRzuyFNOcSie5TPbN8ke951EYTBgpXF1Aahkl7znuLvtaA7bWvumqgLN3YKrBu3cyYakzw5lKJpqwPZAhRy02wRsqS75C2bbkCfFzxxmTvIeq61obmN3o3RmOG6FnbJr99WOWpTNvefblhvgzbGb7J0D8ebpY0scTzgy11/bLDiufNXs6XT5XK8kX2mNMB3b5jLiECoS6jgWRINwXFG5N7KFAK61kLwEhlgHD66fVGwKau+V0FXSR49WUMRiDZ6QTbMbbjuGWFMZM+otUuYXCcghSDKSvAye/TSj+R5fZukzxYv9ycJfWgC2vVxfLa4R3+9+N/hCWNbJl1Rdu8Cu/cF5mH8e7MxTjkPbcsX+jHLMKZFRhcmGtID2y4dXmrdbdPs25IP7rWYrHYZqT+wDU/389lZPuKLHXRxPGva8eJflmsYZb30ZIprEcPbWR9O9lzetnMLCkjx7FRdz5sp98qYNAlQ37/b7CkCVtO/OflO9Z7BMTba2UG5qyyT6NJFkPf6y2qoAkz9GYFzPgi2urFBE4ZWh2SZeilzpl2xASYOQT9ynnSti4zni/91EYc42KwrO7Bj0Xkm3ANu7Xt415uju7fdMmkR26tdOeA/G9Y3Fl1tXEhR/LDEteZVbJp6HPj8iKbMZHVyD7WLdfWdCoPfLVlloD4s6u+oIxrZdK06B/Lditxv2ZJ71+dq8Bfy+PjXXphJEstZwXKT6zoi2pfuobedSyXCZAbS+cPICUgW4ubXOf932JJE7Ys+mpwvrClgHN9EXNg+r1YH66B1q3Xzx0q0oVknYmEYfUluYkDR2cJurTwNcrvmLY/IM/AjCtYN0tAvt6xLlptHWR1++fVn1XA1MEsHdG0klhe1R/L/Q2BvA9w+ug77UpjQzuJEI5crXzXgDn92afRNIth8DPGLWbFVL8MbG/QLZkO+/q2LEGX8tsiBcx0BvdmYlMGaFj7PXHUq9ju3MLqtVtvHYi321sH7PjBTbnu6MW7BsgW02b9x4ybrADsFxKTn8O49HzRrYRBmjEZqYDuy+LFrQKg60wfdJ3pnSUwE2iIKKOHGTKy81kmjntdY0wdmNQ54yu5IDX0z8xATZJhvy48Ng+xet2s7rXDgg7o+x6TcqlJAq2kXX74InWmvB5bWjdu/r5Trnk4js+HeEvLYehAew2Yg5isv9mewZjxdGZrVV7wu7510WaHdYCYDuPxtbyzD0drJ+t4nJDy7WxN17y4ybrlXrcDbpa0blV/2LQGmu/LPGXYbVFnvNmimgJkz1+6qOfa0yJ/dEhdbmrYfqATV+V3VxgXUlcEMjW0R74N4yLs2L0aMIOKF0ILRplPe8K6329y5WfRemN/68z1lrbkQC3E6p6FNa5PPTp4K2BmlU0jNVh8ms546dvMBs4HdSswX1L3TPfQbZYP3vFyVL8HlCqqnufGyvwFZNGJwY8AaRXT40PCBJgXosvmKzB1B7u8zHYE3pTHSkBmfSx1ya/KPYm2mwZaBeYOdwGbBkxZCJb1UgdGpGeR3uVWkgRq1MGNUpl9kx85VoDX75kB+WonR7ziZa/YUxk0+RBgYTmifLHmRQ2Q40I65jfXPBzn8wtNzW/9Un8JB7tqL1Xa/xpVx0jmabQE5mSn6uj9qXWn+5YWLkZgxjtyDY6VAN+swHpLZm/o1xSLvpmFf3TWk08yp7v5jJT4JyeVeBxdf+iGoMcKqXve2yZ/2VHkcupGOQMgQ/c+HAC6W09xF/RLU3YQ94m85JlNK3JxVrFMQ2b36T54u2Flq4z5+6CORmCqxWq5AaZaj84clgTk9+O6Gc/rtfR5TH2iNOe2TdxSdPW81aI6Xm1VFR8PqHvX2FHkkaynYPELSbpbr/LhOu9dBmZqdAZr/lSpDGY9UQavt9f0Nmktdg/GzDJlWCpFi3A3bV6bhjDnZEYiqhRm5ciKIdON67+dsblRK+N5Pmlmi9f6ZzC1xz/PY/Yzz+Arxyr4vsFzRjAmXcx/dnxk2NxJV7nLwJSXk56SAU5hzxEjzIf0Dj90zjJKZ49Ty4xodKaROXzZX2VKk3bk5lokMc5Sj1Zf3zJjOrH9z13Mpj+7ze0AryXdsbZwASMY0+LvHhgfmGlE1wmLoDeX8Qv3uY5f8FE7v4Uud4KpOz52VEhJ3U1xp7MUuTl+Y8kMgP7zXIksfZfZRfXkddsfVZ8wAnF90bsLxPuNIduOXeTabvyieRbYu2WGm7Z+izr7vv8X+i48nGXrOW0rOv9vNXzeXWIEsfGkfouOu/gt/L2t34JX8g3Qo0LK3UtgKl2LWSR0g0j/nOWedVRRXoD4dVf7TOdOPHdvwHg3GFLes+uEhR8SAyGm4NK/C04EL71m78oWV7J/tiTmMmHhzudnbMv2JNkB97ZBbcLW2kMu/NBl3MKJzcZ843uvgWnKrMfHZwapJWjz8v/Rl+8dCPXnkKpvIsMC40OgA8nFb8HXWYHJElRCRrf7zrM7zvf9pbyfRc/nelTlMJ7WZ8Ghu3Iz+f2AIjRpXb4IUj2z4yerFJtbZXQT8Pf59PPb9ole+sYG+9ytA3afiw0uzL498MUnFss8Cpl3WOOzybNK6/Z1qHr+ntPvDpnk9/t6YeYOuPgt2p9rMFruKL0mv2/qbp6v26QN8Hj9R+OLle8CTt/3/jBr5689e9uAzI2Oeqf7fPXbwEz37P3OYri/9oPx2eS5HhQgyjsXkhOyu20wmh7YYuKPz7q/+v19AU7RT0T31YcYt4nfweutXzO9QEsQPgygzOmZPN/6Ba6vfGuUTefPAu6LdyaAzFFvvF2kUt98v9NnAbfuJtNZnluGJdE99KFK2MHrrd9yHOJECG6vfAPpTNI83/hJNQGw99u/IXhXs/uWKZNSiuDNBePUfXq++Yvx3vVnsWZUZGVo6MZGp0/91RD//Iwd9xSocs8tJs559nYxl+vj2o1beOnFOXvv2cN1/GTlPbvWvexw9/Javeftv6cy7PS/1bfaTVjwaa5BlV873itj6BEos3bT5RbY9wqUL87bB1e/hdfzC2O3fZ67bQw9AuX9D0qDEZN+2yC6Gwe2G7uguffbi+/KEPEIlPc3KO+aEZNfQHWZsOiv7nTL5HZYyc1+j0B5f4LS+53f0XrC/Hb5hZ27ch7qmAldvliTr4AU0OYVlJ/R6j5RrW6+30d2HWhXPVd8OvHbe3pN0/vhPF22175bOqXPO0vEER50VwB1uyflsF1J6Ptuzv7kFZS5Yd/83GfcF8F4+/0/MWv4V/8aKHN6nrsFSv26L8zeLY5x84CK2wXV7R7nMm7RWuklOQkjP7YLKL8cN4+TJJy6M7Qrz1RBMhPQD5yruaZCW3bF7KFfqO+vfcy0KSbMkVT0MZyqWkdt21+nFT4jo/l79Mf3vd9Rvw2Yuw8phYuYPUtCsRJm15P9TM8Z/9jjGDxrF/rNZ6ICk/uSc2XFYHHFS0EArJ9HPr/p94HaX/8ttsQTGDpju/ptJkG+sXkn4/n+6jQK5yvYqf+DuVBte0NPTBrDeE6T60/kFOvNkk8iutRTar+fXngDf3ccibsNStNnFpJq57dg0O1iK8/HSW/oNXvPPQGj/qCmTJlWsBCBcEBdPytQRj5RFou7j2flsU/VfgJKeXGD5uzJEygHs/frgOlPP581UMpvb3z4j9pv3JdrzPaR3y6Ur4G3yKKmwDMFpel32Sc7UOrnGMjn0I8TUO5s4G72PgSUsn349K3/Cij199aFHZATLncnsr2t3/whd9vtkx2jZgdKU5bQmdLyRQsoB3N6Un43ZUrTY3PLlKbHCFNa6nKW/7/5wVIcta2vgKuznun9fT12Ng7WbmHGlKbXMGVKkdGQWaxKwecYZojksmRK2UdAKYCU/f4NprR8l6LaCX5kujrPLGh5AC3plM6fB95TVrQGzrww5Tyyo+lL7T/vgGJKYZdjNeqpbbkdvnWm1O/pdphSZ7cw+8ZGOVp2Gv1+c8OUlmpEVkw5nBFDqzwHque918N3dgTj9dZiMYyW5wmczcYtfO5uGy551TPzAspUFngaaJgC3drIG6vd+hpBqb/Q/ARlTjqlXPM8h3BTQFuCUnTI3OiU1jqHJVMu6TrWwJRaGNv9Bkr9GXrlxjBi0Ocqzzd//ddZMSemzCugH+2v+TjvpaGTV5kLCbb1+2aAkT1dxi/4wFoEskSXdJsUelddPbm9+fvdJZTb5/g397tfQNmLo1hWS2poRK9r47ewV56Gdn1nCalvN2HhZJ7khGXIlB4q1WPq5nzrnY9AeX/N6EgIXNev1oFhjJBZHSthc2o5S76t1botlObxILlZic10Gb8owHXCNzuzig+UeEIVP/n27/elWvFvMl9ery1MqTOU+6sZkflWATVu4XeuExa81nr8wlZ5fLX/nd3pBZiS15fwaH9zdhVQ/ncQcw+e9BEo82f4vgev6r9ziUegfATK+xrtoo+2Hbegm1oXPn7hspzWLlvqTF6M+dSX3+rrfvRPfamu/nm3VIAXOV9veq3ukzcY1yDJvch6Gv0ePV7/OVfrkeQ5KY9IkQeN0Gm6ofFAGRv3NfIe3dyDJ4EPQgrbjA3xYdKDT9hCjJmB9QzB9+rTL+SijR/r//itG2czdo3jgyfIR3f8SAKPJPDgSWDClqdIPB/ajA+5lh/k5/Tlt3CZNQ3vrBqCDwIG4fvt3ghh/dic2ufBvdX+g359XR1f5q0VWr7XO23jSOp+IV0fvBfz6I4fSeCRBO6tBIQoxoWezC3pSCnR9/0H4di1ivdtOgfLpDmprFz+1/426PvTOyj+WmDuCdYv9Ecbyf336O+RBB5J4D8igfEhPW38QmMtCbHnq5Nw5N02uPJuI5Qcvxrusydj/8XqDwwJ3mkmMf14IdMZG7rhuff+zplI/UI32owIKfsfQc6jx3wkgYdUAuNCxtCkTM5KSyzHrHUrDzdDQshziHivARJaP6eCgaNGOyL5aOn/HEnmRLYxScUx6g+/7Al0XOhpmwkhdg8poh491iMJPOASGLW2KkkxS9O55/cfIjaJizmZzj27lhZRFJGfOyniTA57Isf9czrff2H7ltOOKM9BJ0u3hd/6aQ84uh7d/iMJPKASGLvBkcR41VrndP5qES5GP51nkks6UAYxvbSlbdLSWV414u16SDleKs/nyoogU68Ww81v7RQR31xUE+nxhXJ17luJBZGwrjySwksjLapIro75N0n6t92uKDJxjXXy9Atd+YCi7tFtP5LAfS6BEbtK0Ld40Box9v7hXVVgMSdiiFtVURFU4ibrlQeiZ9ZCUp0n1T5p0UWQfLgMIj6sp/5Xv93MIKj0pIKInlbbuE3fJ/Lzuoh81QmpTxczEm5Mr+qI+CjjPBFv1sOtYgXV9sTGZRHza+58oSmnS+LmwJoZ532xhrp+9DAHpJUpqp2vwdOI/EKKZRbIUR45ySs/tx+8VA1PvLUyC+IMees+R9+j23skgftYAuPXD7RGjD2++wjJLNKUXUcWorj5o0YkcZ6cmSaJRLxTH+mJ1o9LOqARZMzP1ChpniduK4uI9+sbiTDyf05Iu0byszDdo2c7IPVZLT/TLdaUjHjTGakXi5NUCyPylbpGUotrXxmJOzUtV0z6mBdIjgbNNWqMI9JukOhycAskHyyD2C5VM44bX1ddR46L/MwJ6Sw9LeeMdy2PhFD6W03OF7u0MqJfrq3uMb5dOeNz3Rxkr76nnCyZ4/Vzur+8bJdogRKvB2QmTr/Q87QUytzHqHx0a48kcB9IYHzID5bkKB3q+LUKeerIMb9QiyMBiIaoE1JqueKImlQny/MkkchE2xONMH5NeYi/MuIj5wxtrekziP2DRGVCQKKlilaoTHUSlWhz+vbouSTR54qrbUnOTyH27ypq262UAuoa+n3FdqqCpL1P5fh88YEVkNCc2jDPl1a6CKKmOKpj0mMLI2ocn8tAvOp8JH51reSCaoAQgpTtCS2fRVyAFtIkxB81srbh9+cQtzIj1CnlVEklv0iSsdJaZ9dCqpWBIi/kmN2+Eh+aaVD0C01k0Hyz+wCVj27hkQTuAwn4hX5r2UnsGacos6y32xF1M9uSLFNqlEL0HIdM502PIdlQs9PJJvplEsOFEhAtLoYmrvH3IfZIOf248fjkw9QOe1TL2E7iSYvUtMO45ZWUKayIrSTPbyA22Sb3kFpW00ST6j+t9s3pWcW3mVKNmh+PSa5ZGjG/8bo8l/hQY3pn3KOQn66hyj7JdpzBF42X5r64EvTrJG7ndTtUtkryqZeKI9Ivg3wTG1HDFsIc7oCU6qUQ5625MZKP5D06IDUH7XntsQbWSXN0qNN9gNZHt/BIAvdQAn4h71qSY8NJC5CYan2iImkfTeMP6iNqrCPSSTrS8WP62VLTcbDqj1Oms/gjNz+D6Ln2ilh0shMt0xpZpl55DJGfOrE5IyG4vGaeUhtTpqmBoFIqP47oWbWMZCOTMWbaYTcSE8lVyEiZyp2pRZqY2OkGP6eYwklOmrabVqoIZ9ozNNGsCFP8nEbNsNVzRvM6YcOzytzWyVDcBPo5lGvgGY2QRRuND8jQzOV8MmEl20TbNpWJnEM/Tp5df2aZSIqckOFSiB6Re01TfLwyOSaad3KtJzS3yMrsB4jtZ2tZ82vesBm58sl7iNZHl3okgXsogVdWVyY5mgV7V/pwCaITmeQ/C/9c5JecHCGJRH1Vx+hXS6lEjc4k2X5is2foT6xnNhuczNlh1RH/ocYkGhzJMqWqpo2pSY8mz+Dm93aZNUv6MMXcFr/jzf7U4I6VQsq5EogapZmoiqBfqIHYZZWpBWrnjvq6jiI72SakIuZ38rHSiJrqqPyjKRVLIKHFs7g5oGamyR+lpU2tjTia5Um7rM/UpzCmU58ssvr5FmfmDTK5VYh+UvpWZSJKaZs8VshM7k2un3xCm8EXH6aY6Mpl8Dj9qe+SwDizLtvillUyxpQqvyvvUfft3pzHQcegoaZxwipqsmb+59RE65XzyP7pcZpfVSbM1Hvl/QuB3lzIiapszrXycHMrmua6gHuI4EeXeiSBuygBv5B/LLXHDScytJ6cOpm+PWkHfYhCLJydFo0nvm05M8JMe7KY6nAyWSJhOGpyxmRGOWpGbYhGqBNeAgk29ndzn2PMTzWM2qeQRORELaZSka6XNikkJBrxurPyK8avrkgtrSKSDj6hOn5un+Ve7ncrnWROgjIl2UQSdyoJXHyysX9pvlNp4kq42ZcDiD4oMFxKfLeKXDfTv9lRM9WliV9UBpHbfZa0q9TgX3PGrYKa/1S5FEjCilA5+KQnZD1hJ8swzTEVkmIzZm29u4jiR6d+JIG7IIGJgY9z9jLSFMz9fnr7tjuV3hnFzFQESEKT325+Y6fN5pp0NtWJ6W9UpEpyNO3IMpmTWiGjTFUCyTaGs+OyT3xQBWpcnMSgRhZLEzq2SxVtQshAFLdLCA/CcSlnHtcISsivvCYfMY9jfrBVskklIUa/pGmm0uKpKccH0dzPhTZpbZ+kvXR/0N9rahnc7GfHVVIc/HjO2N+qI3pQTfpebRHxMSfUOLFm7Tznop5hvGawOWmO44Tgo79HErivJTB+XSvGO6aZEuSOc5knT263gylCW11BdWpTTUh8kfJb2pNaPKEyKUvQf8hVNpbXEnNeZo2VGf28Njse+3dliOZ1J/eVl2PTEkjmITa49K0NTn9gg33ubC7ZNG6X/S7O145Ljbn795q4iTL9QIv/lIFHH4xSaeaL7zMvz2u6b+ziaopo9fd0qygnmWgJpF03D7+Sya9Y30rGgSy766WlF4DX3K8ttcxj93VfeXRz/0EJ+IW+YUqOMsrfiMv7jGhuO5/4Hi3JUo5Ni+SEAScpkuox3IZEGPEGTTuGyMi2xK0amUpL2Gg96Dy317fcL3qjDQ51tUEor3m/NSHgiID8IVaZzLm5QPO1ZuVTzUqGEtsqk2WmvmLR7k1DqvRjJRY1K21eHxTFPLcWWP/NVl9zwvQLibD5YEnR/2CvfPTI940E/LiqwiQfou2nvyAhJefgacvOlLC2nDLv8kJUcZw5Vr5Dk5lc0+OjZ9TSJiIYZ5iX82a178W5NthYKnsiXPHUY3hvRAO0X/k8Gh95yaS9jKaHX0HTA2+h2YG32fRP+Z7RmvK73vTfrf2mHf8Wmh98G80PvIlmhyagcfjLxut5Mnfl6xOa4O8KJbMl7g0lbHBuUv6QaHYylhjMSPp1TV0k4iMW10l2xwkpJu1/UiUpiXi7PkOTSiqiTWhXHjH65BhdJdYIUywZMz+mZI0aFVLyvuk7j27kPyABC4K0+/RnpOawWsayQwi4RSuIZRyiZOy5+Z1dns1fWS8tkyxiuunaYionCe6EGJMv22BXo6wJ8YMhzmizfTCahI1F00N+qjU5zBY2Ac33foQ2Oxag7bYf0Xb7T/z+E7//AvdNS+EdsgXeaw7BIzAMnquPwDvgBLwCTsEz4CQ8Vks7BXc2N353WX0CLoHSTsI18DR/O6328Vp9nMcdha//YXQK2K+1oAPouHYzvDf9DY+tP8B1G9uWn+C1+Vt4b/4OrjsWoeXeL3ifE3mPoxSZtto1GG+ObYy1nLCypgHvqEMXx5HbJ9DUy5zwEpfG79UQ8x3DuAZb+CPpf8yNVp+wjj5kukfEPxrFSbzbea/hVytbapiRjzTM/wBH/auPOD60jekorRGkZtrmtkWahPrE0Qel+6pkvbLMJksny825xMmvJmzoL7sTrfEy/YTri2Ymxm8blYfrpgEklpfRhNpak/CXSDbj0HzPl3DZ8g88QnfAfd1eeK3bBd/AA+jgH472JD/f4DMkxDPw4qdX8Dm28/AMukhylHaJ7TK8Ai/DJ+gS2rN14Lb2gRfYzqND4Dm2s+iw+gzPJU2+X+RvbPxsv/o8fFefhU/gGfiQVH1IqN4kVG8SqneQXO8CvIIu83pX+dsVdOR5ewSeQk//A+i8Zgd81q8hkf6INrtnoPXuyWix7wOS/FjD871MYh+MuW2rIqRAZgI9PyX371h/fxLIL35iNeFWpABuFaAbwIo/0vJ9y3EqfpUz8zo+JCZVgu5zgw1r+xyxJMzxIWf/1b706OIPoQTEZPELjddJsuTr/ohPzrz2OVuHO8NnpJMkcTb15gJqGAZyVVoHYxNVwDRnr635rG63c1g77tiYzKQomtXA2d5K22pOMvTc/jm6hf6AF4L/Ru+gf9A9aDl81wTDO3QbSZBkuOYifIIvkoykXSJxXSaBkfwC+D3ggmreOTUSn7dlC+BvhuPUebhdazwvm+n+Xtxu2rxXa/tn7GOyP+/Th4TsG3Se93uaRE2S5Xff4GPwCtkGn3WB6LL2Hzy/9m/0WPsnOm/8Hp47vkKbfW+h188vIrB44Uya56HueSNOWbqp+zejJlv3L8r7kvX2YmXoBKnCmDgo6r7mO8VC6PF6lhrmpoewxz56pHsugfGhR0y1yLORtzcRIgHashROOoDMOke8W98YeyiZcWRmVZYD5sYky0tnSbpogy0VzMlxVZnH0N5/INx3fowuG+aiZ8h3eJ6tY8hv8F0XjM5B+9GNZNLN/zy6rLyIjv5XqDVqWqAQ0gPZSKy+qy6g04pLbHyeldfg6X8D7oFRcA+OgMeaS/Bacwod1h5FlzXh6BawD70Cd6LnWn94bpuDVvvfop/VDx5r+2JJ9TJmxLnpScZZHs8bcVq+w2QGpZsmEpHgeVn1lGgy8SYz5qJpyn7ip4xjkhA1K89MTnnBhOz74eqB5oQ5NmTYPe9bjy74EEhgQugoU4KcvbFLnsFoCV6JY9SXAyrC5OqOyNcygrpljbEcEz3LQS2V05fR3exjm+PKDdNrycSLpe/t/WH1aWKO5ATIBLhvn4wXgv7G0GXbMGT5Ybyw8ogym92CzqI1tcVWwVfQJugaXAOuw8P/Krz8SZCi6T2oJKnfN015X5r0Pv400/3P0Sd6Aa4kfxc2V2rIrtQyXYPO0W9KF8CK85yUOguvtfw/9CQ8Q8KoUe+gO+Ivuh/+R5N9HJrQLfHqa80yyfrcV7knTVkbL2QX787llYbQrgQu0dRDkG6larPlSbW52khfWcWoBlnSmnK2hFo1JIHzcvxNQ9xnbkkzMaUIxDoywXnUQ9BzHz3CPZOAScXBp95exrRmuZs5Fl+hBGzHce1xOuPjZJmcdILUi+Yz2gJwSUQrK1vUzDUz46RIsPd7BL/JEkVZ+qc0Bi4hFB9VIlfnZNUJokLpayySQZBBXFPc+e8eysfY/MC7aLv1e3itX4tO63aihz/9dquuo9Mq+vKoNXqvOktSOINOK0+jM1unVdSs/E/SlBXfHxt9gt6rzz3gRElfKf2bHnwe1ejX9OTz+XBCydf/NDqs0p5de/7T9Ify96DjdCsc4z4n4LPqHNpTG22/nG4G/6PwohvCdVMA2u2cT23zE868TyQJ90YQ148bB6mCNrj+T+5JM/ZPg4ZoWCgga+mFBI2xsXyngi89AD1d0tnRr63cNuL/NEn6YYoTmThUk32SiNkkqYm+z+7zNS2C1kO/u2d97dGFHkAJjN8w4U6CxSWGMZa5FpUj3mS5oPI9UkO0TIIQv6YcEpppqcNMO4OYXFLLRoCsUoUZEuhKxzDtAGlxNKvLmWuPfb/pqsJlmrPjtuFkhevWn0iO+9CTkxxdg69zUuSK5sujP9BLtEUSpnvANc4sX2G7CDf689zpz/Pgp5f4BZXfUXx/D4NGKc98RXtu+eSziabsxWeTySYP+lndA66gnf9ltFxFzdr/IrVNHrP2Mtqvuc7JoSi6LCJIlDIhxYGDE0jikui67ho6hR6A584f4RL2hpr46r64q7l5/jQzJV3IPWnKe07axfR0HbU16beKEAcSCmSIizX6uA3kquIu92tr3PWWwrXt6ve6Gen2JClK1HTrpnrbmdNMCfPmA9iDH93yXZeAX8gFnSSlBopU5MuNCSPhOKIJxhHQahaaiRP048R3ZFpeQa2G6VldhQUJ4FMuMMktY+z0GWw5PnE7/ZgEu6z11evXWM52nnrbnBw/GuxMk/oVeO2YihdDlmLAmo14YfU2dPHfi67+x9BZaU2nSAxibl4ykOIV+udkJloIkFrlw0CEOT2DTBD583nZvAI0DdOThCef3pRNe/7eYSUneZZRTv8wNGnlSQ4cZ+HGmXuv4Ev0Xd5A16AIuimucNs5tF5xHC4rqXEGnULH9efx4qb9GL//F7x/5n28fn4C/M76Yfjpkfj4k9ZYX4ITQsWobXLQDB+QO8JUs99MmiEDbW6zLCmrhpM/ElZkOgBLcLsizd3ZlwkJu1LFMvnGB3e97z26wAMgAb+QalyXna6TZNCRRrkiSCEzSU4hOQrTDaUN1NJBZqORFTF68ljZL46JF0RLFHNcB69ktdHX9so+ak1vScPSQkOZA8tqiHtamZjWNPFcN/RHy4OvwWf7LHQP8UeP4APoso4dPojhNjSVJbxGC7Oh5mNs4qdjiA2bkMN/hiTVYEA5MKTIdzVnuxmTKea3G7VCvbkHSbwmZ8XpivBazskdmtkeNMXdlh+F63LGfy4/hM7Ld6H3irV4efXfeGvD9/h81yRMOvQpPtr1Jj7YOgo/nnoVoVFv4Wj8GFxJHoxTNwdi6/VB2HB9GLZdGobTM1yx37sag/eLYkft3BGmuFxUXCaTcujLTtWSVSY/UVZHGgdghg5JomHToHbRQiWxSU6B7ZYKgSgJT7+zLIMw/UKPPwA9+dEt3jUJ+IV+b2pqX8/FskPREvXgbn197i3WkFF5HJtos9p6E9+insBCwChZvoVEJe1ZbtdWi3m9+bkMgvzR6RlOJLyEFofehsf2hTT51lPTOUKt5gwnXi6oyRfPAGkSs6hpjKI9CSkKOQphthcNk02R5X9FmxRtk3LwVRolSZBy8vAXt4PMfF+jpn0FHtzuRTIVQvXkhI/3ir3osXI1Rqz9Ha9u+RZvbv4an25+BYvDB2D/jfa4fLMZYmKb41pUW2w+XAfLmWEo/CzXct+sirSY8ojm557ztvhje3kcPGyL9GuNcSvaAxev98Huv3thZ4e62PhkcWwsySQcV3NHmoKj5ENlVMSEREjIip1kkxR6gr3YzlWVNSJWSxIzIolvMvVZbVlk6vXcrxybvqG7qXaZ9ChQ/a4x0X18Yr+QozpJtpg2K1dapHKu08yOd6uAqPHMJUhHu57HUB+VZcY6eiiJkM514ywms/To5Gq5f1bmfXoyCfLZDIJ8e3QjLtMbhZb7P4LH5sXwXbsdnsE0DzlT6+7PwGzO4nbmZ3s2bzYxs8X3ppohNtFL/JLG+EOSgiKG/4bZrclBBgxp8p1+RprQQpoyYHQIoIti1X50XbEdvfyDMTr0F8w4OAmB5/xwILInTsR7Y9e1VvhrT3Ws3lseFyNskRJbCWmxlREZ54hdV5ywLKwG1h6pgnPXmK4u3gFRsQ2w43wz/LCtJtaHP4fL0c8gMrECEpOYGDi+J85dfxMbNo7HzucbYONzJRVhpsXmTJhpN+iukSJt1Bh1jCUze73KxXnoCSOWZVmsMrdr8zeJsmBWeUnTlxuXkr7P6YjnLOIu13a+j3v1o1vLVwn4hVzTSfKDgIFmwIn5VYtVkwkUybWoJ1pVJg5DNeL8OVNtmFyJ+dGWtVSsr6RRWX6oPUoWbZmZTDmbUUIhJ6DudM4gyM971ebkwBiuIvkfPLcspfZI81omYzgZ4bGSbRVXoigticRIbVE0Ii+DWe1jIAbNHycTFtqkhbZChloVJy+8ORkhQdpqHxKsJ81OD/rfPFfynDy3D6+jBXLTTJcJDEU4nPjgdrfl51RzX8Fryz3wdx8J7uYqGy/6/bwCaMayyXG+dAcIQXkw7MaDfkBPmW3Pj5AjkwB1IUEZIDTfo6HJfagm98775L14cJbbbcVJuK/kkkj/I4wZ3YV+wf6YyGWPX+79HNO2D8O8Le4IPd0GV2MbIjm2Km7F1EBUlDM2hNthyfaK2HLMHjduOCIpknk5o0riUnQ1bD5RE39uLof9p6ohLr4K4uOq4dTVxlh9oCm3OeDijWcRFfMMzkZXxcaT1bHucG2cv+CFyGsjcGDzMBwe3AhbKpfG1qq5qyIp+UYl671pdnaVdZ7F1m5ymaSpdZNsz/XiErhODOeEP8vtcawJb7FufGG+9sdHJ7sPJeAXkqC/dKlPYgoKSW2V7PCEysitF5ZSviHmB1RhPKwmKIAzBaB8T7KnecMAcsvQC5m0SVhvXhEwO5Ae8M0gyF8cy6LpwTFoufsruG1cyTXN4egSTOLiSpj8mXgR8hOSZIgQTXVvmcnlLK/nKiGyU2zHSCjhbAfg4r8drVauQ/PlgWi+LBCt+d01cDODtPdwRjicSwZJOiQfdzmWs8WeJFgVe6kIncTE0CO3FdwucYlCqIp482sWXdMSfUm8PmxC+B4kRA8hRGn87ikDBq/bns/YgSFRHgyid/GXpY/bMYCrcb7eNRcBJ99C+NUXcPVmS1yOrI/tx5ywdGt1hB6qgiuRTOAbU45aYhVcjHEmwdXE0o2VEHaCqdBiqiA9hckrku1w5Hwd/LmhMjXOyjh9g4krkirj5I3G8N/fCmvDa+LC9XIkT3scvuiEX7dVRsC+crjAUrbJkfRf3/BF4tUxOL9uCA73rotNT5fA7mY5a5f6ckcViE5/pF6NUp8pV0Q68/bTwpni1f6zH038liF77sPe/eiW7lgCkmpqPDNBG7L9yNrX3IysMuEiZQQsTRaZ3VbrdplZ3BgIzIqEUczak5vzmu4TGZxBkCufKo42u0bDdefXaB+6ggTJBBBr2MHXyOqY/CJJzQwVM9yHvrn2QddVk+WInlyR4x60F639g1Dvrx9Q9bv/4cmZ41F80mAU/fpFFJ3cA8Wn90SZOQNR8dvX4PDbdDRa9hdar97C+EQmu6Apr8xa+gC9GbDus/qGCsURrdeTZOrFyRJvans+Bu30jglTaZTif6XGKFox/1f+WZrVnhICtIpyW8U15WxdSN49qTX3DtiFEeuW4H0u1Zy3dwiWHXDB4dNOiI2ohls3n8at+CcRc7MK9h93wLKttli9rwrORlUnGVZGQnR1nDlXB+sPOWDlvko4ctUOMSTQuLiKuBxVB9uP18XqPVVw4BwtjyR7HL3qjOV7HbE0vAKO8NjkVFecuuCDJetqYvuRSriZRDdOckWcuOGEjXsa4NiR7th7YRz2TmiFrVWeRCjXnV9iHs6cMBXzva2xRpGU5BWf+Z3kAMjqej2/+9CULI/ecb98dIL7SAJvBj9tOrN96oaWSTo37Sazv+jFuSQWMno+/Y8M4DU9VtXQFjOb4R8yCy75BHNzbtlHZj4lQDmErd+3vdB+6yS8uGYZegfSX7aW65NpIvvSHPalqei94pTS0O6YXHRtTsx1Ia+A40wmcZBL+bai+cqlsPt1Cp6aNw6PTX8RRaZ3RtGZHVFsji+KzvVA4TntUGh2SxSayTbdDYWmdUGx6QNRZtYrqPLtV2jwx2Ku6FmP9uvCuByQWh7J10tpq+IeENcAn4PB3JopnA9apcG9oK0vpzarCFKWJ15T1/XlM3ZcdZL+x3A8778DI9cspWn9BTacGoLzUR44FdEAwcdq4IedFbHqiANORTdEbEJNpMVV5qRMLRw644SVu6sj8GB5nL5C7S+GtXdi6+DopTr4ex+1QvolT1ypithYZvqJrYHDJNGlW8sh5HB5XIp3wuno+ggOt8cfh57D7ktMjRfdGPuPNcVPQRWxkeQZkUotNakKNp6zxc+bn8Ou45WQntwUMdGdsfVEX86QV+dCgsLYUjFnvEp5CdEsTScQc4vDvOxnXooi5FGC4PuI6m7/VixJMiL3JKmDR2qu6DWqVQiQ+B1JmhIepJdnlX2V75KVC7Ord6Kf88pPGVrkD80c0WXLVAwLXIqX/tmNXvThie/QfQ3NyLWnlZbnwdUiHhK2Ir69fCAY8Tv6ir9x1TG0WboRdX7+AeXnvoPHpw1A4WkdUWiGBwrOckXB2S4oOFOaG5s7f2PjZ4EZbmz8fUY72ExvC5spbVFosidKTeuFygteQ/3fF6HdylAS4hG1XNCDK1s8ZKJJZf/Jx9l2Y/IN8bNmkKS4Enzos+0QEM50bLvRfXUoRoT8hBkHXsemy89zxroh4qPLIjG6DCI5Ox1+1QkBB2vhr+222HqsDq5cr4nEmAqIi6lOk7ouVu2qhaA9NXHyfFXERJXnxIwdtl9ogF/FPD/wNCKjnkQCtcrzEc4I2muHwP1VcTSiLom3HjZQM/1zZwXsOFWVfko7bAgrh+82lsbGM3a4mtwI+8/WwF/0bW4Iq4UrV1i/PLIMJ3waIyppKAKvvIGVn/liY9Un1WB65qOcCTMvpGe6r6z4kXrsQrYSUiTrz7M612vLXnoUPnT7rHSfHWlhbh+9lnP9aAGGlEsQP6WUOBXfo8xUq6zTnFVMrK9lD7dskqBAMv9ITFtOQDWdrHnx94F4IXQuRi9fh5ErD6H38uPoxAkS8fG5URtzY6owdxUULbPYOWthsk5ZTVZwGaI7ydVTaaBaBh4hLC8Je5Hgc+aFbEfNr97S71GR5lSJ6YNh81UH2EwWQnRF4bnSSIqzSYpCjmzyaUOS1FuBWSRT2T6bpDmHpEptU0i1wDRPFJ3+PJ5aMB52i2eh6aoAaqsH0H4t/YRi4iuNj+axTB7xXj25XNJblhMyrtGHsYwqw4/EM+YqfIlmN4lXMgO194+Cz8pYNUnlvpZxkuu4ht1/PwavWo2vts7CX8fGYvkhVyzZWhOr9tRA+MU6uBlbC4mRXE7K2d3rkXbYe8kRy8KrYmV4eYRdroabMcwXGlsF4VdqIXBPXazbSW3yLAkuthrOUePccrQuVu6xxY6zFXA9jo3m9Z7jTli12QFb9tnhbGRdbL1QA79xAmg1z7vvhgNC6f9cdaARtl1uhgM3m2AtCdJ/S0WculIJyYkVqbHSvL9SDxuPtsLBS71wOWYCdp59FbuGN8PmSqWxrWbOGMsJg6bbZYLStH67xPtKFc5o1kiP7c7nN6nJbnqcmWbpF7L/Puv9j24n1xIYH3JT90lKAtPcgCeVtUsiP9FyPRqT4VoxpaUCnxT7SjnFMrC5NOMl5EfPEh7IlRqt9o2Bx57JzN7jT7/ZQfSgidiRmpc3J1U8qB25S4cnUXqQCPT4vpzWXAv5uPM87iRKDzUxQy2LmXJk0qZ9MDW54ENotyoE9Zb8iIrffIjHZwylJtiDBMkSAlNJetQcC82VphFjAQZIF5jOJhqkaJIGwrT8tCG52oh2KW0m2ywhXG88NqsXyi6cCPvf5tGsDyZhhqmZZ081cUR/ojSZBee9CpErfyNnzWWWXGbQc9Kexc/qsYJLL//h7P9yMe/pngjiapnVzAC0cidGBfyNhbs+xZ5LPXA9vjFuJjfEmegGWH+KWt7uyiTMKgg7R1KIs9N8kAnlGbZTFYGHauGPrXWxLbw+rt10QlRiFZyOrILgvTWxcqMTwkiGEVGVcZRm91/bK+OvHXYIi2iIcym1EZ7giBW7K2HVhudwksR78JIdft9cGUEH6uHwlVbYdLgZzWoPHIxwo9lvh793MN7yHI+l9nqVRHnkqi386Qr4O7QsTlxmOeBkV04C9cauG+Ox67XW2FjxCYQ+xnK8EbkjTEm2IoO/DPoySan8l5wdF9xKFnUZ5I1+9oZPs6iaVnBOmmiZKt9AFmTpOnuKqWa5Itd989GO94kE/ELO6ST5x762uSYzMZ+lVKuKO3uCpsgIzRSJ/Y2OfgaW55YULfeToliaL7IApnRpAM8909Bt00p0W7MfHZjkViYhPDgJ4k5Cc2MAtFugfF7irK0WauMjy+xUy8n01shGhQupGWZOZjCRrQ9N+HaBW1H/759R6bt3UXJ6XxKkD01mMaFJarNoRotGyFZgloHshPxEg6TmmBVBmv8u+/GYWa3YmrA15v8tUHC6B4rO6IUy819B1Z9noOHSFXzOPVw/fRKd1l5Cx+AbdANE8n6vG2bMNd+lDweJnIhSbSfpyrN6SigSZdmR67N7rjqIlwN+xZy9r2FXRCdcT2mMS3F1sOm8E77b74RPtjXE+E2tMGRtSwz2r4f3Q+pi6RFOplxvRC2SpufN+thHAv1rdwUs21kNYacdcZ0a5KnoOggIr0WTuxI2n+IETkxlXLxcD7t2tsDWbc1w/nILXKPfc982e4QsccSev1rg4F/NEDK5HjZ92QgHptfH1o/ssffrhjg4twG2TK2OnbN57pUeSFzfClG7qDWuro2Vq+xw5lobRKa0wsmYVlh9phlWHW2NvdcGY/0iX070lGaCYRtc/S1rshS8Rk1yVKvC1FpxCTy3CDiPoFJgah0JkeokKhiWhRF6uJw17KffKoBSb5hkIBob0v8+YYBHt5GjBMaFbNBJst/PuS8TK2nQFCi4vjaBM9i3rJjYUjUvtocWLiQt+aB5IgJrYDo6PMMfOXxaZ3jtnIOeXFHTk9qVL01NN05IyBpsWXstySg82PmlqVU1xpbL4HA1uaERa/tgrsDhpIpr0CYS5C8GE7s/Ck7yQoGpbVGY/sei8z1QhK0gtUgbkqVqNJ9thPBoVtvM8eBnLohStE3xYc72ROF5nPSZJ/5N+i5ntlHnKzCL15zenpND3fH0/NGozQmjlsv/guearcyDeYLlHCRe8xo1YA4WjOMUjVgRX46Dg/hzRVNmNiCa7uLL7bwyHMPXrsEX+2fh10tj8PNZb3y0uS56/GKH2jPsUPZLW5T+3B6PT26Ex6n5PkaNufjXTVBpci14fWuPj9dxVvtMHZzlZMzRuIZYf9QZ/4TW5Ky0I05H1MNxTuasPlIDP2+sim00o69ccMXh1a3g/0VNbHi3Co6+8iyOvlAWO1tXw54mjjjRjFpmc2ccaOqMI43scKxBVZxqwkmg5vY41sYRx10d+VkNR9uUww6Pitjcqxr2v14DR2bXwv4/GiPg7/pYu6MxTX1XJMS6cZJpII6FDUNYv9rY/ExxHOqZvWapVoQxljdxk3kuVZWBncRoTMhCbIu2aYrh2CUsXczMVdFcZSZ4T2Cmq0xKQMLjplplus0rIWVz7KOPdviXJeAX0lUnyaKvBkNGvNxogRLvaG22OuXU48bkFJJ5WhKqqthJZmSJ/YWJB3Iwu4+OyCBJSXsmWX28dy5CV+Y2bC8lDxh36EtikByJWjozKXOgfQpJyMoZY6A4w14k4422ukaIUwsCl09ltnKipz210M7U0jqto48yYDsa/rkYlb/9FCVn0cQmSRfgTHWBWW1JYtQeZ9OkpqktGqWNtJlCip6wmesFm3lsc0iU3EdIswAJJTut0obn0VuBmZ7UUH05O96Jnx15fh828WXymnPboTDN9xLTu+HZuaNR65epjM9cxUQd+/mcEr9J1wHXVwvhSfC4topGD2ciIRpCiyRDubcKbOcgQ/PdTdwMPL598D50XxuAQfT7Dl03ER3/6IDacxui9LRGfHZqynM7oMA8X87eu6DIrNYcLEQOnigwvz0bCX5GQ5ScXBPODP96NaARQo61YoB4axyKaIV/wurhj10O9EE2xNWj7jjxR2tsesUBG3o8h53ez2JXqyrYV98OF5xoytevjUuNGuNUo6Y426g+zjVqiPP1m+BSXSdcdqiBqw62uOLsrH4706ARLjRpgLMN6uF0HV7Pkb/XfQonGpbF3lbUODtXw5EJ9H8yuiI+jHXXY5vhSkJ3+IcPxI5aEkLEKpg9sibLlJOSwo+z4Uz8a4pXcRvdHMDyEgaFQPKfRs/SwtviWOddVwYkNC49PvtUgycZN2oMSvcLvf4vs8Cjy+cogXEZAeUXo7PPlKKDRtJTxTA5rtFP04BJCKhVmmbz0feVVQ/i64mnAzyn9dqmJNmDabdaHHxd1WzpELqPqbkuM0byIjqR6CSBhU+OJrW2kkat41amppbkwUuKc0lw+AoW62Jgt6+UOWAgeBv/FaizeAaeWzgBxWn2FprmrSZphByVtqiITdMCc2dW589+4ru00U17zqwXmtkDpeePQdVfJqPh8qVwCd6tau740PXgQ1O8PeMxffi8sixT+R/1SR+a2D7M6uPNrD7/Z+86wKK4uihiiRpLEjVq7IKABbCBiBTpYO8ae++CpqlJ/vQYe++amB4TY+8VsPfee6+xIQLW85/7ZgeWuouaiLp+3/sWd2dnZ97MO3PLueeGsDdPCInvNZcxOfX3T3jnh/8h57g2yDQiCFbDadWOplUr50zgN3Wual7GeuG1sa5wmlENvZd54cftnlhx0BXbz3hi284aiJjmiMhuttgeYItjVcsR7BxxvpITzldOeZyr5EgQrKCNyto4W8UR56pw+yrOuFSZcdDKlXC1UiVcruyMM07lcbJ8OZx3ZmzQ1Q03q1bCyYolsd09Pza3JkdzcA3s/rknpi7/H7rMbRsv55ZWewopbUxoQldRCyfV1yTcdCaH9DF/ksodfW18trS9Mcdyrcm1atngOc1A34hT+lNt4QE3k9aeisGwpEvUopVEGt2LB6yHTSmrLfHKGLpGD996Dbc62uHBubTbyxqDZJOZTeCx+1sEb/gbjehuN6KLWYegV4fNsGqtoZu8SiyltDPaqjSRFpNYnbXYtqA2Jb9Cll8nUNJdVdUox2iV7WLlzDLY/T4BBaZ8gByjWyPzsDqwGkZXepQHQdFT0X0ySaaa1qMCyf8cKCXmaRji2pNiZDWKGfYxdfHG1B6w+WMEXBbNJ2Cyln3FfoLjIQQtoHAumQDBC67Q+qbMGVs4qLJKNhbzXbIDrvMWwpZAm38yifGjWyHLyLrcXyAyCyhLGIEJKSuCspW4/6kko4zflwx/Fn7njdHVUONHN3y9pi7WbGqCrd9Xw+aeRbEluAB2uxWn6yxgVzFVgNSB85yAY5VyBEiCaiUCoBp07QmgJwiwh12csa+aM111ZywJroK/a1fFYp+qWOvhgp0ebjjoUR2HqlfCgco2OORUDCe9K+DCFz2wc+5QTFrxMfrOYdySXEuJgZvq5aP3Bb/Ne/huQBGtAk3YHLuoWWlmUjK17R49tkK2D1YkgGW/1bWeExJYfjbVGQiNaKiD5Dufz3rqiy6tQuUGEgC961FQudw6fzJ6UZE093/66wR3uylB0mvHaARRxKLJin8IklEImc0s9Nxz8F3ElqwCcKTDCP0n9cSF1EYzZkdl7QC2axWwDFnBippVBI1wVsBEHIXH8giU//sHFPz+Y+QY3xbW5EJajSYQiTU1liBJN9N6oqdyf7UMteZuK9fbDPB4dtsIpSiQxyJDKEXudMer8RiqqWPNzOPONbkLiv/2HVwWzqHFuJvJLtKHhEYkPFJalH7Ld6H6okVw+H00CkzqjewjGjLuSreZoJ99aiCyT2PyaDKJ8TxnFSOVzP1YhhLG0MWWEICJ883M0EE2hguyjq6JnCNcUHW0GwaO8MHvXShy4WWDMxVscbFsWVxyqoQLtABTsyT198/S0jzlUgGnOc4SHMUCPcr3NrlXxJ/BlfBd88ro0aUKGvStCpf+VeH4Pzd4fO6N5v198b/ONfF7HQ+69W44W9kVl2hlnhWL08UeZ1v74eSQMKyc/TW+/bsXIrO/psDyUDvzsuECeA+oiSoJH2OWh/qb1mXsDlLh0gmeiUQ0LC54BgRsuSiG8sTT5MSZc4GlNaw09dItyBsfkjYRrdEmnnREH0gAyZ7f+sJ738eot+l3dvc7wBK6qxSGvcqWAkKFOc0YImugufilRlqJRKRBJJfP/Sk+4b9AE66Q6hb/lQdQY+laVJBM9s9fIffEjgSaugQEWk8CgIrfSAtykpc2JnIQKCUzrY3/GiQNIEUgyjw+mDFMhgPkGATMxhDUxmigJrHSTGNDkH3su8g/pR9K/zYIFeaOg9OCCbD9cwjenv4hXet2tBobMMbIBNEUxhwZd8w8UfYn3+XDgPvLRBdaQg1ZJvH3BJjHEyjNeCiIRZlZ9iNJqFFueHNQFbgTwD7q7IY5dVywmwB3gm7zabrS5zgEEM8ZRmqgeaYKM+rVq2CTd1XMqu2CIe+6oms3N/j2d4ftNzWQZ4QnrVjD+Yv1y9/ONqoGinxbDQH9qqB/m0r4tW4lRPhVxB4v/n41xjQrl8UZH0cc61oXKyeGYuLkTliXN7cCy6uz0r6HRdBFVK5S8p6M3xM+ZVJlflNro/lPnxm74OMzIFq8oocUFvGdDpINvv86XSB3Qxp+2VCiSojlVIc2dROY+nz9GxpQjmrkgqBNUyi6sA7dVp1CU7ratRYx3saa42CxHhlXCxKuoMh8yXtMSIj6doh0C5QhPazpjguZWutjLQkfkQSTNgTH4bV0A8niv6PoT18h14ROpODUJ8gYgEAAUoGgDAFEyTrrg/+XJA630Unk5oDHM9tGd/fjX+WYOVS1j1h+PE4CXSZyMQXUM/NYM9NFz8zsu7JCxwfxM9KaxvKVVmIm9coh1uIY7kMGrUZJ0FhP1IFRnwvT1qTMmVClso6XMAVpTrRMs07xwzu0zr0GeqBfh2r4uTZpPW5lmb0mUDG+eLFiVVxzqsxRERckHlmVliPd7QsKSB1xnKC6yb0y/ghxxWet3dCwnzvKf10Db42QWKhW9STMAmEYWE8IZrKLDxFJiNHyz0TmwGtjaqDYoGrwe98V77WrhukNqmODjzfdeXecc7JnttwWe3rWxcLhXTCzZyDWv/UGIrOwgoy83ZTu1zvzyRf1oECHZ8F4S1ISPfeOJK/E0VvsPqASv6l7Pz6OfzeXcWIn9hVFpQx42mHhN3SgvBxlfqzl9vQy8UkbnRakKBAk4SZN1MREFFTyVY8Zh0nthtnhauBKUsjAh4rXzTb9jU6s2W7NlgINaUWGkPoiFTfCjRRVG8lcS6JCtSDg33VYq1xLEhcicaZkzjTZMD0+GUgitQ/L8arOWYjSv4zBG5P6stywKWN8TFrQCslEYLBmxlpenxmwmWGBvVy/JaBak2AlGXFapAwPZCLdKTOBtwCrlmp8WgOhnavixzpOWOdRAYerkShetSqTMOKGO+J01fJ0sTmqVMBButqrfZwxtWEl9OngQsuwOuy+cEeu0bSeJ9F6pLVvzfBH1tHcv4QGGJJQCSc+NF4j+T87R2aCvhXJ/1Y8huzcrui3/nDt74fWPXzwXQt3zA52xsbACtjasRYiPm2H0T90xPLi+dXDOjUFdb3t7YPLKUsE3jucR3X9VAkfti6ROGZ6gFLWx6CVLY3B8ucMiBqv2CH1Ce+jg2TD9FqTUqFg1MYhNTfkPpvQx7i/jTsLUi+BvDQjweWuTxqQ175PUG/L3xS42I+mBLs6i2gNskpGSZkpzUQBSlqRAo7Sr4Ule1q7Bnb6Wy6qO1TfphyYDwHWj5/7suTQjaV4ZZjJfmvK+8jGRI3VCLrZI7m4RtMiIRdQxR0VOdwM3uMrB4DmWJN6kolzOYlWJRNfr3NucxKgstDiy0xuaF5au45fVUer3nSfm1fCCr8KOOZaDpedJWZZFseYtNlSg+T1QGcMb1YVHXpWh+tnNVBwuAetR8aIGSe2msrQwBQmmWjVZ6YFLEBpTQtSUbMMmfmsBEgBymy0ZCX5ZjXVMCaLtUxwpadQfIQ36gyoho+6V8G4jxtg2qB2GPBTWzT/uxnWkDIkYHnyk+QPdiXNRvK5xN3vF6FOagp84fiWJd3YsmR1+vURrt/NbQyUd14xVMqApxsWflkHyrM3C5jtHkigWknjszxRyhGjF1DZhcKmelBbtP0kK6jLqN3kDSPqLKlZk3o3xIl+pVBj36cI3PwXmrMzX/NwWpIi3ECRBlHTVuo/BEQ1DG0JNDdb6p7ZyGoh45ak+QSxv3SdtQTPyP3wXBaOsn9+jwKMzWUb34KLqpYqD8zMxSuLRugsVmKlkESuAPM/zmRrNeAJPEpz/s6oVqjKyAsw0YqT5FAOglVOjizy3jTO7XRv5GRIoORgTwR+VB2ft62M+UHMWLs5Yysz138HVMT/WlVBw75ucPrCg1YorVN+V8U9CX5ZOAQEs9IDyCL0KPEEFH+VQyxHGcJfNWyflUCaTcBUhnyfx5RZKqlGMjRAJkM2gnl+jgqMSzea2BRt/+oM/43dIH3cBSjX5kiDX3n6de1+J2iK1updkt1vt9MsSalQi/qVqlhU9Jd2Ew/fzKYsy/v8jrkueNvfBhhlwCPez4Do8YocUt+VpRPI5StSvYDiMougaQyz10rgdBDLtNhzxNwLfpvSaqq0MRW3+1hYgjXpH9kegfuGoOXWZWgaSWrLKopa0Er0J/8xUCmJC0hKP2nGHWldBiueoCZDpmqzCaTSb1o0Id2XLEW5WRNQcPp7jFPRxR6t0VusKXcmlTQSv7Ial0D7ySI12lxkupDFfwVGClzEmmWW2KwhteMKzDOm9auBpdCJDBQqoRkJ/5QWpZXMO+c4K8Et3wg/VP7CGw3f86DlWINWpjt8B7ijDJMzbw735DUTN14AUFxqia0yxso4cmYOa2NwlBgsQVDc7ddH0pKkFSnAqgBTLEwBWsNQ/58olqjEb3lc0xmvleNhuCDX2OooNtkTlf9qDJ9lnfCTU3Esz5EVe2s9eXLyLq3JeOL5mPRprSbJgJ9/RVApA55mWPgGHShn7qyZJlCKXuTDm+Y3VjIGUZGcit2SOnl9PXs2y9P7mzaV4bt7OJpuXIGO6/bh3bWU+ZLe2Mx0ByxgE6t5dKfnX4EfO/yJ7FiAcCNVNY5U2JD+s3IfvFdEovLC31Hyj0Gsje5Ot6wxMo1kZQsVeTKJ9aEUe+RVssUCOIYhAGpQ+jELIBW3kC4grVGVQJHkjk7IVhJq/HwMgU8JYkiMTniJcgzyvmSpa/C3adFM9kLuGb4oMLMWii5sjJKr30XpyDYozQ6R8loyvBWKrWyBwsua4O3FDZFvbh3k/T0AuaZ7IedkD2SfxH0wXpeVGfnMUjHEYTWOQ6xkOS6V9NGsroSQgl5uqdWlS2Y762SWTk6ilS0JHzU/embfkLiSBJdKcpnnghv/lvY946GDvFh4vgoQc9BFl9csYu3plCv92JM9EHh8xtfKkNjSLU55VVJ2SpkppcHzZ3zTilVO1gTNHGQPZGd5qLUkuZiEemO6L9xnd0Lt71vg69r2WFw4OedX8YclBvknBTFMsDwexbBOXGL3qwub3NZ4Xw8fZUrcQuLz/dkyIIq8AocUFvGPDpRX7+RNGyiFD7mSWn9rCicbUuIl5VwpDdX7Rm6ouaxiSOGGOjs8wZoMXN0BQXtGodXmNWhBOlADZrtrs9Su9gpWj0ilCQUqVL8Z1mL7LT9Gq/EAidWbaDnOg+OsiRSr+AR5xnUiLaQBaT4EJi7QLFM4ppJvSNkzla1+ppQezWJKZA0arD2h2QjoCLUmq8TShGpDcLQeV4NZYC/k+TUABefXQ6nVLWC/sR3Kbe+M8nu7wfFATzixx4/z4T5qOB3qw/d6ofy+HnDY01WNCnt6oCLbXFTc3ROO27vCbn17lFxFMF3QEG/9WRuv/xKA1+jiZplYg9lfN1phHPxdqR3PwuRKVsbpsioRYYKjhB/E7VfWrIC4FqtNINJnTKvVfMBOCdgNFq5Qveh2Z+ccZCfv03ocZfIIrLmnhaDqrG7wntMdnzeuhAVvvY5joYmtSgWUrD4zRQ/SP5cMeXqBUtbL58vaGYFl5OBXAJUy2CnK08nAm5TXtJ6Kuutt7k2RrCdOxXypAuUWBw0oZ9q8iWoEBf+do9BgbTgrb46qXi1+ouLDVrJBq6iPSKUgT5bZVV4wC3Z/jkfRH79gYqYnOYHNyAnkjU6rxJoiuNbkFWamZZB5AoP/fLVS/DoZQptJj1VkynrSrFSNmC4JIaHGEHx0q0x4hCSrZ6Ea0OvfeyPfzCAUW9wY9uvaosLOrnAmKFY43BP2B7rCZl9nlNrTiaMLRzeUJmiW3tcNNvu7w/ZAD5ThtnYHe2njcG+UOdILZQ71gN2B7rDjtg4c5fZ0hxNBtNLenqiypyect3WG/dp3UWJ5I7w9tzZy/0oi+VSZn+pMYrmxPJGvMkYy/EBXVBMaFiqRWJdiWdLd5flYSaJEzpNxvP+6EunpADH165eFiR9VeaRoTDX5QJFtxaIMQJ5ptQmUPeC1MBRhfXww/61c2FQyZaAU7UnRLYjxpgGRwpD673sObyh9yicByhPXEtWAn85gKPIKHE7fiI91oHxvXg+TQJnajZDW+9IC4n6hHIhLBSgfxSVYky2n14broTBW4UyCf+R6VYJXnaraleYugMMfv6DYjFFsr/AxXh/XlYH5ZowxERgV8BEM6WpqAGiwfkSkQXiAUnLHuJaVDMa1FBH7GSVq9FpvVa4nwKKyqeKKu/N3qtNq9MAbtBqL0MqzWdMK9ps6oBzBscLeHqiwryfK0kK0FTCUQTC0OdgTtrQkyxzoA9v9vQiQHNxOhvzf7mAfOBwJQ9kjfQmQYSjN7Urt78Pt+hAse8Oen5fla1kCquy7LEHWYW8XOBCAy+3vQqu0G5z394DjLr6/qSNd/FYovLAR3vqrNnL9wvje9yRsT2GVz8TqnCOCKON12rnQhRcAJUdRAPTfAq7/er9ZpXpILGmRtCPfU3in8pCTh0KeqXVR9S8C5bxeqDujOYHydfUwjz2dGCxFYi3OROmiypCzNa5Yn+npJKobLrdjcxq735bs938OzX0jwnWg3HaWFQZpxFmUkAXdZ3N7aifdl4iepuR6X5isAeVq1tk2WNEFLbZ+jrYRo+E9bywKzWCG2iBGkYWWjGQ4hQIiIzMB0JrgJ8RpIUpbMaMp1pxO71GyZiqmJhqRzJpOJlVlConXjEcpQNWHSTdcdztTcD9VGaPEGgksBJUsLCXM+YMPCsyqhZKMJ5ZnjLHi5g6oSJe6wu5usBdg5LAhUMqw3deL4EbgO9QP5Y68j3JHP+Dreyh7uJ9635audWlahfqQ/8dvf/B9lN3/IcHwAwLhe9w3v7M/jIApQwNOu4Pcnpan/VGC72FapAe7oczezihDq9WOozz/dqYlW/lgD1QlUFfe0QkVNraBzaqmKDxfi4Nm/0HmjbFPViVZG6qSVG25DIntCrlcJUmk7YUMQ+17uh5GSeOXSWOZxlahObStlOKhCftQiSYeXzYBSnW8tKYJlNZ8IGQxPFjzTCFQzuwMrzk92I6jQzxQnhyYAJSyFqQS7X7R11O1JpURQWK6SAs+fCMbbo4qm64Ypb6OcvdfnACWljjlfwyVYWvOmUsLEqC8QxXnW+PtkzUGMxXITuvzXR4U4iW5fH6pwmix+Uu0XzkIvnPCUGCy9JzR66jTWjimXOPEi0zLaEtyRehAhqFEdzVCtBZvlEHwZQWLskTF7eQQCzWzuKMqYSMWVk1aYTWRd6Y/3l5YF8XXNIfdlg60GLvDmSGECowvlqWVaEe32Y6WnAKvA6FPP8SC3E/LkVamDIf9PeFAK1KGvfHgb9sbD8Nn+rZl+T0ZDjw2W1qfJWl9lhIr9FAvOB4ORcVDoXCmC19uSyeUYUKpxNImKDK/Pgr/XRcF/qiFvD8HISeTHtmmSPZYSyRpg3MjSkMq1EFrTQbBSBuirSlKRAlDQiPWSYfsz3hIwkmBsqEKSUCZ3oEGzsZD40hKbFqG/C3JGq2SShsq+y5/0wPIPIXxY4kjqwevhBd47UkZysOQg8vvApQ9US2iG350LKge6NuckwOlOeGo+6VZuUbhGFNSa6mtlYbff2XMqWz0HyPFK/5zYeHXdaAUcqs5FqVx4f+9g6knf8wFT9VB0doaE+o6o+6GgWi4eCDc/uiENyfSrRYLMV2WSdqgqcXeBBDFipBstJ4Z1rK+WSS5oWqaxWWXemcp59NUg6xGVSdwV8drUz3wFi2tYosawGFtazhJnJFgVUFAZ193WnbdYMdhu48xx/2ML9LdtTmoudXiUpsLlLJtKVp7RQ+2RZGDrfCOmUO2LcbvlDrQiXFNHg/jmTIkrllGjiGNoUBVQF3FQ7VXAd5yBE6nIwTNo335AAhjDJQJJLrvTru6w3Fnd1TYLq58F9is68CHRWu8s6IFs/NNUGBefRSYWy/JkPfq421+9va8BijM7WzXd0DZrV0ZmugMGyalSkS0wTvM8r+9pAnyLWiAt+bVxVu00t/8mS4xgTkHieZZhHTOLpZWYygGwmHFZJWMTHxPLMPMqpFbElaDKu/UhrKIlVQdQV0xFBh/lcoeoRzxszxTGaP8syubxnWH+7qu+K6NswLKTcUTA6Wsh+iF5vWRMndNpLTdz9sI4no+IWzNpFccuf7j0zfqh3P3nvl1qE9zwZN+d8PbGlB+0tcTNcP7IHB+GFxndmJpoQjV6m0U0mM1pr6tEosYzcVBUrkkLpRgg8E9z8Skj4pVqbgcFx1jdJmYMX5tek288UcQiixuBLt1BEa6p5X3dkUlxv0c93ZiDLAzbJl40dzp7ow3dkcp/l2KoFlSDfm7B2OQjDOmy6Jk7JFAVexgh2RAKWBY5GBrM4Zsp21b/EA7/n4Xg8UpoNmL8VDGQA2jDF8daAGXoyVclsNeYqXqM7r+TBiVJNjLsOHfZQ8zAy/b0xK1Z3zVdncXNcowCWXPuXHgQ6I8QdqR5+zEh4iTvEomn+fvzN/VRh9U5HBieKACf0v2V47vy5AYqwNDAQ584OgPHnvOsSOBuRKBueIOgvS2Lii/uSMTVaRPrWyKQrTo3/g7CK//TrV1Js2EcpWVI4uEDDgkdJBZ6FMc2WipZuP1tp7AB6AMRaWS2LIAp4RS3JCTDImqszpSjKU/ah36ED1GByugXJf3yfmUT7NuVh+taGxR8lAs//67GQhLEOiNvW8+efxpLnjS78qNJ31Len3uA681PQmUoQTKDshLPp8WB5Ng+7MBSkkWiEUp2dyskymcQAVyqUNWAMnki/UEScBQheZXX9J26qDEmqYos6E1HLZ3RLndXPySIOGit+NCllijjDKSRKGVJXFFiS+W56uMsowx2tNFLrOXoEQLTA3GGM21KI23k9/QR2kCUIkDHWlptjEDKJODqXxPLE6xVBOPNih6IGEUP9CeQE3go5Uprri8ynnbkaZkfzAUDgf78n05b0kuEVyPyDzQIpUsPAG1zH5a1ATN+KGsbA7J4HOUMRqyXweCpb3EVBMNArb+fwKuPR9C9qRG2fFa2BGY9eHA3xFrvjz3U57HV5YPKnta+vaMDZfZ0hG2G9uSj9pK0bBKrWiKUksbo8SihrzGtfHWnBAUmFMbhecwpDCvIQovaoR3yFUtu6IV6m7+CC0Pfo06xweiK9XmBSgjX3s+QCk5hASLMnznfwcSll+ysuobfl+f/PsPn04a7UnBU248Acr2o4LhuaY7Aub1huvvHZCHcSPtCW8OUMo2BgK1bhkIyEqSgW505smUDuP+xKXOyqRDFtUOluA4im4bLUixQPLNCkGJZU1J22lDV5JJDS7IcnSdHbgA7TjKcChwJGjZMs5oQ6CwYeLEhrHCMpKRTjLsVeywN+OGzFRz2PM79ulwvZMCqr1K0kimuzsBrt0TgaR5VqgGruLqF+fviAuuzkHFRGUQJHkcApRyTHJeKvbKB4gx+ClAZJLIVjL5KpufeIi1KsNWQgIyh3yIqAfJPom/ym8k/E65QxooS3IqfhBY5XdtCYy2/G0bsdoNw5bhDjsmruz4ak/AdtjXheDJQYu3HAG23C6yAGSQSlWODzJhITgLpYpDxWRpKbsdfQ+tTw1Gu+ODEXJ0AN79rVG8CvqT3utP870jV4oaA+VxC3z9lzOQQYBSxAc6jApBYGRf1J3fFy6/tCFpXLLY5gKllMtJpYVhSHMvVZViSBwo6pBUoEiCoAZyTPNC/pnBTE40hQPjYxJjq7Cb1iLBsQwXkA2HLReRaQtQYo4S/xN+YxrDYIlp2ej0JXPE/S5xQNxvDbzMd7vNcc1T3qbYwfYoreKq8kDgkAcDwasMhz1BTVmWps7Z3M/V3DyZpZ3yXHKOzfltSWztfY/0rA/58CHgE2SddjPeSuAsyZBAhRMfoNmp79DyxGAEHhtoAcr/Epcy3G8Zud7PK0a5/k1pP2uF0P/VhN+GPmi47CP4kb9WiJqCmaVSRCg4plxviTuOJDBySCmhkIilAiXTBHfGGelOT6tBojVpO3NDUHx1E9hvacP4YldU5GJxpJUimeMyKsYoFg4tpcPv04XsZwaopQaUQsUxGgayuOY+0x1Pxyh5oHN8Iic9FuGTbasljUrS5S6jrOaXGygd9vChtYdWusRreY3KiTW5Tx4MrIgiVavRqSFocvw7BBAou42v+1xdb0uM8nmip1Ey51ZM2v1rnsZtSOu7kkWU2M+whnZwo3vrtzEUdRf0hedvHdmzht0HDa53mmAp2WwG362lbYFkQMdVozvtiXxzaqFUeAs4bGmH8tvbo9yO9nDYzQQAEzBSCSOumR0BzU5icKTD2DGrW+ZoP1a8cBAwk1osVVZ3wgch5TAiew6MyJINo7Jmx8g8efB+A2eWHzJmRkum1MFOhvih+ZlqUxnttEDPYeu7+Kp/LWz28sOd7JURl7kS4qxIgrZyTjysqWSTjS0QStXAp5/Xg2tEyyTuO63VA61JYO+swgjPEihlbmSOZK5kzmTuZA4/CC6HSsvbPDeLstweiXv2REmVrBIKl4RLeN1pOVc9/AGanKLmwPFhCDz6KT78zFfdpxvyP58YZeKsd8SvzxM2Xr3fDgu/oMcoL95Of2+PZwGe2ytpQPmbQz5UY1zLa20PBLBszJ39S/JPa0D3Wet2GF+1oYjkGvlbcd6krpqudvYZPgzMB6H4qkYExrZwYkzKifuT7GtZAqIDXUkHRX9hXEuqWWg9lpbstKEyRsoEy0gS4jAHF45khY1d5aBx9TA6dx4Mtc6KYZmzJRrD+f9evjYq2VCGv1WKVmBxuq9FD5HmYqD1JAe7NtymAxdo50RD3tO3LbupBaquaoaqqw2Df8t75Th+aFYT0VkqItrKkcPpiUZMJkcsr1EDZba1YCKnNTPzTHwwpldanQN5lYzzqSF/G96z4XwK7cgs91bmm3MicyNzlHTehlpnU3MaNK6uGda7uSELc11vWpAMr0giqOQhnh8J+bYSS2YrZLu9YXA7/BFanxmPTqcnod7xL0lfK6fu0y1lng9Q9v471JgeFPrqgdXzPOOwiGM6UEqw+FkAX3r3cbhDQgmjF8vq/CK7od6C3vCe1RuFv29MGodBtEHoPFKTPLQKdQSrsAGWOxMwQSzDY5xxG3l4pI9InMleql1Y8qdeGU+TBIpkaaX8TwM+LU5YRjLSRsNxRy/sK1UNMQSdu2KRZa2Ebd7BcFsnfMJQNPilNUbkfD3ZYtcX/wCHQqxqoVUZ/xsJvyfAU0wlYJJmqiXmqAFmqYOk2BCAvhhQHzfzVlXHYB4AlsPdYj6I++xLPDq3Ho9jdgP39gL392kjbi8e396OB0t+Q0z9DojOSt1EqwqJ9h3L3wp3cYcdrdPUrVctPqoBPy1PSZSoeKvxvCb/W+ZkgEPBVOdN5lTmVuZY5nqbd4iaezl/uRZyTZy2y0MrHUBp4pjUMcu9IQ9HhhlsOPdlmLiTBJzEKx2Z5a59YghanRqNese+RA0mjgQkZUiBRHrv8WexvevIScb0oLLPEzZevd8ODf9eB8oJ6+o/lxvg5toEoGw4pxnqb+yNjov6oP5v7VCClqL1yMqMUboi2zRPvPkHEzCLm6L8+o4st+uJysyQOhIQpa7ZjuAoN7/5Cyr5wus56l3EvO6SBKAcca+UPx6fWovrBxZhYrEiGGKVGUMzZVVD/p5d2xcf7h8a/9vld5EXaBj2ksVVC1e4i5IFFj5iZwJneyNQaoV2jIHdfY3k5UQAWQExNVvg/ryf8eh0JB4eWImY4DaIzuyI2O7v43HULuDB/gRQ1MHR1OujA3h0eBVifN/l75WP/01x3ft/UTsZWCpKERNKAo4qy5xK8kXO1fjc9WvRn3Mzu45vsnmTufxn/yI8PhGBeyX9klnHd3ktPvy66VNd09TuB1VPz7ikDWvgbTkchOHA7HlpPlTdT/4PzU4Ogf/xz+F59EPUXt0mHigvfv/fA+WDR9ZGtd5kqlj+/cczELairA6Upb/+/bkApTxt1+XWwPKTXlXhQ9mw5ts+QLu1H6DWfFJ1FtRHifDGtHaotkM3ScjL5cUa2EMXmsNmD294ukqSkZW42tMApf5dt7Xdsbu8B2IyifWlW3YVEPfBx8BDApOAEw6r8ejWdsR2CsMdWmoxdIOTWoJirQ34nGT1JNlxrWKGyR2CZ4M/3sWt1xL/1r2JY1gqmhgEH9/cgYcXNvD3DdaiKUA05/NHB3F/5veIziZuvBP+eb0S/OeyVDEZoV2zJuV94V8Kl7MUrTEZpRnv/ejzBpBzNQZ6zSpk6SvnJrZjmJorfd7UHPL84j78OJGFK3O+u5wH5Bo8i2uZFlDaCB9WWZKkEMkrLXqhONU88SnanRmLZicGIYBA2XNYgAaUmf97kJT1ceFWPmNq0JX/GCUsP6dmICzijg6Wzyuhs7N6glXpyqd7tcPdEHyYPLZjX6PdsUEIOtqfajt88rMSRgjMirAsNzktG4k1VlvQBl/6O2Es410jGAsbnf119K9YjK6wJGyeHDyrreuOw0VdEsAvszMebp6vgPLRvuWIfrtGijHCOC7223mqYpNrTTT5o328RalJpInV0lVxFIsK6OxvhTn+NRJ+4/UqeLhR+41499kcwHvKbR7f34vYlj0IbBUwvq1vOnmamlte94+m2OjqzXN3gcxB8tAB46mcM5k7Ob+HWxbQOta2E1CVuZY5f5prJte8f6Vi6h6Qe0HuiS/9nVFjYbtE+xWLsiQfVDby4BV5Oik9JVB6HOtP7uQQdGIipxaz3dUYu1ySV+v1va3i8wHKJQddjdWDSBKx/PvvZ6BvxKnnHac0dr8bz2zAm5PEc2ah6x8ZiPbHhqDxia+pcMPyOuHHSdD9kHD8RKexG1pNaIxhzKQmTRTI/2WhtKdiumQxn2Txld/ZGzvs3BJArKAHHp0Ix+OrW3D3Hc94kBRLKsLFC7XndmJsNDlXUiwXoflo4Ci12wn8RUnWnM1X2QAq5RHTuiceM674b4Pk47g9eHRmbWJApoV374NPcLKcJypuS3yc5tONEmKZxfa3RtDc1ojk3CRYm7S6OXePr2zmXEYgmnOqA6XMtcz5k1wrucZyreWap3QvDMv6Gu8VipYYHpzifZSk6IctvRMncmjLk0Mr91X9s4PQ5dRIPpwH0O0OQ72FzRPc7h+eD1A6D5tuBJRrav/3IGH5RSur0DXtdKD0mzjiubnfW8trVuXfxfPAhRZlbfIY+x36Ep8eHIQ2hwagOjPUjnt7w5GudjnGI0sf6oJiRzqj7udeKWZUZbEMzZQFizo0QtQ9xvJwEfMXDsGl0t64l1nLFt/OWQkhS1K3Ov0Xd8H5t6oaQIzxwra96S4ewP2p4+Jje2IJbXWswdpjIU6nDMgibpE8kZMAlpNa1jQACUHELgiP/tn2rwOlWHVyHnh4MPFv8fxWfdCBjIAnJ6wXYSmkUI10krzN9hbY7FTdKCzBPvBT5LcPILZd73jXW+Y6YBHpSanMo1yrWznlocK4Ma/hVpeacF+fMO8dO1VLFSgl696AFB9938J8KEXpu9L0UEqJehITOcHHPkPnkyPQ8vR38Dn2HilC3TDFo5gmhlHi+YCkdB0wKl28YYGs5zkDRu63KRWhZ5HBS2kfxlZlk98boCZ1FNseGohPD32HDwmYtXljV9nBml5SOsozw21H8LHlqH9wINYMCsNgCmsMI91Etya+s8qEpR2bECAPIe7TLxCdKXGmVwDuWKnqcA+XfaUMcO3e98VM67cwP1M+RFoXwfHhn+P2ubV44FSLLqrmMkpMbcBXCZZKSvuy30srk8dts68jrcrkllqxvS3xUxMfleWVjHSsZ3M8WDETcX0+erbxSHHPCU4PZs1AtEMwHl3enByQ6RJPvfxDOl1v06D63jd14mO+Mncyh7fPReLEiC/U3Mocy1y3e98v1etRY003HC3lniwOfIfx1dNffsJrfRRLOjWFXPt4q5L3xOBM1ljzDZkLB/6n9m1PUrkzLdeqTAg6bu6Mwns7wO54bzS+8B26nxuL5qe/hdexvqg3r8lztybHryNFTlcNCg2f/zxhwvLbYeHb9Yvx09bA52ZV7nBJHKuUJ7o/XfCuhz/F7hr+SRaIowYsr1VGrLirZ9crUAQzumrQjXzITHX0W26J4oj3+Z3JvRvRtUzbxau8qiO+LpA3VVrLULFYM2fFt6UKohJluJIDpFTgUHhXlSB2Um53sQMiRJG6mIVbZGsc86qFuypuVw73+g18NrFKJn8ex+xB3HeDOV9MOrk1wqMbBquVcyWUooe7luLe6BGI6/U+rnbugWWtG6DbqLrwXNhExVHNc70NlqTBmjT+jv36Zvim9NtqzmTuUnSP+f53eV9nYziKkaRR1lhxe291DeVaJsRBGf98q5q65irhpt8HvCcekzYV26aXule0h1EC91QemGtqsLf38U/R5exItD3+LQJYVy5ezcL8ORRQihTgv2UgpLVf0V9IsCYjHllZBHufM1bLBQjjhTA8uZ6XktCjeyK5ZsiAd6+kXB8Xxis9WDHTZuf/sK5eQ+xz9FaLQypPkicLHHDv92nKCnvMDOvdMsaUE0d+l64aRVjNiYG16eiSqkuvL/LhpAd17O2V4M4xsy3lf0k1JNNTn12ccb1F3pLc4YOgbntt0ac3UUOr8DEB4tHJCMQKnShTOTUk8/w4lrxKjri+A5hIEStbpwcJeMj/9ZE4gx3L+b6VvRJr8uuYCZrJrcw2odUgc5YaSMr7w2kBvst+2lLjrqm1px5frkFvYJ+TjxHwMXTBa/7oJrPrvAfu/TGdn5VNdp/o9872su6YW9sPQdt6oeWxbxB2ZChaH/4EHuxh1IGq+Tp3Mmn7h/8KNLeccTAGymPPGSUsP2/Ifu/TgXLRgWrP5QkqN+C5kQlWZb25jRVYuhIsg45+hA4nh6HbmXEIPP05KR1UtaE24bDedRFDSyEeNLNWxIP1c/H4zi7cdQiMX0Rx2atg9PtNmNgRsnHaQ4jorc0AysGv54T7Ysmmagta+JFpxSLNs8pao9zGFjhQktn2vK7ESfZaNwWUAozXtiD2w08QnUNiquVxt3oT3J/zE61FxmfFujI8PGJcGsSD4d2A1niwbSGBc4+2zWPGK/VBF/3xnZ24//cMzmNQIgpPFAGzzdTGKGy2LqYGmpUoXzb49RxpAyXBUuY+pWukVIaMJOfk79HvNUFcdj2OTKC0DyTBfhcebJgbT3lSIZLXqmBo3/qaqIeiZdHaP0LXm9qZjff0Y4hnKEIPf0PtyX4IXt06HiSP9ng+1uSjx1aJ29R2W1XEglQZYQY0q/KhDpZRsTmeG1jucE0AS49t7RVYCk3D/9iHaHHyW3QkdaPuya9YnhiqyhCD5nYg/y8hcxz30SfkIB5E3CeMTRqqUCTrOqVzfcp3UbJLtBTTGPbMoPpPqo+heXKluqhHMtPep3FF8jmZWCIPT6u8MR2rS8828xsH4n7dDnicGlASIO9HzkE06TjR1o64P2IYAS9Jcsbw3UcShshfXYFo3KBB3C59lurju3sQ49k0fj6jsjijxZT6Js9ZI6u3VaP4vjbo1aQ8ZO5SsyqH5skNv8kNDBJuIuOmD8YW9R5A0gdIBitmpnSua5RRJ9f1k8957Q8gbsCnKnyhcUMrI2gO45C8Vg6MFdsRHMuQalaDtf899n2Erw4PQ+8jXyGEOqLVeS1XZ7XWyhXtng9IisEwew91C+IVzcNPZASIsByDPgOhETP1i9NzVthzA0q5UTYV1bPguRVQ6sOLXQhbHPsCnU8MRf1TX8OJ2UkbKnOvYJxJ4k2q/LC4D+5f3Igbq37DyRzlsNOqODZkKoI/CxVH+XXvotih9mkPVs2IcK0Mh7XN8VG1khjzem4MYvzsk1JvwX94TWZM2zD2yP0QANIDfundtjnL+u6MGcqyxCQkc6HyjBuF6FyV8TD8by2WKdzEnYvxcMM8Woa0EHWAFWI3K3nEDY0b+JlK6Ji0UlMA50fXt9K6DNCSWBx/hnimcu4aOb0450ZKA8vzwVOeVro+HHf1RJ1hIfhfqQKc01xqbvtXs0H5SIoFS3WMDFKqZJTi32pIFQ2HVNPoo1JkB/xVqKS6tnKN5VrfWPkb7l/aiLgSvvH3wyr3mqwYorDyzjDSj9jCd2cP+O37EGGHv8PAI4PQhArmNehuV2XN9/Rq72hK5nmeH0jeppFiFJt8aAGojDgDYeE39It07mb+5waWEq+MzKaB5YxKBeOB0o03dNCRD9CJVRM9Tg5GnUMfsId1F9T/1g9DsmbDkDSSBUIR8RvumWb/mZSArF0TO3QJsUHRfUkVd56tBZkWiLY+/Rmio7bisaGO+zHjcHd9WihOZyLQo4v98FQkO/81xR0rW9zJ4YiHe5chtnEXBZSSsHmiuKcAJ387rnNfZZUKUM4K8SK3tSvb4IrSexeUOMQWuIdJ76FLW5YPLxHstWHlkaZtKUNKOBMPO4pm9Ay2R9cWFZV6fBkyGUopoZBOKJFklGRSTARHbJTyU3fUGR6UOjWM11ruhSHZsqH+kLqwpWyaPdXYq1I5qj71Rj+m0MXgo8PQ48hn8OWxyoP42xaa8IXEye9ff35AKUZKPFD2jfwpI8KE5Zh6r3JNuEgReF7K52JVGoPluICSiSxLdy7GJsf/h97kvXVm9U6tzX3wRZG30ox/ibvXv3IxOG7jYhb3i9U++rBlD5xSpO8ktRDt1zbBENtC6F7X7rkCpYCoJ9sa/DNtpAJGiR8++PN780CPFuQ9utsShrhbvW6q7rkpK1OBs5FFObZdyhU8Jfa1ZZuG9rTiqBS/qwtFkdnfZjfnfG9HlNif2AKXh0/3OnYYbFsY9pEplU4mfxiJtVp6d2t8VLWYyev9Ge8Jpw1s08t2FdVIKO9AGbVv9n+FTxmPbHV4ILzpwgtIDtJBkkD5PEFy78VSxrHJyxZAysgzEBaxUgfLvnN7PTerUgdLPROeEljWZQVFFyq99Ds8HIPKFDW5cAa4FGfXRHY3PEwJtMN0EQ+JcriuHp58Ucri/aZkAbj9wgZjzzgGmd79eaxrh8ulPBFToykeR+9UykCmwE1XEIptSouSXNIH4XPM+05S11tc/f99GW9NLvVwh/A/UzsHfU4Ta22mbIHL3H5TIj+BsnHi/fHaFOF1SjSOUm2J75ff1R79zQDKL2wKodb2j9D2yJfoK17I0S/R/AirbgyutoDkFx1ZWWVQB4o59vwsyVsxr1voQBkZF1M8trDwyzpY7jhn+1zBUp7wOlhO9C6eyLLUKUSS7KnzeyMMSyMBI+VtHXq4sl81BRAOdqTuZHu6eFyI1I0sepyWzlEZ/P8ReU9b1DpQVn/GQGm3rRVa/NIUM1oFYEbjmphBwvmP7/qh5U9NUX3Nu3Bn/574saQphnXzxw1WEolVGOPaEHcowvtgwS9mWZSPzm5AdF4mfN50w8PDa9INlI/pzsc07KR++3b2img/JQmgPeUDpPovwRpQrqNFeYzXgEOSQKVIzrc71IH9cjpydGDyhk3eDnWCE6uyqtDl78hrmWrJonA1eS/U4z1Rg96HG+8PKY0VfqRxzPvrNhUyBEiKUWA/6GdjcvmAFw4zXtkD7hsRlxHilTpvTVcZkqyk2+5OyQBTXwDNvvLGF6XyY3jh/Bj9ei6O3OjXzR3u1K00XiTydyUuuvJcgAKatoZRmhlsqaApRgB12Ngcg8sURvd6dL2FDsP30msJGm9fY3lznCpUJR16k8Z8RtJ+mHl+uGOxlukWtaLCniSLL0m7guchOYVffq1lrEv44OHJSLOJ7A+PhyO6gGTLKe0W+hE6Hfr4qc5fzYVuKfKBVJR/y9xKeMORiTO5BgKOFQiIlQ93SfUa69fRnR0y+/LayjWWay3XXK693ANJr7Xx/10ItAvzaYRyiYVLmOe/4kem9DsfLehqnOXe8spizgt54qERLsbxyudJGdJvru2VE6hDtVnBkdZikM9qbmyPwUXyoe3gQJPb6vuqwu9VPMQufQRQGy7cjm2c0JXJnJKMrxWTOma12NMHmMX2tcbf7eslkW7TShZF4izGvyXufz9RE934hwma2zuAKKPByho9CfNQlItY8xwT1AIixxadhfuxdkJsD2pUCtk6JYoQXWdFmfqYSSFFMudge4joXC6IbduLqkgLUgTbR5c3IrqYkPxpyXo3V3zNy/VaIijcWE8zlaSWAGL80Cx3+b+oqZegxVjycDsmZtoymWODbs3LQ+bd1PVM6XO5tnKNa27QqGSmhv+aVvFW5Bb75wuQcl+HH3c2drnPv5BY8cofdN+Ij3SwzPbByuea3NHB8lhYAlh2HuFrcmG0/doPYwsWQJ0/NAJ7ekaVQ13Rno3PhuTPC88VLeBEK8f5CNucHmYLgSPt4zUa461GAQZx3cWFNxqtZjRGFAnkCeVzBJ6QNooYb1ac0ShmKJlvqdoRnuD98aMUSfzRxQ2q8iaaLrnGHxQwlGobveJG/k9QJqjGdu2LR1TvUSRzU2R2fv7oMtWSSLeR7z6MIBVJNCxZL37FwRch7Hmjzl1iiXLe4jofFs3K1owltmGmmxQrPnDKMtRR1uA6O9OKryzuM+ew5op3MZRz2/4zn3RdF/0ayjUdWzA/2n7lZ9b3W/xQOx4k9zd+/iC587ytsSjv7Vceb17oCQiLHK2DZb5P5uPR40zP1U0RwLyzJwEsl+R5DdVI+0gLAN+lytDXJQqgxibzrA7jfQUvaI4xhfKjc39vWpoix8V+OLSIiiog1GObfCVIiqVkQ9fdlu6j8eg9tB6TKUZu9BuueEQajzlAldI2j8mZjO3QR4FijFczWpK0Po1BT+recYTjmBKLUHXwTyr4S2v0/sTRSln9waJfNctWMulM7pwq4wnXta0YT2xD6k97hjDYloOA6ESLXMIaVTlfaV2Xju97YHTBfAiaz75A6XyIybUcVKwAWvDamvquCylFf5Z6Ix4kr855/iB55GqiXt0xLzRGWA7eMANhEbMyGlgKYEoPEz1j2XGUf+oLhjGpHo3K4ZNyheC2PXms0tRC+6CRE76rUAw1tnaEM0HAnoAgscySh9py8JUxTRu+ltdja0wYGe+z//BGiYGSwhcPImaZB17Ujoz75DM8pH5jUtAUsYvYnh/Qjaa1mKMy7n3zDR6RcK0I54qE/gzU0KUC6Nepyqp8dJ77FkDmfh+s+otWpjM+GNaQ8USeb5JzNjWnMpffORbHhw2dTAJd0n3JNfyU11KuaVVe27R+q/mPWqtZGc9L4CJpXPIwe1QlhLXY3uHzv7JZsOZlmYG+CT12MoobLjfg3UMJWfHlObKgOvl7qS2cfo2d8FWV4qi+o2O6FqfvsncxrNjb6N3dDZIIUPE0sZb0wf+nFWNruqw9LhXXRGq1UR6x7/ZI3AgsDTdYMs9xrOW+W9KHYhfhKQLgY7rg93+chGjWO0dbOSiC+R0rOw4bRT6PzlONg+5/blfWRAdrDckuUHXJlPtNoIyp0x4P1pFapAOv6HJOGUvwd8ZHo5qkay4VU4EWXq/OLvjKriDcDGWqpoBV/1yu3ZeVi6Mvr2WaCRv+xryCr8eD5PUVz9+KlPt1x7kyxokbiyX5suBjovMIC//QOMETfS/7c3fD9af1noAE63JULZuUFxErSL7wL48x9sXhv6JVuha4z9LmGJQvD4L/aJSu78lidiN3c2XjOomz3VKfPftHszPQSjqOGe7ot6nJWJLW3VFSfdKyGOUzQ2ljwmv6LEyJh8Z98y2kfNEYUB9H70IsK4OOlXGHHwn85oKcvl3w7w0xqMAb8F3KlrzpcLnlmo21L8FrSEuS1zK1735lRPvZXiVjAKTcp6uOsllefA13xK2XEiMsJ6W74avrGYPluZsFMgxYqjrxYgmAObB3lRQXUwfWGg99Ky98lqVvodabUgvf5MsNr9XpA1lZ0PVWkDCeX1e6MViWeavh0Z5lpq0642QOkzCx70tTLiZt2FZBOir+Gz12BCT1kslEVqdYk99PwF3GXGf0S/9Dw3tVS3zzVm7IXKYHJOVayTXrMDQ41e91H+Qdb0FuKPD8aT/GLvf787obu9tXLXjyKsxAr5X5rMLC49WGtp61z1Bg+fAOhQ1yJQBmu/FByRZX7el1MDRXTjQYl/rCS2khd/jEB2PyvomQmQ3TtdBlX83mt8a13MZtaZmVFjm1JyCCPyJV565jba00sag3Hu1d+q8AZlLXXIQ3JLt+vKQbAtanL97rFdkG35V6G+0GeKZr7hpOCFbXSq5ZStek+Yw68QC5NocV7l3OOFakgKXdt78Yk8kPvwoQYTlH4xnoG3FTty57/x2aocBSbtCoHQnxSwnm9/ncI9FC8yU9ZRBVyoeVLwHPDe3MXrztB3hhwhtvos035tFSjBd3k8VtcDmvkYamoQXEg8jZ6Qc6WncP11J7kSpCigqUj9U3uwmY6RH81V10U7FKfv7w8GpEs1PkdVYJtZzd2uz5kvNvQ5qWzFm7gaaz1Pp8yTUZ5lgSg0oWhA+vVVKQFHqYnqiR19ubMxZAXovOk1hXMiziDwuAvKozEBq+I55r+f5KxD3IkuEA894VWph5EyzMKe5FEy26Np/XxLi8efHuMPOJ6V7hrfFliXzo3bg8XNhmNz1uZKPl7XFNJXcS2hKoBA+VxyVxYzLBkgTUVLLnu+80rqRYmDYBeHhkdcrAK+Tzm9tw79tv2QXRU7nRuEdCe1pAKVluArC0WxCa08eDzXe5ZW76NK6AQe+8Ce90hCzkWozP+wbafZn8YTS0oV2CBZnTCnHnMhZAykN6xeEqiUGy11q7VxUiLOetz0DomsbGccttZ+0yHFjq8aJtTgmAuTR3Nnht1ixJV5ZFDnArjpFSIzy1ttnA171NRQx9Ixd8V6YvblmN6kWzGvoZCc8a4pb53JXlll6wVKpCHDGNOycQzot4cF+MYVKo9xHbY8TWa8cMuD1LGWtqQGqO5SkguewP5W6LvNqvLZOHMVJ7SHhs6YDP7d9G91YVzZ5PmXu5Bv3dSqhrEp/t3tkRc4rkigfIzaUzHjjq91jl4VOMkzaXLEBhmYHEMxAWcU0HzApDfsgQ5PTUaniP9U0ATHHbJnsWI22lC+lFnfFpQDlMKFYIDaemHBNLCgxB85pibOki+KJScXhsaGs2KMh+Gi1pi7NvS+22cV03rUIflgzeZkmiGS5x0m0esQzybqU6BgtTrFatbPFucFtlTZq9T1ELV2WPrCSiJRnu60t6lGnrWebgy0olMM6mKALnmUcml7meyDmXuZdroM/x0Ib2idzr/U0yLkAeScSPjIBVaPhkC0RYZiDlGegbMfRFsS5TsjIFNEM/rYFq5GN+5GWDEa9lR8PRdMlNVJnIwg5igmdw/jz4n21+eKxtky7A/DmsEeKySM/xxEIYUq74+O5u88HNCFildvxuMfYN79qP1mP6XPpHVIm/a+uvwgOqW6G3F8QKTivE4MlzlnOXOQj+ywz3nHMqcytzLHMtcy77N27uJddjc8mMlcFO6eHrNnqCsRV5x0IitwCkeTNgpJae66MluHs/W4Z1x/UbP+681gbAOEHwRQcnNJtQG+Pyv4VBrjbMdpsGgMC5TTGydGF8V8UGtRYkT0KkBjbe27tgc3UCmwhWJLEwYzya4LFU3TxBDNNsC1L1/mbrCLaM0OOn0m9oYveQNAFSzlHOdQTPWc7dVLxW5lDmUua02XgtzPHh+66J5j0yK0tVd2dc61G/ZyKOOyVN2Pxg3gKxbGWZAX0GwtY0N7Yuv1zWNsODpb4A7l21wsZ3EoPmrHdyI6xrNYzLkxcfVS+hLMi0QEEssPeaOGFUltfQagCt1DTk4Yz347mjE9bX9KWFaUwlMqgNvVEN9xf//sS9b1IDzccizsvETnQmvYWt9E2vhNApzVM8RzmXVv091LnJOZqyNmWuZM5k7nr084AXrc9fy+VPBI7r32Sl1dGMD45KbyAuO7IxeWlUimhRJLcg31POQFj4emPAXHbI5YUBTB04D7VPDJpidU4rVwD9ufhH58qNL4Oc0G5wMGpuTrk8MnBWYwysWASj872JbhTYqMZeP6YsL/n8k+8a4gq5l+L+JnXL71Lt/BE1I81KyqTRzTHui68oepFgxcbQot3IplzeSapu5Jjl2OUc5FwC/05ZkUnmoN2QYDUnMjcfeJVCrd8bYExwqUTAKHO4N+TFAEb9PhBRmGqjJia2IvuG+z/lCrF83TIDRjMQFn7WGDCPXyv8wgGmLJgHt1izWzUxcIZnyoS/C+fFgO4e+KYoRYNz5sKgQm+gS2j1ZMINjX5oQNfTFqMoNtupYyVV+2wKNP03dMTfrWoj1riPuVHteAyTP49OUjjDVCZbyhrZy/ve9PHkXZLuY2jpKyAsbvY6Fw94bk/INsuxyTGOIuDJMcuxJzpW1r7LOQ4q9KY652+L5kPoAD80nVEfs0omKPbo4YwttqTzXHyxwFEHyYELOycGyNDwEZb1beYMeIfNeMPMTS2byQz0DM9FsLxjDJinrhd8IQHTOKh/tFdyi1PAYV6h19H8R/Oy56bAUv9chDkaLG2LhkkHM+g1DVZg0LF+aHy8Pxqf0Ead4x8ogPPYzQQKeZzJvst9Vd+T/rpt2WfjP+pjps2byaxFOf8DzV5MUDS+tkNWN08ShwxfY1nM5s+A9wczCiXaulrotII1+05/5PfBj2g5dT9aTTugRouJO9Fk9CbUG7RMjeBP/0JA/9/g02+6qRHO/f3k02/aF969p/h7h02raf7hZfAte4YXsgqLiDUGzJP/FHrhAVNfYA/vEiSapgyeunX1VVtHdldMv0amuYD6LLerQWmz/3WpiBWvZU4REOWc9vizi+E/Lz4w6tfwW4pwGN+fpPtEZvBVZfbheX/+eRbBE44ePn2nfkksCq/Zb/paU5gk2BXyv78VjjUasU7hmo5z8tp41EaFaTX7TVtt/sH0nTpcvlTvuxWPjXf2b//dbNw2dQINh0WoE6rz1SIFzkEf/2kKmOM/J0BvkckjSI8WoPbsO62dTKxX6A9lzJ4AczZMATDXnazw0gBmUiqJAOipz5hdz502iOpgOqtkXtUpsM3kYLiTdP0swc+NFmSrabXwWdeK+MPurVQBUD8WeZUeMyc+erkAMek1Cpo8NGkme5s5t7K52+gg5dVnso+sLTVCpy3TwGrqbVNgpX3+vVrTMnQDTNZ8UuD6t7FGDEK/D39Bzb7THlXvOb2EuXOQ6na2fca8VjNsahRP8vG7U/YkQuF/+2Qywv71i9h41Ib4C6sDuLKwP/rFbBBP6UZq+L+R6Dfhw0Rj6sJG+HFZvfixdIs7dh2zTzQePnr+iu1JF6rUqB8LTayEZAxW/9bforhzuIsVbqzOeFbhjajcia7bjiMOia6tXOchf3RIdP17jR74VPeU3Gc6GAV/Oiv+vqXhowBJRtOxW165tVx/yMrHymrsO33cUwOjqR149pnaiyj8uM7XixK56RkB1F6lY2g6divqD16p3Anf975PtrAkjBLQ/xda439wm1nc5gecu/r2S2vxplbJ9CzfH/pHOwQM+E2BUODA3+D/0c/wff+HZHMv79f+cj4aDo/Au5N2v3KAlFHWoRh2Pu99/7hm6NSoKl2n5DWFbf/q5zyIU4LSzSfstNwQhtiuuTdKkzGb42O/KVmbfh/+pGLCQZ/8qcDuaYYFKJ/e2tSB8mmug3w3cODvyhPxfX9GMpCV90I+n4P6Q1ZzTe2wrKl0rClxp+t+vfixGHLefaf1+1eB72l27vHedD8e5EN54honhcwFjhdxO5Xs+nYpb/4/UnSXxOIQCyP4GYDd0yxQC1BmHKB8musolqzf+z+mfK/Rawj5bLbyNMTjeBHXU3qPWQw05U6HTTn5NNj1XL/rEzZ9pZxE49EbXuqLJmGI+oNX/WfnKJaGHmvSX2Vx6MHxeJYCrZeEWJUWQA8Y8PtTx7/MC9qbZEa8OMfB0EbSeZT/1/piXrI5bzR8bbJrk97F/6Tbvzt5j7JSn/T7L8L3xACTcJMYZF6h02o9V4D7Nx9jv/oAAP/0SURBVH7cu994W6bx4/w/+hUtp+x7qS7mfw2UL8INbTlGjWL3X46XFSjFGNCoO9PX/hvYlKH3WbPP1Cly8g2Grv5Pb6Z/48a1AOV/Cwj/xjV8Gfb5sgClGFKSNBPDqkbPqeUzNJD9lwfn2mdMHprSURLPk4v9ot20FqC0AGVGuGdfZKBsMDTcYDVOmfFfYs8L/Vs+zFi9SBQkC1BagNIClOm7B96dvBdCYRMDyaPP9wVeaMB6ngeviO59p0WKey70mHen7M2wlqYFKNO3SDICqLyMx/AiWJRSuCHVOTSGHnj2ndrreWLMC/nbPn2/HydWpJQVNXvB+GP/BVBO7vAtudNW+OiL+Rn2gZHRwGejS4iaM308tM6MTuMyHm1mWO8JeEQVp/khnXE3Ry60m7jria7xiwCUSe8RyWILY0SrmJkW81LpQjwtEnuGTenm03f6A0Ud4hMmoy2w9B6PDpRDQicnWpjGi1T+vlygONrzIXAv62u4nyUb2k1KvCAi3Buo70/oNDjZnFx6u4T6bEr7bxJ91paVH3HZsqvPBpCobHzse8rXUO9/y9ivvL/Ev436/4/vfpJsH7Gv5eQxZVXHl9L5t5m8GzHcJuk5PbS2Rk9WoOjf+bteL7XNX/X7JNpPG8ae72Z/HQ8yZ0GH8dsTffYxy+yM9/uN4XhTuw6tp+7D+cKl1XcmdRiU7HiX+7ZUn/3RqB++b/2Z+nuFTwu13bS2X6r/Hy9ZIdH35Bzk/av53lHvt6YHcydnXihwTVLuN67LULXtOre6yX7b+Fy+GPBros87jN+G2Gw5FCi+980SDO89PtX7RbZ5/+vF6jhu53pTuy86Jr4vfmnWX70/p04P9TsvIlCmdI0FPGvTIFDgGTr1hGePH4o9LeZk+O/TvPalmR0rJ11/8IqXkoiekkUpC08W2SWCo9zs+g3RluCYXqBc49FYLYgr+Yuq19AhCZxNY6CUz0b2HBv/W/8GUD7InBUdjMD0ZPGy6pjOvmOrfjc9QLnDyTseKL7+QOP/fUyOnA6aB8tUSfUhKg8F2e5W7nyQOdDnV/Yj7+9y9FTvpQaUso0AkP7dZwWUOshGvf6GOo7fmn6gjmMgieDy/xtvFIg/Vh0ot1XyS/U8jYFSvr/Ku3n8ti8rUKYInsyEB30y00Aun26+wk9GRMjq7//8NhnypwUUa3+x4KUExZQu4pMAZVLLzPj/xhbltyQ7a5bTt+gxYq2yyK7kK0JVHg18daAUazDco5Hadlb93uqz1IAytd82x6I0BsrWvHkvG8A7KVCm9hu6Ralb3xcKlU4RJI7YVNSsqM5DUgWRv+v2VNss8W+rWYG0NM8VtiF4vhUPgKkB5RrPxrQY89C6s0YYxSJSA8q0rlNKFqXx/bHKq1kii3FPOfdE55KWRXmKDyAddAXQ5TjHdBup9nfYtpL67FUCypTWnVTlaAmh6Y84RmVETFTHVDN0+gIBxcCBMwmKLxeJPD3u95MApTmutwLBrNmVJalbpeJOymKZ2bBvMqBsR/3QCZ2GqM+30kr5NyzKpMBx/Y2CBO0ESpe5FuWzAErdBRcQCWWca1a93urcB4dNiQek1IBylXcztc0+Bzf1Hd0lf1rXO+l9M93g+i8OaJ8M8NNjUco5dqE2wAesApPjvVyg6CsPlCmt0UYj1+nxzoeeoVM7/efg6RX2/ViVbCGCN5+QOMaUHlB5Gbf9t4DyoF1VtSg+/HJBokV2saAWr/ySNeTGFqUApczv+98sTmTJPMsYZVLXO+n1NBco5XvGrve4rsPVsQ/uO9Us11v/3QGfz1Xbnylqp16X+rVONFemgFL2sziwffxvZnSglOPtMmZTouv7ssUonyVGKKGMQcu1clnJtPeb5PrMwNO77/Q2Ys7KzhuNXJ+q6/MsT+hF3te/AZR/NgjV3MoAza00HpLskM/EVZYsriRz5G8dKBNc8hxqu4wKlPo5pTeZkwycDS740dLOyebKHKCU/U1mkkzm6nkAZWru/V8N+sQnc3SLUj93CXvcZohBvmsByvTR0wQ8a+nJor7TjpslwVaj9yTnmmHT7gooCvK+Kqo/zxKY/wt60LM8Xsu+0rewXpT5elmy3s9jvoWnLToUGk1pypwntjo93ptqJxynmv2mfEZrc5CSfw+dGp2WkoxwIkVlpQ5pDqJoI1QgKXB/2eKZFqB8OYHneSzYp/nNlxUom5FWpfXuWh6v3ypFKGaoWElLmFXSsoKhw7YefaZ4PzEAZuQvevWe6qmB87TP5GQJ0CsUQPedrixgc4bEVON7dFA3UgH2SA2wmzDW8zQ3pv5dC1BagPJZ3EdPu49nCZQiTKFL+DUYukbrYcXYt9bDSqPpmDtqhk3foBlW01TDQfbX6S/r2qPPpHIZGX8sx/aUM+DZd3JlQye4mt79pn5KIN/4X+pRPu2Csnz/5QR2AUqpblEWVOiUnvo96tZv2ltPectbvm6ZgaefAcpBjbQA5csJPi/SQ0UDyuk3nv6OtuzBMgP/wgxYgNICkhkBUC1A+S8sbssun90MCFAmjddIBs24fUBdQ3xUYj2ivWfcyuFlU3zPCKDxIh9DC4piJLRJ3pio3YTEw43vq6T3ncWifHbr2rKnV2QGPPtMcY+PpTJ4Ln97hk5vHN+8Xm9ib/Tq/d60wRJ4NzHMDuSbG/D/N7dj3O5qWudTs+/389OaE5+waQOTzqP8373PZJtX5FaynKZlBiwz8J/MQGi4h1VoeB2rsPAvtBExzqpvRHiqIyxiafy2fcM/4N81rXpHlvpPjtXyI5YZsMyAZQae6QyErba3Cl3T06pv5G8Es7MEPjyXERaxjkA82KrvqrpW7cKzP9NztOzMMgOWGbDMgFkz0G9VEVqBoQTDHc8FCJ8UgMMionncv3DUM+s8LRtZZsAyA5YZMHsGQiMCCC5LnwUo5uq/BDXHj0abXz/G50vbqxF+rKLJ8ccOn/jt5fsVh017NtZqWPgNq760PvuEFzV7PiwbWmbAMgOWGbDqu6YGrcUN6QXGNwcuQNvfBuD7zcE48U9hUKXhuQwBXgHg6qPHPwmYxlmFRgy16rUyn+VOsMyAZQYsM5AwAwIKoRFTaTU+MAccs7y3Cs1++gx/7fJG3IOszwUMnwSET14vhEErW6L84BnmA2hYxAWrfuEtLLeLZQYsM/AqzsAH4YUIjPPMAcYy3/6CyRvqIvreay8MKJoLpIeuFEPnme9DwN/kXISFR/GB0vNVvF0s52yZgVdnBrquzMt43LKkgPBOv7mYNrADrv+vEvp8+D/kGbAYQ1c3p7WY5aUDRlMAeuRqEdSb/q1p0AwNj2F4ov2rc/NYztQyAy/7DPQL70C6TExKFtPV/1XGjQ8dEeP2Nh5nz4zrA5zx4Ao7OT6n+GJG+10JLxRiM7C0rc3wnVZ9VlsI5y/7OrKc30s4A++F5+fi3pXWAm/z60Dc+Ccvbgwrjxt9K+BRriyIq5QPN8c5WIAyhQdFxDFnFPviz7RBM3TN5y/h3WQ5JcsMvGQz0GeVD2OPt1IDyKDJQ3HlTt5kQHjvcB5c/9wZUc1K4Xa7MojdlN8ClmlY1csOuSDvgEVpgWa4VdcFOV+yu8tyOpYZeMFnoG/kgNTAURb08sNsTmaGOx29qKiKVd6a4IDHDzKZ9R1z9vuybhNzPxt6zOqbOmCqrPlq5xf87rIcvmUGXvAZ0OqkU1yojX74CrKQzQWp6PnFFEjeDCuP261scXMswfLR8+FCmnvMGWm77WftkP+TeSmDphDbQ1e6vOB3m+XwLTPwgs1AWMT41AByVERjs8HRGGhuMTb5oLDWrVFGdJ1iuD2JrV/NsETN3SYmoiBuDHLE9S+dEbeLnQPN3Pe9Q3kRs6kA7p963ezvmLvvZ73d9bu54DN+VGqAyTJKinpY/llmwDID/+IMhIWPTgkgc364DJtPl31iEHl8PxOuf+yMx1msceN9Ahkty9gq+XGnfnHcnmI+WD5+mAl3/iqhvi/jxtdOeHD1NTyKzoLr3zghqklJPMqZBQ/zZMWtzvaI+r2UWcd8+wdbtb/b7cvgxkdOmuU7shzuzNWsYH3EEkyfNfA96f4ePrJGlz/fT80tv23Ve9Wz6yv9L95yll1bZuDFmYH3ItszSfMwKUhqAGk6Sy1gdWNIBQUoj+Osk4FJ3N43ENW8tBoSpxTgvD29TDwARS8ukug7AkjXP6uYCKTESrz+lRPuBBeNt0rFQr3+Cbf7gp8ZAO1uTZY3GqzWG/0q4MEl8+hIApb3S+ZS31X7lf0NdEaM+9vqvcdZrXGzdznErOP/zbRU/4vtBDC7/vleahbmWVqYb7w4N6LlSC0zkBFnIGxNNS6kqGQA+dFSbDEHIM/n0FxdA0jdP0GgSQFE7sym5diB1hrB1DguKRbi/dPJ3V096RNX4c0E0Psg4XcEwB7lyKw+u8dt5PcFbJXlSoB9nJmJInHvA4uYDWwKKIvzWAQUM1kpzmfUHyVxe4Yt7noVUu/fL/o6bo4ql+wcH8Vkxs0R5RIDO48jdvN/m93/YH73lAEzNDwyI95+lmOyzEDGnoGu27MSII8kBcis76/EJjNc7HvHcivr7sZ7jnj4ZjYVb4xZWzBVS0vikwJmDy7kwKO7mXGLiRxjlzZ6Aa3EJAB770BeRDUuGQ+Ud30LI+o3zZW+83dxxDkzBknwekQi+43vKsR//9ZEezwopMVC45ze4rYlzLIAb40ti4dvMDkl36vI780prr4XuzUfomsV0wD0NWvl4hsf68N/sqlzkeMR8BYQV2EBAvutrg64Pa2MWb//LK3PLiybTDHGHBrxcca+MS1HZ5mBjDIDoRGDUlpE0zbVNmtBP7hCN5vVNhIH1F1cAaYb3zia/L6AkQ6QUc1KK8tN9nG7lQ2ifrRJBkA3ezAuanCjb7cojftHc2vgtaEA7vq9E//Z9f5O8ZbqnT9L4p49uZxiAdJCFEvRHBC68a0jY6iaJXrXsxDurqEVyd+KWfs27vpo7vyjXFlxkwR6fX+PYwmcdPsFkOXzO/WKI9bgmt+eZI97pXMrsI+eR6A1ehCIFX7nL8ZTY2kV/0tuvNTOu46clBwwwyKuW7231i6j3I6W47DMQMaaAVEIT4EsLvGt9CzWR9G0msRiIljqQKfAro0tJHuc2r4kOXKzDweB5uGNbBB3PLpWQrxRaEMPGes0/r4kgIyz5HE7tEy2/E5UE1qXBhC92bMcHl7XqEp3lxZRiSL57GFuAhtdYlPn9/geAe9DWoqG/d2pXQz6b4lLH1s5n7Y/Ws9iHev7EzC9G8T4qlibdPcFNCWcIJ/fmVUCcY5vqQSWkO319+Wz21Pt1Pyphwa/I9l6U8f4pJ9fuJUPbwxcmAJghi/PWDeo5WgsM/C8ZyAs4o+kVuTbn87F5ag3nmiB6lZhXPmEGKJYTzeHJ1hbxgs7dv3biGpaSll6ygVngkVccJUJN1iVkgFPWrEjMc1HObVYZIxHwXhAeXAxB251sk+wNlvb4P5JLT6azNokSJkCGQHZmz0TrNcosV6Pa9Zr1ExaqGUMFipjlMYWqlihD2llKuu1VG4mqBKs19vfJySHohpyH3s4Vwbr8d5+Lbmlhw4kSSQW5h2GFmTcP/PsaUq/7fBLCSzvs72G3/O+PS2/b5mB5zsDoqydghUpi8YUeKT1ucQnU7Iqb3W0Q0oJHQU2dnkUMEjyJeoXggRB49Z4civfyam9b5sHAi7Gv3trAuONbzNrLXFDxzfjXdhHzKxLDDDeAqzLmKUBiO4dpLXZKCG2ebNPeTyKSlup6P6pXLjdlrFEg0Up1CIJMSjrj/Qlnf95ryz3zXOR9wXs5Xz178R407pcznCAAQyVFam78vzMOFsutKVYV1KN9MSRWJZMHsUwYx/nkFdl1yXWmt5rJEklY8s16fdj72eF74SRyQEzNHzJ871RLb9umYHnNQNh4clI434TRuD+w5TjYrLAbv9cOj6GmJbKz43BGhXoFhMV98poAKjAruwbKS7wu0vfURalbCMgFj2/KKJm2Gh8SoNb+9iarisTIcb0ots/01K00fav4o1GcUxJqghlR8UUCTASS1QAxoTRbSMAE26kvJcW6Nzb9wbu0OrTz+PGe7RkCTryHbGShZspn4lLH71EozKJBXu7JeOqOrjKQ+KkZgk+uJgdxvFViaeKpSufyX6F0iTnq86LlriaS7r0EueNq6i5+RLvjIk03yVXGX+Cs+wrhhZ8Wue7+4JNSrHLO1Z9V5Z+Xrer5XctM/DfzsD7y1+nFXkhqau99JBriotH4nNivagFVoMLk4v0QUGNn3jPkDxJuuhuDteoMPf20/oJpbttAAt5vdW9bLzbavw9iUnKd+7QIhNLUdxuRfLukGCVqTjnEQKjwSqLZuZZz24/zEP32IiaI8AiMUNlbTJLrWfOH97OoiwyY2szdkvaNB2x9u76GyWHaDHHW4acB31fktTRAfk+jzOquQb+ik5EOpD+ndht+RSZXv+eiIGIpSufi+Urrr3+mYC6zKN8Fr2waDxvU7nySRJcaYFf9LJ3FNg/zpoJt7rYK9rWw9upK8Q/fJQJ8uBMltiTogPLP8sMvNQzoDXqSkQctx/0M+7EJSddSzWLJFj0KhlJfBgDnsQGpUpFFn0yoByjZa8f3cmCWyxDNLYqJW55+8fUM81Cl7lLfqMkdiQWd/1Lp3hOpMQhoxclkM9jmCwRl1Y/LmVxGurDhbB+v5jGe7xfJKey/OSzaFbTiOusf0esQDnW1Kp0BEQloSKuvwI9ScoIF5MWtrjfxqAbHVIUOuiKO68ngASwZS71eYr6vaQKFcj+HlJe7sZ3CYwAOW49K//wLTIICGjyPTl2IdWLHJ2yzh0YxzSEKNICSM2C5YOND57brbUKIxUWeV+z+uXBlNb31xytmBJYHnmp14nl5F7hGQhbkyxh88OW4FQXibh1yqKbbBdfBSMWnXEmW9xDsRiTVs4oi5DflSSIWJ3GwCSLXL7z4Bxjj0moL2L1CV1GgE0UhORzSY7EA0f+7BC3Xug0D0hmF8J2tFEljki0Cf1H3ldJIVq+cXT3o4OoSsSstTE3U/0t0m4/lEHMmsIQvmNKgKHO36hMMenfd+qViHe9Y0gbEqCTGKnsSyxxCTfcL54Lt6ZqfEmVQZeHSDZDWID8T50eJNl+KeGMj2tS0Fiy4/I9ceWNE1TieseZsIT187k5orz2wDOqGrq7qlACYH5eMcXYcbwFzN5E8kBNZF2GRcRZvRfu8AqvKMupv1QzoJHHzxrf5EIcP33D/FK7OJKqdYAQS0/ct0TutNRNM6aoL6xbU7Tyw4fXtITHTVqY90to5X8qlueSn+RwLWFjPCQGp2qxBRAlxnifbj/5hrFVNTqPDAFDBeBM7ChLkG5qlFhKBiK3Ok5DeeOt0WVpQRJQtueLPxZT1pc5n0tGXuKaQtsRi0y3vPU50q1s2UZCFCpUQXddrFDJ3AsvVIUECKI3h7IayUAZks+imXjSz1Ws1ftntAfKnTkk7evlkkwCKav2nnlSdBL/TJopF2tfjk3NN70FRYAfQ8Umw7GkNA8ieJKcYxv+zUu1Xiwn8wrOgLQICEvchkHaqKaWsEkLJHQwENf4+gC6w69rLqBxnO3mqLJqod02JGIeXNKSJHG76W4T4Iy3v0Fe5IPLCS7/A4LqLSMKjrjUxtab7vrfqV9CcS3lu3f+KKVigjr1xxyQ+6+3kXM3Pg/hg0rbizsNKd5Bl/7hrYQ4oczx/cJall8y6bq7rhIxRgmee3Z5leX6NOciAC8hDv2aSEhBLH8Vi16XepLoGPv6pBC3jHgFV5fllF+KGQiLaJT0hp64vt4TLy4BJGXBMS4Wt/MtzbU1UHPikxlceNe/YiyMfEH1uRHf7yatO53qI9vHsD76zp+aWykjnjdJAna860mwlBidlCvqYGNuyeHTgMi/8V09lKFbvMYkcqEf3ZldQpU06ucezeSRJG/kWBSlySiDLla0XIMnPU75PePYqvxmNInxorakjo+VTIoDagTixr8lbYIdvvspiSsefualWDeWk3iFZiA0fExSkDx+LYHD96QL7AbdRAWATA48OEd3ku6fcaJGudWk8+igdp813/pvieKP8WKXbcXde3A+p7IOJTEjwCmKPsIXlDimWFQpqQ096fFn1O/pMm4i0hHvdhtZ3CK8EVdOS/48Ejc5ST15es5LlOMlxKEnupT1KiWmjP3Kfh6yuZtcP0m6qWSP0cMs6e+Eze2VFCzZUndVwVdopVlO9YWdgbDw1cYg+ebHC3A7Nm2eoLkLLWa15g7r2VYpVxQrJMZFI0fr40E+utHdHCC9cIz3LZnnB/kZtzRsK2o7QqRWWVhajrKI75/NqZIrAsbmHtfLsJ08EKT6Rj1kRPOSWWrhl8qDRHib8fFdPogkYfWk53yX11DoSPEuN6lLEg6Io9Wu71NEjYVKJGApMeK0fitZRY+wKkIjLGrqLyyAvAoHHhax3Rgk3ceMg/DhnnRRpfS9G99q7pmeqJGYpADgnToJSQhZhKok0Wjxyb5EQUhcPPlcLBoBBLFu/mtQjD5AcAi3wqnPrXC4oxV210x7yDay7fUVTKrs/ffbU0j2+7YhIaay1YbadJXMEi6pgXOZ3usqRQI3mP3XyezKA2CizLi0UvYprrmEAcRj0In1af3WzvO2KVTzrGn8Kiw5yzm+aDMQFnHMGCQ/nN/tmQKkvlDukrisXDISxI0Xj/AlRVMyvja7AUUfdiXUL8u2IoMmC12sSKnTTo2Sk14ASLr9vStWuDCZ4OdrBWYZ/pOxw9UK58YQeE4/WyCVkk9d9Fh4kBKSiN34ZErqos5kzCB4mDerJtRBypLxHMZw/3KN7y5OLm+X2rWR7prCpkhCIer/oi0jy/G+zDMQFnHJ+AYdsrrFvwKS+iLRFcN1q1J/X8UY+zKry9LB6ACq6hjK8uRzsTpl8d0iVehRKkmCJwHIB7etcGawFTYW+m8AMT3Au/5NK5z8hMmYy88GPGU+hfuZkjiwqbmL28PyUaPSTZ1qFROePMMtGXVjgry+bwm1CONAWbkpgHUUQzyvU9Q5CVgOe5mXnuXcXpQZSAKSM7YE/asgKYtGRGtlsUQzhpZ0gao4JuNrQuOReFh83IvSZ5LZNrWgTX3+6L4Vzg6zgoCQOaC1mrSXqdWLoH+YC5r8Vg9VD3d7JqPRzAb48D1XTPYshpWvZTbrWNbmpAv/GZMnBHdT5/ksP1eMAuFMGlVXCcXoppEknKnfu7u8sNpHXLk38IjnK4k4XSg5kTXKzps23/yWFCx/fFGWk+U4X8YZSAKSC/ZXT/cCFLdLOHXpaQ0rcUnVo0ZilSnUC99jDxzluq2goG0SUvmT/D/uHN1oH9PAONG7ODoP90P1nR0TgaHLwT5w3d8f1fYONBof8++E4cq/9aG/n9J7Cfv4GG7cn9v+D+FyoHf877ns74L2YwMwOsTGJHjurE7BjiP/PmhGseGaHhtWmXNRYufDLKlHYHxthJAe9ZONui+EKnSL4iGiFi/qRVLppGKYktj7KXnhgMTFXZKKAoeG//QyLkHLOWX0GQgLv2zs4oQfSxBdMBeMpOrjOsvXhJKTNOZoah932C9GWZVJGn+Z+p65n9//xwp7/NMGx8FNysJnXesEkDrUC64H3yNwvQdXGfs59g0gcI6E56bf4bV+Dsdc1FwnYz681y1INLz4fxmeasxXw8swtO/M45gD33WzELB+Fnw2/A3vTb/CffsI9Tvye24H+hnGe6i2vx+Pow+8NrfHV20dIdZtalbwTje66JeePWhKjFOqqYxZCSI8bOp6S4mpYiOQiiRCyPK3uONS6RS7/S2z4svBk4cmtixDw0dk9GVlOb6XaQb6RiQBSed0W24itaWqMHy15Mz9FGqv0wI1JY5LJaBbVPfReZNRT0Fb0X/r/HgrRGZLGSB/t38LLafXQtWDPQmGoQSmvnwNU8N130eosX0UvLb8SGD6ha+/wHPzr6i5aSYC165A8OpdCFhxAP7LDyFw6VEELT2BgKUnEbDsBPyXnYQfhy+HD/9fc/lxw5D/n1af+S87zu8cRfCSQ6i9ZB/qLduDOhx1V+1ErYgVCNj4G3w3/QifTb/Af8OPCN7wA/w3zYDnjvG0PD+Fy8FQAnp3BeqNf6+Hn53eThk0MzPmOujpADOKFUtiBcas15IyQsOKp26xjl74sKYeWKrE8WPyZCkGIvswVm0y9V3jz4MnD0mSEY+0gOXLhEUZ9lzCWAHRNyL+5gs/lj6QFKEK4SxKjEliTXrtdNSv7FFjUN4xZyGISs7tNmVUr2vlZhvFI835fiI3j3HHPYGpg2O92Y01q/FQd4LjB7QQR8Bj6zSC4VR4b5sM783T4bXxD/hGhCMgfBf81+zm2Au/NfsQuHo/aq06glrhZxG0+hyCVp1H8MqLqLXyMkJkrLqEIP5fRuDKCwjg5/6rzsF/pYxL8F9xBYErLnFcQMiKc6i14jTqrDiJusuPov6KI2i0+hjqLd+POit38fPdBOODqLV8Lxos34mGK3agzppIBK7/A97bBTC/UIDpcohAz3ORc6q1qFmqoCmu+YNb6QfNh/+8piqkhF1gzFsVRoJwMpPyW1O6XiJIHE3LUwBW+h+Jqx5r0PRM7/VNDpbsy2T5Z5mBf20G+oYfNAbJiOOJO/6ZuoGl5YJu/Um99sO8ml6jjDuk80RRCNfUPuRzUfnR9xO7JbnMmjn7kG0EBHa4JAfI1RR96PGtj8EC605Q6UaXugdjiAMJkN/Db204QVAAcQeCxaJbegC1lhxBCC2/4DVnCHinEbhKXs8hYOV5BCwnAC6TcZGDwLj8IkGNYMlRmwBYazkBcPlZ1F5+huM0atOKrLVUXs9xcBt+v9ay89z/WY7TCF52iuMEgml5BskgcAauPMvB/StgvYIQ/kYD7rPp0iNouHwHaodvoKU5l8A+CR47RqPGrsGoto/xTZ6XnJ88BDqODsSSPNmTWZpbyrBe/mL6ATMmXCsQ0JubKYk7M5qpSWz5VqcEHVCRiRNOpd53yNzra7xdyJQklmXomk7/2jqx7PgVnoGwiHXGIBmZTpC8R5kuFXMiyVuC+NKqQBIyxqVsN3uVU++bWghCiH4aIYrYM1bYYpscIH9zyAfvje1Rfe/78N71GXx2fgGfHV+g5s4v4bX9O8YDf4FfxAZagXSf14i7fAbBiy+h7oJrqM9Rd+Fl1FlCUFtCUOMIXnweQYvOITDR4HtLLtGFvqxGCP+upQaBczG/y1Gbo46MJVdQd9k/qLP8HwLmNYQsvczvEgw5/Ll/vyXn4LeYVupSAi2BOGQ5P19+jcB5g6/X+XoVtQmedVaeQYNVJ1F/1R5atlvgv3oLrd818Nr0M0FzCM9VzvELeHN47v4M3ltCMcOlCMKTcECFAnX3UPoAUyTfpM5exaFpIRq3nEjpOguZXSp14it3SPWSh6reTM3UvZHW5x5jxybJhrNvvOWfZQae2QyERfxlDJIzd/qYBLOkN6yo/ki8SVoQ6K0PVByKYCmyZqqaxqhp1tMsiNS+K1UtKfEdp7m9A/cdHWhddYfXroGovX4Cmq7+Cy1WzkOzFfNQd8ViBIVHIojudPCqs3SdLxCEOGjpiXUYTCsxhJZf8NILHARIjiBTg8AWZDz43SA1tO+rffFzbchvGG3PzwK5jT6CaG0GcyTsj648v6P/P5jHGbyC26w4w+Ol9UnLVVz44NV7ERgegdprFqHx6jk859loFD4TIZsmEjg/h+fO9zAmxC6ZhbkuFyt0NqcPMO8d1WKNigPJuvuUrpHU3ItcnbEylJSiRlPi7VncDw8eWqP4l38mgGVYxAOr0BVlntk6sezoFZ6BvpGDjUHy25Utn+imFT1EWQCxlfMrfUg9HnnvYB6ttSwzshKvNFb8eRaLQ/bx6J4VtldNbEGKtTSyvhOTHf3gvu99jg8IDp+h/topaLNkGTou3IrW83ai2YK9qLeYSRS6wgKOEldUACRAqMBJG4FGfxu///R/02KkC66NxL+Z+v+Tby+gKgAsrnytZZcJlP9wf7Rql55FXYYNmizag3cXbUXbJRvQavlyNFozkw+MKfDa+RVd9F74uk2F5C65HeOH0eYDplxz1cnRIAacKE4sXEuS2Y09DBHpuEXhYuPtRPItjlanqB+Z430kvYdETT/XR0sSwDKUMoCf/5XtFV7hllN/6hkIW+1lDJIdfv/oiUBSblYRr9BVtW+zfWv0kgSyuChxSw8WyXKaU9ubHgA9+WlyF/vrNk7w2N0fIRtHolHE92gWPgMNwn9CSMQ81F61ibE9JkkYD2yw6DxBkm4xLcZgJlSUBWk2WJkLav/NdsF01WsvuoD6Cy+h9sIrCFp8jaGDG/BbKeMqE0iMf646hrqrD/P896PJsp1osWIt6qxlImjHILjxYeJysDf693VJBphHupoPlildOwFQof6I9J3ucgux/ObQhPbCEq7RLVJVTEC2hM6lTFrTb+r+uMpyxyTVO+eeeq1YdvCKzkDP8FwU3Y3Tb6jyg2fg0eMnF7gQSogobcfLeDEeKRU2clPfHMsOf9QglBpf/SbXEzY3vmNNNmOSpm7+pJ/fjLTC2uyJQVII4W57u8Jj1wBajpPQftFidJ6/AW3nb0SjRTvgS4D0WHMBNcKvwXPZdfgvuongRYz5ESyTWpAvGmAqoGTMtN5CxkEZSw1YfJXUo3/gScuyBoGyxuqLPPez8Fh1Cn50zevQam608gTqrd6O4LVL4LP5R4YnRsCFWX/Jlo+sY5sIMCOzUrRjafoAUziW8eDHlhbxFCJRZGcNuP7QFEaDaFQ+pCpUvF4mS1TjE4PizpvZlkK/T45cKZpUom39K7rSLaf9VDMQFh7fKTEbxQZuxSTvMZMe8JIbWSyAx9YJcmh32HZAv9lF81D2F8eOf9f/V1HVasu2qo0BLc2Uetyk9PviCiZN1CzNlY0Z6tYkX/eC565PaSX9gLaLVqPzvN1os+gQGiw+Qtf5FLxJy6lBuk6NlVfgzaSI39JrTJxcZiwwuav9ogGlJHwkfBAiIYQlZ8jhPMcHwwX4MPNek8OH2Xkf0o98mSkPWcwM/AJuz2RVYORpUp7I+4zYC//I1fAkJUrI7UIx8lnXBnML50oEmJtK8JrdNB8w78wvpvr06K19H+WgCy7cy+Ns3SH3A1v1GrfWFa9EEkMS85bPpeZbNS0zU2nI+J6Zt7dGUrAc/VRrxvLlV2wGQsN3GLsmx9IhuivxI6mmEOEEvRVDvJXIqgpVTcPYU4x3YcWlVBxI1vHKNkIYF8tB7/SnWw8izivuuSlgvjQjuZvdcbS/chmr72Fmd9so1F47E82XbkHrBSdoRZ4ij/AEM80nCQ6nmIFmFnsJ+Y6M2wUSJAJk0LoKoBsemK4Y4X/jTqcHrAPlHJjICVhxjOd0nIOEd0ns8AERRMpRyBLSkRaTo8l5qL/oJEMOnBdu57+aBPjVp5j0YTaelKSAVRvIDPgVHuSSuu37WAFm66m1krnj56lkZOp66Z+rklPWcUt8MqpZaXa61FSDxJNQyR2WLsq9IDxMUUa/u1TrhKk6TUq4hp9Lb3L9/aS/qyxShn5EbzTpZ2FzeicGyz5rvF+x1W453SeagbCIz4xBcvnhqmbf8NKrRp720qLhXsncylKIYhOupERyqcoRcdybI7R2tFKvfVvJpNnFy6TJzS+SXqoqozTjl9IKNo1mVklrsUfUK8OKmS4EyTDU2DESfiwFDIlYjwYr9qPp4otoyBidUHICaT0FLyJIEDTrqXGSYEGQYOVMEMFEOIpBBMz0JVMyJlAGLD9FEjsrgVZw8NwCeY4hS05yHk6hLgFSzr8uRx3+P4TbhKxgEmuZVAPx/4zXissespAPk5W7ySWNZNXRn8yMD0f1fZ+QZ9ob3zUvmwgwJYFmLlgaxyDFq5DvxUSyC6RRs7OY6m+rpm7xD16KokTX0kjpwqiQstaUfk8oR9c/rahCPEk/l3BS+SEzjDPhdyzJnSdCjlfoS++vLsG45CMdKD9c0NXsG/3+6deVhSjZa+O6XhHQlXI2vYWq8Y0qFToSwFdWJnu0xFuQNgRG3tj3DudVbUyFIiLbpLQIYk9ZYV3uxJZk7YVNVRzN9WBfeO0YwxjbCtQj97HeamZ4lzNORz5ircUkZjNOF7CY8TpyH4PISRRrMmQpgUCGcCRpTQbTEnvRQVLPygfQKg7g+curWJjqPDm0c+b/OQeBjGX6MNTgxW2kfFIszlq0tOssYlJr4TVyQ6+Sv3mGnx0jsX0XM+MRCNz8N7x2s96cdeaBK9+FEPYjDBxMiRPf2WUeYIrKuiRw9Ky4anbGkkdVncPiBL2TpH4fSP+iGLbUVdSy5qVVJjzpPRK7ma1BxCplP/Kod5lEZKvhpNvcjs0JCS8lGAjhR1+hVW851XTPgJEaUImvZqYreSPtAe56FFRJGelNYwyYMXxfWY5JdCAlUSNljMbAKioz17+k+02OpdzQsmg09zy5pNqpLxID5I+VC6P67t4Ug3gPNfZ+xLK9EQiKXMmkxEk0Ivm63vKr5DtqfMXApSwLFKBccg2+S6+wzvqSitn5kgLkx1d/xVvUuJEveiJHuejCuxQLeslVDj4keP46b1OoTVI15E+6kA/f96DFXZ2Edy/OgR85o8Grr7CC6DpqL71B0LyqzR95mEGsKKq7imT7cILt+lXw2zMUNSgMIpa8yL/pYCmvx/qYB5Y6iKnOjyyBNG5BEfVzYqUgqdTRY9xJNTLFzb5FC9K4idljabPLUsj7p1h7nkRVKllyJzR8crrXj+ULr8AMhEWsMna5L942v8ueaiUrvawlzkQL8I7EInlDGhOHJc4oN7X0YNFvUpHIutOYEmuMPakyxnrFtYZehliSEJPVQiC/LmmTr63lEoNk76984bnnEwRvHYs6m6bR0vkZtVcvR/3lB1nzzPiaAAMBwJ/WpC8BwZdVLAH8WwDDnyDpT+K4vwCkYUjJYaCQtl8ioNQqgpjFV0Ap588qHwNxPYjzIJVCQYuY2Fl4Gp6M29ZccRZ+4XwvnCC56hbn8ibq8KESQmvTlyIdPkwIhayKJrUqhuMsmm+bjWaHP0bgsR7wOtodnSaGYI21dTxgbi6ZPt6lNBzT7yEpcZXWu+a48g+uag3KhEJk/BCWUkq5l4zbFBvvT7qEJqINvR9e4RVY+ZZTNHsGwsLbG98g606YVnfRb7DbJATfaUz3mrFJBYSGXtr3VPaaVqQRpePhG7QAaCXE7XlTUT9E0FW0KI1pHjog3l2WQP/QK3lUgJ9Z7Q0FEkByBbOkgavbsqLmczRY/yNar1qJlis2ouHSbai/eD8aMAFRewnropntFVBQluMyWpACjIoonh4id8aLPZqd0BGCvJRVckiYIZCutpao0oa43bVIH6q9kJ/NOwWf+ScIhKfgyxpyP2bEa5EJ0JCcy7ospQxkqMJz4SmOo5zT46jF+vaG606h0+ZV+OTIKHx67gP0O9sXfU73RofdHbCiaC5EZs+CCJYjiniwtMowB/Duriys+o8L2EUHMFmzyrS+aDyVyFDtpSeBpJhBVO5N/W7l4VON45XXzF5Dlg1fgRnoG3FHB8rOM983eTPFW4S/l8KtLvZ4rAtbNCmpKin05M2Di3yy09K8X5JUD8M2QgORJI+Ao8j6y76i5xdVsUpxk26N1+KR+jBu/BVzktxILjTdpRvvV4JuHmkqrMWuv/5XtFy1Dm0oZdaEmd16XMB1ZBAkazNhIbQYicepsj9lLeqxuhcY/NJDfpcYJIEvhHMSxCHybn5M2Pgx8+3HJE8AxTgCGZMMYuY7cC6Vi+YwDEGKUM1Fx+G16IiSgqtLy7yuAOp8guPcA0z+rEfTNUvRcuNStFo/G/12/oZJJydi7rUvsOzGAKy5GYZfr/XEZxd6YeaImtjuWxQbBTSzZkLUTtNg+SiWdd60AKWa6+FbJJxTuzQ15SERgJb7ybg3ebzykMTAF5hXBnnjbq6klKFVrwACWE7R5AyEhe/UQTJX/yW4/9C8dgnytDdWholXAWrEvjV0mfSGURJrlKqcWGe68gawvFdKIxo/itbikAKU0aR3qOylJHIonCF0IGM6x611BEjyKnWQHNirCpM1vVh2+A3qrfsNTVbRilxzAnUoU6bUeAiKosCjDwFKbSQkL4JekkSNeVYlgZJgV4tZ7CAmYoQi5MuMvi9jjTL8OPwFMAmmgcxwBy6ga85Xv4XH4LPgEEHzAEIW7EHjhRvQfvES9Fs9E19umoBhu7/FkL1f4tONoRi5JxQLrwzEjqgPcC62Cy7FtMfe6+0RebUjNl7rgj1bWuBYr4rYUuZNdS2vzDQDLOl5CACKPJsApv4AvUUZNv2B/YAthuX9GHcmcwz3mLzGObI3uLjaF9LXenjtCceklTvVTa4jywYv8QyEru5g7HJLQNuUa6J/Hs2qmiiSxG+Oonguq2yMkzd3axJEeYPqCRlp3SDgGVOtAJT7zVimaBYa/5YozCh1IW6XVMT38i+J45Fdh/igGpW7a+4cxCTCLNRduYU12MfpIjLWuJIk8eUSg5OEjaasIxldHShrEQhqUTBXEa8VUL5KFqU8OMiblDAEz92X564nsHz5cPEj2Vy547S6/ZnM8V9wGMHzd9Jy3IyGiyLQYuE8hK2ahpHbvsasI6GIPNsW2y6+izUnGuCn9S5YsMcFJ275sY97DUTHVsXFW1UQcdgJkbur4OaFuoi72h4nDrXH0feqYkvZtwiWmXDmW9NgqUIuTNxIP/eoH8qozLXeQTN6YVFNkYqalfFeC5kX0sjM2DMxR97N+H6sM22QcRb86kuMApZTMzkDYeHROlB+tqS9SZC8d5zWnsEtNtaOlBtXEcWNMtj32NtExSivaoCo+txQGEMIwvfPJM86pgbQSWu1m/1cl5ZkGGOSQxFCfcUG1IOsQwkxWfj+Ij+2lJlsJmsCCJQByr2WjK+ApVBgxKJ8VYFS4pNCgeIDhEmbAGav/Zb8o6qP/PhgkSx/AB8oQj4P5FwFUAikzoK1aL10LkLX/oaPNk7Ep+s/w7jt3bDmXFOcvOWNG1EuuB3liWMX3LBoE7PcewrjynUb3I96B3Ec52/YYMn+4li6tQhunGXc+4YHYm/Ww94THbHnPW9sLF8IEZmtcbiDeWAp94jEtqU/u3RkVL10yL01tiLVg1gSOSveUQlACQVFNSuFKFbvmFO0oN+HUomWKLHTN3yxyfVk2eAlnIGw8O3pdblF9edBAU0STWKT0stEv7FiN2sZaunVrN+4D/MxRknrUQi/cdvIZxPyOEvSzLVaj/ZKbEmGLGmuetF4k0AeuH4BQqgkXms13UlmZ2uTOF6LrmIQLSHhRWpCuTpQamApFTcJvEEhkb8cHEmzrOL4ZA5pUcx6Cy0qYMl19SqZf5mX2kuOMgZ5kPHdPWhOQYywyN8wnAK/v536CH+e6Yyf9tfCn3tdsP8KgSiGoZG7pXEvxhmnr1fBsj0lsHLfOzh1hTSx28Vx904pnLnljPkHy2Hu1ndw7szbiL5RDA9i+N2olth39kPs+dgPG5zeYZInM/Y1MA8s7x0yyLUZOjIag6RwKpVs35UETVPRv5QSx8e0XhWfMh2dONefrJDEBV9t/xIigeWUUp2BfhGOxk/Lo1e1kjBTQ+pr7zRiwqajPW72LEsRi/yJvnNPiRzQYnxHIwmrjKMkbwwZ8djNibdP6/ekraoej1ydxRo117dR/EivbeMQHLGc3L6DzMgK8VmI0me4wM8ycSPZWwIg/5ZstiRslPyZosAk1nAUt1zb5tXIemvalfKw0OeC1ChFF6LIMCt06hAgG1AYpNHC9Wi3Yj7+t2Uy/jj+GTZdpqt8pw4ORfli1XFn/L25EHadKoE7UaXw8A57p0fb4NQtJ6w84YD5+0tg1+kStDLLICa6PM7cqIa5+yriz61FcfRSAfxztyCiYvm9uJqIutUd289+hm3f1sPGSkXYpygLjnQxfQ/KPSPcWqELGbvaN3s44JZR+9vHD6mZyftVxKD17ZSMXzrjlYlccGmDYvn3Cs1AWPhZHShb/vypSYA0BjThNuokcAmiJwU7IZXLU11k/+NvUMqqCSHdFBDrn1+YmBQk2xIkP4AP2xjUXhNOZRvWHNO99mK1iA+lw4Ko8l2LtcrBjD0GGWJwYj0a6zhqFqZGJPdXLRlIvlbZb106TSgz+tDARHEo4z83xDJ1wVwCjFSxBNKdjRfpjY93GmtI8m9Ww6jqmCRiu2ZZgumOoSY8ALSHgDZUrbeIXNC1DpAYJR8ogZwzyYLXpQXZaOl66lAuRcflv+GD8K8wg21v915vhut36C7fdUbU3arYeaoC/lpbAGsPFMfl6xRivv0OXen8uHCrJDZecMDsXcWwdn8h3LpJ9/uOHa7erIKV+ythzo7SOHjlHVyOfhs3Yovg4nU7nLzojxMXemA3Lct9Q2pjU7WSWPtaFtV33NR9osjoDOPcs8+Lh29q8msxaxJ6uD+8yXtQMt11tPJGGUpsg3FzU/tO+vnlqDeSuuAfvEJI8Qqfat/ID4ytyX+i88TfPJJl1vtl354krnUePH6ccOPeO5Y7EX1HlFsk9pj05pKMt5Qnyo0cXae4+o65jcP+WZLY3Q5c1ZINvVhls20qakesZf+Xk+whc5kSaByq/FCqTQgGsvAJAAIGmostcUktmaNRgfSh9a4JVL1rRIRXSOUCYkxkcB/+i2QQVAjAqlWDENUV2BB4mfBQVSl07f0WMhmyQBsBBGoBTaVGLqDIpIiU/gVKBll63FCVRz4LIE/RjzxFtb0cW7pBMIXEk0FJXVNVl3M1CHkYOJIaOGphhkBJ1vBvP9ay+y6k4MUixiGX7aeK+1p0Df8Tn7MB2cgd/TFmQ0PM3OWJw9fdcSfanuITxQl8ZXH0QgXM3V4MC3eVYFyyPGJulkDsjddx6/bbOHzVDgu2F8fy7e/g0g2WE0YXwc3b5bD5WHUso1V56GIx/HMrH/6Jfgd7LpXCyoOlsfMYY5xXm+P4+VAcHhqCnR7FEZkjK86NNg2WEvuWuLgUNhgrS8VK50dRmzL2apjcudG3ApXSNVm/9I4ftwYlrgV/heHj1Tn1sIj4BM4fOxK3dLg90Y4UDDbr4hNYuI9SPytPZpG8ksC59Ge+V0LjRD4gofdOk1LakzuF3trxfZn5PbEAzLk5o7YnpgDVmd+U6toD4MWGXoHsVVOXFJbaq+gyJrXyngRwlgtQMjsuiR+JadJdD1hMEGFViu98ikcQAIMJwlKFIg28AqXNLLseBpN7GCjtZVm54rNQBvUbGR8NECK33n5BAaVYblTnESuX/xcw9if4+i2UV826fFZAqdxnRSTncfBh4UdOpNB9NMqPZLglw88qGrGkea5yzD4LKS23aDeaLY9Ev3V/YtyeIVh2vge2XKyNpXur4K9N5bH+ZFlculUK96ML4cGdosxiOyD8pB3+3FIM2xh7jLrOhylFcO/Fvo1LN8th2XYbzNlYAkeu2OLGnQK4FmWDLSe8sGyvGw6dYS/vG/nxD2OX4WfLYObuothyhA3lrrnh0fUmuHy6G86MCME2HxtEvp4VV2eZBrS4PVQdkiIH8nUVj1JKFvsk9NtRlmRug3XJ7Lg592BK2whlTqhz8QZGWPiaVwcwXsUzDQv/M7UEjliLQgS/TyBUAMlguSKFDy8HqcmOamGDuz6Fmdm2TpRlVImd7owP8SaVuFB8cofWpuJKmhk8jznBftpZEqzJ5j/Xo8juQOofzmBnQ9JT2O+lzjNVGZeeMrQoWZIXJKV7yjKl1Umw9F90jNbqEYLKAdaB74TnonWovnAF3OYvg/vClfBaEsn46FZWBO2j7NhR1XfbT0CWFqM/yyQDOIJYHihAKPvzJTDJCCCgpujOPwnQ698Ry5kWdYgKAdBalew/gTl+iNtNUA7h+dWmBR5MS9xHjpWWZIPlq/D+ul/wy4Eh2Hy+G85eD8L1qCq0Fp2xfKcDFmwthgPnGDaJKkqgLET32w77LjkSDIshfIcNLl8lUMYWxMMHrKK6Ux5rdtnSNS9CF53WI8H1eowDNp/woAVaGXvOFkHUbb5/uwKWH7DD7xsLYteJogRKO1J/3PD4WmtcOdUXp74LwLaKhXgvWEMenKbATefzqgc2NUwT8SgZ/pGY+b0juU3ux9TvHLpczBgoH1kNWJnvVYSQl/+cpS9I3/D7OlDKhTe+OaS8S242cbmlplZ3qaUeW96/NZpS/aLrR+VpsSwl5mN8U0qS585fDLA/gWsjPW2kYZWevGk7KYTdAAfAf9N01mtvJAXoHJV/rmgNtp6BJSbAEaDK+NgUjEIZtdjlUOqf/QXoWMUTyPpwv+Vb4L5gOZz//B1lfp6AYtMHo/CUL1Fk+pew/XUYKs39AR7LFsGXx+e3cp+qfVZAyVYL/pQjC6Q6UZBQlQiavgsIlgtIYaJrL725g6Ux2dOAo/F343mimtUqIQYpzVSxWFXLTcBWHR4vUmPyCupJx8elh1B/5Wp0jZyKiXv+h63nOuLqPz6Iu2GLh1GFcfuWDXYetcPc9cUQecAG5/8phVjGFuNiSuHs5XJYvaMUlm4rgYMCojFFce/eO7gdXRbbjpXDgi0lsOlYEVyNJmUstjw2HKmKWdvtsfkcW9DGlMXNO55YscMJf0YWIiAXQxRB+M7t8rh5NQRXT7XH/r09cLBJBayl2LI8OO9dThss4+OVlOKLT+6QzC50oJtU1U9Jg/JJ7lH5js/4UcZgufPlB41X8QzFXegboS60/bc/mw1oN75zVPJpxkICIs4rgfHoWkXjyxflJpU2ow/Op68KQm7Abc4JINllmD/FLSissHEG26xq7nad1VT9oQq31onw6V1WPWkjrrICSpLUg6UftlhiKw6h5vKNcF0wB/a/j0PByR8j16huyDasNUdTvDaqMXKNexcFpvZAqV++guPfM+C2eAV8lu/i90UEVyxTySiLyg4BWMBStZgVIjc/l23EFX9W2fZ42hPdfQFKNS4pZXaRkJN2ugKSdTga0e1uxkZibZevxHtsHDZ8x0f4ZXd9rD3kgouXHKhMzlpqutL3776Nc5dtEb7LXrnS206VxO24EqQCEfyu2GHvsfJYtJPJl6MlcDXKFtHRBFdmv49cdMbKPXaI3E86EBM8V+7SfT/qjL92lULkOT5kY4VWVJvWqBvmriuK89eL4869t3Elxg7bjzlj204vnDzTBZEbOmGXB/f/ejaIkIYpYBM6kMQrhQIkIhoSt4yea17Joql9G39+9mYBC13opcZOcROMdCaPXDU/XqPKFCuSA8kso16WqN88Ub9qMUpd+CKWlTd3ZqfPqjzYOgEkv2xXkdU2n6Le2h8pwLCR/axJ91kh7jFdRwKLSs48A6DU27tqLV6ljSvLHlcz4bHmELyWr0fFOb+jxM+D8NaUPsgxphWyjmiILCNrIevoAGQZUxOZR3shy+hA5BjbEvmnfEjAHIuKs+dQcWcjFcQPskpI2sESpAjCwRSRCBYXX2WeJb7JeKfSeXxG55IIKIU0Llak8CRFb1N0N6VH+Flak6fQZPEBdFyyEl9ETsDMgx9i9dlmmLe3EmZuKoz1jBdevWWPB/eKkdT9NrmQtjh4uiL+3lCCMcsiOMvETdyd4rh30wEXrlTBkr2lsGBvMZz4h3FBZr+j7hTD6asVsHpPGSzeVgBHr5XC5RhHbD3tiL/3lcSqs4VwJZrZ8zu1sWZbNcxbVwQXyLe8/ehtnI4pjYV7SmL+hpK4eiWYWfFO2LKyKXZ4FWXfoyzYW8s0WMbtfEt5OoqraxD+TQ8Imrttq18+sehWvrRgGRqxS7cmxX0w96aQ7UTUQp7UsVSXVomd01ovE308+IeVEHTHY6vmZ3+b7Lg1IbmKdGq/d21uAkj+aVsAvts/QaPIH9By+ToKW1DQgq1hJfYWwqRJ8EKqjVOwQRHHnwVYyn4URYbgtfwwAlbuJEiugtPsGSgy43+0Gjsg65hGyDq2DrJNqIVsE4OQdZIPskzwQObx1ZF5rCcBM5jg2Qyvj+2Otyf/Dw6/TqG7vhiBq3aQxkSFcOn/LbqXKv4prrG0XhCwfNZAKQ8RSRDRklQgKVasxF4pL0cKUF1W2TRcsgdtlq3Bx5HT8Rdb8x681BAXb7tj5/mytPiK4bedJbCVFuG1aLIV7kqWuxQuXXMkFcgB83YUwbYTbB1L2s/DKHvcIG8y4qgNZu0sRiC0wdUb7yDmblFmu8sifJ8N5m7KhwOXbHGFFuTOcxUwe29xLDtekDFQB1y6WgOLNjrgr8gCOHWDWqMPi+LQ7dKYs7s45m15G9duOOBhjB+O326FreN8sLlYXhWSOTfCNFhG/WSjhDNSYmKk555Pa9vzt/JbrMqXEiiTWJMnryfwzcy5eW5QkEC3GEUlWglWUJAgaSZbXPQYFzYQS9KHObXfuH+dSkA5NKBclS0b6q/6CO+Gf4/2S9agKYGr9mou/lXsGCgSYBRmCJpPRW22bHgmtBolYkugpJUVwKSNz+ItqDZvPhzE1f7+Q7w+vjVBsDas2W/Heqwfsoz3J0D6IfNEWpMTvbQx3hvWY3xhNTIAVsNobY5oivwTesP+l2EEy9lU+t6q6s8lQeS/iGo8pB0JfSmIWehn2lrCQA/SxIildFNAUsR5hUxOlsCSwyTj72b72fUsRfwT0w5+zfrsVvjnemVWyBTFZRLHN5ED+eceWwKaPXacI+XmVlnE0toTYDx+yRlLdrEUcUdRnLpgy8x1CdySGOZ58iZ38/1d7+DslbeZ1GEPpDvlsOlIWczfXBh7LjrgYmxl7DpfHrN3FsGiAwVxku78SQLz3+sL4bcNb+HYjTK4EmeLrWdLYK648geL48b1goqDef1uAyy92APb/EprEm2MO8YcNx2vTE9Rgzn3f0rbfDC/mzFd6NhLiRuv3EmFRexOsCZHpsualJskjo2fRPQiUamYoX3DXfYs0XmWdyi5JrGhGPLYzLkBN9tqILn6texo92sftIyYgR4LwtFhAXtL0330Z0zSj+5wANXJ/WmJ+dOa1LLGTx+jFItUlM6l9tt34W64/LUQpb8fgTfH9cJro5sQJINgPc4X1uNraoOWjfr/OD/+n4N/Zxrrw8HPxnrBiq54ppE+eG1kHeQf3wX2Pw9G9XlzWUe9g6AoYEyg5LFLDbUGks8yRqlVHkmWXbMmRS9SrEmpuDlGqbm9qL90E95dvhgDN43A3yc64/CNAIJdKcTdyoNociDP053edMoRs7cS+HY74MgFUn9uFkcMK2+u0gpcTyrQvC122HbEBtdYxXXzdhEcu+6IRftJQGf2+ti5t7htPsYp7bCDZX8LthanpVkGZ+44qyz5gt0lsGgPyxuv2pCLWQJ/bX4Df+4oiBNRFXEuyhErdhbG/C0lcegs67KvvYGYqGKIe1gXR269h193hWKjFylDObNiw9umrUpz7r2UthGe7122klBaBlS7knbJqe0reV9wS2nji42rSTLdp/i0NudGEnAUlRadViE13pLVNgZL+VvEBowVWjTpNNMybVLXKyC5JnMW9P+kMd6N+B6hC1ai9/x9aDmf4rGLrpC+QqXtVSxRXElqDWOV/tLvxQyQVGWJ0kVROIVSyihZYaqWa60QhBiuVaqErCBXcvkeVJu7BDYzxiLv6D7IPLQhrIYTCMd6a9YjXW3rib7ITGvSmlZlJlqXVmP8OfhqAM3MEwiYEwiU4zxhPcob2UfVxlsTuqDUj4NRefZseC/dStCnNawSOEJIpxseX6GjHauAp96jRyOry3Frw3TSh+dCInwI46DBi2/SSr6pyPSBK4XofoTxyZ1ouWQF+nGOh23ujT92+2DDyUo49489wa0YBSwK4+6tEjh/pRwz1GVp2dlizWHWaf9THNF338EtWp0HaAUu3emIldvK4NT5UqT40IqMKov1xysyy10Su08WxD8338RtWqH7Tzpg4SYbhNNCPUbX/SABdcmB0lhA9/7QFRvsv1gac+nKL9hviyNRrjj6TxUsWPcOlm8uhiv/8J5jwiT6dklcuxuAs7f7YOulzzF/VVds9rVFZO5s2OX57MFSxKbl3pWyyMdshystI6JDiipqUSxjnymtmUSxSjFGLP9e4BkIDY+Mz3QPMi/THbuBZWbkU94rlVsFx3VXRtxtRQtKgUcpVCHplXOf6kKmgPhmeEJc8seqRRG85Wt0WvY3+szfio50gxvOpwQaidn+jLdpEmAaJ9CclrECkgG02vxI8fElIdyffEEBJQEnDSilDpwAwoSK//LtcFs0H2VmjsZbk/oi8/CmdKEDkGmUD0HSB1knEyAn+SGTWJAc8pqJ4CgAKSOTAOcEuuYE0UwTaG0SWK3pjmcaw+/TbX99fEe88yOz4nN/hyez6EGrKHZLlfCQZf8Y1HuEoiSlhFLBQwV2xi6DWXUUTACX7LmqMjIJlAL6pBxJ8ojk+ZBFUQTKGwRmks3DSShnYqnxwk14f9Xv+GHfl1h0tBlmb5d67VIERXtcvEHpO4JS7HX2xr5O1/ofUn9OlsHsA0Ww7mQRVWFzJ7o4SxRtsJGZ7iWbK2A7Y5bnrjHpEmODgxcrYAUt0BUsaTzxDzPfjFOevGTPbLkjlm2wweEzrOahtbrwQDH8xXrvLRdt6PaXY3KoIlYdc8We29UIhBWpPMQSSApq3OL3H3Dcpuu/40QVbDwRhDM3u+LEzf7Y+HdrbKpB95z3msjumbrPzP1ctbw1NB/TDYG48uwlTuJ6tPSdl/v6ZOK4vOz7AquMjAjoFl7lCwyTVsx0x+gX09xMt7T8lLaguoiulCLqN10s28zKU1bilHeDSRYWYjr/1qp3TIOk7GdTsQSg9F3fCUFbh6LtisXoQBe4+RLWHbNdapDwEQmUfgQ4P1pL8erbym1N3fUW69GPwOPLEj0fAqVUzEgiJYixO1VeKOWEy6jWvYQgOX8hyvwxCvmm9UO20S1pSdZivFFzq7MQILNM9leWpOZic4i7rQNmiq9iWdYkiHLQ8sw0ti5en9QJRX76Gs5z/2T/GcYs2TIhhE3OhGMp1Tn+jLn683wDeKyqgofEdQHKYJLrE9zztJJXhpYOkpRi3XvwIoIws9x+y4+QEL+fQhc70WXpUozfOoJxyI6URgvETmay528rijlbCmPjoZI4d4mdDG8UoixaQQJVCZYtlsLCQ0Xx144S2MPa7lt3KpAaVIpZbBtE7CuP5RvL4sAJFiHcoWt93RbL99vhN1bqbL9oi2v3bHGOfMrNJypiYUQx7KerfvwfG8zfWwA/b3gH6y/wswsEyUPu2HDOB9tuVMXS4zakGpWmmEZRXL1L9/1uMVq75GNuKIZ5BNBr0UF4eL8TDl57D7v7uCOyYC6sf+vJgFIsxxtD2LKEyUf9npaqsuj6ZGoYasJVgzyJy1Oz4M5fWpsS0UhNCXiDpwxJAEsxSiz/XsAZCIsYq4PkO5/9bfYTWFqAGrvTcmMlvUnkKRy77S1VC/4ohpU6ZpLMj3RLAMlOowLgse9T1N30E1os24TmtCYbCCFbB0m6khpQipisJEBMJ0EEKP0JlFLL7MeYppQMBtCNF06j8DBDVrHiZvlWuDFxU+aXMchHSzLbqJbINLwuQTKQ1iAtQ1qHmSeJhSgWJMGRFmKmsXxNEyiZ1FEA6a0NxjXF4swyrh5yT+qMoj99S8rRX/BetpUxV+mnLRU7Wu23Gkz2SPxVZcbpdoeQrqTCBWZk96V00nc+52keXXomjIJoLQfR5a69hGGMhWvwZfhULDnaG6dvUrEnrhKuxVRhrXUFJldK4m8C5vpDpZRIxV2q+tyLE1f7Hew4bcvPaEFuc8TxiyxCiC1DECvC90tj/noHrN1RERcvl8HlWxTBIK3ot3Ukph93whmRXHtQFhvP22HWmvzYtq8UJdjKYdWBEpi5jgmgc27YccqNwhke2HUxGNsuV6VgRhGs2l9exTwv0dU/F1WShPVS+Cs8P9bu4cM4xo3SbLVZPtkdq7d3wVavUoigeMb+huaBpWTABQwV4Bke6tHzNY6laFuKxRgvnEG3O6lwhvQRV4YAlbGS3uenGcoysirjXkCUsBwyrcmr+kXceT6haXxaoCYAKG633tNGlYWlEdQ2FyBlu3uXEuq4Z5YpAI89n6LW1h/RNGI9idCig8hYotKSJECy+ZeIyQpQ+ivVG7EETQOl4ioqZRwOgkYAOwoGLGbXQXIZQ5hFD1i1C9UXLYD9byORb0IfZqob090OVpaklQDieIlJ8pVDwM6KAGlF8JTYpLjdaVmUVgRSK1qeVpLcGefO7avze57IMjYEuSfSsvzxW5T/eybcl2zgeR1WpHMJCSiOJZMwwnkMJClcBDfE+g1h9Y4S2DABlrJ9ACuBAhYKsDJsseoE6jEB1oSSab2W/I5pOwZgz5U6uBVXjpYhLT4C5e5bnlhwrgYm76mKKQTDxUcq4ND18rgdwxjhXRLFCVobjlbGrI2lsXK3LU5dJiWIlKGjV4pjxT4KY2woz8odut+MVR49T47kFgdE7nLB0auuOPeA7jnjkPMiCmHD1vI4fa46tu6ohKULK+Hgdh/sWVedHMkaOLQzCLt20qJcyhjnjhq4dc2PpZIVcfqKI+axDHLp1tI4fY2tj+OqsD7cj7HNJth0sSt2jAnE+hJsJSENxw6mDZYisyaluNIuWfo6yX1t3Pv74bXXcLNH2XiglN7h0gXU+L6+d0CrJ78zO2VBDaeh3xtnwIdZkOdFmoG+kb7GCkEx97OZZfVF/VoacRUS5NFiXUSJxVmTtDIS6U0PQOrbbnNMoAI1WNgPdbb8jMYUuqi38hgBQWKLeivZq4xNyhDAFKWfhGSH6dYNBpUfQzJH3O5gid2RZuS/6gBBcins6G7nn9QT2UbWR6YRTMyMFmuRAEm32XoiY4wTaBGO0wfBT2KRabrcOoBq21kxTmk13o2jKvflqoHlmDrIOaEzCv7wFcr++TNqLF6LoJWHWHF0FnUNPbODl1JEly65lDxqSkSmQVLr102AVKIeohpEoFx5jp0nT6PVonB8GjEcC0+3w6kYL9y470i3ujzmHXHE6G3OGLixGrpHeqLtMhf0XlYBExm73HiuCq7cqswkD5M91yrQRS6OmVvewbp9drhwtRwu33EgCFbAn9tKYf7uIkzEFMG1m2Vw5Igr1q9zw/5DblQIcsWpk+WwfrEd1v9ZGfvnu2PbjMpY9U1F7B5bFdsHl8WWr8tj/zhX7JxQFutGlMKxX6sjerUvYjZXw8mNTO7MLoXNu2gBxnnhcmx1bCf3cjZLIbecrYfIk12xm03lInNkwRYyJ9K6F6UUV6md+1MOjq1qkyqci3DLbSOF9Adv5yAP2D7RPiU+KftI2lNc/91d522MgfLSiwQTlmMNCz+iA+XQ1c3NAkm58BKPNO7FbazlJ5L76oaZIaTjrEoA1dws9/kxBpebPZ77v18HfptmoFn4ejRfIwkH1kFL0kaAMdHQ2skGGLQUzaPUaCrmQdL2QVxYtlmtw37Tgav3M3GzHLa/jWPiphdBsh6sSeexpruchW52FiZuJBmjgaRYhDJoUTJGaTWRCR4mbUyDpWwToGXJJ3nAelI1DSjFuhwrfMwGyM4ET8Hv/wfnWT+zFWwE27zuR71IVs2sucZKnhu0KK+qcIFwLiUpZd45i2XKxM/yE5wvxncJso0Yxui2fD5G7/4Cq/95FztveyDirDPGMr7Y9s8S8JhYGBUmlIb99Kqwm+GB8tOqIPDHchi4zAmLDrniLDPRN0n1OXTTFosPkUC+oQx2HnRkuWJlHCNXchFLF2dsLYTVJKFfiXHC5YsB2LjCHZsXE2DX0gX/qzS2fF4CEV0dsK1reWxvWxZrG5XH1mb22FavKLYzSbKnqS22t2B5ZGvSgro44HyYHU4NKIHtg2ywjkULh9a44to5Xxw844G5TA7NPlKOtCY/ktRbYwOrdnZ5aZJsJwemDZbKaqTItMTWk9Z9S0bbWLNSKWb9VirRehE3/XYb21SBUoyQRC0jQiNcLAD0osxAWMQD/eJdvJ0yvSHpkzjO0IdbCWPwxniYK6GlQyJFFoc3cONDLYEjw5TogBK8yK0B5crs2eCz/TPU2zAHzVbuIMmcsUThMtIq8iNY+uvDSD9SUylPhxK5KuljrJPgUWs1Cd+rd6I6uwbakUz+5iRxtxvQktT4j1kJktmmMpY4WTLXBndbAFIG3XCribQ4BSjNsSgNmfDMkwKQdQrJ6ZMkTumpQFfLmAeToF4XOUlmLz7jU1KHfkDNpSuY4NmLumsoPLxSSOIMN0jnQ0nyiDiHCjeYaoBGoJRMOeXfhG8avOgEWizdjo82/ImpJ77AX5fexYQD1dCLFp7HVFsUGW6DN76zRa4h5fH6mBo8Hn/yPz3wxjAnOI23Q4e/y+LX3Zorfjq2InZdrYxFm8tiyVoqB5FreSbaCduu2OOPzcWZFLLFiYtuOL/XF2unO2PZZ6Wwa2ARHO+SH3uCCmOrqx0OupbFcbfy2FetIg64lMWRyiVxokoJnHArg6Pu9jhWswKOetvhmGcR7PMuhPXUL93WtRQOEDAP/eyMDbOrYuFSZ+w640n335sqRvWZje+F0/QEtlcuQDEVa8g9lppl+fCm1swupVh79DJamq7k/RoSOSIxaCwZ+EhEqBnDlIILFeOkZGBKvyPGSEKsMmLfiwITr/ZxhoUP1y+ay4jJZluTktEWi1KC38KjFNKtJl1FUjlLGJNyKEVy7e4K0w3pjRM4zX+qD+89n6PxhtlotGIXrT7JcGvcRtX9j0MTmTUIzRIkEgR3DW0dTLikEt+rxW1qsxVrwPKdcGNJYRmC5FuT+7LckDHJEZKgYfkhrUfJbmeWpI1Yjspt5qD1aDXJMPiZFS3ETOP1kXqcUsUoJeEzgfXgE4O57xDShRj/HBekLE0NbEk74ntvTGiNkj98gsp//6Asy5BVR1RMMpACFiIa7Eew85fSSsYcEwNl8gRPgGT6+WDwpeCGv6iVL9uLTuGr8cWuGRh+sD8GbK6D+rMrwpZubo4RVZF5lAeyjfVA9nE1kJ2x2CwTAnmMrC7igyPHSEeUHF0CjWeWxuTtTthx2R3no2tgz+nKmL/JAYt2OGD/5Yps/UAXen9lrFlWCVv+csSu0aQE9SyKJXUKY3vNgrhQoxDOVy6DY05VcNqxMi5UZJKnUjWcdayIC2VZjVO2FK44UuuychWcc3HFGRcnnKpUBoedymFvRQKqe2EcCsmFba0KY3Vfe2yYUAEXt1XH/SuuQFwNqhg1xMFjbdhnx5Z93rNif+PUgVLRf0QucETi2KMAnjTIu2eboDoUTSaHzptUiR6GnGLYUTSqJUsjxZtiUUVKQCnGiJFVaUnqvBAIHBZ+Ib1JHLn4ouuXknV4l4KnynpkxvBBMXZPNDx9hVOZtOVsSjeRLp/2Y6WCcDnUA97sA11vwyLUW3GYcl8ENQrZhkjFjVhPhuy2nrgR4rW43hpYClFbhtaGVnEMFYnbQM6WZBA/q8OWtfVXc5+MSdagTJrDbxORf/L7yDamOTKx4iYT44/WJIhLTFIBoCRs1BB+pFiQBI7JHLQMrVRSR0vyaGBpGigVx5LgmHl8bYJxXf5di79BoKSVKjFQIbJnGxOMvONao8QPn6Li3z9T33IDQf0owZEcUJ0yxISU1hBN7/WjPUSCRShEEkGUaxPFdSHh+zJz7isZc85p3dUbWAr6BzpHDiLRvC3cf6yBd8ZWRNZREjelUveUOrR2/ZF1gqcamZnlzzQpGJmm0eKdSBBlMqPQaBvU/70Cpm+pjoOXPXCGnRYjz7pi5s6yWLG3LE6f8sClTX7YOaIyItoWx6Y6BbCdD87tLqVxxJFZYqcy+KeyM85UccOpKgTDKs44W9kFF5wq41JZe1y2J1CWZ4mjM4G0YlWcrVoZ56oSLJ1ccLq8O86WK4YzznlxwLUItvraYE/bojjzHTPgq9mn6UpV3Izxwe6ojlj1hTvl2LKy3w4z2KlYlVI5ph76RpQguU/V+5/SHaf6uX5P36KLLhao9JuPZ36wdlwa55mKyydK6vQN7/dCYMUre5Dvhec3jpdExZkneRZDy/BWZ3tNrFclbhLaQ+g3iHJh5IYjOVd6Jougr6mb50jXBDpQvTlNVN+bmluno9babWwxy2ZgXOS1aVGGKMEIDfRkSHwxodeL3iSM1SasYxZhXCkHlMx2EJMXIjIRsOg4s77kHzI+V4/Z7XqRh6juHcFY4Pd4Z/pAila0QuYxtPCkDFEAUqppBPhUKaI+BOA0EnnC0AHStEUZvz/Zp+xnXKCyKAU0JUYpv2Wtqnj4+yx9zEywfH18KxSmG17+759QnWLAPsv30zokr5LJGdHHDGE5YrCoAKnePHKuxwmQx/kQOMVBq5tgGSg0Io5gVjAFUIzDi+1lq84egvK/dEWxicy4j3Cj8lF1PgQI+pMIlBT30B4QDAkw0SQArs53ssRXJW5bA1lG0QKd6ITu813x1x4PWpZe2HrdE0uOV8bCdeWwa4Ebjo+ojr3Ny2KXaykcrFQSJ6vaERgdcc7ZEZedaAFWoptepRJOEyTPVGHcksB5tqITzjmVxbkK9jhP6/EcLc0ztCDPc7vzVTmcOcrz/+XL4LyjDfdRAecql8fxqoVxODAPjn1cHOeWuuHCwQbYcrQXBq/pQAJ6VhXWScuqlEx30oSM0H1udqOAi95TJ6fW/lYH0eg5JfDgUkI3R1P3egQbryWsvTWnXlkMeiFOPCziD/1iNfvpM5NApl98RbBlP2S9CZPePD7qR5tECuXRrO1WQDnRPlFL0NRuIt2anF0sN3tx94LnzqEIWr8S9diHu/6aK6hLy6gOh2q3YIoGw7I81a+bYg/CHdSqVgRUyI1cSGtMFIZokdVaeZhCupFwmfcLSv30JfJO6ESXu64St7AWy1DFIsVNNlB+TNB+zIpPmhPDNGyjYp+SGSdYZhpbC69NaIu3CZZl6Ya7Lwsn2B0m6EkdOilNwv/k+QapnkAMU7CCJ0gqeISUvpLnL9txSMveQMZ83RYsYMJqFN6c3JsWpJRj8rdGMk4q3E4JIwiBPi2rWEIPBNRMY6vj7YkuqDPLHUPWeWPunupYf8INO497YcOSqgj/wgEbmrAcsYY9XeoKOE8APF855XGOgHmW25yRUVkbZysTUAmeMi4QSK9UroSrlSrxla55JSecLF8OpysweVTFFbfpml+pXBb7KxfCpqAC2PFBORyY2BCrZn+M9zd8iElBJMIT7NK0KqUXFC3KeNob/xYPSURejInmoj5kChBT+/z63dzGccoHLwRevLIHGRZxTQdKc1vQPmCTphvvk1RueLIav96zYw9laeBkiM+odrXMWKYUGE96Axlbk41nNlDWpP+WH1E/fBfqMx5Xj71v6lK5XCxLcSXTBkpDN0G6msFCHFdaj1qvG3FVJaYXoGJ6h+C9eB21IX8lSH7LmuseTFQ0pmAFLSbqSGYSgQvhSZoAjGcNjsb704DSMBgblARP9nFtUOiHj+E45yd4r1zPBBTZAJLJprpREKt2QvgqcnPBQh0i11QsTKWjSZ5lMAnsPss2o8rcv1hfPhR5xzNhNZLlmKMYH2XCQwBZPRgYO5X4q6lzU7FWxnDzjnOD+y/u+HhNAP7a5o8Nmzywb5kbdo1xRHirItjoTV5l9fK0+AQgnVMHSoLiWQWQbF9bxTDU/+V9R/W9S5WccZmW5VmXyjjkXgn7CKBHaG2ec6mGqzVq4GwNkuRdS2OjSz5sCSqCPWFB2PDbp/h27cdovaBVvDL+/kapxyofnM+pXO24cm8ku9djq+RX8fknBUn9ex5jxxrHKge9sjiUoU+832pnY7c77gGflmZUzNz+QQtUK75ZzUIpJm4EPOOcqRDjVkDRh8wBSmNr0o0g6bt9EuqFr0NjutX1l12lJckeLuQRSllfkCrZS92q1FqtSkdDjSdYe9UV0mmuKwVxUfMWWow/2zd4Ld7AmN8fKDbjawIGVclJKLcexnjjCFpVY0jZGc/YpErOiCsswzSR3BSwpPfz+KSRSh4RMEcTwFmllGP8uyj84ycEyx9Rg7qRfit383wPImjREQQtoAW5gJzQhWJlXqcqkLTFYPJr2QG27F0Lx1k/osgP/0OecV0YY2xM1zkEmXl+onykgFJisAwFWMUnldK2LEUl6TWCZekJLmg9xwe/b2mKLUtDsPkrO2xpURDbPAviYDW62q50lVOxJPX3zylAJEBWLkerku42x/lKBFhamKdobR6jRXnQ1Rm73Zyx1petbetUxdzAqljpVRWbPaphr4c7DtVwZbyyHA46E5zp5p9rFYST33+JxYu/wYB17+OHeuVNWpWyFvQEjTz8RQDjdlut6kaakpmzVkxts+tCIk7l+QyNF6/swYVGzNSBsu/cnmZf+Fvj7KGXdN1dKqVeWi23iGKkZGXGUGJN+nqnddMYW5NN/2gFz60TUSdyAylB59Fw8XXUWUDlb4kzsoIkgG64VsudBlAyqxvAjG7AsqO0JtmultZo7ZU36WbfYqyOtBrSgLyWb2KZ4CwU/2kw8kzoxrhcA6UEZDWcnMhRNehOcjB5oVxvEbZQ9dj/PVAqkBbAUmIaPDaKAAvX0ppglmN8c7z9/UdwmDUFNdiuIYTNy+rwfIPZGjdwHl1wAmXtZdd5/myTu2wbXObMYT+f0STQh1JtvRmz2XUpMhyC1xhvzCbKR8ILHSNDKo+07LapCiNVesmkTzbOTe5R1VCVfNBv5jfAiu9rIbIta7KpYn+kXFGcdSqPi1UqmwWUZ6pUwOmq5eiCl8cl5/K4zHG2YgXsZ7Y70tMZc4Iq4vt6FTHo3UoI7eSC9ztXx3dtPPBDIw8sCayBbe6MiTIpdNGJ7niFsrhS0xXn+7XESRL4lywchG9ndWNSJ6cWqzSjtPFRrLUSurh/kslJM4wJc7e5FZPT4n5neAAOC7+YXrc7tRtAEjdSyiVPW0nyPCjIpBBvwpgaWlD80e20rdUNBbUkzt/F88B930D4rJ/NLPcpNFt1B3Xm30DIbFqBtJJqUi+xJlvBSntVk0DJWGQARWi1hAbjcuxzU2vNP6gVcY4Nvnai6sK5KPnrcOQloTzrmCbMcBMYRgtIeBAgaE1SmTwTBXe10kQpNTQkcUyKXaRtfaXXorSmC2w9gXqX5GhaT6Q02yQ3vlbj8RAwR9OSG9cC+X/4kDHLqawNj0QtoQ7Rkg5k7XqglGay/NF72TpUmv0z+Zi0Ise0QZbhwaT9+FGFnZbp9AC8NpW0H+47E89b4pOSTFJAqZJKJs6Hn2dhAiort886yh2FR1RBczIFxn3qgWX17HG4ig0pPna4VN4JFyuaY1EykcMkzylXutt8PV/RkXFNJ+ylFbncpxIm16+MAe2qoE2vKvD9oCqcPnZBlS88EPw/H3QP88HYFt5Y4euOI3TDLzFDfsGJ2XFnB5wKoJblB62wd/pnmLLic/zSuIq659bmNK8GXCVtGLuMVsaB5lEZj1vj7U1yhFNaPy4jJxkLZfTO8Ljxyh1gWMRDHShvx5qX7b53NHeim+PRneQAeO9gHtwcJZUNUsZlk6xvTtKbRfoxyw0ro8UPdeC59xMEb5iPenQV6y+hFTifDbfmklS94ATjiRzM5goPMG2glJ7b5BaqNrIiKiG9dJjxZRLDd9VOuC6mEpDIpU0JZeuGpgSGEIMUmmR06W5P0kYm0nMUUEoGWGWnTYldPFuQVJJtBMrM5FlmJg1J5NysJ7JyZwKBkjFBqzE8Rmbns05ogbem94MdqU2ucxep9rg+KzbBi8BZdf482P8xDoWmv49c3C7rGIIu69EzM/6YbUogCfTyN0FyrLsWbhCRD3Ilrel6q3CDqcQTgTIz6UxZaFFmHu2B3MNcUPWrquhDIPujnjP2ujsz4eJMag+z04wjmna9BSiZoCEwHnWtiH1ulbDOi3XkwVUwtJkLOnd1Rc3+1VDmazfkG+KG7EPdkWOUF94eWROVv/JCu541ML6RG9b4uGJf9arYz30crEq33ZUCw4FOOPhhSyz941MM/7Uryee51H13ZrBpsHx4gywOqeGmzqoxRSiefO6ktbpNT+Zb1sJssgSMhDJOvHI4lKFPODS8dzzJnE80c12Fm6PJG8tPCoQIDDBIfpftaM39bmrbba+SAJReO3oicOdINFoXToK5CPL+g9ps5xrEEj1/qcihheRLF9xftY5NWz4tgERsf7Z99V+otVQIpBhuzeU7aEkugu2f45Bvel9aY81oRZICI5xIocAIHYfgqIEkB11RSejE04NMgca/8jktSYJWZlKHMot1KXXlJIAry1fcZKV3yc/H1kduCgAXIdfSYdZIOC2YiHJzxqDYL1/Qau5BLmYzblNHEduzTmZMkq/a/vgQYHxRo/4Ib5MWIjmhAtCa228a/DNzO6XByf1kG+6C0p/TqgxzxfgW1RDpW5nWnbOKL0om+7whIaMldVLJfDPZc9KVvb09qmKFvwumNXJF//bV0CSsOqp85o5CQ0mAH03rWgRFxPpVDzAv5BlWHU6fuqBdt8oY1aQSFtNF31qzokr4nCbv8owLs+6N3LHrf+3ww5z+WFvRji0jrCHq+Wndx8L/FSrc/eIJvOCUwkwP3ySYfkN1oXS454nI52HhURkaN165gwsLP6EDpTzRzL2wt8Y7xN8st7o74N4x8zQlU9u/kH6lt4k81T/rXh2BO0bg3fWL0HL1YTRcQVeZKje1CXhSXhhIHmCAiF6Q/iIKOKm3eBDSNUGUNdCBC7gtS/yEIuO3YjeqLVpGS3IyNSU/UC5rJnITRQVIsxgNJYkSB6SFpQ35m8ApltzzynyL6ysu8Fix8IQAz2y0xBBHS2JHQgV6rTlBjp/nmNQIeb9vhbd+7IA3fmiPnJOFE9qIcdc63L4WAVcbmcbyAUHXXYl8MKwgWpqZxb0XdXbDMAckhWNprR4yki0nIZ1ljoWHeSJgoAc+ae+GWbUpTsFs98HKdH+ZoBGAFAtTaD2pA2VFHKnmggi/apja2A2hXXlv9HdHmW9ZOslEW2Z5WMgDjBZvlnF1CPa8jkLlIqcz7/BqcP5fZbTu4YiRTR2xPNgZ+72r4kzVarhGi/ZCjbIkpHtjzugumPZlY5bLalZl9IHUwVI4wHGOCeIvj3JmwV0/SsyRV5nIBf+4otJcjV5kftfSRySyZ/tghVH2e5XnK4dHGfaEwyJu6UApysvmAmXcftZtkxp0q7MdYzXvmP291PZ/rK+hDw6bhTVa2J8dFeeiy4p9aEeuXz3KiIUsIq1HQI+q5UHMXqvWCCzbE3m1YFaXCGE8xNCaNkTJkEkVCiXWZIhSuTTMYtLHb/legiSVgGaOJ0i+x8QDa23psspCE1czoeRQr6rRqEFahY3Qg4T8bdqyMg9Y0rkfY/6mcoUNLrGKmQqHkVYvgSOTNC8jWEnljLjV4qpLbFNqxhUociiwlVfGEzOxRUUmAq4MaVthHS/mYV4JZsK5UqGdv51lPC3cSbRKp/ggDwG37Lc10ax3dQxrVhVLfCpgbxUCJa3Kc5WoOMRSxetOlZikccJZJm4keSNZ7fOKP+mIfS4VsaxmVeVCd+tWHR6f1ECxIR7IxQdDFvVAk1JRHj/PMcv4EBUjzaxiqZwDgvUbJLc7feaKlj1c8V0LN8wP9sBBdy9ccK6MUxVL4mBjV2z4tC1+HNsem2yKYy3vv9Ra3Iog7433KuBhbr72pYivoYY7Zt3beEABDeN7+6F0GJWsOFuhmLumZLvPlrY3dr/nZVjceKUOLEk1zsNHLMky01W4fzYnyeOaKtCtSQxes8GSud9NabvNpQ1JnFJvI2jHKLQOj0AXZqpbEeTqLqTSuGgusiTPX6mWC4layhcvsvc0+2rLkP+rUkQO6WujSvbIJWQFTpDq8S0ivofgvmg15cqmoMD0DzSQHCXAQXBgaZ413Uzz1H7SCXBmuKxPBqxJ3GGVXEo6dN6lyL4ZybolAt0kGXwzOJMpHy8TQaRRZSVQZmLIwmoqLdOpgchPzU73TzzRp7MrfqrlhM3Vy+FYVam6ocqPsytusDzxMonnZ1wkw11eUYBOkS+5x80RC/0qYkgjF7TvUh2uH7ujwDAPgiHjxgRJiYVaMyZqxYeA1SQCPgEzM6/lawT8rBJCUQ8+gjXJ846f+qBhLx/8r6UP5gZ5Y4tbZex1scG+RtWw5b2WmDW8A+bUY1InW+qNyB5czq6JurAN8/1TaWe9H1ykQha5l0k1Kk2tkWNX3zHmU557pfAow55sWPhA3Zps+9vAdAGd3CxyI6inquHpevv7MpBAd9KbQeTw759O/caKPZMQm+w6PATB28eifcQ6dFh8GM0Zk6yjgFL6TrMFAq1FEeRVQMlRm8CoyhkJomJZBol7La+qwZYkeqSPDJM5y1m/Td5g+Zm/oPD3nyMne29nGkV1craVFd1Iay40GebG4p4M2DIKwP5bx8GwBIFSLEoRDrGmspLUveckeNl9643G/dwwuAX73PhVwC5yH0+4VsVFiltclhJFWpKnXKg6xGTLCf69zd0Js+kqf/NuFbToUQ0uAxmPHMISSVFVEhAmAGYhIGYZLbQlKa8UwOT/+V4OyeJLKEEES9iWw5rA/+Ywfzh85o/gvr54r4MXpjVwxSq/stjWuDo29m2BOcM6YNCw+gjPmlm53zdWJ3/wP7yuWYm3xqXMnXwUZ610D6SS5/oAZ9wvzd5R6bQob8a8bmxR3s2w2PFKHVhYxDEdKFcdqWw2UEqtq8ipJQ1ix0m2jzeIHqsRcrkkfeT/okGZ2tP0QPMEoAxe1Z5JnNFoGbkWbZYcQVO2OlBJHANQBhiahUnsUVzt2gRNNeT/4l7T8hR1cr+FdLOlJzYB03/FIQreRqLCXwTJ6V+zfrsbNSWpBjSSGW5ZUCJoIdldum8WoHxyEFUkeAFIxnOz0fV9jRZsFiaCsvI1/whvVGPypVu3KpjQyBmrfJxwyE3cbamwIUBWKYfjLiSGkwq0ycMJf9SujE/buaD++9VQ/kvNknxNXPqpBMkpEpfUgDIrgdKaYQRVPcTfyWoAytcIlkoMmVatsmwJmrlG+qLIYB9U/dIbXUI9MKGpExa0dMfK95vj78Ft8d4frbE6mwaUu32SA6VQgpRxIG0hCIZSjmscl5R2EaKILg3zZG3caVASwi82ZUUm/Tx3/8UJYCnFIJZ/z3kGwsL/Sa/2pFxUufgxJA+nlO0zfk/qYe+XoIBAmNZwKbUbZlMJDSh/d8iHagf6IHDXWDRdu579cI6z1QNbG7D5VTxQiiqQQRlHgLIWlYNCKAYRwvdC2Aai1nKtU6EPgdJXgJIWpdfyzWzS9RtbKnyF18d1RWZp4zCCIDlKVMqFF6kRyS0g+eQgqSm0072XjpIcOTinrwu3k9akdKR8je8VJdj5k87zXscq+KWuE3bWkGobksApdnG2YlnsrVYeq2s6YkbdyujfrhpqfegO20GkGTGrnVksySkcU5koEkI847JZ6Q0oi5IkfKX/KYknXsfs8rsEyszifotVO42DOp8ieyfiInlYcVT1G0907F0J34V5Y+pXrTB6VFu0XtoBY0Js1b24IX/KoSTRoYxqUVq1pn1QSOMIp5j1pg7lk5Y2DljY2diqnPCcUcLy81ZhEY90oDS3bFHATjLetzuxFwqTOdG12N+ZYJgWaIoYhmhVpgSUD6ISrMleX9VUJPM6W39F87U70IQxxjqUR5OkTRBbMyiJNMYe5VVaGKjkjcirSdtW1U72Ev8vJYrsJSMxSarleC/diUrzZqP4r18jF5t1ZR7diORsJm/GcIEJQI6mhSKD9dyKWvKvxRNNiEoYNCl1bcq0Xp/XMZr6XQWUAmIcOcjPzM3YZA6JIxKkMk33YUsLL9h/WwP13mPFTstKWOnLxmC0JC9XYMyS5YkrCZLjG1VCGGOZgR/VQOnvvJFLWvgqxXgm1ERJXlgH/J3M4nYzCWUtlCClAypAqOmCiqWp4pQcKrEjuqFKH1Qr/RT601sjPOD8jRuafBeEXuPboPsvnSkz1wWtp9SK5/JG7UzBqrzHJmJUyRL9ydTueelEKpZm7IYCkBYp4lWZEqk2XhuHrxQzjlNa1ISeK1T3Xt1IB0lPFuSnxz24MZRtSCWBE5sZsVvZJvQHre5VH7cppSb9c0S0V566SfuNGP/Wme8SgLIuNRBr7hiD+usi0TL8JBqwbFEAMYgWosQkRX1caU+K+o800mJcUjLc8r4IXPgspLo3/67FFg511h1FwJptimRd4uchyD25M62N+oo+kpnZYiW6KwRy4SBSkFbqplXFzXMASnPA0Xib53GM5vymloHWQEmA6nVada9JqecUAuj3zMLTZc5HQnhFVs907OmKaQ2dEeFNBXISytd4OGNCg0ro2tUF3gPcUfI7L4ZIxAKkRaqI7FqCRhta0sZaQiaMLysAFKCUodoEa2CZzTDkO1lkHzJ4na2pyp6ZvMtcBN4SBGGvMbXR9oe2aLy0G3uot40HykOtU7Yq5aEvvepVvJINxmK8NYFe0aTUY5hqLdA9lxBVbNX86UrqXI56w9iivP5cceKV//GwiF90oBwR3jRFoJQnYkolWo9Z75oWsEotbNRM9jWWhA+tSQlwp7b99ooGWlBWa9TY3xe1d05Di/Vb0DictB5Sg0S4IpC9tRWpnGTxYOlfLZltiUeKBSkNsqTVrALK4/BhXFP63Piz+Zjbkr9Q+tfv2MmQ7vaYeop3qBYeF5TWLVF4hyIlJiRrgxjv8wJKVRppxniOVq8psNRU3mVo4CZAlUVENWhhWtGitCJdKDuPv9AwH3h97IFQWo6jm7hiel0XDG3qgk7dXOH+cXUU+84TORkSkSy2iCFb87ploQeQjRakjCzCJRUCvIGmJQR3fWghAC2Lr8DVkAGXv2UbAcos5F9aM8ljNY09j1ie+g4pVW6TasN/fkd4bumFH50LK7DcUsY0k+Me7/WYNYVxn5Vq988nxOFvTy2D2621OL7IEN4YWt5sYyT2flZL3XeGAei+Ead0oDxyJWVSrACcBKflYut6fHf+SlvUIikgCtDeP5W8r7G+3bq8GlB+1c4RHmw/0HDXT2i1YSt7wbDHNmXR/AiSoiWpyhQZi0wASvIqKUwbRNc8gAK+/hTwlYodf1KAai7fgCrz/0Aputt5JnTk4iDBWhYXLQ/JxEoMzUoSA6xnzkSwlHJAsTAl4G8KDJ7155rIBsFELFpTQwjxqk94xoynaupGYuUxZqh4nkJJkv5BHJMJfOwzJJU7ORlbLPWdD3wHeqJVnxro0MMdDfq5q0qbd4QjOYrWp8yJZLIpGJyJQhuqIolUILEkBSS1nkRaTDIrY5I56ebnpAWr0YIMbrZ8rhPm5T15QNKLyMIqJmvSlqxYtin0oeykG73FMlCHn4PgvrgdOrLL5txCeZkBNw2UqRkAj+6yHUS8l0U6URqsj5T24TDoJ2P320I8f27AGRZ+XQfKS1GsNEiBP6kD5Q0mY2K35Df7iWiuGy8xIAFJGU1/b4Gau0ag2ZalaL/pALsLCvBdgu9CNs1iVY3fAlKDWJkTxFhkMF1vRT5XlTla7DKIyt1Ba6gpuWI9nOf8Srm0L+i6tUem4bW13tuiEi5uoVoszJoq0QdaFlw4YmFKiwP1uSmLUpXI6dU7moq5IqCTs5fQn1tPEBmDmgYcOnFdhIAlsZCFIJKNMbzs3wci509ULv8pRI2cHDl+DEb2H1iD/T0zx0xIWE/icY9mHbaojitVI4K8LHwhlitQ0DiUmpsu5yyWlZQUahQZ1d9HHaccv9YITb4jZYpa/biuTCTno52T2mc8Ed+M+dGBUl7lt0RxSamz61qemsuca5Qvig7xgcM33ij7lTdKMB75JjPjr5E0n4WWtWyjlJKkvQYZCVrvIK2UMh4IBQTFajQApaIFCXFeANvgiieKTxKoBbRVAQHn3JognJWhGHHTM41xQ54prqg0szHq/d0dI5hQmlcgD64ueXKwNHcdpLTdwEQJnYiRzw0nXvkfNuq2mFrvbgFKSdpIDPJJLrpUK4hEvkhTpfT9k59oIBnOUWt1H9RiEqfNuq3osOEYGlCYN4SxyUDKg/lTDMNv3lX4zZcGWuyBQ8tRyauRSC7NxAJXHKHAxTZUX7oIZWdPRKEf+7NDYBvGoupQeFcqT4RrpwGG5q5JiZth6P1szCVZqxYQEs+U2mKphBFxCs1y0dpDSL20DIl/SkkfQUgWugCXki2TuuwafM8DOabVxJu/BKLw7Poovrw5SkW0RunINii9to36u8TqliiyvBkKLmmM/Avr481ZbM/wE5MiU/hdtrXNzpGNSj9ZRLyDlrHUOKt2ueq49LYShvNWDwCDhacqjbQ+5Fl47FknBxEsWdGiukYmgPmTAaWRtZuo0kmP/2okeWmtIdZfds5RdpZOZhVxDgNhXtWKK6DUXWydWG94Nbb8Oa8ClkqIQ9xrXeFIAX3SYQBueeCw02U2WqU52ZcoKyuzFJd2gjtFQ5rC9+8u6B5aAz+UL4i975Lqk8SIuHcgL65/6WzWmohZX+CJst9bz9gbu9/HXnm8ei4TELammm5Nlvr691QvuCLP0n2ICaf7bWbFjvF2qiMjv58aNWh7ZQ0ol+XKBo/9H6Pxjplov34bWkYcQQMK8tZl9ro26T4hS2+QSH6dohZXFOXHl61VAyhsEcQmYH4rtrPaZjmcKEBb/Kev8MaU7uTwNaGlJUIPtJIIAKokz0xRB3MsSq2hmC5sK3XGkok1lP8pUQixmrRFm4VAKTzCTAKSYg2OcSc4uSPnjJooMKsWSi5vCocN7eG4qxuc9/VExQO9UOlgb1Tc3wuOe7qj7M4usNvaAbab2sJ2fRvYEUDtVrZAycWNUWh2HeT9NRA5mCjJwpJBAV+pcRahDLE2pfe4VLAo61VZsGJVa5a1WNGqk6Q8IAxCxNp5JdS769byv1WymViI2Bxr9em2UVl5CQUIUFLw5DXOw+u0KLOOpddBLU6p4y/9Wwu4zWqPJoyVTnUshM3OKahiCVCmIK+W2ntPQhM6d7OAcULn8nPBiVf+R8PWhOpA2eXP900CZdRvpVXAOum4x3pvTcQ05XHjO8c0gXJjYQ0oBzcrpwHl9j/QWmhBq45TdPY028ZSO1JaN5AfGUQ3XPiT/kzm+FFX0XflLvIjVzOr/Qt7vQxGgckUoB31LhW6KfQg1gXdrCzUVszM2Jhq4WBG21iTIGlUAqisU2Ulakrj6lVlzcUyYfKBVT5ZabFkJVhlphWZSbcif/DBW7QMiy5rjDKRrVF2SweU29UFFfb3gCN7Azkd6g3nw304Qvn/3ny/J8ru7QaHPV1Rbk83OO0lkO7lNjsJops7wZbAWWxpUxSYUw95fw+mu07rjHzDzBT1zTyWepWUTLM2VMqoXuSM0cpxZeHDI7MCcMPxKz6pIVQQrzupW3VPB1Dmz+u//TuG0ITEqGlNZ+V9kYOxz6zsPxQPlL++C8+5vdGQknvfOxVFRP6ULcqoJmw/mwqHMhGXmOTzJwHKJBU6t195zHouExC6ZpYOlNM21U4TKKNDiin6Q0pD1FGi2pZJeZAuca809SjTIJtHZNKAsvtgX3gSKOtv/Q1N1uxgf2nWZ4scmtCBVK8bxiRFzXw1EzUrtzHgvgaV5s5SOpKFZ7yHPJNaMzbFJmBCMqaCjriiWaYwfjdZkjWM5UnSRtxRE21jzV3QuoCuUu+R3jJMPqihwEYWu8T8BIiEA8iyu3HV8RrB643fg1CEbrT9RlqQu7vDcX93OOzuDNtdHWGzi6C3tyvK7OsGO75vf6AHR0/YE0Dt5D01CI4He6LcoV6ooECUr9xPue1duE9anQTNkrQ2iyxqiPx/BSHPT974P3vXAR5F1UWDUlQEpYig9N6b0ntIQgKh9947JKEJiggqRZqIilLF8ttFAekQEnrvvQuiIkgLaaRw/3Pe7GxmN5vsJgQSYPi+9yVkd2dn3sycOe/ec899ZiFay87lUh8DTu0E7afAblUfIGWkoTkGkf3Sai29ilWChatwAXt207iXDwQtk+zqHKXl96lYNIDyabDKjHRlp+MQjxlsu/D/Oknd3/ykyZfdZCGAckP6pyXqP9s4JZfeDxooqWuO86YMNhuOpQpQ+ged1U8Cxa0JLauNWW9Xnp6O3pMQUN7YEJfIabGktQJK353fS/MNB5WhBX0mPfCzEVo+eAEgG6zfLdVXrpKySxZLwW+nSa6Fo+BM0wPGFs1x84PFUR8HD0Q6xtB89ika0FqkP4wnqtaqzhI1Lr9ONqlbnDFjTbCBJAbgQqamEiBc+gKYMgGss37dUHL/6iuFAztK6V29wAoHgjkOBuANkGJH+0jhw72l0KE+GP3we38pDFAsArAsApAsBrAsDqapBj5T7BTHICl2nAAKQMX7yTjLYple8dBAqXx4kFQG2yyzo7sUCWwL0Gwm2QGaz2Kpn/4zPDQ+gsnvDA4khGZimQ5do+obrhJCAA0wYSZ2lDORyl7zOAGW6gHw6A+uBNKreDRjtIjvMhnHnkBz0Jscfy/8v84ASn/x+LE3gDK/Asor3zgGyrsFIQ1KgESEV8ulqndowZYcRsl78tXxPxsy3+sLpwpWPNFf6h/0lw6UF28k3KD9QQLl+bfigLIhEhi1j44Rr20/orPiETQNozTovNRHg6xaK3fJa0tXSokfFqEEcaJkRzvV5+Z0RNyvqZKLsJRNMSMCoQJDLWaoJVUYc7Pc5CnIhvS+OaqNLWORFh1fejASZrHTk6nMrSeZv3CXnIhD5l/TRkps7S7l9vWTcgDJ0gC2YgDGIkcwjveToicHSlEAYhEOLLU5+P+iiFcWPzFUSp7yl1KnA6TkaX8pcmqoFD4xSAqDcRYlkJKV4mcZjAoA08p4f+VjWJqDnZbd30tK7+kuxRHbLLChveRe1hLLcx95ZoHGdN3Q18aNwIm+O274Px8syqZNzSXDFZbMsyXb/LgAZQYcD5NfbojpPkU7NiVcB6PE3wt/A6D81U/qLusnC8vlU0B5smd8oFTC8jklHIakGKK68z10xJY4ZvjG5Jlat1z0njFO2fGJxqxUOfiA4Js6UP4XmrDhLoEysaV3gk9T9MdhWeO9DOkSXHrvrxUHlFUAFjWPThD3HculYeAeqb1+m1T5fS06BP4sRb6ZJ7kXTAJ79JdnPu4GKUczleXUbmoO3tSWTKuSwJDR6e0L2OuFjbFc6PeSBLaklzoyEaJJawjUlBvVUJnT576oL7l+9pWCa9pJ8S3dpNSePlKGS22wvdIAwRKHwRZ15kjAI1M8PhTAOAQgOVgbSOxwFMPfSpzwU0BZ4lQAgNVPCh0FWGIURV18CSzBS+I9pQCspQCWpcAySwIkSx7ui9/7SNlj/aT8sQFgsWCZWKIX3dwN8dF2iGk2B2iCaX5ZH9IjLMk/x75/CtDEMWgDQKqYJk18NaH+YwGUuBYygUFqQIlWGliBMAOvtJpg0YW/6SJ1l/hJTVTpzKleSAElnfeNq67oP5+TmzOcC8hp2svKnaRarenf9WFwG6OW8rNUwYon+kv9g8J1oAy7a2s4arwg9Kx3QskcRwke/o2mGSFfFNPsphLIeu8uqwHl/0rllBq42T33T5LG236DxOd3KYy+Li+jhSr72GSZ0weC4M5YYrdGYgQsEm0QNPkIANIaa9PiguksDkBPq+Ujbm7VhIsCc4tMJAlgmDgoaBIa6iBpJ/Y0JDpPY1mbcT6W2d9AH7isqZQK6iQVdvfRMtdHEG8EkyRAlgD4EdhKAvxKnPCXYhwAv+LHMI76gSUOwfIbjBHL6MIHBwJQsfRW7/fHQC+cY8MRxxyBMRzv5//9LZ8dAnYJYGVMEyyz+HF814n+apQ63h8A3V/KkGUycbQPwL2nl5TcjuX5hnbYX1/J+YOnPP8lEhxzyS7BNGezaRnAkoxLyZ8e/cQOVwLpAZRM4DxFGdUcPBAQw34a7PlpC1AW+hpA+csQqblqgLzbvqICyp1FbIEyYmdOdV2H/po/QUbJ+4Blvneao5f9W/A6gAVbUpUjW8+XMQIlVHTmv4c7AwFBUTpQJmbWa5UHbU94eZ7YyddLIB3Jg3bkg34SyZypnSqI7/4x0n3rFGm5dg78Iqco84r0sxF7hDMMjQ/UEpvlh3jia42u6NBNd24mGrC85mAGmr1dlHaO4mYKycGW5vGnxczWpimYs7pug47PXlrE9gPIYrvNJgurAYCso2Q6ryxvLsURhyy/rbtU2o1Y5H5kqgGOxcgOAZTaIPBhOX0iQEqdHC6lT4+U0qdG4Pdh6m8EzCLIbBc+RLDk58A2Le8vfWI4mONIAC86LQIsSwIsS6Dss/hRC1gCUIvjoVMCmfMSp/A745kqDookEZb6xQ71BtPsLeWO9JVKx/rLa2CzryEuWmF3Dym5qaPkX9VCciAjn/lrZMcXQGM5l73MOSjQN8qhqA/Vq14sPXIsZYOus05HJsP63+xjoa6yWftt2m6H1wh7lmdiso0hBiS40kERQEbJNruKUX6FZM7Pg5Aw7C9D36ingHJrjvhAGdoUIImVU4KrKsQuI0u/qDLjrPc2lje6CphnrhlMfJlXMP89xBkYtTWLDpI5xy5N9ClHoGSh/x3Ubbt6co3vY+9j1aLWQYfGLVncZEOmjDLig5bSbfskGRg4UxqgyVP2ue0BjHT3YZwRiQaViLHIexTQkU1SQG7pMx2vI6Kh+oWMj8tiVY1CCQ+dglDbjUHRuKr9JfNktQdL39Rggyos13HTqMHsr7UyhEt4ZrZZ/lgNWfXqqKCpLzl/wzI7sAMSNb2RUIEWEsyuLJMskPMUBzgWPTJEMUWOYpZBQCxxXGOJBEj+zr8Vw5LafljfewzgClAsbRmlwEBL4f0lsc0SiGeqgTildWBJr7LnzKIjQcRREqM0Rln8rRxeK4OfpTGYECp9EPuMMEFRhAsogH8ZkqNsWJ5nhk4zw+eMYUJqhFjm03QxZ0URdJgUbTMhQrG4VqtuAVRL5Y9eAaR+UsPIoUCXrXAt51f9ZKxQH9R/6oPVQXpiyXie9PNlKQFV+k+t2sg69O/Tf6oqIewrNaSIJ2dgVRJDC6p5GpfjHlL0awLlYDDK/tLhs2YKKIOfdgCUibgHGZOa7NJ4YywYJbwsk3oPXbLRUm403c4fIky6ufkHVdSBsqqTrovWEkbY3zuzvk/qRcBl9/rMz0jf//WWnpunSNuV46Q04kPPEAiVHjFxduA6c9GWjU9TaM1MpwJLzVZNGScwpmkFSgtIEiiZ7SUYM/BPyYzqRsh9QvZ4bn15Dqwr+xJveWVNKym8BXpICMPLA6jKQ/9YBoyuJLPSXAYzIQNGqJbW9zsUKA4GOGqjJOKSHEpGpA/Ih0rYD8v71Pupy7SMEohnFsZyvCDimUUJmkq/6Q/R+xAptx+gigRUYciN8kFu9MpvzeTlH30l+/985PnFnvIMfCHTw2mcrR8InCylfJpMXnWGpOidMU6tnl4beEDRU9IwqFCwH09D2mUd2C5LTHn+9E6QTLwoQb/NsBheqB5BWtmlOlfqIakNvZSSJYxPzQO4z4V+ki5S6lxzZQKQxgO0yOJ2UvcnjVE2+66tBpRsOHY0Diy59E7MZk0HSoLkbfS2v70oeZVt/9zOZlx6m6LzhwuUwVZ7NWbVEgM4HSjVU3GkJh4PC05elY5Nxc7fWnySQNn7l4HSY9MUafLbSCn8RWvEIjVdX1x/l/uXpLCOOwMMEJRrkFo2x5Ufqo6DenUKDRcUU7XUFqt9IbjClgs3dSYI2LN+4y25l7aUghs7SXFIcErt7Q0m1k9lnctYNI4lTiAbjRhhUSRRigEouXR2HSSHIvs9UAoe7yMFjveS/MZxrKcUONYjbhzH75ZR+Dh0mIhFFsc+OBo6eOrgSsAshtipDpSUJBXD95YCyFOjWZ6Z8yMAfiShyiIJVGYHYpqbukuxQJRWrmmPMENreemX5vLi900kyzeoS/+qkWT8AnPHNg0f6zFOxjk5mCRidt0ysOR99itPMNZW8vJSlGf+0kJe/KGJZP5fI8m0GKBHF3MwWDcml5iZRzdFt5mInc5i4oUyJ9anM5HGMAsfeFpTNRVrZCWSpR5fq6u3e+Dis+ngHMSVRAYVq2TCjxIoADKAsvDi9gBKMEoApc+STlag/G+lLVAql3Nn1Tlwz0puxpv3y42w5027tYcKjsYvM1TlDF860ClQOrRZS8YywgiUNzdrQLkh87PSYVl/aRU4VryXQPryRRvN1CCFgZLJiPTs1MclGGu0rUAJFqR6V+vZa8ZC+f24wcg6aTzxUQ0sM2uARdWXl5c0liLr20mZnT2lApItZJAESC5nKQgvegRSH4wiSJwUAVAWAatkJttVoCyBxAwlQvmP95RXj3eRV453dnnkxfsJmoWR5SZQcvmt6S+puUx4aO9l3JSaTW1wuU5ALQuGWR6SpIrItpfH8r7cAWTPLaPcPizZd+O7tvWWgsHIpKMuPffqdpJreUt5Cewz/mguuZZaBmRK+Td0kpI7+0rJXX2l2PZeUgjZ+Hx4+ORGRj7nilaSfRn0n782kezfe6PVLkoN8ZDKxB7rSL4QdNMh2ZTOCsA1lOpAsVodJPVafmuHSktYgA9KSshovKFCLRTVc/VAqRdKGL/pJHV+AaNc3Q/N6bqhNUR6da3+vcgWKG8ksWd3UldcfD8TrVbReUDwnVTDjCfyi/2DpuqTP2V9xyTHTZJzwu0/QwEvL77A55+TZqv6QlgOgS8yjUW/aJvyQKlszHBjsO81xNVq2U2w5M3ChA8t1uCXmB5Dk/mwJhs3I/SF6T+tCYBsIC//1gRL0LZSZnsXqbi3J+KQkN1QhkNWRqkPGGWhg32lIAeWsQUBlIXAJql3TDpQDpS8x7sDKDtbRhcFms4H349yxmPdwUZ7S+HjfZVGk8xWB8uiAMQiHNgvfZQ8OUTKnPaT0gDFkohpFge4U8xelKGDk/g/kkIl8TqX5Sq0gFEOx10OCaoylDvhgVEamX01EOMsg5p1I6DqwFr+AHSeyOJXODhIjXKI5XIbZTFKI45biuoAfLYkQhgl9nH0kRJ7MXb0lBJB3aTIuo6SdwVZbBMkzuA+9EVdLP+RTPusKs5lFZxT/EQdvdtHNB3hoM+opgmlQ3oGLL85nlY9xy1aUVXbznALdZRcrteHNR9crJYPkQabh4jP9r4ShK6MvFYvTnr4LkI2QEmlivnvIc6AASi/3uOZKkDJi04DymfhUA6gXO0nDQGURRa3Rd0tL15t6Z0iy28mGXSQZBWKMujV4lbM6CqGQsG10g5iqccaaVTTZP6qobwE04lCEGqX2dVDKgIEKyNbXOFIbwBEb2SQwRxxc2uZbMb6Bkoh/CwEAC2oBv4PtklNpKuMklIfLtULAuTyHu9mwyY14HQFMPkeDWTzHYML0bFeYIssiWSsdDAAEBpNAKI+SgAoCZKlKWzHspvVP0UpaEf4oBDAsiCAlqP4SQAjXi8NoC2J4yuG+ShqGcUOAdjApEtRggQ2SiAtj+MuD1aqjcFKDF8BWtGKGBWwtFd17NheGVYo4TXqQEuSyVoSTqpk05JgqrB/oFREtVGFvRDsQ3JVCiYiRTcCOFejVPO3xpLlR0h+kFTLhCV7RmTqM2A8Dfb5FAZ/Po3znAEjE0tbITKn0FzFSi0OUJrjEm3rqkv+L1vC/zRAmh96U7wOD5WNlmZjZ4Y+fKCMinnawCihVDH/PcQZ8A/+n84oUwsoL4y3uAY9l1EaBPaRhquGAighicHSO72qpmF2NAXjlJbMuJ7l5lKbRhnKvBc+hG6zyUiq4G/VECODiesvPpJ/fXuYTkDig6VmBYBeOdy4ZQCUpSHiLgm5jZaoAbAo0Tc1kUjWKNE4joMgCRDlUPIeJGFcj1FCS4ntamDZHaOrAk3+dB0oNUDl0p1gWeRob+wvYpDIbjNuWlSFBQDukAgxTFBUvcYYJQAQIFlMgSWOA8BVCH8nQy6sqoC0zHpJlVlnLJRzwJAD2CseHoUP9UK9OpbTzKIzJKGW8GCLAEECLAGxDIYCW2vCiQDO7XD7caMowJijJOawHFgra+PLgnGWOQDJ1f4+UhqMUx+l9iE+i/r5/FghvbKqneRe0UZy/AZB/Y+NEff0lEwoAMgEa7pM0E1mmFMNAArFAsIp1L5qGlgMxEQzQHRf+NuW4hs8Qtqeeke88ODSuzIea2sC5UNEqTTwVQagXHq4VqowSj6dySjXPJdB6gf2FncFlGAxi1sr01YNKFOIUSq9nyV4D99Fei8yuZMO7EIr3cMNgxvkWSzlsv/cCFUrLeEH2VFK7EKiBjdkGbDE0uqm18TcRQGCRQEYxQGOJU9SCzlMypwajqXpMLAylBkysw05UDEsLdVIBlAqmRAAmFU5HCxnLIjYYz61JHeVVca9jyCbzwq4BF19AIQBpPrId6wbvgdsGSDKpI62FGf8UhO9a3ImHjNKKk9BmoRyypJYnpcAuKoElgJNMG1k0tVgzbqK3RKMqec0DsRCWVUEJsufcYP/t/yN30mBPrZVAgy+OBisPkqAxZYk48Q5KUvwZcUTQiBcthffA+Dc2UOKbAGjDuoohfDQKwS3poIrW0le+Hrm/M1Hcv7qg2RSU8nzWwvJg7hqHmT2865qJbU2DZQOByZI2zMTxBPyq9QESmqcDTHKmDSAHk/QLvgHB+uTH3i6YqoA5fHOcYyyzuZ+AMrBVqBk1lI5cKdYFU0cUNLsgaCpaSqZFIBYHEzjhW885ZVlLeC+Ay3knm5gLT2l1EHExg6CiSlHHy0pU5jlg2AZhRWQgUXiRirJgb+pn0rXaBlHtP+XSCKbNDJPJnc4+LfCYHv5kKxJDlAmlBTi8tz+NW6/yDGwNSaqyAD5E8dehhrO4xC7Y5Q8PhyD+wZAU/pNJoCwPLcw1MKKgYK14m/aQAhCxT0Rs+VgHbvKugOI8VApTh0o5onbK4Xj5QOnNB5C2oOHbDwu0aRYsQJeCwBbgJiMuDhisiXwQClJ5o84cmk4MpXe2wtVSD2l3M7uUh6jzI6uiHt2RlVSFymLyqTyO3pL2V2IOQNcK4CZNjv+pvQ8M1XanHlX6p8aJhssS+8DtR8+o2Rs3wCUUB2Z/x7eDKQBoOQyRmOUGaXOln5oCDZIGv4MqQrkQU8rwbK29HaulbQ4VivtnmVwmc3SRZQx0uqfpr109MnAtgEM8M9iG4VqSN7UkixICuRZ1lyKINtaGgykHMr7yuDGK6UE2rjxGYvjEhAMknXVRZiVPo56a/zOv3EpWtxulFD6RtZeg20RTJV2MmlL7ziwJBgFKJAugARNcpbfSQFWgibfXxhAWYJlkxwAsdIAsVI4jpI4dg4NvHFM6tg1Yw59kDkyEaQAkcksw+CSXi3rAcAMURQj8yZQHsG2OPSHDr6DIFkKZZsMa7DaSA3GUPGTcVx+nmDLMAdHEZ4ryqMA1sURGikBsCzJuCmYZykw0dIHCJwY/B0svzQSUTQoqYRlfSU9sYR9bnL+Hel9fgaAcoLUM4Hy4eFSmvumNASUq5/NIHW39IfvpJ94/IR42KIWKFtkYD0pQEkTVr0FgqaPZPWHbuZAvVx6ZjwhH8kAE9tn4C6e5UtksrHsKoSEQCmUGpbDzVNGLeVwg+HmK65YoDa0RIwGdGSR2sDNapHcJKRb1JasjL9pccykxCi17wKDBRsrBIaUH8vhV5MRo0wKSGrvhcsQ9JuFFRAxVspKIZ0VE6QskiO1FLcMlSWPkx/ZzAdAsrjN0KziuB1dX8r51EBXA0p9nrQHjOU1BZaWYX3wxJ0fLUShZexVvFP/aYl9avFkMl4+/AjMIwGyqJPHQ6AsQivMxvOBUBgZfs8/xkvP89OllQmUaQ66Hu4OpSGgXAOgdN86UHzXDANQIru6oFkSgdLSLAsiYjfKPhSztLSgZSUIspnsssh63owwr836lbuqMCm2sTMy2TCsQKKmDJIFJZi9BdugzKcomEbiyRfeoAQNx8Jum78nEyh54xc61heJmLjMd9JBL6mxzK5K5F4EjK0IltV0KSpCsCR4qQeHJV7pynE7e48C2RSsWFIPIhfPCUIixQ+PAgsdjkQWQgoAyvIASi79CyLu6g6g7HZ+mjQ7+67UJaPMoFXmmEvvhwtTqf9taSDrrSdz1mLp3SiovzRdO0y8UQ1RZEFLyUCto6tZb72+mD+5VFcaOQ0Y00EDmQ42Wk8DIJ9BoibbT16Sb21rKQ1dXiW2UwAIlGOMDNnUwgBMOvUUdSnx4uymNNRaMxmh4nhcgmvxRudDW2priZukSIKSCoxx7+eSmxl2tZxV4QWA5GMLlDgfh0Zgqc4QCpbgVDRg6U2gLIzyU/c/JkgXLL1bnH1PGqKmPtAClGbWO/Wh6+HuQRoAyrMjLCWMmdJLw8190YFxuDRfNkLKf9lBNb5XxgoK/BIpX2T1zCwwyA8pIqeZgiYmfooNtiADeWqulsnO9iMSNauaIQPaUcrAyLaCxeCWSQpmVJUOkowJzjwl4eZT3GJOkfBSOWGgpFDbZjBTrkoYteoc1waZ3CCrjvLBM0lNRvSkAGUJPBxLHgJIEhhxvthqowwekEzMFUW2vcGF8dIBS29fLL09EB/eaBGcm0D5cGEq9b/NIDifs6V5qmS9dcE5bdbcN3cX951+6JMzXGp/20tend8UnoGW3tROMt+qwyDKEdOhGiPdLDBI2J49/TnikF/Ug4bOE5KPplI4uC3ikF2xxO6lTGzLUPrCG4SSFiYGIE8phiVWcVidlQBYWv0d7QwsSu8dJE0neknbkfXEc2ErbI+xMG35TXBkFUwBlB7mg/TGdnRX7DApg/IdVwGyyMHO0mFBC3lnbBN5Z1Qjw/CSd0Z7S6svmkuJPR2dbo815WSyjEumJKPkPHki9tx2VB1pOqkhtI+Q+aTi0lsDSibjBkFQzyQUzY7BMsEeyf49z78nTc9MlurI7NfDMj04Y0a19LZ3OU+JCjVn24iIymCs9b6b+uDxJO1BGihhZN0sLz4OT9T81t43WBqvD5DGsLcq/WV7+AVSwuNccM5mUKy6UFU1qP2lHjLLdw3BIFtKsW1dIPXpgRsTXouQ+5SEF2OJo9DYsRaaQX0CJSpSiqPNQrHTwwCWMMRVxrjxXX5av+spk/PmlFkZn5GZT2eUDzM9K7MKvyoeC+A/yQwubrj8FulOUuqzE3uvM6Bs+l0r+bGLj/yTu6pEZKwskW7lMSrEGxHp0bIg82uy2qehNF/SQYrsR69wgxaT+5AfZY/MVjMWaQXJFFh6c344Tx9m0uaN8zcpbw5p9U6DVItRchVR6hBd5FF1BO0n2bsm46KFnZ94nXtPOp6fBbB8X7z3+oFRarXeLJJwBmwp/bpZwpiawOy/sb+uzRryi99DP/nKFWV9HFA2WdVBaqFEreF6f/H+LUDK/q+rMlbV+ksnJhFiTBKOMehumAnO3C/84CV5VraAWBxSHzj6lIMYuRy0daUhEymBapFi+D8rPSgjKcyfluZdSqpiAcziEFKr7KoBLGst7SrTcueQ6U9lkOm42a0jXQaZULEAdHjwbwRQ0tXnlWOaLjFxkLPXLnbCZzicfU6LKZbf3F6CatRR4BgOcAx1cYThfXfxme1NmkBXGGe4UQAJI5YLlgJ7IqsqitCDdbCkkkyLQOJqssTCsqlP5PxMxzzZzBvmcdrL2aXWr3BfSoYawHFIxFncOC7xRqAky+WDoeBJVigxPsljHKaA0uPcu9Ljj8+k64XZ0nLbUKvg3GiKkdKAmND2bkc8ayxhNFvWPlTc9A+sqwNl4/lTUgUow07HAWWz39pIrX0DxX3tYPEEUJb8tjt8Au2AUvXC0RzHlZO5cjWH3Rbcy7N85yG5V/rCbLaDaqZVAdq5cmCMpaGnK8kBEGPJHW/KIuiHTYfxQuxXo3rWWKzQ6ALOwWW0kvNoYFny4BAZW62ozEhvAEgDWE7NlAnhglZKjlIEWeoCqKtWSZgTGhA5SsbwdWoimWHWh6aR1JbbeY90ltcD28Ub+fD3rnOayfFCVQGQ5VwGSHsgDcNnr2auKD1m+6p9LKDYJLLdFIljvgpCi2gd/D8G/64s4yi7cZbRtrzOeeH82ICkZe5mpM+EeS2i5jepsqn7A0qEXJC8KQND5aLQWhY4hWOjXIku8ciCl8bDosmFydL34nzpdH6mtA0cIBstyRyjzdrDAsr/QrOaNmsPFRyNXzZsw6s6UJac/FWqACUvNH3p3eZ/zaX2Xmgp1/SXRr+iNO67XqjJhVDc0t0wHZfgMFW1OpPD+SUDjFef/9oHtl0tpEBQBym+i8a5PRGURz8Yskjc0Kq0Tg22RmAiBdlcmBwQLCkBKqoad2nld7P7+ci2CjXl0/6+8voObQmqgPLAYHmj7CsOb3YCAJeTPdHKQtcX0tqMNdQFTvQ2lBvqTJE/uyoLNQ14tCSPrhUshLDAuyO95WCR1xVTNI4I/P9IgdclJH0FO4AkYKIvy1NlJTRnLQl7tZ428tSVULDHO3gt1K2MQ1C9nbGC9JzlG8/OLc61SAd6bf/zAlALQYjOh4lVT2m1ctMt3eJ+cl44P46Akn/jvJY8QJmQ9lCqunOIzBnQXLZVrC0f9/W10VQ6B1OdUcbfD5t9pbkxHo6loZclUBY8ifbA1HQCKIuhF1FFtNlod+FD6Q+gbHluorRd3lWCnn5KXash+x/+0ts07k01lLR8cUCw9Un1sJ6O9t+zObMGlkPH11ZA2XjtAGmCNqHlkNDJ/LkPKmnY1wTWVx/CuGJaVUk3/TWIxqtKFrjE5EGv6mJbAY6opClpadjFID2XVayM4TJRq+jADcShC8bt2izw7yMnthUCEZemBKcbr9SRtydzWYhSRDCMCe5l4y+7LQAwDUzT931Py/bjROr8LIGQdmeOq2m0LDOZZGEwuJpBvWTPa3UlIp2rS2kAY3rsb5PuEr36O7kXekAk8pBI1BFt3D0i98IPSuy5YIl8730JK+wBsCwVDzBDMlWUPjM1sHQ8NLDUY6n5APIauBuP1fHvvu97COfHIVBi+c155fxyrjjfN1+to+af54HnY8T7bZPANp3vT5yondcI6tCxAuBg1pta0aKIUdfCsrv9hVnSHllv99OjpNMXvtYHemrcJzatIAKCL6Y2bDx5329oLkYrp9S4CLa/qgHlpHalpd7eAdJ+/WDp+OsQef2rjpJZ9eWms08tuE7XQMyylrywGGLxJchiB7ZHb5ruUhaVNLT00uzDkl75orOUQTPbS+jTRqZWTiKefU2mzOwlA05/IAeXzZYZSN44uuEnZcsiVdfSxsxxm4diYDCFkA0nizQCpnFZ/vrG9nKkRA27eCOZIsBQDf13gqj2e0TH/hJzYr1I7DGR6KNxAKkDpfEn3nPv7mGJWvqVhFdqZtlmHCCHZK0i7Re3TAQsNdciAnshgLqrlnGcF86Pw6U3kjucV87vlOk9MN+vW45N269wJKXeHIeQRgLzmty/a1VVYP1I6BVG6KMYWDx1lMWQ9S52aqR4XZwizc5PlQanx0odmBWPHFVdXaNbXnj4bJL3pNlcLLWh2T84VF9+h0Q+mypAubu0BpRfVsotDRGj7LxhqHRDW4jqX7SQ52fB9mz2a6jVriGZv3SX3EvAIAM7S4Vd/dA1cAiad6H+mC1gwSC1euPkA2VZZNy3V6knkU9VtGFcjAPGTJ6iQCZoeG+Zmi69TMNgUoc/Zz7znKz55QOpcmyExj6xX2UOaKO0ir1py0EuVZnsKazkQ72ssUgytUIHOsqWarXig+QL1STynXcl5uBquXdpi0R9v1BCn8H+FWooMRt/AUAeTxwcHQEmAPVeJABzzkcSmjkOmMjg9leoLeW3dogHliqeiuU27da0UIHjeebx6sdeEqENzgfnZe2vH8jMZ5+Lmze39GoeNw7vhXk9IjHvT4wXb+V52F2prlTZxrLDFOgzZNgGgVIT1dNeDgoIMEvW9bNuv+TpEdLsjynS4txkqXv6TakNoJzVrJi6RnfkTx2gNNvVpjpQBv2nA+W/IWipiafXwx77a1hE58+mlwbIencIHCL9lwwR72/bSC64VmdeXFOyoXlXPrReKIV+LRUPDpbKWCJVQDypzBG49TBLq4wUkg+S+o1Yadcg+XRwCwnLgF7NNlnk0hK1+DPMzUm5uv9XWT+os/zgUUu2jh8qYVe24O+n5eSKufJlD185k6eK/Jepgvz3TAW59mxFCZjMpaOxrE6TEVFvWQhLbmoue6El752njGy2rISVaSyxV3eKxIAtEvDwM+rruRLRdZDcu3MQDNKyvHYEhq78LeaoxJ4PljCArsZYy8vtjJWkw8IW8YBSs2froZJOBHoaXSjXJKurkb8Mm9xOHS+Pm8d/Jk9VNR8nl89V88N52jphqPzgWVvWDeys5pHzGfXl5/ju0jbzzfnneeD5SGmQ1Gv1qRWloxFb+HIJTu9MMv8yAMZmFyZJ67MTpeHp0WCU/vJD0RwKKPeUe/j3B+9HdiCwugf5Bc9Kbdh48r6f8Q5LnPL8f7kfOkjyIjg1wJLQgejcC6JzX2jWuu8cIx3WoV/Jb62lyFpIfbZ1hEkrTCtYZgYmUIqGBmBuRTCKHsIyCoBJ04aUuqnGvd1awp55zRYsX64tsac3aqB1D0wONzlH9IYfJbQgwaaMiqnZZ5dPFKomr223bfaltZFl/JRJn/6y3L2ugU0CJEt4ScyNPfHYYszZYMUGrTFIVwDRyXvu3don4XURdgBYMjb4XfP6DpffepiAoEmtKBkm69Bp1lFxex85UbBavGPX5gNJpALuap70OVPzh/2KPbNRQl+uZQuSmPdxY1un2Ll0dE1ojBLXj9KMkk0CKGlkjARgecS021yaLt3+mIWqnLfFHVrL4HTpFFAe9k4doKQqxQqU/kEdnzygSu0j9g/ap5+ALefLpgpQXlsal/n2/b2d1Do9WLzPviEdD4+TDntHS31cqBXpKwjnbOogqfWjL2QRJG0KASgLYhRChUXNX7tK1zfcpdOIevL6hp73faONHdcGiRLjMrysRL49AcxOiwUySRIx5A0JfYrxQscyHYq/f2rtjSW4rZEEDXHJKNnPpv7KzvLvC5XjwAKi8OjNYFvOYo4pAJI64Mb+vV3CKjRVYPlnjtek6rp2iWpAjQJ5FTo41FV+aO2pxO6O9ZyYH8xTxOBRat40hnxUIse9axsrxXyPfbvNfZ87nv9Ow+tJ11HuUhv6V0dgWYSGI3SIUo716HWuZGSDpPbJkdL90izp/cdsaXJurDQJ7GpN5FyanjpAmXPs0jigpFrF/PeQZyAg+DMdKCev75QqQBkdEgeUXT/3ltdP9pe6kPO0OTVWepxFn2/U2tag+zWAsshhiLot7VSLkY0hplQY9bndR7jLrFdyySxWymDMfCazNJnS6L5vuMkBzSXMmoEuJ+FenREXBFDyJsdNry9ZjeBAVhaZroKcLVFbFnWDqBvSIm3prZlkcNldUMUoteSIL1oO/PesvuwGK23fX2WrU5I1Ot0WlvExu5ZL6POvy+VslaXa2rZOSx1ts+MAy4NdZH43LzmD42Z80bEIHg+bwSO1hw3mMdy7i/Uhw3mePAwVTvcZj+R55/nXrwVeFz1Gedhtl56icAmiLAxqibLQ0pYAmyyHQoPmuN76QRrU8fxEtexu/X1zK1Aae3o/rBBVZHR6I5s0++U8ZIjUvs4/qIcOlM56ez/IC2NrDg0sJ3Yqo4CyDhpYtT7xhvQ5NVG6nv0AT/kRanlEM9ZibDXAfi7U8YERDO5XS5XE2VfMzIB0x/c9r/uKXfpPxZLUCJQ+3VSGOXrTEgl9znZpfhcZ2uvPVZTlTbyk6RJoOQ/oMVM9maOJtJll1TwlNV3irF7ucaCC74r6el5cXDIFWaNTsEQMNHLkWLn+TFlps6h5EoEyTlZEwPRc0k6WNmmo5oPzYsMyMW/RwUvUPEZA1mRl4zh2P8x3soESMWrf972E592+AojXx5D+dVRlkb59WscVhGSsFMxQykN4XgxhhApn/AGQH0if8x9K83PjpAZ8Kf3eqa2uzU2ZUodNXrft6W1W5aQKUAasL6wDZcaR61KFURKAd5fRgPL3nM9aGaUP9GwdT78r3c9Ng0xjNPqhoBaXAMlysxPIVnKphDamkyoVSVDfOCXzc/La2h7Jvvn8P2hnAEqwoVFjMUfH5e6E92zY5K2MFeXd0a2k4u74yQfdeJfSIJpk2OspP+xtAMrnKkv07t/vP1HjAsByuX3vDnSXhvcyuROeowakOrZ14M7qzeNejxOnc3leEu00xo9uIZyfOLAsI3fHv6vivJFvvB03jwBKzndygZLnmec7Ib3mxMpFEOcmu9fAUgfK0gjtVEB7XTZGe/3cKOl9EfrJs++j/cNwqQmgXPxa7lTNeP9xI5eRUf6dKjhhfqlilZGpLRE62Stu+V1vezcwyEHS7uRoGXpykgw8NVm8ToxASSL6SCOJU4bekazPPYF4JfqhjCuQM8Gqj0noF151AzsPxjGJlsv7yVy/NrLW10eq7kg8q+o3zcgoy0j0r6hgundKwsEsdSbEJeao9xKKq6FeGss7Zrb1boj2tdyjxnnHgfGzAMotvz14oMTSN3rjzxL713bbJT7+frenv0z+2HXXovggCrZ8DKWbqHdX/cWR+Al439ewFEcIg8wc8xi99Gst2cPYJoByKOY7MaDk+eJ54/lrsQTn1bBMf31Nd5mcNXOC18K4Ai9JGUOpZBFcSwUYm+T1xJ7kCON4n31H+mLZ3frcBIAk4t6IifMBznGwQeowylXH0adcLwzxDz5iYlZqzYB/0FX9RFy+lTNVWOXNzXFA2eLnllILzLHbyTfl7eOTJOD4BPGBWUFFLJHKIWlTDskbBt7zn4RU5UAPGVcQRhUJlMhxGXbp+HKJjj0tF/7ZJNsG9JDIzFVQ9VEOiYdy8kMnX01alEBcbFFHH1Uhom7krFUlZv8qBSxhxZjl1hI44YhHDpyF8kmH29CAkmwyIVZWc3Ub+ftFXY5UTu5++tGDX3ojBnp3xjSJ/XtHvFho6O9fS+df7x8oCZZ6NU/PjwCUVvlTOQkr2lDFYWMPrJLQF6qqeeQ8c74TOhc8T993aqrOG89fWNZqMno6WKulqqcKunhOyuy4IIDXx7iCOeEipWkymfVWtf5wtGfmuwCqcl5DeKczYuK9L86E2HycVMfDuvHKdlag/PuL1AHKvj+OMEqD3kotmDC/1z/orA6Uuy+WSBWg5PJbL2Uc4/e6YpQdT4yWscenyNhTk6QldZOowNHLEtk8quBJtG1AXOmtOsUdL70hCP+6ekWJDt0vMX9slvDXW9gsl8kEf27pjdLHBIASN+bmyrUh+amgbuKwIg2ha9wlsSc2SOiLvLk1oLzwSlWpu57xU0fyJMqWkF3Fsi7v0a7WEkB70FzWoKZFWgSJjkcnlRm+F3FIK0l0YRmd1PfEHFmLqp4BIvgO+89ei9ojNaA8cH257dxR/fUN7eT8K1Usy2/MG+Yv9th6ib22S4GmVq5YQTZhvlVzMQdzyfP0cysfmyQRs+zB1epI+f1DpemBMfK/xnUSvBbG1imBeKS2bdWfB0ySTlIFwRrz4sFb9dxo6XZhmvS69KE0PvemVD05EGWdDTWghHQtNjJ1gDLL6JVxQDlwXSkTsFJrBvyD5uhA+ebvfVINKPU45aqsmaQaLtKm8IQMOPGujD8xRXoef0Pqsq/Nfmje6PpCq7QTaB+LC/yHQ3NlfpGCqtJDZ5asmJmBeNWNU6sVSIbmqx9PwhMFf8b3R7ZI0HShwpa+8kmBfPJLuuyyNl0u2VehrlzZ9bNEfrcQCQqyGo1pHi9aU17fnvASvgQF8YiDFcMNWRAWbI5qvr1+aS3/6KwyA8AdS/yIDgMAJogbpzBQ3gs9KOE120rktA/AXONX9lyL3C01Tw9JUaAstaOjHCuu6SyVzRsZ/bcL1HxyXjm/nOdPCuSXiujG6fChg4fl+6Nayt2nbYsBuL3L5Tzk1ulAuXF6jcx4PrNWAWRZZfC6mF+4oPxwcJ51u+UODpVKqJyqvBvX0e6ekgfC/1p/vim9/4QsSAHlW1Lt1CD5utxLWnyyQOqAZIjRXo0hMvNfKs5AwMYmOlBWmL4w1YDyjH/c8ttrQ0epBbBsheXQ4OPjZdLa0XIlT3W5+XR5uQm3m/9y1pTfBraXXT9NVTd71O09sv09f/mmWmX56vXyKI3rLWF/bVLJirDyvvFA8u5zVWXq6DaJLrtrfd9ePnhOW8pN4wBDnapK756Wuemew839slx0Ky7/69QkAVaq9eFWvarpfYilHitACpyAX6XFYMLK2rBMnTbIS2iuq5gqSgvDctSME7inEFjeu71fwpv2lNAi7lh2x49PMhN9LWq/1DiTsoyS1nCLO3vKJcwX520e5o/zyPnkvHJ+Oc9Tn3lGGszHwyuBEkn2s+F5u5tZW67HDTy4yvnKvds4339tRqlpL3Ud8HrY9q6/3L29G9fJCdn1y3RcN53k+ks11XXE6+lS7ipSf21XaXx5vAy5/BmE5lPF88xIaYCeSnp88miL1AHKy7dyGBM5V1MRJcyv1mRCwTE6WNJN+UFKgRLadsQfcUDZDfZqlAnVBFi2OTlKZn3rJyGZjEzCEqdi6R2qWKK+nY8ECEr9aA6hD2RVIwaNtFluk31cwlK53c99nNp3de1ZJb7UxBALnfY0jGifyiid36ZrkP2yW+uLo5yD2GYWCQ12UsznpNXstEntJAIPAYJlWI5qKQeUmJOYw+sk7LXmEH6XkajvFmiCdg6WMqJUMurnxRCAT5CInkPlWF9kkIf7SOfP0Mr3QFIy4FoiR4tP2o6247gs5kMnDhjtY8uMKfdqVQoZ6cTru9v90kedR2v8WIEmTEIGjtCqpozXAa4LHm9oiUZ4P6qeVMgkrkDgFpyTBnzfS7pcmCJ9/5gpLU69KTUhQWv9QwsrUN7YkDpAueFUZUN8MuioiVapPQP+Qf/qQHkRcoTUAEp+5/ZXNLCcVzuvAkoOd9Tejl4aoHSLtjeGkVGUUmV4sVd2yD0L+4q5sElCs9syj79zVBHPVWwDkXi5Yxn0xXm7ZgKxTwNYzs6SVdq+EydmJjiypQB7YjPbSzMJfakdj0UmYGk2862WEoaaa+577MnA+1t6Q0h+L+yA3J0yGfOHbaYrK3c//lCBI+OgUcu/kfDqreCaROCg/ZpW800gicCIQtzwKrSQS1CfTc/K/Iddc193FN9s/k5N4XwllHhTfwe7fKtWYSm2r7tTdyLPNf3kr5fsyiYxZzHnN2mVUyyR/HeHhNdjeWZ8azk9DBACSZb/bwNl0KkPpD/i4Y3RL6kqrrtJ0PTyWtz6YuqAJO+HloveN1TkBI9IbZgwv5+yA4sE4ddDtVMNKA82jGOV9bd2VUBZ9dRg8TozRj6bMUD21veGK3dllfiIX/kBmUl5GEncRI00mNLdhXPipCe8+VFD/O5YyHhcMM+oGNhL3n/phcRvatzYU9DKoMpGsFMFvOjmByZEr0ajFMjV1g46uLT8pqVaFoZiWRizfWnypEJgVUwGRS2G4QQciEKx5A3NXUdJj+6hPj0GWk3NDKOkYfmq27nplm5xDyItrlhBAqvVlGIuNChzBJRlgtrK5JezOZ3T93JllbKBHRNcflsfcjiPPJ88rzYazfmfaiz55l4JrdjEZkWhWbdpPpdXMleSjTXqy1tT2kjjs2/JwNPTZNDJieJzcpjUMMiC9lVJHaCMiU1naP8A39heW7OYQJXaMzA0cKgOlA3nzEw1oLy9Kw4oOy1sbGWV9cAqO8Jpujc0bu0Oj5cBC7rKj0095AaWTbYsE8vKRbhRsPS6C+uuOIZUVv4q2kBqB8MEwYUSOVeAchp6wEzLn1te20AfSrimAyQpA3oFTDGp4GgEluK7O8rBomTCpST6f6jSSYpL0L0TEg0JU6QfatAR57yDbYS93lzuIjRBZsl5iYL8KFSFMcgi4doDp59wLMkjug2WyIAxakQ07ylhJb3lTjpqHHWWqQHMxqo1pPCe9kk+xlIb0BIi/8tItNj1zrGTdhEoKwR2d+k88XxeLu5uc57vvjsRy28c5yLbByWvE14vPzTzkh5zO0vZPWD+eAiXRllsu9PvyKgzs6DZfU+8TwZISyTX9PjkP4tTByivhGQzAuXN1IYI8/s5A+OPZkScMlYHS9aXpvby+xtkHPXld+1TcHQ5+64M/OMT6fTnTKnMtrKHBki91T3kdBG0PrAG9stIeJu+YFPwWwTIGJeSfxeqI7WD4OJDRulkuAKUM7BMHNCukqUJGfpDKzaJPjkJuoQ7l9Honx39ljeOCXXf/Ye7Zo4BMI1eDxejyohBUsD9QnWJAODFXsQylEDL2moMxnJD01kMgLPVkMgZ0yXm+m65x/cwtmcc1DmeDVJxv9AMLEPU4noEy8DadaXwoS7IFidtKd63XRnhvCW2/CaTr8iHj905osxK64seN2oH95e/CqPdhTXmWBa2bfPU+Q9v19e6ouD1capobam7Aewfrk0cRdAjh+WwtVGVM/TYBHn71HTpDO1u3RNDZGq7UppRb9bUAUneewcuFzEKzc+ZQJVWZsA/+LoOlH9cfznVgPJYhzhW2TAIDbaw/K6BJ3/jM29JH1hf9YGri/uZN6GJQ930vr5Sc00vOZFPj0UiCYKgPbOfMYfWWG5wbQn5V7bXpc7GAchA078y8cEb9f2cicfTZj7zrHQc7a4lbWB2UQg2XfmP6cLypAGIPbiWhpzmUMlqElEJmVwHdmtGyRCZopa0AkBiyc6ywHtYdqqEhrE8EaAX+rIlUVTKR2JgcWb/HodSJJgDRwf+LKEobdSXuHfgBN9xXnPJfcx5osfoNNRmdA0YViQsCieAct4rroP7EzWP1gFwpO4R8V/V+M0yagf3kcvZaT5sCRNAWhUDEbvKfpdqZAVQXh81ggiS7OEO30lcU8WP9pIaB3tLr2PQ6x6bCDY5QRqBTdbe28vKJvdVTz2gbP/VO8aM95y0AhPmfvgH79GB8uPNLVMNKCMuxgGl/9u1bFhls7PjpAdEwZ1g01/r1GjU5w6Ee9Ag+bmxRxyrzF5N6NtI+UtontrWm+hKjqrivp6dGNHhMbGBZXSp/YMkoEHxBLPelLTMzpldav/SUbW+ZddFzejCddbo7L1NlnWU29mqSvTWhEsaY+G6Ht62n1pCh5VrIvcuwkRYN/o1SorodoQ6dQWmhRtI7GW8LylLemxTlRsibqrH+TZUrSmU/Tg7jrzHYPrLjD9GFTjUz86ZQ0mCHLaGAFAGuJdQzdx0U2DtJ02C4SAFtqeaxFlGg8C+8g8SdFagzFMLZZnbJAY9gkKzV1d/J5v8yccDvqUASZQqllDtivtIuYM9pcX+/jL25PvyNuKTHU+OgRnLYOn2mbcVKK8tSx2gjIjKYBuf7G9aq6UdgPYLbqkDJf3vUmvprUwySmpgGZjhKakKq359CV4LfbdbnhsvPS9AxnF+slQ+O1qKwBprTs8mcUCJUrnotT9gGXlSwio1VqyCNwsF5hPGtgKbgHQnscFOjVjmldrTX/zrFNI6CBpubEpYZmR4RppN9FQ3XkEwE2dgkdzX/b/sKmGDIXlx5E0J8Lr7GeKNiEOGd4HrebilysaOSaoMMCtgAKSMWWruRE766zjQbTI5FO7d1RrOuA5rOK+fWyV47GSS+dGxsSS7HUJHqo/mkz3V/Nm4/GB+Oc9D6xWWEgfgDgVXH9vBVhqoyWZLWcOYAIVAVPrKlnOP81zRR5336HU/WPsf8dzP7doEDeiGwhQD53U/4tQH+kgdtKoYevQdGXNysvQ6OU48cR3xOvslf1Z17VGBkVr3AFd0hvrua2kHJMw90WbAPyhcP0FX77yQahfKX5/GscpWP7awAiUrdprASajn2cnSBXZYdS68hWZQQ6XNt92EejiN7ZSW6M8/lrBrO+Svxh3kuFsh2ZMuP8rQckvfkfUkHwTfiQ7IevKjgoaj4JFu0mhKfZn+/PPy4QsvyMQXM0uvliWk3NrWYJF8D2KSYEzJBUJnnysIFrbmI8Qpj6CBmB14xd7YLaFF3SWiXX9rqaPKdEMzeO/OfhswpDM7vSZDc4NxoVIpWdU+YKB3532sJYAwz/+h7YPnL46BUiWzoKUsBKZdCg+dMog3Gkc1GFj0b1FWJr2ozev057NI48leqL9GTyFY56mBZTYHzXULoRZb69djOwaMRIkhzivPL8/zXz7t1XmPnvuJug64n7eQuOq8uKeUPoDWISh1LAOgrArPgA7H3pG3T06VAQTJE35SDY5UvsvbWtnk6UGpB5Rc0VmBMiBotwlPaW0GAoIv6Cdo09nyqQaUfJIzkM4n++JKLxuAcpA0Og0H6jPvycDz08QHQFkSddQtvmwvVzKWlaO4WZamyyFzMr8gM5/LLFMhbp7ydHr5AD/5+5tlX5aCu9tZK2OM8bOEfi+9prlMfiW71PncXV492snhZ50B3v28XgTAvuEqGokZyw0BWlFoLhZasK7c+2trHPCRZUInSbdy9teJPbJGCKgxWL6HPoNMd0lPiSWIJqfSB6w2OvAn6/KbQOnxS0vJfbyTGq+owaV4Nylwku136eAOn0dDTNH+9+IAQI85vpjfHFJ5ZSe41tO5HqCogyVBUoEl/wamaRild/aWt9ATnOeV55fneWp6MFOcd55/Xge8HnhdtPuyJ3riwNP0sJ9Ugvdk42PDxO/E+zLu5AdI4IyWGngAk01O6lBa855Mj9ruu6kHlDaO5lzpmf/S2AwEBI/XgdJnHmqBU6HZmP6dR1vFscqmS1urC7kKvCjrnvSD6/k4GQyg7HpmvNTBjVR+b08ZU/JlddOoipkE3ITGlMzlFCjtQa3squbybvbnpeIvTR4Yc3QGpEUBlutv/ArmaGmjANBiF8W7H0yJF5O8x9c++RDyoEpYaheWyF5+EgP9pAJKxif/QzlfsoDS4vaDtraKUUKI3uyXDuhhBIsy1NwXOoFGaSd6IRQCn1D4ODKeWOQ4gE91nmTrCw4wQuPAZ2v93E4lcGqs6oo4JN4DoxM2MWMvdPY710fBY70BmgBg9Oopimqnsrv7yNhSuRM817wO1MOxVB74AwxX/brLYfleF45TfY8Pk8lnpsm405OlNdrTVsN15bGxc6pbqvHa50rO0B8nLI0hhLk7agY0mZC1nPFmeOZUA0s+0Tdl1MDyE8+CVlZJsHTHRd8BTeoHnp0qnU7DiRoSjzFl8zgVM0/O8pxU+q2ZWjJz6Wwc/BsTD/agVXF5c5kEyUqlXxqnGlBynyoe7SMXD/6sgRwZ5RefScwezfYt3mBLWjkl9yj9gdFw7GEoAFCBEop+PFQDJAsoEdeMoQTJ0vucQNlqSWepAgu8Slha06SkEBydimEJWxoAWAbL6FIciFFyMFbJjocEQoKdPmoizjktaxZpOsMTQNoLwKhLrOJMgHW7No2xsrlZd6mKh2di/pP6w3JUuVch20LbB7DGykd7SseDfeS9o2Nl+qmZMuTUu9IIGt2quKZ0Nhn8lJtEXU89NvndPncjUJqyoDQLzf5B1s6Mqb38NrJKn1XtDWDZXzxOD5Ne56bIkLMzwTDfkR7D6zoFSiYQvD+nByUblOGmNowiyIQWOBrf3aeD/+uIo2WVykt8UxUoCZYLF/mJwOaNyRi2U6DO0RXQU83DCjQAwywh0WvQDTEpGW8diMlUUe10xxL7u5SDvXXiNyHjw6bI4W5InvSSsgf6Sll4PnKUOoSeR0cwv3YPI87rzKxZpYN/FZfmV4VITnQR93k+idbi60DZPqAOQNwPbWgHiTcAfPTRt2Qy7PsGn5wgvieHIzZJNtnJyib31049kIy9l05slt3+gd3SLE488TsWsGmMTv3LT0s9NyEuQxJilVyG14JEpA3kQsOgqxxx8VO0EWgr09Pb9UuxW4ITKNssaCOlwXryndDaMqiBm9eR/RnBqf3Q12RC4RxSfHMbl25kZ8vo+3l90cw+EtUnAKa3h5UO0tXEzL0QrSXtHciNVMvd5ABl1FGJ6DJYSYyYSZ7R18MmXmtzXEjk5MXIp6RB2nDE1vmZ4ptaY35zYp4rx59fAOKrhkGA5CiAc9d0fnPnQInrocd7zcTr5Hhpdf49CTg/RcajpnvwyXdQ0z1MLbl5LU22xCa5egk/k3pASeNsQ7b7zhOPRWl+AvyD76aF7DfB8lCjuFilkVXqhhmdULEz9MIsGfNBR5kJ2UliVR+q4djCZlLkdB/Jc1JjJmrY254Z9JAdhlSGtq+w5DvkXFx9PyDoymcXvNlOwiFziv5lsQZ2AEynjJIdFlEzzhhluHtHZTfm9DMOlvOxMJsIy1tPxSdvQ9jecnGLRKRBnNO4edXmV/ub/XFyXgMaFJIOg+2AUgEkQiEnDeMUf+8ihRGz9Z7XxClQzsiQSXpMaCItj49DmGai+J+dJL1OjVP13FXxsFTX0KYucQLzqqkHkrzWp21sbwTKg2keJ574HfQPtrqe/3KwbqrFKXnxMF7EuJF9rFJP7tRDeaPv6THSfmeAyk47A0rv+Y2l8EmtgiYvb1zeiLwpExCLK6BskPpASbuzdXXqaG0QXq0jsX9ucw3wkC2/O57N0EpLhN/o5LWZYIfGUW8pNklX8WX1a0mBQ87F5q6AvwLK+nZAaTknPD9syKaP/Pidia3SJ/pI43mNnQLlpDzZpMmmfqjfHg5v0zekGfxNG0BDy5ikrs19a/BrVqBMTTYZE/uUZBy53mirVvuJx6E0PwGMjVjchHjyGDtJzQz4QY84VtlkRTvrRa5f7LzwayBjOsq7ZKI3z6RcL0rdwC5SBv12ikEvWUTdhADK0xhn0SeGP0/jJ29UC3A+KEZZLbizTBnlK1+2c5fFreurn9OGN5ba6K9ec317lGa2VaM6RtuFLWR7OdRvsy1FTpQSFkYlUv0OMLqwZMETy2IDKCNHvKmE6RGDRiUdKFlHvg2M9Fna3JWTTXXqJ9GjMvFqJY1RFhbO86tgjHnPIZmD+S+A81IUSZsSJyDtwSiBjHpJjHIAyUpIHNXb0EUmvfxiov2SRjUqIXWQba+B+CSX2fpSW79uWCLLBzDHvlRmk2euvWJM4lxP8xhh7qBlBvyDb+lgyZOYmkBpZJVL8mWRKtDo6Re78WeDle1l4ivZ4hkvTIOT9uznnpf2k9xVL5TXsOyqiC6O5SA/KQaGkp9xStycZDB5udzTmSaWee2HvCZvlnlZCu+Mn7hwhTE5es+HY1pKZFYA39MVIYyuoAAwAk3KIp6qqP1U5hOWv1t+asYf6KmD5XOk/2gFfJF9/eVepJPlN7WVH05Xnw2r3FTuubJcNwDvvZD9+BzNNsrKP6XcxXdDjxSN1dKJiPrW9gDKvGD2+RRIdgMw9pDyAMXKOE+vARgr6+NkPzQC05bN7XA+eV55fo0rCRpv8DpogOZgjq4T/W+Lqr6SJtgk7y3veVMNQLnxexOHHpUZ8A/+XQfK5gthXZWKmkp+96kBcayy39QGCd4A9dZ1lADv4jI5X075JEd2mYGA/tSyBRFTax7vM6/hpisP/R8ZC5d0HBR4F1RMEzftqW7ScXhVmcms91JkvQ1MM7kg+VE/L9VJ0LaVgdGEOJHf06MUc8liieg3zFJKiKUwQJMVOYnFHWMvblZZb7V0fvd9q7mxs1glzW8jxrD3dmkJf6We7Nk0V/KjSVpyj936OT3uCPZeeWlTNb9dkPXm3BfFuSgF5sgHmQ6IiYFdq69bygdlCqjzzPPN887zz+sgsc91XNQkrtVDm9SNTV4LzWqMTcYomZ757xGZgeFBOY3Wa9fuZE11sNyRPw4sG2zukuiNwJvE5+c2MqNYXnnLowRqxh2zUIIlb8oK0ABWBIOpcLyvlAF4Fj3RXSUNmo+vJTOg8zPqKPUEUJIAA1ngT/o3UozRMUjS+7GEqscOZWtX9s/RR0bUM+etD2nP96hlPiERLXsjOQNdJFzf1ZKa1nJhAMuEstlM6BxYDQcgGkUA9NA3J+YP9BTi++U0huMED+VHSn/JuCiqfe4dXy9fzO6vxXZdHYz/GhMyOmPH3/PiQVQZQv4pObJKwx+aW+e/kosgqYydcV55fmeWyCc+P2mFCc5GLRQo0EeAS+5tL6UuSJIEfLHT29ROPiKw6Hg3DSWNn21tlupAeXt3HFB+Xje/0xuCN8zAoTVlcrm8UntXL5fez89UBniWA1gWB7uptL6NvAfB+Wu/NoVQXVueM/OakJwoIQDxXdJerr1aywFIwvkHbI+GuXQKuvfPdtikwaUdkh7rYNmhbowB04uIroM1TeRvX8H4o5lWf52/gcRshCCdoOfIRAMAG3Nqg4SpjpQWN/MMAOPSjdFLfJb2nXaxznt0HZr6gWKidA6KXvWd3PvfAlk8rLXT/j9GWY/KXnMwa02mjodGATyICp7sLjV+aSrv5ciCBl9xOllnQGd8vQ7O6+Sy+XCe45ymnH1+YhetzQPH1SWpC5RRMU/bJnH8g1o80pjxRO780KCuccX5wRIelTHVwfJwkziwbPNtM6fg5/tdK/kkb27p+b6n0/cabzCCJWNkNde0k6m5s0t7NMdiYqEAbvjip2DTdRpGvdDz5UGNsyvsavTUVhKGGKQNm3yxmkR9Azcfxhnp+uOKvhHgdXfyJC1G+fZ4ib2+Bya1/TUwQ0+cMPQvj0I7BFbg3IPQPPbsRon67WvVxzs0E9mhBpJhtdtJ9LJvUPsNQE7ETejejb3w+PRSn4kc+obcg7woZuRb8s2wNuhVngCzJIvEslrFHAGKjAGroVh6NxXqIGsvg1JFz+9QS58b8cQ1HZJ0fvRz1QPn9eNXc0sTnGdnAMnXmy5rEycur5G6IKn6RF0obWST/z2ROPNYHLR/0H86WG48UzHVgVIZZrxgsWFL/5RUg5V/YjdIzT1gHBUKyNjmFeEak/h77bfDZXmt7d1kavkC0rdbBakA4CyPm63cKZTjASyZ+InX9oHLTDInlUHXRkGAxEbPhhKWzhB/zIj+3Su+dc0818j09Cx0emTAS3nJPXRQVCWNS76U0GIENC7h6Zyj975hPJR/s4wiHqqpmO567ixOSTOOu9Omqs+He3bRGpOh5vxujTby7cgOko9gSWDkMTNrfQaqgWOd1dwUBCgWh7qgFEoTGXcsDXAsi6EtrZGUQYKmf7eK8gHmt/b27i4BnfEc8XyObVFRnV+eZ2dAWQU14ktzZ9aML1AeG3MndYGSapIcY5cZnYJmPxaY8UQeREDQRKNUiEuF1E7s/LMojlVOgW2/sxvEr2N5+TBfLmmwqZvT9zra1oj2lWQ8DGWrI7ZV6RSMHcCI8pzSxOo2CQouyxVI6EtzLjW7SuH9nWVXaWN7VWSvfbohqeKCYDwhb8i6bRUgRr4zQQM9FW88JTH7VsrdN2DSW9pHlRuqmCfkRBEDhiuncoFjuUvM1fC9MfvXISaKDD2qe+5FIhZKI98fFsrNV2qj9W97gw4VVTgAyEKwhysO9lgGAMmHCzPWKnNtyFhznqvv6yUTPEoK59fZOXSocsD5/BB9ePw6VnTp86NGVLWyyfNjUxckeQ8d+6eAkU3efiLx5bE6aP+g2zpY7r9cNNWBkhcZdW96nKnXRx6J3ii8IcejTK7LO/VduqHsb8pR7SrK1AK5pN42ip3paAPmxJgbNZf6AJtipryQRRRdTGXStVHmQDfZU6qaobcPAG7MOFTWODC0cNHZJ+YQkjN08iEz/R6lpgRA/bNcxqPbosgZy8DvDgx9nbJJy/aU8S9aK4TXaWfNsMde2ioReerJzHHw5uTDAJrHomCPjOuWVVlrTdqTGADW3dJdPsibU0a0Lp+s89L17frybqGcCnCdAW27r5par5ddMIZO7Yc9v7/E5K+N2e6fHyvMeCIPxj/4Zx0ouVRIbQG6fpFvzR4Hlt6rE08GdAuoKm+Xza1YobObyv711t+3k1kF8kiTX9qDIdEhpydibpYlpyWjy9pmgiSBlO/h8lIf1WAQsd8eKIeNca0EkQ7ltxFHtAdQsDrGHpUhLzLgd2dNd60RmYtAbNOXJxQ9aF5rJuG+PayC9Xu39klErbayt1p9qXiop5JZUT1AMXhlS3mgs3luskSbV86vs/fav87zOBbns9ObNZ1+lq2P9Yfq5mdTf8nN6/fkv3mNbDL8icSVx/KgDe7naYVV3jkUV964KmsmqQaHmoRuOHdU9HwAR+1WHyYtqcPtef/SRj7Kk1O6ftBILR9LY0lZBAyqEDO3iMMV5O9KJN0TMqM+aplp3I+asPbaX7q6gVFi6d2ku7aMdQZcyGDH7Fgmd2dORyLFroUDl8A05S3Alq2Q/VRrCZNe+FZym2o5nvSWD472h0BNedDd96CntRgIs6lZpE932VeqqlRDawWK+JMKdpzP2ZhXzm9SP8vzyPPp/nvbRD/LuORPhV6My3L/mibZJHDc/Pd4zEBA8E86q8wyepWkhVgln8x/vBfHKue4F0j0phnUrizMXl9OMqusipttbIW8Mq5hSakG0CNTZCldWVT2qKGSFNBgcrkJILW/6WvCZuzAa6jTNiZzCtST2FvolugMKMkoMcJb9JbICe/Fz1DTexJSooi+AYhHltQSOXnqohvjWOVIHnt5q/Km1Jbh1Ezq44zcuwIpEmVITvYh9tIWCUV3y5jdK6zvvQeWGYHkzn4AJR8ESQU6zuPYukVlbOW8UjWBSquEtqnYZOncwvPp7Hvf61bOCpIne6cNkDz5bz5jAifKbfxPpsD88UBJy1H4B9/RwTLwdKU0EedRPZDrxYFl/w8SjkN6Lm8vM1/KJu0/9nF6g9ncgGBLQ3pXlQ8L5hGPtZ3UZ1XVCJmjgT0mVEnCksvvBraEPMggNodYPGbncpdZXwyqaygYjxz/LkTntq1oFdAhBhmDfjgR3YdABsTvQRIHwHnHrahyOmcr29AXqmGpjrhmzlpqGR298luXEkoxaDsR3qoPQDIu+XTv6i6JQMOy/WVrJgsoG67sIDORiOk8Ielx43azfdR59Fye+JK908LGVpDcUz5tgGT8TDcIiPnvMZuBgOBZRl1l2N3U11Xq8Up2zdPjUM1+dVyhURXmvO80KAkBen6puzlpGfAGKImb9moO6TAdS/dkLDMnT0PjKxsdZSm5O2Oay0DJTHPU9wuUw3jkOGS6E0rOUL6DkkZmv2nHFr34c4n+EgM9dFjZE3suSKvI0TPlzhgtkkSRQ0dJNPplG7PlsedQFgngPfB6fal5KPGkTTzWh/nrMLORTEMix31N4qWG9p/leZtSPr+Mw3msgvOZEKP0Qcxavx7Yfyk1e+AYE0f7/ixmxiYfM1hMoFon6KoOll/u9kozrDLiUly8kjeIzyrHbKMVfBQ/Rk2wn1+dBM01Err5BrUvKyMaFEX7gyQCA9hnv2+7yA06/yhzC45yEl6zFTomHnC69LUujWNQez1whBKWU2zusIe3jebSEqdkrFIfzoDRXrO5+3eJ+ootbg0sFiBLLWYYTD1mTEw8RuhoLjl/w92LyJCOFZLE7MnM/fzqqvPX8ov4tfv6d3kExTmW81q4tT1tsMl4VTgkHua/x3QGhgYONLLKf0NeTDNgefXnOFbJG4QW//Y3alU0wnrXq5x8lD+PNFwX//XEYl5N4YH4QZbM4vVTyyTd4Nym+54+crJMHdvKHCy/o7f9liRdY+yNPRJWvZWmoYRhBZuJOYsxJvd1flf0OrSOiJdEAstEyWU4RO9T3nOtvto4r5y/D7JmlqZzGydpHnm+PsZ5e9ezjPA8OjpXdXd0k0AUIuhs8s9ZaQMkySrnb29iZJO3HlOEMA/LOgMBcX11On39dpoBSl6MvDH0m4Q3DKUh9jcU64Mnov57UBcwmqQkEmCYMfq1vNK7d+Uk3eD693/VzUvCbUwxwAx7og+Oka25wPhizgVLaC6yU7gBoZzwfjSSiYEoLdlUBt2+Bvw2rNdKectf+WpIsyDnGkb7+e/dq5KMRhLndcyns2SM9XWcJ54vnrc6uxxLvGpAhrX22fRxovK30w5IklAYCYZbwKaRJqI87jPgH1jCeNKZxUsLAl59Hy6MiwNL3jg198W/sVpPa6jkJfWTGCPrOqK6TMqXQ+psjg/Azm76dsu6yH9ZYERhXX5jCZ69usSeCEwaK2SP7aCfYabL2vFyYHd0Ln9wzNIGKLnsXvOdhIFNBjVoINXRoM3ZcRtfr7OpK6zQckjX4dWT9DmeJ54vnjdH31cV+7H0Za08keP0oLQDkrwumy6YbATKC487RJjHp89AQND2tChC18HyVN84sFz68nPCG8l4g1VFjfgw9Gp5q/yrUn2/66yo1o4eMqX4qzKycSkkE5IGEvz+n1s2hFmv0XMSrHLQCGgkHWSyE3UuhyHvpx8pV5/QdATLNx4KWCqPyk4w2MD3fjiiaZLAjkmwniPg5lQst9REDb2rAMvzM7bSq+p8VXFQ20+t5A9Fs1lB8nintAWSNqWK7BxAomH+e0JmgNov/+AwHSyXHKqTplglAfNIsziw5I1kD5YNl7eVmS9nlz6DwW5ws7l643Z/s558lPUF8VmS9ERG2+Vd5WpWuvjEJXVCn6skMei9neRYIjLfkajw0QwwykjEkJEum/Im+bssoB0Lq7bQZyvL6YLVpOH2pFU5NcZ8fZQlq3QbXdvlueZ56TO4mjpPDZfFn2+C5OLKua0gecgzbYEkEzjPQ3cc110xaOMTghDmYRpilTONS/C/b2dPc2B5oG4cWK7I/ozU3t3D5ibtN7S6fIqbt+c7Cbum2wNo7W2QqJTOC9eaglJ7RxJdb8CqvmvvYccqkQFv3NV5WwdHDBP14hFt+1ldg2h+keSKHBfrwBWbHDIK+15GljZxT5JMiu5AdPnhvHH+XH0o9Rrvrs5PXz7M7Ex5GZP89dXn00zfG0fhp/GruxvrucNM9HhSZ8A/+A8dLF+bARlJKreMcPT9xpa3TPB4Btpmu99sU0mJyb1/c73muNlPbeXjnNmlywTXAVa/0Vuv7ib/vgTxt01LiLJyd/4nWD4n3SjjHjPhNdtYvSYjx0GU7oq3JUx+Y4+tUxZtTlvf0iUd7w19AS5IqDDy+zRpZYdd3m2g5ovz5ipINvq1rTovY9rGT57Vw9LdmLhh0UFau/ZOXTXUc6sl98b+TypMmMcdsCmPm39QrA6Wy4/WSHMXrH3PHQb7my+JM3qtvbWbvFf2VZlUqaDU3O36crLbsOoyNevz4oUb2tWbX3/f932aSgQdxo1L8Fy1FBi5BHJ27DIGbj6hhRpq4MuYJcBSCcsdsVBW8UCWFAY3oPB67dH6dovTZT8z4OFgq2FgkwdKVpPa+10vW+T8TH8xi/Tq/7rL88TzMLlyQXm/Yn6pvcWWgXrD5FdP2vBnWotJ8nqLt+QOCDpugsWTPgP+QfPSqrbSyDIuTbfVWXab4229cbk0HF/0JRmOHtPVXEzu0IRjDGQuo6rnlxpJdCWqg/rvw1UaGIwyLF0WG3SECN15/XU8AKR5xslAlCfWtDBVJIlQwWMj72FdOIx+VZkjwJSu57FOGpOp7yGbBLCGZqmiQgazhjVxGfBYlz0S8zOu3KswQXYtTMH5H1avsDofdXbYPrjawBHdCJLnxqQ9Jslr7p1VPYxL7giznvtJB0n9+A1L8ALv/ZBmrNjsl2P//W4LliPeiIt9tZjtJbMgKB/ZsJjLmfAGqzvIdPSXHtAj6drKbj90kn+zsUGYbRY8Ai0XkqqtVIAG6U70ll816zW1rIcofTRE6ajRvheL15bBlk0lktBG4s13HNeMO9JNhh+ScI/Oaml/Jdvr0mKNa4BH9tzxfXeZin7qnCdXWDe9JTn/PA88H8bP9J3ubgOSf81NmyB5/Ep+W83ksKAhJkyYM6DNgH9QQeMSfNyqnmlyCU7gDD2KVgAZDBnxItmkusWirdVHjeSjF7LI2MZlXDKE5Y3c5suWMiPbC9J1lutMSweA3l93lNuZ7HrpAJDufv4RhOTJ0EayJhw13jT01UslIydOkogOkPTQWQiynrtzP3Z9ec++4AvnaCWXAPRgj4bofOiaLKrrrMYyPVtWaf1lC5dBcmzjcjIL88/zoM9RlWN9ZVGVPHEg+ZSb3NiYNkHydsRztiDpH3zChAhzBmxnwD/4HeMSfF8acUN3FOS/+6+bGI1/uZxr9aN2Q3dY1Epm58wmb/uWB1g6j1lWQSZ7RPeq8ikkQ50mIhvsQstUKwig4uSLHt52S3AwTPbw/nVx8rSRbEC2COCWjn1ytCW9Gs9W0vrluJLo0eVAcCQKfbm2AsqQzK9LPwC7K8fXCUxyzgsvqnnh/Dj7DOd5HOb7I8x7hy/i4sc+q9qjJDFdnPHuM24Sfj5tgiSvs3qffGSUAoWYEGHOgOMZ8As+YATLm+GZ0yyz5IV9yNt2Kf4+Wpnypm6Lm3VWthdlNDwTa+xxASzBsgLaV5TZz2eRTuPqOgUGI3B4bekpx0vUjA+WaPUQvQoNyJKRCadEKOrD6SoWqZbhuWpL9PZlSQLee2EHYTDcTYGsYpN16qLG2rnelMfPeRjWoZJLBiKc3zH1isqsHC9Kuy/jasdHjqpms9TeVyXtAiSvpf/t9bBlk0M31jNhwpyBhGfAP+iGDpbFJqElKrrNpTXphnF/rv1mC5bLXnoO9cQ9pMVnjeXDrFlkdNV8UgP/d8aK6IozpFUpmfV0RrQoSIKoGsDcYmNv+bdwXTvJENhg5tdQMvh9kgAurncOmOXYdyT0JWTTYbuWpDJHsM67MwC0qntjebn1TCXp/4Xz3ts8bh7/kNalXQNJzCvnl/PM+eYcVz/YW34sEudKTrZ/+ZO0DZLx4pJ+wYtNiDBnIPEZCNhU2cgqB/4ckKaBkqAZE4oey6/aAmb/DxpI888by+QcWWXmqy9Js0W+LoHl4DZlZPYzz0m3JIjYCRBvzW6PrDXNLsgCDQmeTJXgJflD0oBObwyGdhOxaA6WlOW26rLIWnJLnJNscoV3A6nmpGSz2/gG6rh5/IwrOnuwNP2iqcx8JaeaX84z3995vo8Ni9yaw00iL6dtkLwemsUuLhl0zoQIcwZcmwG/4GlGsPzpYL00D5ZKb2moESeTWf18Rmm8rI2Mb1BCZmfPJoP7VU+0N48CB/omdn9dxSwHvuOFOGfCvXzswWT0h+3kThY9a23bBzxq8WfJAssklSuCScaeCpSwfPWtgP1nrtfFJyhhRs3jG/iOpzpevx7QSjpxZKKsanD/6vIx5vMd95JSHUtvujyRyRulP4cbp22A5PUSHfOU5B63xCgFumNKgVyDCPNdVslQ0GYjWNIcIC0vwfV9u3PQTTYjaWC8aedXzyvDBtWSj198QSYWRUuI35yIzGEh5t+/hnyaLZtMeL2QyxpCAucbM1sDLNGywZ5ZPl1O7r77vogrTclcsGtzBKBkn2GVm1oSQOXlDhzVh8xN+FipjZxQtZB8+mI2dbzOrNM4b5w/zqP/0DpSY39vmdm0mM1cU5Hw36q0D5K8Xtp9Od6YvEHhxYbKJgCYM5D0GQgIvmAEy6t3XngkwJI3wYV3bMGSwPl21wqqZnl6DsiBRtRw2qisGVrczoCO8O0SuaThSucxPp1hjpjdRkLQIyceWCJmyP41DlvYJhMcdcCMvbZTwir5WkGSS+7tNepJjQSW3Dyet0u8rI6Px5nYUpvC867Da6h54/z5ft9KenzqZQOQnN9T/R4NgOT18dVuTzuPyeA3kn6DmJ8wZ4AzoFyGgkJ0sHz+jVVyJ/KZRwYs2WtlX1VbwFz9zNMyom0ZmZTteZkKnWCvEbUSzYzX3txFRjWAiDrTs9JtTB20d3VtKT5kfns5VbqOnYGGJvcJK+whMXDySZYw3R5QsdxmxU5YhSZWkCRA/1uwtjQPir+v3P/uOI6PcDw8Lh5fQiDJjDbnh/PE+er6Brb5UytZ+eIzNiC5q5gWJ34UVhzcx7UnX7fXS/5u3vDmDNzfDPgFF4MlW7QOlozp3I1O/8jcFEqkftxN2KTKuBxfD33f6GYlZQoqc6bnziEj/BtIk6UdpPrh+ImMqojLdUVt+Kwsz8u79UuJj4sGHA129ZYt1WvHlw5xWQ67s7sff5i0RI09SEJzGXt8vXIs1/SWWj+fECz9R8+Mb3zB/eb+8zhovsvjsgdJHj/nYURAAzUvnJ8ub9aRTvO8ZR0eMsY5ZIjj5uZHByB5LVAfbONW7h906v5uEPPT5gzoMxAQ5GG8uKrN+izNy4YcsZvLH8dfjgdiyTgVfb8/zfWSfPx8VplRIp90fqe+Q+bY6vMmMr18IQirc8hA/1ouV7lMea+NhD/D8kO7jDg1jt5dJfaPTUlO9LDfTtR36Oz4Ipf4OkiWl5AMFWTUh7a9cFiNw/39KEcOmV6ukLSaG78KiUyTxz2jZD41D5++lFOGtykvAybWi7fEJlim1TrtxFjt2Wt57EHyknmTmzOQsjPgt7G3ESzbLkbb1TRoy+bKPv2zCGWQGW1BMzB9epnpWULe9ikr059/XsXj3i31irjbNTGruRumDwMJOtnkvXzZxX2Fa7HL4XPay/lidSTCpu+OpfIG9d1Rc2drdmnOGo6RRZ7dqHp7q7JGgxTpNiRBIz6yBUn3Fe2wnznU/nK/uf9GFsnjew/HOR2CcR43j7/L7Cby5lBbwbjOJC/NfLQYpH49XAnJZg+SN1L2BjG3Zs6AlVkGTzaCZY9v0e/lEQVL7veNDViSPx+fZX4LR/Web9VRLVlp9OAohldnUxdpNcdHajlogJZQzM9jWy/5srePXM9cSSLcKtgNmGDAau3MhoVy6Q6s0+6dQL34ceu4Gr5TTpxfJhFNugNs4YgOdmrcRghKHAM+iZ/h5v5xP7m/jvaLxzcUx9l6ViPxQj/txa/FOY7r4MiHyr8/PZoAyfP8z207kAwIvuM2KOh588ZOwgzUGLSwQBLebr7VP/hrI1h2f8TBkjdSyH4I1vPEB0wCxeT2paRWEm3YnIm1G27vJS1XdZOWMAE2jmbroXdEbXX1kwOl1dnR0vqcNtpg1D41WAFdk029peWa+J/1DnZefeRov+g0Pr5PBYfL6y0voK/21kcXIHlur4fZC8oRbx8UlNu8kV2fgXojF2vzVcd/Xv/6AQvuNRi2UBIYQQ38F3zfYNiCCXUC5rvX819QHx9L5/pXPWbvfAzBkjdV1DU3OezjGDAJmlMeAGg6A9UH8TrB8d0eqP+2dD20/7n3NVTU/P1oA6QOkhlHrDcKyqPdhgUVfczuRpcP57Xx854jdtXznx9ALAPWBTXwW7AzIdyr7zc/vOjQ2ZnifUF9//nf8kMtZwRL5wXHrKPNRzuwNNkmzSavkcbjfxXvt39KCFCtf6/vv3A3dwTbfK9ewIIxagfHf/r40H2/oGW2zHLMI70Mtw8h3FgPh6IXEwbNHwu/iOtDK917FEa7r5vKN2VzJgiOW7K4yZWvHn1w1M8jNb/xQHLQ4wOS9YbNr17bb25DAl7dYQs+VqDnPz8iEbInHm/8T2EXcYyDuNZ+zl4rznWaf1Q8x3wnJI21hnxewSkC1x+24Cy/sP2cfTaAaQRPZ793+Pyg2pFmk9eqneIOer35vVOA5ffi+zepAw+YP1Gx2KFzvRTQdl/8jNOdf5hv8A9eagTLRnOnPVZgaU0EfJM4aJKRLcv1nIyAY04tF9yKHjSwVj/UR4aOry2/5M+aIDBynwmOf33++ICjfr7+uJ7LPnET6zZsU9WHeWs4+646g+dWVvf00AV9eI/XH7ZwgSJWfgv2JQZ2+mvEE59xvyhsaTVzi8IaZ5iU0OsESN/3VyqArOs/18/Zvtu8/lq/eS/ggzHuwxfd44aSuxPJ+RwPWgNZDfm93/5ZY7HDF7kEtJbJDLKA7bs8EfWGzPPgicFxZUjSRDh7c0Dwb0awrPLh56rnyKOc5Els329tc5P9tRJmmsZlbODT6WS2d2HxG1dLmqxIem8eZ4Dqg+TLkHfryIe+RWXNcxkSBUV9v/aUR9xu3eMHjvo5i+cExJ5QwzakKEjWGLGwAO+lusPmt1RLWP/5UxXIDVuw3RWQ43s8R3+r7unG45epe7z5BxvUPd9m9s6HijUtZ2y2YMq8n53d6om+Xsd/bt36AQtjG439UR42YCYHZPmZTvOPaJNuA7Y/WUIGSQJbbRL9FxxRoKux3BlafIPx2oVNeMHk9Fu++qmAIOtTPN+EHyU8KuNjC5ZGIL36M4CzumvAmVBM8EH+fU9ZZH0XP77AaDwXQWcq2jDJTP7ro8oGfNuZ12h9/wX99eu2/rD5y/XrGWQo0lVw09/XcNRX6l7SGV2zKetSBeSSiw/8XPvP9qt7u77/vD/vCyDtP9xg2Py3SU2bTlr10Bnm/UxISny27ce7rcDb/IP1cUwX1J8XTDLYbjxmPHDWWBk2Z5R1TPpfH/lyTTObsedkaTlwpoR1XL31YpoD46jrbvL3Qjc50uzhgyf7oF/+NG1amxnPG39fv7eazblduLKlzfnntdBuwvSkrKDivdfjDQ3QFHOboDE3bam62Xo9k1SkxD3yqGyDZM99xBf3GgQsiK7mt+DlFAVJ48ZAr9cSiZnceVQm51HYz7Yf77JevGTCvJj1C1v/6YPySf3CVzFfBJ6TygaM7/f75A25FfrwXNzZwuJmEAw7xrvJyV5ucrA+nI4yOwfUTZm0957opn2W7jwRFx8eSySodZsyMdlz7T78C5vzxnPX5N3ltud3ylqb889roANYz6Nw7T4K+0iAZAiPq+O6fgs8HxhA2m+4fsD8f3nTdfjsoHkyDQqBh3nRdJx3RFp9uEV831uBmM//4t3IvEE9sEzyGsN40I/I6H0r077vnuZY6KMUz/3zai7hvPqM+1kavfUD5v0baTjyy/ggini6N97TDADIh+DDvC7M74pT7BAgm05ac0/JHwMWvvvQANL4RbX8vsqPbFVUw1HfqLigeYLiTlBKzUXb2btws61TT0NH7JE3KW9W3rS8eRMbJlDePws1AmVic62pPL6DJOVrLvXinTvG+RqP/01aTNtoMscHRDTafLRdm3e/hUGpApD2X1rHb2FrUlqfd359ZBI+KQVk97sdLq94s/Cm4c1jD4buIxarm403nRZATxwMTaC8fzBMjOG6CpTOzpPO8D1Gfe1QzdHorR+tWr/7vcaetM9zlYv76B6SVlccCsZTGzUBlrN4ozPh8aSdnMSOV8++8+KPxwqxROPNQrZHZYGzG+x+XjcZ5f2DaEoBpbPz6PXW92qlwAelo4enzztLlKSm3ad7zHvNwki5qqWoHDgUVdfv82KpjYdOv7++30IlGm33yZMRm+HFyocDL15HyyzORcORixUYOrtBHuTrJlA+OkCZ+LL+R21Jj1ipo3AMq0uaTlz1xCRcGYdsMmE5BeOx9YYt6OkUoNLSG6oO/SYr9Fu3KFjvOPfQY/vUI0jqmk2CJC9QPUvd5L3fbbKdjtjB/WStCb6MURoHWYjNGPM/xC+/V8MTN9eY+X5KXhQWmclM6iTR+eniv7mVrAfXtHVOdeZnnHOCmP15SQjUknv+dcG2poJA0sgi/dEKNH7BQ/s363X5OK/uWkzfqGudF6Yl/EvyvtQeseA1UmGWLz7uCR8C4cN8KLCKQQdpJSn6cGs8SVGTd5fFk6bw5nIfHn9Jl9yb9kn5nAceQkZ5lv67vYyruS7AthQ98Ny0++ThLZG5JPd9f8VjS04I/CQo2nW34EiSQSktf6Cu/wI/JnxwAh9bwfrDBsrHmSmYx5Z8BcXjDJQd5x0mo4fcZ2EYV61pGfPua9/gKvQTnwSssXzcbgYTKJN/cz9u10JqHs/jCJRcjTYa+wMMcxZG1Rk6r+Z9gdCj9OH6fvPOqITPp8l3KErNi9HRd5tAaQJlWrgmHyegVM4+E1dqgvFh80c9ShiXYvtae+iilzAB4Qx8dwKlTgsX2f3sgwmUJlDez/WTUp99XICS9mnKuCJgwbIUA51HeUN1/L9oxCJ1upE8Kg5FJqM0QTGlgC2lt/OoA2X7ORZnn4D5Fx9lXHtg+14vYD68IxeiNnP1I8kuTUZpgmdKg15ytveoAiUTNSyH5iqz3tD5eR8Y0DwuG64fsGgjAZO1msm5UFLrMyZQmkCZWtee8XsfNaBUzj5wxqJReF3/ec0eFxx7KMfBGk3027miHIo+P/BIAKYJlCZQmkCZtGuA7kq8x9FX64OHAiyP65fUHvp5acQvI1iJ0Am2YmnhQkxoH0ygTNpNkpbP5aO8b48Co2w7e4fFYXzhtscVux7qcdXzX9gWlPyupr3cZALlA7KkepSBwdx32wdUWgdKEh4fuGVZMtqHqw6d/fgKxx80WkKY/iMnkkYOHeY+GubAD5pRnitQGg5gbjIBJr2PKzi8BeUDj/F48dcf22NM6Nz5wViFx34e5/l+zm9aB0rjsbWYHmwBzIWRJEUPGlcei+3XHb6wEpqTXydA+iLz/ahJhR40UPIC+ydXAdn5mtd93Uj3cxM+ap99Y8JSBT7Gsb5+hzQ3f12Q8b39fDY5U6i8RGR8VtY26JzsfXyUgFK/nkiGPN74RqvfDpj/zWMBaCl9EJgcNi6LofvOwzQPSOmb/mEAZUrvc1raXnCtFrLrNU/5ts1I+St3oWQDRVo6ptTYl0cRKPV5UpU4IElqWe43/3qtQfPLpDTePFLbY0E7GpUd5YSwadbj4CykA+Xl3IXjsRgjo5mIB8KW6k3Vez7uN8MGELp9flDuZsgkUekzSvfPbLP9c3tOUp/RXrNtPLW+Xnv12u5KHjbbGzFxpbacy68t57h9Mpao9BmkB4S9xht5hVdP9d5v2o9OEKSWNu7n8NhWena3fqYrbPXCn8ks0U+nl55z9tps68cW/urzS5oOjPcdeyvUt27blaX3x/1nqvf/kyt/vG0NgWs8X7uVJTuOc5+EPpcV+/O09Ppkt3Sde1j9n69PH/qZ7Rw00ubgi87j1N8/6zVF/Z8gbpwrMsA7mV+QmKeelt4OeuIcKFdHfe50kQrx9m1B1wnqtcOlagi3EwImac969f/r8/CB/zztWF/KZ7O9vkiK8O+3s2Sz/v1RBkrjHLPXEMkTSVSDgEXjHimAu9+dreO/oL01OQMvudR44j6o73zQQHmsRBXrDTUBll/G49CBkjfN+2gpob/2sICS33vplaLqe5MKlDoYOQKLrzq8meA10gcgwYdKbLqnxG/qBpv3Eei4vS3VfdX+JASU/+Z89YEA5QA0fdOPZ3b/D63f4Q85DP8e89RT0ufjnUkGSn72l2ZDrNt7nIHSyjKZ/Bn3q8YyQa4eb9cgvwWLeaC0an9cOzc6WnofLFNb3Rjvo57dCGxJZZRkgpEZnlEshNtb3bBLgkB5NcerijXx+x4UUH7ferj1+2cO+sQKCjMHf5IkoBwL01kdUI4Vr2Ld5t4K7ta/T4JRbkIPt52VvdT7uFw3vodMjH9/Cz2GEgNKvuen5kOtn12RQoyS+/LRgFlqH66/mMu6/f3l66m/6fOnM0odOBM6Tp1R8rNk6/pq40kASuOctLQY9WrtHua3vF/iliY+z74VDfzm31RliXD+ftSSM0llng8SKH9sqS1Z30PA+8YLL6mls3H5bWSUfN9CLO8eFlDyew6Xrqn2b17395MElJtqNlefc5SgCqrdSr22p1LDBIGSbI3vIQDp54tMLRJM84plmeoMKNXyGUtyfj4lgbILrMEY8uD+rfDsAab/pfr9cp7C1n1NDlByGwfL1lbbeNKA0pr8QQMxki4tlrlgcZoAvKTuRAP/eW+yf0WDYYuQnNEuwCdhJAcoE4pN2ccoecPpfyOo8HPTh8yxzqsOlIs7vS2RGZ9RsbP+s7YmyCgT+l7+3ZUYpZFREpT17RkZZWLfoccomeXl+z7uNzPeNTIlYL567e+XCzpdfjMe2sviIj5r4Ecaa2s1zBoKcLT05hx93X6Meu+O1xslCpQJHUtCMUr9eg9AawbjZ2PTpZPhIA36685ilARXvldnlIfK1FLZcW5nJFzMn1SgNCZ/mr6/0iIxmv9vmm8q9lq/eS/U919wUCVnVNvatF1F8yCA+0EB5cCZm1RiZLVHV3XTTEJTKcXCKnvGA8oF3SZgGTpCvb4OMpiElt73C5SOPm8fo3QGlF0Qe/obcie+zz40wePUNZU3s+ZUSagEl9+WBweBle/Z8bq3Fre0dANNiFES5PogYXDx1WJqH95GF8yEGGVygZL7s7DLO1awtGfOSQXKA2XryDgY2HJ/Lr5a/IkHSuM1QVJGcsZOCnX95w9PKsF7oO+vM2xha1qkESDZn/pBANCjss3kAKUrWW99CTpt6OcaQ0KmlMtv3uj9Zm1Tf9MZJYGS/9cz7/rS9EFnvef1mGg990lJ5twvo+Sxzh6gLb831WgufdBHiMvu04Xjss2JASWX3BTw8/PnCpRJ0aW3ft32Qn8XKg3Iau2VDEldehMouV2qG7jPTHbx5+OY9U7ufc8Qn887v+glkodStbc34gJfqzassEXqkMjTPrkH+yh+7kEBJeUvCTEaffltD5RkaMbPpDRQGpfe9ucqKUB5vzFKfjfBkdlvztNEdKbkcdsDd0JLbz02qSfX9Dm7X3mQcU4eBFDq8id9f02gjB/eI2CSvGki9gXRsHFs80BZo77xWn5f5Ydq/tqTkpxJKlg/CKAc9d5ymxiavk+f95yssaCCZR0ySr6P8Sz9RkqrQGnMehtF5mSE+r4nlvXW52Pna43U+08j5mmMVyoGnoA8yJjEGTQj2ObBktaBksf1v3ZvWPfZBMrE8yAkcyR1Wn35ovkPBDBRVjhK61mxSNpAu5ZUAHlS3v8ggFJfYn3ea7LNvA+YuVkBAsGBsTh7Rsk5p5Yv6ukM6j1pFSi5n8nVURqvK12Kw2PdX66uzVy5ApTclh7b5TYeNlAmtGK4lTWHTTJHX3pzfymkD8/0nLn0TkKymCyTChwNMOf/V2PQwgL3BZpc1zcIWLiXG2SD9cdd2pMSYJ7SQNkTNwITGbyJhk4NjPeAOgs2ydfmQ5LjCCh5TGvcO6d5oNTnPqmVOcZzpi+/OR8fWJI6+uuuAiW1p3csFTuPAlDy+Mi2zRhl8lQ1JH0WB6N7JINJAsw6AQu9mDXSkjNBJkAm4Wll1non74JNiYeUuY24uX9cShgf1jlVDusggwo0/RduSzT5gzd8weU11/Ht7WqMH9YOP+rfYwKlCZRp4Ro2gTJ516GW/Amyssw6/vMbWVlm7aHz6jUYtmACQJJ9aoK0WCSyRA7HIiDvT2qN3wxC2taztqMv9x4zZmlhnSZQJu8CTQvg8jjtgwmUcdchwa/NRzuk1YdbFWaROTaCXjZhjFPtcYmBQXWHzf8QcczxSVqS628msNYNWNSO4IqU+wbn4LpQ7ZgCWNgncWe543QGeZwuTh6LCZQmUKaFa/pxBEod8FpDN0wMaTpplcIUzzHfJQp6yLNQ462B3rAF79TzX1C/tt+c8skCvwf9oXp+n5XlDgKd31LsddjCddx5y0EkeqCNUIVgBNnmcIkh0HKktQSTCZQmUJpA6fgaYCta3rNchRLoOHzfW6HubV22kxjLQ1n0n8SMesMWfkoM4bKYmPKgseuR2X7NoXOLcEKQlQrQQgSL5iuQ1UbiTxPD643e0gDXF/WxPElGwOVJTIkL3ARKEyhT4jq6322kJKNkaE0DOI3JacvXnywA97XL9x8SxOHaPbtgvVqNYvC+ruM/t+4jA0ZPwo6ioXp1BbgB84dqrHbRxzrg4iSGJQV0VUUSKkD0C0YH3waowe4IcfP9Xujm503AvZ9rgEDp9daP1pgcr1MShaRe45Ys8GEtvMZVoAZwVMZo5OXzgk8CdpjHeB8zUHr8+IzaxYIxdG4fS0Is3ARKE+TuB+RS4rMESsTjttcfNk/F5BRzG7Kg6n1c7uZHzRlIuRnAU/eGCZQmUKYE2N3PNjSgXPhhyl3Z5pbMGUjBGTCB0gTJ+wG4lPqsCZQpeFObm0r5GTCB0gTKlAK7+9mOCZQpf2+bW0zBGTCB0gTK+wG4lPqsCZQpeFObm0r5GTCB0gTKlAK7+9mOCZQpf2+bW0zBGSBQ2ksw9KokSjSavLvcqkXTSkC3WcXz7T7dZ8qKkmBAcj9A8ih8Vq9E0YsrWs7YZHPt6NI0/vR6M351ipnMScEb29zUg52BOsPn5LNKiCjTGL5wpK5FQz3pNINwnlVKyhA5pUfDkV9Z9Z7Gm8t34kqbG08XE+s/W87YbAVx/WY1/mz/2f5HDthpq+XoWPS/Nf9gXaJz0nj80nhz6axu+L7Op//CrQat7+/6taPE2sMWdNGvrdoBC2o92CvZ3Lo5A4/5DNTym5ffBqwtujro7EYYbzz73/H6zzZAHlcNpVVFBSxkSVmKA/sD3WbAgp2JHROa46EIQRNVOxr1hs7raj+XdYfMr/OYX0Lm4ZkzYM6AOQPmDDxyMxCwpbCbf1B9N//Abvj5tptf0CI3/+D1bgHBQfi5B3/7D79Lmh7+Qbewnwct+7xeO4agCTimXurYhq8v7jY+KP0jd27MHTZnwJwBcwbMGTBnwJwBcwYe6gwMCirqNiSwldvQjcPd/Dd+AyJ1DIQwNE0TwbREVP2DIzBfpzBf32Hu3nQLCGwHQlrCJKIP9So2v8ycAXMGzBkwZ8CcAXMGUnwGGFUbElQSxKYvSM7/3PyCL4D0RJskMU1ETP/Eufge58LfzW99FbdhPz6b4uff3KA5A+YMmDNgzoA5A+YMmDPgdAb8NrwMstgKZHGOStn6B4U9bLL4yju/SPVZc6Tj12/LmN/7ytxtvrL6eBUJOlNRTv6bVyKi0Mhe3NL0iI59Ss7+l0ft8/pTlWXRTh8Zu7KXdPv2Tan98ceS/90fUyNlH4nU+0mVfvcL7OQ2NCiv0+vBfIM5A+YMmDNgzoA5A+YMmDPgcAYCAsu4BQQNBVlcjojWtQdFGJ8dtVbKfLBYun83RqYGdpAlh+rI+f9yC8lWWieEaWH//r6dXVYeqyYfbWolvb8fJZVnzJfsby1/cETUP+gGrol1GKPc/Da+ZqbWTfwwZ8CcAXMGzBkwZ+BJn4HB63O4+W1oCcL4U0oXsZDU1P90loxG9PD3o9Xl6p0XTIKYyhHT62HPIxpaQSau6yLec6fKy+N+TVni6Rd8E9fRSixEurqNDMr9pN9e5vGbM2DOgDkD5gyYM/B4zUDA6jyqGtpv4ypEGm86izY+G7BOSg3/To3MAWscko6843+STt+8Ld/tc5d/QrKZZDGVyWJKRUuv3ckqy47UlIE/B0ixSd+kDOH0DwrBoiUYafRhSltr/jNnwJwBcwbMGTBnwJyBND4DARsqowhmMiJF550Rx1LDvpeRb7wpgW81lctvV5Xr4ypZx40R5eT6G+XlwpSqcnxrKbkR/rxJGh8T0phc8hkS8axsPltOxq3uKbVmfyLPjnK82HB23Vlf9w+6CqL5pduwjfXc+s3LkMbvLHP3zBkwZ8CcAXMGzBl4DGeAD2Dlwxi0EA/lf1x+iBssb2qOWCjL32wtV8dVlutjKkhIywIS/fKz4BsoZsGIyvOc3O5SVK6/W0HCt78k96JMXWNyydjj/rmb4ZllBbScPb4dLfkm3EcxkX8wvTl/RTGQt1u/5c89hneueUjmDJgzYM6AOQPmDKTiDPhtKA/SOA0P20vJIY+531ki3f73pirg4MPfnuBEX3lG7izJLzcmIjKJSOWtviXkbqkXJfb5DBLaJJ9cf6uCej3mWiYzUvmERyqTQo7DojLKzj9KyhvL+0uJyV8nL4XOojC/4MVuw4Kqp+IdaH61OQPmDJgzYM6AOQOP2AyMXv8CiGMPjG0Y4UklkCUnf6XsZ45fAQFMRrV0bMTTEoGI5M0PSytyqae/+XvIt4Uk+m9EMU1SZc7BfVwDF2/kkg+D20i1WZ8lnWT6B8VoBvhBAW6D173yiN3d5u6aM2DOgDkD5gyYM/CAZmDohtJIW3+CB+S/SSWP9GKcFdxa+IBOSZIXG/a0RB55UUJ+LCg3Pihro6+8Ob2MRB7KJvdi07bPY0rOh7mtB3+u6QTw1W4vcZ8zU55Lqj5T2RkFf4MK89cf0F1qbtacAXMGzBkwZ8CcgTQ2A4pABn2aVAKZB2beI5f1lxP/5ktW5NFVUsQI5O0vi8iNgLIS2vAVic71jNx7Op3SVcY++7SENnpVFezc/Lik3D3+gkks7yNS5+o5eVLfd+nGSzJlfUcpNeWrpEUyNb/MH9HSs14au/vN3TFnwJwBcwbMGTBnIJkzMAgm4aqrTLDLEcgMIzaI19zpSvN4J/KZFI0+OiMn4UG55cbkchLq8Qo0lOklNnN6Ca+fR+60KSSRZbJJ7DNPS0yWDHKneX6lrbw9r7hEnXvwVeCx4U9L1NnnJXzbSxK+MY+Kksbejt8Rh++L2JJLbs4oYxNZNVaxX38HRUjfIX3/V8ql76MuZlZE3OZ7jJXzmNNbn5eQkMVFJWxjbom5nlGRcepSI3bllDs/FZSQr4pI6Iq8Enn0BYm5nf6hnndn10VaeD0cmszN58pJ52/GygtvrnCdZLI/PD0yWchm/jNnwJwBcwbMGTBn4JGYAf+gF+G5NyYpBTRM8XX46m1VwHA3+v6JRMzNDBIe/LKErUWEEQU3rpIBPTp5a1ApuVssq9wt8YIq0LkxsbwiO7c+LSHX36moSNNNvCe0aX653au4XB9bUUK+KSzRfz7n8nfF3MgoURcyS8T+7EISG7o0v/qOmx+VVmTv7rks6u96yv0GoqK3exSTsEZ5Jcz9FbndGRXoo8qrfbm9oJjcPfqihK5E9HRCBbkxspyEgABHVM5hE2HVK9ijcz8rIe0LyY33y0s4yGdKpO+5DZLKOz9AJoDthrTHfOB79O+8lw6vF3heq5w3Es3hZeVOa+xrxRxyt2hWCa+RS253xXtQec9jCV2eV2JD7/+acPUaeJTeR43wkb8LSr8fhyeRYNKyKOgjjIKPBKaYO2nOgDkD5gyYM/CEzIBfkK8yb/YPjnBFB0kCyT7UKUUgGWkj8bgx1VbveP29ChKxA5Y/ka5Z/lijk955lY0QU9u3FxaTqD9sK8PvRaWTu6ezSMjXhWErpJE6ZS8EEssIoSNSEvNfRkUUdTJ1Y1hZRRBDG+eT8NovI/r5okTlBSFrju8FQdXfd9OvtHDcGlBSka2YrIhKWqyNlL3Rq7A36hQ/Mkjye3thURVtvekH3Wf57LafewWf61gYBLaUinamFJGKugDS+EVRud0d81YQkVvDvsZkz6Qdn4FQ6r/zGHgsVgKa4SkJr5lLFJEmWU9CMVRsKDSwOKY7PxeQkC+KWccdaGLDN+dSRJ7nMKWOOS1th607Ry4bIC+NXepaBNM/GEU+wUdQRd7Trd9e06roCYFs8zDNGTBnwJyBtDEDQ9YWwkPoY1f7XD/3xmrp88MIOXC5SIpEIEkIQv4HcvaeRuZujEKK2jef3GlVQG4g4pWcamw9OmklO+MrSNj6PBJ7Jy46FhvxlERffk6laJmaDQVhCUNUMPJgNpdTtLEgt2GrEEnEvod6vqpS6kbSpaKifRAJtZAuppEjEX0kWb05E8SyNyyNimS1+cy99OlU1PL6m7A3+sXW3ihyTw6V/g71yadskIzfRcJ2fXR5Fcm9d9c10u2MPEWdyiq35xaPF6FU5LdQFkU0ryPiG7YOc2sh3xG7c8iNSTiHINeUFOj7SM1qGHSsJMUkgol9d/Q/sH76EWQV6XzOA+cwvE5uiSwLYolIMolpPCKLc3DnpwIS86/rUWxnx5/WXr8IHeZbK3rLS2//5iLBVJ19fnIbHlwpbYCNuRfmDJgzYM6AOQOP1wzwAaN0WK5FIdlNZPnRGhJ69/69G+/FpJNQkDCmnlW6GRG3MPc8EpMtow1BiqgKux+8ppGEpH1vFNLVIUjXMiJJ8kaNn0qdb4UeEVE8nYzc6ltSQhHBjHgtp9JUhuM7b3dEhNBCWJSm8myWRMkPI54qiocIpX0UL5qRQ0TrSB7tI4ckYUy5M1JpJIb3nsL8eICkIkoaAY2lkdSo71pcRG53K6pSzjbkFSnmW0jZh/wPEcAU0lNGIoXPSnhFDp+zJcsRVXIqYhe6BgQW51Tfz4id+DvS5CTYPBZrlDITyHcDHDPOO8+JI7IWG5IeBB1kGkTyVs/iVrLNFHtEZe37bn2MKOy+HBJzNRMWApgnLBaogY3Kj4hwC0aEoSlFFDQxYklj+5ibGYXfl9ZIo6v7czfmadnxRylpvfhdyTBivXOC6R8Uhft9h9vQ4KaPF5iZR2POgDkD5gyYM/BwZ2DYxtYgkQfxUIlxlspmBOTdNd3kr1s5UvyBGxuSQZEeRiJDOhRWJC7mBVsyqZMQFtBQQ0jiQELo6sNWfx9TodQV3gApSqjARJHaoaXlbskXbFO6OZ9RkTlF7BDFTEibSFuiO78iaoa0d2Q5pJuNaWGQ5JDWBeXmbOg4j2H7hipqRdZmlVbRWPvjj3gd5CkARG41op7Yvv45Frfc+S2fw7Q3K9hD2haSW58h6nnC9ruSOm/6+0n8mLIPr5vblvSSHFqijRFb40gvI6NhG0AaoQcNrwnSaJwLpPdDffIqch2BSKv9PnGfb31SUm76lxEuJoxkNLL0i+ockUwbta3U1NIO6uZAkMxymgyApP42yOgtVu47SP9TMhG+Ccdll6q/OVOb76hLSKEbCHJy5+5hf+56WBaZt91XirvctzzoNFpF9nbrsjbzwwUi89vMGTBnwJwBcwYerRngg2JYsB/I4wVnBJKv1/74Y1l78nWJiEo6cUvKw/Pe3XSq2MP4QGdkKSYHopAGAsLfVbQOEUQWdSSVVFrT3qjeDgMh4nZUgQu+21jcc/ckInuoWL7dG9FIpHHjaRq7ICKI16POJBypDNuQW6W9w2u9bLUl0rcThkidIqWI3NlEG5HqV5HNztAbQm9pE21EERHT4Y7S/dSGssCF32X8DNPL6hiRbo7YYftdSTk/+nsZvQv9HQRwKDSbKLIxflc0yXbLgihsAmmDx6eV8CISTHJ9CwTvLtLTNp9BK0wWFzGFHoU5t5kLRpQRVbzVD9tDVyPb74JWE9cHzekj99oSUZ1Q3uqPz0G3qn+ORVg3oVMlAY2CrMHR8dMmittUBUd5nlVEVKXTYTFljWCD4EYeTjlNanLOQ3I+ExObTvZfLiqtvnjPeeSSLUzpG+sfPAU/X3y0QM7cW3MGzBkwZ8CcgQczA/32ZlCCfP/gM85IJNNkbb8cDy1kUXhBPtyihlC0PtQrrPWHd0qSSkYm2V6RVkCM9unekyQauqZRaSpR8MEHNiNWN6YgEgryFwN7IVttIl4bgddQKJRQlJREh+TkDqONDlL3ygcTqVyjhpMpVxaa3ByC6CgicPEIG6ONILJ3oWOMF9nkd6GNpH1RT3h16CgRHUyfrHIzAAD/9ElEQVQJHSV1jCw84nzdLW4bvVUV3qjevo1K9qhLcYRNS8nj792Q/rdPyUMrSpJsX5TDCvnQpfmglwURxv7bLyoiK2RX86+kD7dsFzushmfEk5HZmOxxUW6eQ55LFQ3dHZ9cW6OUiL6yHSd1q/baV8otEotqc5HAQi77Iq/kEMAH/RkW9wxdMlQyQ//sDBeUo4N/0CgzcvlgINrcqjkD5gyYM5C2Z8A/sC0eAoedpbP5QBmxdECyu9FEnUcUh1YyU0CQmIYGGUjOw1BZ4liKcFTKGYUmyi+SJMmOkNlHKul7aEwDO/p+lYZmZxyk1VnIEa9QBvZByhoI0Stq7UK+R8QUWryQdvBzNNjj8HPcHxIW7h/T1A6jXdBZ3oLdTwjsf6Lto40gYyRlId9j2yBpxs+HQX+oSG81pI0N0dnYjE/FRRuRbreJ5uG7aC2kKqntvwvElBXkinxBY5icc6N/Jq4gJ/6ccE5JhO/8gu8xSBGY1meqmVX1MS/ayhhYmX6TxBrk0Vg9zxQziammmbSNEEfnTDg6ycVA2FpNEsHKehsdKuYvvA7S2tBycuFgPw+KiEIGQVIclTeuGl3fhkqb00LKaImE7wnzxKIAxUXqusDxqeg5NJsk0fbn9n7m3v6z1ADfwbzxeHhdJ6VK3n5bV0JelOkb28mr4392hVyeBab0QsV4hrQNgObemTNgzoA5A+YMJH8GAoI80J5tO4hkVGJRB5LIN1f0kctJ1ENSR3b3OKp8YVfDFKuqwEbVNbVzjBrdQopY+SYuKpYkz0YVEYQ2z9gGkcUnJBqqWtoLRNXOTocP8NhMIImq6KKiMtN2RiqjLqIghvtOUgDSdgPVwrqFz02kMkOX51MRQPso1B1fVFZns02/R1ZCBBIEino9R16YJNZ80N8cjGijfcoWqd7b0Iryu6JgT2R8wDN6pqq24UcZr2q7+ksqMqeijahI1z+nyAUim7cGIK1s911RLALCd6m0sl1kM6kERy/IUZFQu+r1cBBgyhBYWGR7PJYKb3Qgso/6sfiI1xE1ljYEGXNyay4il9hvezJPTSq1qQ6jkzg+ptxvQ5JgtCiykj0UElG7GnnAdhFADabyCIX3qL39UixM7nn9cT8pR6D5PPeV11pYIHxEsUBhYZG10AjFQiTXSg+MBYMe8U7qXCf2fvqBcn4YMWVxlG7Cf318RXV9348R/42w5+Xzbc3k1QlOyKWyI1IL1rbJByzzk+YMmDNgzoA5A2lnBgLWF4bR+A8A9juJkUims4cvHShs9+bqw011ZUE07NbsktZ0NLVpLJCwt8PRH6gxL6DLTCtE90AuWNTAntmueALSWoYpYp3MhQWhEhuWPkwrM5WYKKm0eDuyy4wr3xUvOmXRTKpqYBI92vqwUhjRNuX1CBJnX1zDqJR6kFu0kI4KdFTUFeSV8xVP24hUOAl05D5bcmONAjIyCh2fKzpKa2EOCK79flJzSm0l7YNIthgBZUo2qWbnun6S26EdkU30z1KQo6q1DfY/JL0kmJw/pt5t5gAWRyTNjAryGrMhlHqEEgSZlfb652KfgyaUhT+QIrBbkPEzWnQS0V1UfYfVsy0Y4ufpA0oiypQ9CbiVjKOoidKD62PwOWzb5rhUJXkOtfhQnzNEXmltxagwjfFpBWWjs82vFQHREir6PqPCxmPkOaPF1I2J6EpE2QGq+Fl4xSK28Hp51P6HwJGAEdrr4yqqyDAXAcktKPr3zosyZUNHefHN3xOPXPoHRQKD1rj5bSifdoDR3BNzBswZMGfAnAHnM8B0EzVN/sGXnZHInt+/IWeu4UGZhJ7MWmRQi0AaByM4d5C6VKlNatReQrrWrmjGGqnJAO9EPvxBJki6SBCNesF4pO4YUrMgPFZCSR9DEEplKWQhlWFIYxp9DK1Eg+QOldMkgcro3EVT62i0BWR1Ob+T1cYkcCriie3QTohWMoxmMarlKPV9tyT2GTZDIV/bVhrrx6Z0mCiIYQTLfr9JMpWOkjpMgw5QpYjnIDrHwpx8toU5mh8lKqYZWWV0GDIDFdW1dPdhAQsJcQj0iiycSUjvR51ftEHnmNi1wQKbWzh+a1EK0r4saFJG7dBERuMaYDpepa8RMaMMgFXnLDhiARHtglTE0O5YGHHmnN+YVtZhwRA/z+vmTrP81sVLdB5EElEwo3SkJ2x1pJw3Vsg7ik7qVd4kgMboHQkaFzLqe7AIiucZinQ7F1C3Pkfq3RDdjcX5oteoik7CdcA+tU7dJ68hntuk3HeJvZeLO5J1+3NKs39Gp9mukxphXhOOzjuj3nQ3SMiY39l+Xrr5koxa1t+55tI/+Jqb36YP3EaYleLOgdx8hzkD5gyYM5BaMzBsYz2QyD3OdJEen82QPZeKJ7uwhlYvJFKq4wgqsPmwYU/m24ts2+rxwUV9XhQiJfeeckuQXCqyATLK99sbc+sPMn7XrXkwxbaQWJJaPZKkqsBh6E3ilBCpJEGhrtFVUsnU5a35IF7Yf0Z6SApUVxoWljC1ibQi943kNBQEyVrMg6iVlTSz4hypXGPnG+5/OFKh1JayepyddhwRypisSFODLFk/C1KjywgSLfwwkPybIGN3QIjDkKpn5DFi+0tKkhB9+Vmn6X9nBMIm+gcCxagmq99J9EheKA8gkb49v7hwP2z2mQQXhCqh4yDxJOllC0zOq9LM2lkHkWSzolxJKKANpX9nNDvxNItf3W21CrLYC8Utap5SBVhc1CjrJFRx20RCqT0FWXToFwqiTJKpCK8hGqpIKCyOVAQbVe2UXdhEJ0lCUdGuyKtdB6akzLlNZBKLqsj92TRTd95zrKS3Oxb7bfP65pxyYcGIst5mVC1EqE3G3MY46BXvyj6evvqqdPp6rAt6y+ATbn7BLVMLLs3vNWfAnAFzBswZMM7AmC3ZQCA/RyTyZmLRyLwTfpLFuxrJ7QjX+0278vCwIRaIkqgONkinxYuUIM3Gh7f9A9bmYYuCERpwk0Qp/SD6Weup12gYldPSRd8uU4zR/yDla4msxkYgConCEldIJVOCKtWHh7+jYyRRVdEzRAjpZ2jcRxqa09+QJut8IDPCqO+TajeIdKZ9VDYGOjudHHK/Q3/Lr1K5iRFDbpsm69RZkgxSGsDCCo7EIrlJPWdp8f1MhbNghaSHKX8SVJ4vVrnHI0bURYIMMtUe0qYgNIOIaoIgMu1Nk3mSK0ZBmc4Oh8ZUFWyhraMqEsJigUUryrvToDlVCySkohnRI7mlIbtNOh4kkV14eK1xMWGMeDNSyYituhbso64sGEIE/8Y0kDhEuFNj7nnN07+TkcqbiK5G2nmpcuHHIjGmxtX1yaIeFKAlx/g+MjqDrD5RRcpPXeQsJR4KDPvebfimfCa4mzNgzoA5A+YMPOwZGLqpJkB4K4psEiywoS5y4E8BcuG64y4jD+KBxmITVrAayRI1cOEoimE0R0UhE6jMtqaodQIGkkBiQIudmP/i0s/cRgiihEbDah6LTipvQOuorH/srF24fRZxMO2ZGKlUqW56HCJCRtughNL2MfBWZNGDIjDs4sMqdHw3dXOhKNRhelml9BlhoxYQ0TtX+4o/iHPzOG+TCw5qUuMRdaT/Wfik0vz4qV+X1hSvgz7vSm/JrkTUTXqgwMnQvUfTW6KoBudVaSANPcaVbRIKbSj5iIS20l4XG0YSiuKd0GUgoalghM5rj36jjJ4y0s7e6o6ubRJhpvLjLXhY1IOovV54lJTr6XpoFpkZ1DbxlLhWyHMIekvfhw2n5veZM2DOgDkDT9YMUBsZEDQMkcg/E4tG1vzoU9l8rpxEodVaUkA/pd4bj1TiAcZI071oVIGfQsoPGkCVqmTrQUT02CbP0YNNLxgxGkdbo4GIPkU7SBmyMIJk0JqCTohUQoOYGKkkCWbREDWQTHkb95FdakiKWeDB9CBTyTpRZPTwLlKlETjeSOj2OBdJLXBJqfPwpG+HxJCel5QXsILf3pPSOD+0g1LXjS4ZYPEONL72ixKm1hm9YztOY8GUXtWtKtlhFWR/PTPSrSq7oU+N+S951ln3cz5jblgkAuz3DikFo7T2+0jvVUWWsZ9Kh4rrWJn4w+FApcLh2MB71lrUg2I8dV8nkRyfuJJPWi5yYqDuH3QV5HKSqbV8sh5x5tGaM2DOwIOeAaaC/IN+REQyNCEiyWjk2JW95O/bjn0P7+dhlJzPaqQyLkXNqIh6+FgKYqi5VAUv+PsNaNuoo3T0kNMfeneL48GGyJ+1+AP9mRPqRKNIJbetm5Q7IJX0BFRtEvmgRAqchRdWMqGKd3KqB/+dX0EcoXO0idbQoBrbT041dHLm0vyMY2lCSs4LST+jjaErtMpy6/kGAeN1x0p4RvT06CT1r3pfb1VdjZT8jfdBGFmMZmdhpUzdUaykdJp2HX9S8hgS2hbJMvXNKu1v579pLFyj/phpfBLr2FDbnuUq+krrJEZf0QWJRWSUf3Cb1MhGGKr3XT0mtn6cFdzGWSFPJLBvLbCv1IOGWXP75gyYM2DOwOM7A37BVQCmuxMrsiny/rfy2+FaEh718KMezh4cUfDvY2GL9eGMlLCyCTJoF1lQQzsXRvpIABkVouYwoTQzrWGUaThS4fa9ro37o5NKZVQOb0JHUdBo+D2GsnWeslHRiCU1i4ooIprq7PjM1x880UvtOWbEmWSRZErJGuycDYz/p8Qh2q4dqKpWR2EWq63DNz886QnnTdNLoqUkNJtKL2lnX6TfY5RuqAIjHF/YyrwJRhyjELGka8DtLihKQ3ERuxup4wqGDVMSXCLs38tMStCZClJh2kInhTxBx938NzZ6fAHfPDJzBswZMGcgpWdgaJA3UtvHE0trs+fuqX9Tznbkfh4IiX3WnlSqNDO88hylgZUFD1KJSiOJtKK9abUqqICejdWzfE/kgcR7JkeqtLXW3pC9pO+i73ZIO0Qlkc60VrOie080Ot88ymnp2Cg3CTvlJtfXuclf89zk/Fg3Od7JTfbXcpPtr7hJMOYtrYyt2d1k72tucrSVm5wd7iZ/znaTa8vd5M4hRAhDHh2CquQbtHCypIMVsVTRzJIqmqkTyyi2j2RVN/WWdl2PHtQ9x+3GKr0kzOSplwQBTFAvmV/TS/I+iYRFUqL3MnrTqyI0HCcXYTfhY0nXgJQ8Duq9e38/ylkRz3kstHukNOya2zNnwJwBcwYenxkgSAYEX0gsrT1uVU/5JyRxIpWSAJ8S20oKqeT30dbm9hdIlyP9dnMwCmMQWTEWRjCqyErwiH054hFBRjwjD2azfdBbokosxGD3koT6a6fEsabENhRBPOEmfy9wk9MD3eSQF4hhnrRDClODnG7N5ib7qrrJiR5ucvlTNwnZg0rs8LRFQKmjjDz0otJJKhmFvU8rrj+SvJS4RhLbhup1Tm9W6DnvwNTfkTer0ktaOvbcYpckJxZGqtsS7bEsx0RDf6MBfEL7o6QEV1C8hop5pt0TyyoYt8GOPLM3tXJSxBP0L7ByvNv4nzI+Pg8B80jMGTBnwJyB+5kB/+DRSGv/kxCRZCvEz7c1lVvhD87y50E/5JS431KMo6KDSMOxQCex72VRBR+MKtU4GmbiNWFcDpPyUE94O6ICnO0X6Ylp3EbkIdjBQF/J76BlDLWQutbtQR+jq9uP+s9N/luFCN0IRBGru8mWrA+eLK6Gr+W3pXLIoqqvyGf1C8jELmXkrSGvyajhVaX3zIbS/uum9z16zvaUEW9UV9ud0Ku8zG5UWH3fVxVyyfKXnn3gUdJNmdxkT1mQ8MFucvVXpHuvpD7hZCSTkUlehzSBd9VU39Vryf59XIyFIBrKAppwGMw7ko7QoJ2G60ovCZsve72ko+/mvRi+9SWlL6UHbGKFOPdiQCLh0xrypeb2cAMZgRAUwZHcqpamiHLS59L+3nX0vZTyLDlUR14e92vCUUutC9hit0FBz98PDJufNWfAnAFzBh7dGQgIGpMYkSSI/nqodprURybngWdPKllFnVBhjXH7fHixkvrmDIvtC8il0ltauuUkZ18e9Gci/3STK98iotYN0cVXU4Ywrof/4Q9FXpQPfYvKm0Nfl16zPMR7dXupfqiPvH6yv7x+gmOgVDkxCGMwxhDD4P/t/2Z8Pe731/E5fdhuw/H79fc4+0z87XJ/uK/c5wFq/z2COku3OY0k4K2aMrV1CfmueHZZ81yGFCGj23K6yZFmiPxCFhB+PvXJZkpeg0oviUWbciagGb9dz3arXpKG7NQgT4JeEt18klqhnWAkkhIApMT1XvcktI7aobJqnhkHFveQ0Koe8qjAdzYX1FluPF1Rikz8NnFi6R/8pUksH91Hornn5gyYM5DUGfAPehMaoCsJRSSLAjQJng/D9keZeMM7T69y5gPB3t/RGdgn5XWjbZDyZ3SRVOrfcfccOtjgIcTWj8rX0S5CmZR9SYn3RlyCbvFzNznYAJHGLMkjjoFIP/5U6AWZ2qaEDJhcTxqvbKeRREUQMU6SbA00DPxf/U37uyKKx4ZJ1cNvSfWDE6XGvhlSY+9HUnPPbIyPpeZebdRS4xM1arowauA9SR3crvY9xjEb//9IamPUMQz+v9a+D6XmvmlS/cD72P83cRwBOKbBlmPVjpNkUx9qHk5qc+ER1FX6TXOXKe1LyXcls8s6EO7kpOM3P4tIcQ03uTRD06KmxHXxMLfBeyBiF7rzoFMO/SWjYaDu0F+yILrjwFuVLSjte8QnZX+5CNQN/VVRDjxmac3EFqTX30ZTA0t3o8QKmK7D05LRTrol2PdqTzSdH5tO9l8uKu5zPnQesTRT4Ul9MpnvN2fAnIFHZgacEsn/odqxokQ/BP9Iiukpqld+kD3Rfxmmy7f6gKjhgUCQZ6FKUh4ySXkvq2ZV8Y0l0qj2AdXgYehYEr4+j+oQw8pUo81QUrb/IN5LXePtHW5yxs9NduRLOnFc9UIm+bxOPhmOlHCz39qAMPY1kEKdHFp+Hh8kVY8GSLXDY0AQJ0iNg5OkxqEpGB9o4yB+t4yaB6aClM2U2rs/l3o7vpUGW38X9+CN4h60TdwDd1jGTmkYuFM8NuwSzw178HOvNNywD3+LG+743X40wN8aBO5Voz7Hxr1SzzD4//ob+R597MU29mC7u8WDQ33fTowd4rVhm3hv2CKNAzdLEwyfjVulEYZX0BbxDA6UhpuXS4Pt30o9HEed/TOk9oEPpNb+yWrUPjBZ6qgxSepi1LP8rHNgotQ68J7UODxOqh0dBTI61EBEEe0M7CRD3q0jn3gUlN9zJD3lvvVFFA+11YqdYsJSl2jqWkT2FtfbfvI6p/2WajtKvST7mtu1elSFbNRLwpaLRu10XaCm+X7uEaa0Iw+/qOkp3wKBhPyEBJENDR5m4dGJK/nFe+7UxIjldbeATTNNjeUj84Q0d9ScAXMGnM7AsOARiEj+nXBEkkSyAoikrR7wfkDf0WcJ9nd+0uxBVMq4AVrawVLnVj/N35GWIOHoS/ygW/vFokcwbVhuDYCXJDz6+BBURuF8MFlE/7QFCt8O/SPaOab0PLiyvVvbkK7u6SbbciWNPH5XIru8NaiyNF/SGoRQjzIiiojIW9Ujo/G3cRaS+C5IIcgQCeMhbdQ8+C7GJKm5nwRxntTb9r002LICZGu9uG8O1MYWjo1Sf0uQ1N8cLO6bgsUjeJM0CtoqjTfukSYbDkvj9SfFe/0Z8VqLsYbjHMYFabT6D6TIL2H8id8vq+GF373W/CmeGB6W0RA/OdzVuIRxURpwrL0o9Tnwe338vf6ay/j73xj/4D1/4zN/iQe26cFtrr5o+b7z4rPqnDRedUaarDolvitPSNOVx6XZymPSbNUxabHmhLRcexzjkDTfsFuabtwsvsEbpHHwOmkUvB5kcyMikZvEc2OQ+ARukKaB66R54FpphtEkaK14b14lHtt+lfq7vpS6jHiCbNY4hDk++oZUPe6vEUzKAQyjyrG+0nhFO3ljWFX5unwuCUQa1tXI5pbnUSTlg8r0pQ+XZOpdeBxF/VilnVCK20Yvibaf93s/qdQ62ksSK5i2jqikdQSKQSqdtkkq62ApPkqpdLqz+/XEv/mcEMugGyaxdPqUMt9gzoA5A2l6BvyDfUAkTydGJIPPln9gRJKAHh78svKKsxI1GBGza4d9BxAafUdUzA4LEZBLRCmZvmJqi9EIZ4Du6ut8mIWttnhO2lXA3kIhTTjMkRPrZuLq9yT1fYw+/fuTmxyo7yZMf7pCLn7P+axMb1lC2qGYpcaBXvFIi0pVHx+iSGT1A1OQep4rdXZ8L3URQay/ZS1IIcZWkqHfxXMLxqZVIE/rxGMjCBRIledGRvcOiVfgCfHaeBq/n8HgTwyQRY/1ZzHOYZzH/y+I1/o/pNF6kMUNl8U78G9pFPgPooJxoxF+98bwwWhsGE02/A0S+jf+9hdeu2wZf+KnPi7h94sgqJaxDj/VwHetw3et+xsD21Y//7L8DdtZh8/jPY3x3sbr/sC4gHFemqw7J77rzmgDx9EUx+W74Sz24QxePy0+a09jG2ekEcnw2nMgun9gXMLAd4IQNwE5bQpy2hzktOWqk9J69VGMfdJy3TZsa4P4BK8Qz61LpMGub6XOvrnCCG71Q+Ol2pE3EcXEuUAks9qx4SCbfkq7qUkKtMEFQLNfW8v4XhVkyatZXLoOgp+GDVJFrSI/6lrK3SsJahXRGICEjhF9tQhEC8hQn7wSky1+mpvWRXdaoHc49ZLoB5/U+8L+/SoaigUpHRZCOhWJZ+CuWpu+Cu/ZfuifzsIbaDTv9zuT8vmTToklCx+DRqbpZ4a5c+YMmDNgzoDNDAwNroR+tPtAJmMdkcmiE/8nmx4gkSQIMyWlezparT7mF5c738HSBNEFFUlAhIEGxfeesm19SGNxVmWSWIajGCY2ImUip3yo6dqrW3NLKHuf+42YJOWBo7+XD376H+4uDfIIQuCMQC7Jm0Xe6V0RZKMdIoqDpPoxPwx/jAAQFPzEqIHfa+Bv/FnzyAhEGscqbWDtXV9I/W3LxGMToohIDzcKOg6yeFoarscAcfJacxYRPBCtlZek6fK/pNmyvzH+kWbL8XPVPyBe/4Bs/QWyBcKnCJxlrAV5w2iEqKAXooNeq/8Sz1WXxXOlceBvKznw+iqQzNUgfogm+tgMkEl8nqOJPhBlbMKx6k/LuISfl8SXA/vpu/JP/H5ZmmJ7TVf/K03XXJWma6+KL8eaf7GdK9IYr/msBsnEfnkbo6GIkHoieukBcsjR0DL4uxeIo/daHN96fG79FYyrIMnXMK5j3MC4qX564/8++Lvv+n8R1fxbWq7/ExHO84h2npYWiM42D0T0c+N+RDq3iA+Iu9e25eK+bak0YCRz209Sd8c3SiJQYz/J5ttS/chIqQGJAc+fdj4hN8Coyqgyhs+anjImoLZ8VyKXbHTB03NHfje5MMFNIi4+WIKp0uBsGfktNNBcoCHtHdKukNCwXxmqe1kM1bGoTM59on9G9QBHqp2eljfhqRnpoOBHi4SiVzndFdARyJVCm/vZp8Q+S39en3mJpMIDsMj3C2xsPrXMGTBnwJyBtDsDg4Jyo2r7d4wIR0Qy97glsuxITYmIQieY++gs4eyzofSLQ1cadr8IbZxPtTYMRWSQqWb9s0xrsysMi3Fu9cEDIB+6wxh6atMI+XZ3aBk/BOm88PwD3V9nx3O/r9PT8fxb0D7iQe+MPPL1Lyu9LH1gpVN7dw+pcnwAyMVQqXVwtNTf+5547pwhPts+Ed9tn0vTrXOl2Rb8xGiy9XPx3jpPPLctkobb/ofxq3ggPe0ZtFcabTiBKN95pKQRrQtGujkIKWZEAz0R1fNaC+K05hoI3X/iu/o/EDSMVSBLK0HMViKaCEKoxioQSpA4b32AOHpbRiMQvMSGF97nhW00UqRSI5Zxg6RPGz6KBGLgfWqAiPrgc9ah9oH7AgLKgfc2AaFsQhIJMtmYA+TSB//3WY3jsn4PCa9Gaj3xeQ81kBo3DJJhLxBPkk8fDpBbkl+ORiCojbDNRti+PrzW/qvmrtFavGetFh31Wf8X9Jl/S9MgEPPAi9IUUdwmIJg+605Io3UnEcVF9HP9KZyPo9Bu7hKPzRsUyWywA+drxyLx2jFXfLZ/Jk22aaPx9s/V/xvt+Fg89kyXevvfk1qHxqCwaIh0XthSPnMvImtdqECnmTv9M0P2PViCqVqF0n8SBWuMIurFMbfQ996Zz2RC9xj1mjRvp5E57bqMfrBaowGkwIshBY7MhyrQCbq/rjn3e69b8e1eOtl1saSU/mCxY40lF/v+wXvcAgLLpN0Hirln5gyYM/DkzQCrCf2DFmKEOCKSGdFne/72JnI74tkHTsxUtxmQwBBWe+ZCB5gMT6HrDKKSqABlZxl7H7yYqyCOMCm+Pg7RyJrQT8LnkQ8KRhzYYYPRTLZcSymgfxjbib7pJhc/cE4gg9KlkzXPZ5JPvIpKhy+bIfrYV9nYVEVRTDWMGohW1TswRhrtmiItNs+V9hu+ly5rVkj3lYHSbcUm6fr7Zuny+xbpuGKbtFm5E2nYvSBXB0FujiG9TPJyAYNp5CsgOyQ/JHMgdhzQH9oPL/zNCxE6Nfi7g/c4+lzq/Q1EFjrLhEf8Y0zevib0HQnMIfaJulCORsaoLiKfjTeA/GJoEd8/MJhmPwYifFCardkjrddsl/arcE5XbZLOq4MwAqXzmrXScf3v0mbjj9J80yIQzU/Ea9d0cd/7vtQ9hEj0oWHSbElHmdqqFK6njE4XLdteQnFXACKYfzw4gknvVSV3mRInd3HFwFy/P2n+H7oSfq9MbyNb4ajTDls2qs5TKMhhId+D1l4nBzu4eF9+pIZwMe9QesTFv3/QCre+q/M8eQ8u84jNGTBnIG3NwNCgPljp/pmQTnLksgHy9+3sD42Q3fkF5sGIOkaWB3lEsYG1XaEvKkFR9ML0WIyDCm52kOHDh20N+fCIqArfRz/N1oOdLpID5g/zMyF7UZHbBhrIzIlHIVdlfUamtq0grX7phYjjWHHf85547J4knrsni5caU/D7ByoS6bV9DlKmX0uLjb9J27WB0gmkseuKQxjHpdPvJ6Xd8lPSevkZabniHIpMoO9DOtcHJFClokke1U/H5DF5xCqlCNpjvh1GOhHxZFTXF1HWphi+KtqLqCkiv41WXUW09D/oMjmugXgi8sloKIh8Y2g2m6KQqfma49JqzRFpt+aQdFxzQDqt3guSuUPar9ks7dcFSrsNa6R10G/SdPM34rXzU0QvYdd0GIVArDQ/PhDR0E4yrl8l+S1P5kQJ5qYMmuXUjcAHRy6Zso65nskleQmN2NkcgJ1+aDHEoj17CyJ23omohraOKOxLqP2iZuj+rITBtYELXIcWQuyEhdcioJ1+0GT0Vnhm+XRLc+Hi3jGxDGJF+Adp6+Fi7o05A+YMPBkzMCKwAIjkFoxoRwDVeN4HcvrqwxWlk8ApneJkVEijn7AebdQfCMpQGBoognvoqldsCmCoZWS/YaauSCqpr1SFOQm0ZGN3DdqPxCCNnhp9sGNCYRz+DXSQZRInkKsRMZrYuQxSpx1QjDFE6hwco8hj0y1zpG3gN9J53W/SdfUK6bZqlXTH6LJqtbRbjUritUGIbsFuB4UxDZE2bbjhAuxwLkP3+De0f1eQQkZqdwVS1RhNViDVuwJkRaWUNV2jSSRTibRayKQP0vxNVvwlTX//W5r/Dk3q71ekye9IxeNcea28hnT7f+K++jqq1m9IvXU3pO6661IXms26KFiqi/NcDynz+oEXpMHGc7BCYhGUVijUGGSzBUbbNVhQgGy2Wb8TC4710njLz1iELJT6e+C3uR9FWKjaZyGQ8tU8OQjV+l3lDXQlWv7Sc4kSzJ2FNX0vo+wPekEWG/6URO7PJiHfFFEtSellqdLbo1DE441ONshuGMkkJTFRFi9LvejGWMmt+pujYEj5UbJgCGlyYklkcbROtdsWMyDhr+dUxT3WgkG6TNyn3tPZnP11K4f4LRmSWK/wk27+m+o+GQ8x8yjNGTBnIPVnwC94FkjkTUdEMvtby6GTrPHAdZIJASerpNkzl10oIl6D7U5G24cCHxDs4XtzsBY1YEqbInq9WEYH9zvfI1KJdLg1BcZevj8j+vm+xdoH0c5bfUvIzaFlNC86XYwPg+MHRTCZIqQPJDueJKaF/B7dVfp/0EBq7+mpzL+rotii1oGx4rFrmjTbPF86rPtJev6+Rvr9tkX6/7ZHei89IF2WHpR2Sw9Ji+VHoRk8AQucsyAZF6QWqp1rbPxHagRdlRqB16Tm+v+k9trrUm/1DXFfdQMFL9cVQWmkIl96SjuVyFSaT5E/pHmBbZE3Coh8MJqwgAijCQgmtaCNEK30RLFTQywKGkCHWX8dSCRGHZDJOijyqQNCWQeFPnVAKusE/onfL4FoXsJ7UUyEIiXvFYhigqj64juasII9kNrYU/DVPIIKc+hlN8FXkzZPW5YrX9Dae+agyn8iqv3fgB4XHYhQTV79YG/p9nkj1ZIyseuYLTlPdHWT0GMPhlzGXIWNGHXUeq97ZCTCayBaiAikfVSSLhB3fKHNZnebL9DH24AN7GEevimXVugXAFJY++X4ZBRaS5JRVoCr76N2G0WCrARXjQreREvGEUjPI+p561Noup30FndGHBN7PVbpK0tIMRRHJhCtDEca/Bez407qP2rNPTBn4PGdAb9gT0QkzySU3vb/dYhwBXw/YJcSn2W0McRScMNI492SiBBY0t/2D4oo2Hwoa5FR5RTQh3wbZ2qubH7Q3lCvCqdeKjr3czbFO9aWbi+g4w60mtRcMc2VUimsOwfd5HATN2FqMKGHL30EP/YqJC1+bgVD8IGKQFZnpfWhN6XePqS0d86SJpu/ktbrV0jnFVul+7IDGCek8++npd2KM9J6JaJOGL6wpPFZDb9GWNR4rIUXI/R3DTiQttYGPBcxNM9FbXiwuhpRMTUsuse0r318SMQuFQiupp28hAEbJXpvwoOzEeyHNC9OWCypcQHnF1Xm8NRsCKLIwfOthvLk5OcvaoN+mqtgewRJg++KPxDp1EaTldDHYjtegdhO8EX4gf4hDYIuiPtG/C0I7994BtpZ2D7BuL3B5qVSe8dCdB2ajqryd1DkhdT40WEWgjlAdUaa1rK4rAORS+gaV6lxdze5GZzy5FL16SYhRCGfqhRHMV8M7mdr0Q3wg9FGpqcj99jiG7tqsbsWWy2G1YvfO1y1WizzooYvLBTEotSIDdF/PasIJTMjJKLRuZ6V2z1QDIjGB3ePvuAylt67h6guCHLosnwSuiKvUEPqDEtvhT8nn21tlnAaPCD4L7dhwYMe3weaeWTmDJgz8PBngEU3AUHLMCIdkckyUxfL3j+LC1e+zkAsKa8TeEOhibyhRwXtvBsJ0Kqf9W3H4MmWbHwA3PoMEYAJqPy0/7zh/3d+iItI0kT59mKkotgebSgIKVLl7LbhqJ1bNAyNlTk5inlUAVB7kErs190TWZM9F5GX3eT0IDdhp5KEHrDLkDoc7f86HuRdtPZ88BWshtaDNfZNlTqwhKm/8ytUXP8kjTevkOYbN0kb6ODarzyLAprL0gFautaIUjVlxAlEoRHJAYYPRuMVF5AqvQDycEGaGoYvXiOJoMWPz+rzICrnUTxjGfBX9AJB0UgIyQiLSB5f0paWj00nlMq/EufHYx39OpGyhkWTGkhbe6w9C9J4VpFMnkdvnE9vLCR8VuH84xzzXPPcN8NorsZ5baw8Dysn+GDis75Mf9MzE5XjXmr7+B5EtD1hYUS/zybrriCKCSsmXF8+q4+L1zpUlcOwveH2ZdJgJ/xI9yxCahztMQ+9h8UPDO/ZOvP4UKm3vacMe6uG/PbK8wle+2zxeaI75C2nU5ZcMrPAqu7bCzSPSy5G77RGIwSQSXbYsddS3z2dRd3rt9Bpizhgjw+0LwrphmwJopFc4BotwlR6/BiIKrWaNGYvjMI/vWoceMNIaMhXhV3GELW9I5buPcy8oNNWxI6XXPr8mWuvSJP5UxKvBqfEyfxnzoA5A+YM3NcM+AX5Iv1xPqHq7UU7fSQkMuWrt8OQCmIa+lbfkhKVH5Y+dl6RBF+C8K3eIIuICrI/793jIH4wPnaFtLIPNjta8GHBdBM95m5hG6qLDiOVjEY6eEiwYIded+ozfOggasHvplXJHVgU3YLVEFPgqqI8Cabo1ERehnZsZ6GESSS70PT4xEulDJk6pDF11ePwD0T3mTr7Zon7ThRIbF6N9OMOabLxsPgGnpRmMMxuDrLXEkUXrdZekxa05VHaRxRigFh6gVjSq5HWOo3gsei9EmlMDBIBX8toSpIBstEEZLIxyEdjkhCQFW2AjGL7jRDtagQyGVfxbBLK1CGeeucfpKhxTlQkEtXcWkSSJBOkD0PrHIRzZyGSPoxCWkYT/NTOPa8D7Xpg+twLRVceWDQ0VNtCpFNFPs9iO/QShUURFx2/4zPLkRaHl2jjZVexOMG1BjmEN9LuXqtpRE897mHVnrJhcBBM2JdDivEtKsYXoLAH/c8PTYIPJrSX6PJT7VB/6bSwiXxV8eUEyeX23PC8fCflNZeM8IVtgK/ku3Hdq7jI1KOLusk5JS8R0EI61FpSh41IYySInj0mxfwLHPmmsNJ0M4Oif56L0sgK2dUimtFGV7CMZDIK2k3i1/U3UHjYtpDqAqbS85D/uBKtjIzOIL8frS7Z31qWUDX4P/AWHnZfzxLzw+YMmDPwhM4Ao5J+wYuR4r7jiExyRXsWK1tXAC+p7wnfgDQzWg+yHSENih1FBm0AHCDMbhkqrQRiGL4JBTlIYyX2vXeWoOqb1eAAb6alKJKPegVFNs+nj5fSpvdcBLRVN+FnSRJJ3ZVRQxV5GJpMCvGhfyK5vY0UVvSlzC7NzX8r3WRfFZBIEGZH0cgV2Z+VEaNrQI/WQ7XRUyQS1j7VaCSuiORseAh+j0jkBmkedEBaoetKKxpdI0rUPBCm2+sRLUKRTGOkpjUvRxhtg0RS88jCGk/oHz3x02PVvxj/IIWtpbFVC0FEGVUKFKlQNSwtClUEEhXBHN6s6jajkWkqIqtbLnkqOQK6Balh8cLE37xYNMXzplpQ2g6tFSXlC7gGKGvA59wx6mMbdXB91IJOtiauodq4PurhOqC20gOjETsDQRZBU3ff1TB4R9FPE+hrfVb+BzLJQiBeW2xpCUKKSKaHio4iyokIZ7MgLHw2HRXfLbvgcYpuSbvR0/zALKl1eKxUZ0cfROBrQQ88aGK9RCOXu0tqhWqxd1MucslFITMWbJSgk0lrL29aCmFxae9NSU9bRjdvfYrI4xnHHraxNEtHEZBalA7WqsljcmZSOKaIIKzMnHXNirkBXeevwDFLx6Cwhq/IPYtm/B4W3FF5sR/IsNyYVtblaCUdOQJ+HZxQtDIKwYUNboPX53hCn4rmYZszYM5Akmdg6MZ6CWklaTvxv70eEno3rmAlqYQxofdHw5g45mZGtFVD1JHidKSCbmDFbUxVM6LI/rmxmeIX26iCGxBEgrmV+KFdmqPvi0Aq/OZM+FUiEkk/OUeklSST+krqqqijZLcM+645EVthLzRdI5rq4YBt3j2dNdHCnNCjbnKkBSx+nnFMIjeAIE9pXxYksCceqqOl7sF38IB9V1mzNNg3WRrumYqozqeI7vwPJuGr4Su4R1rAT7A1vAVbocCiGWxgmiD66EObGJJHEAJPEkVqHtVAVBKG3F7KPgakEsMD/2ehhjv7UsMs251aSVR064PV3Q3xNw8ObMMT7/Oi6bbFFJwdYVR/bJNcpv4cqM48NHLH+cFCoRGM4mkVpNkF4byzSt9KMkEwLSSTRFN1HVLXxxV1jXisuiINQQYboJinLuQStVdckloYtRGtrIsFRX0U8DRE0ZYnirYaBf2H6PgNeF3eQhefW+gedBPk8roimE3wfY2VpRSlEWwpSS0nFyX/gVSGYvETLi0Cb+HnZWkWfFiabl8jTfctFN+j70ujk8Ol3qmBUv1Uf6mKyHzDzV1l7KDXZO2z6SXIQece6i3ZRvRmUMoRSyOGKGsh+N0yS3GneX4b7KD2MhQL4ZskcbADcoaNJKkR23PKrTmWdo1Y6FKXmdDnVAHQVoveE99/u0MRiU4Av1RVOsjtrQGWbaO5g7P94evRsU8JW+JmH5tQtDLoLze/jf2S/FwxP2DOgDkDT9gMBATPTcigvN4nHz0QKyBWNNLPzZHGMYQVlRbfSFp0RGwDgYM+SBFGVF3q4vl4+qU8z8ntbkg/I4rASEHUOVRf26Wg7x6HxYfleymKv92rODRPxSSkQ2GYGcPUHH2CVaccpJPsP0t9ElPmxn2m4J6pMEegzajJxSlusv2VhFPa82u8Km3+10pqwCi67oHx8ISciQfrImm9+QdpF/ybtNv4u7TeuEpabFgnzdZtAnHcDTPxI0hjn4Zv4Hlo21AsoXo+Iz0JfaTqyoIHuTuiRg3QacU6QBgVOVTEUI9YaT/16FZCP03C+AiQZiuhRAcdkEpvkEKNXGrdelSbSksRFUmdJyKHHIxONoJ/JaPY7BLUeAU0kL8jso0UtvdyRCKXw0Zo+VmptwID6esGSKW7wwWg4UZcRxtBUgNhJbUBHY823JDmaBPZEnZEzeF1yfaUjdmhCBFNtpqsh/R4XfQjrwcJhTu/Ex1/GsM9wDfwOqKV/0lLdPppB1LZbdca6XtooQw4NVH6nBsl3c4PlY7nB0vrc4Ol+dnB0vTMIOm6tqN81rqkBGd0XNCz5QXokYeAWN1IWXIZ/TeKZxYXlZsga3eLQy8NYstBSQwXoZTBsLWqKwTO2Xso41F2RMQqtIMlQbxbKi5NHs8nE61j2XaSi3JKeJg6JxF19j32r1++mVP6/DAyIYuhSDwnVpqV4E8YPzAP15wBl2bAP6ggACLB/tvUSt6JTFmDb2p7dIufEHSlYcpHaSPRXzscxsGMNFJH6chC4y4I4q05JVSHm9s9kGJGutrYOlEHWUYZQ5vm1yKdrLL8vpDcIjCj4IZpJT4YSFT5MwypdkYbaWjMqk2S0fAtsBFBtTcLfCjCv70IxTp2BT60EWG1piPAvvsvHmgD3YQPNkcp7Z8LvCB9ZjSUWvv6qR7Y9Q5MkEa7Z0vzrV9Lh6Dl0m19kPSAH2T3dQdgMH1Y2pBArkSv5hUnYCZ+SppBv9YMER9WaDdhlTYe0t54aDdCdS4JAtOeKo1tiUxqP5nONKuyH0tybE1hQw+La4DDB9eDdk1o2kmtyhuDqWeDvpIaS1Udbvmcsh6CrtYHEUkSSq+lIJW/XhJ3DvzeYMVFaQBtbX3oauuDYHI0pDYT6W9fSC5abLiK3uLXVK/zxiS0v8PHdBk+sxRkdOlJcV9+CHKLvZBM7AGZ3IcuPAekxZb90nrrLum8fZMM3LNS3jr0nUw7PUfm/DlJ5v3zlsy98obMuTJKPrsyHGOofPjXQHn7z/4y6GxfGfNLC1nSrIhsK/qCbCuYVba+mlm2ZH8GZPMp5ZJwpJmbhJ9POWIZdQELYSw4tQptrcKbxXuRZWCMPhbRwwW29kJJIXSqTzmM0dlYQaW0+R2oIrf3s7RqL3GMSnuJRTBlP8TVhDApKftxN+ZpWXvydXl+9KoEiCX6gvsH13DpGWO+yZwBcwaegBnwD+oBMnnZkVay8ox5cuKKa+JwV4GKKSOumq9j9UyND6ukHZHBmGxIf6OForXohqlkfNb4PezfG/I/FMlAD8nONolZBFGPGdIa70UKm6AbsdM2hU2RPME7suSL0FVC41QNukls02F1OMgp+4OzRZuj4w49ArsfH8d2P7T5mdilDPpZd0LxwWAQyZHivv9d8dn1sbTY+q20CVqFNofbpGPgYemwEdY+G89LaxhNN1+P/swotPDFg99XRSNRBIGHOYcqlmGBBYiDPjRCQWLBgepbg15O08oZW/o9ApE3M53uQjqd55TFUSCRiFr7oGim8Rq0V8SgZtELwxNV3qz0brgOBBAV+tqAcb1laERTK94h+fQCafQCefRahkXIb4hG/ga5w1KkuRG5bAgrIXdELOv/fkrqoXtSvRUgiitR+Y0oZGMscHxhR9UMf2u+/LC0XLZX2izbIZ1WbJHuq9dL7/VLZUDwtzJ4+2Lx2/OF+O1dJIN2fS4Dts8SP3RqGndopsw++5F8c/lDWfbvBxJ4/T3ZefstOXhnpJwI85dToUPkcMhg2XZrsKy4MVi+/2+ILL42WL682FdWr2opJ8a8Jsc7l5CD9V6VnUVekM1Z0BYSaeC9r6Ezz8aUIZaqeGc9incoeYE3LaOTxJno3Ihgovpb95ykxjrkC2Q/QBAjdqOIB6llh5kMOFaErUVBDfBJdfZClTlx0JEkh4WK0XlhW4TMipLbIGMSue/BdCW7cP1lafXFewkV7FzDs2P8E/CkNA/RnAFzBhKdAf+gL0EmQx2RyXdW9ZBrd5Jvf+MIMGm9oUUWNc2h1Ugc4nZWVTsillyVhzZm0Y0WZQyH5showcHvYQRRVYajSw6B2NiXm2AczRR4T6TAkTKy75Kj76c1BU79JqrH2cXiVh/sq67jdEIiuZ1ry91kT3nH0cjVeKD5v1VL6u7qobrW1ITZc70DbHv4mTTe+gPsfdZIy/U7QByPStPAc9I4CCQPqURP9F72hA2LF9sZWoopNIKok0UtGuVjiUYZSWVjEEzjMJJNsyr7MSTRatGgE0osMBC9bgxSSWJJT0rlRcnoJBYl7licuK9DtFGNPw2/8++s5rZUdNOCCNukhMITekrPFRwo2IIfpQdS4J7LT2IcwzgC0gnvyaX7xWfpLmm2dIu0Xb5euq1cLgPWfi8jNy6SCVs/lRl7Zsjcg+/LV8fekh9ODZdfzvrJL0hjf3uyn8zd30lmbWsuH29vLF8dbi6rL3WQXTe6y/HQ7nIxorNcjWojt6Kaye0oX/kvwlfO32ws+//0lm3nvGXXeV85drmNXLraVf691lv+/KefnD3UXf5Y7COnYbF1yLuQ7Cr+omwB4WMR3I78cFb4OGWIpSregfYxBBkQ5WeZiEUZLYi4ENZxhwU6dIVQWmxKdNAwQbcRSqggMQZYeZuOEvr3IGvCBg3UVyYnve1KMIDtG2dvapVwwY5fUKCZAjf5hjkDT+IMMMXtF3wAZDLWnkwyvbH+VGWJQrrDFaBJ7D3R1zIqo++Qr4qo1Xk4tIdsW8i/s8cuP8tCnBB0pmGUkakddrKJtWtVpgMru9/oUcPQ5XkdRggjAKqsbFTbQvWkHpUM+RJpIFRsOjsmktWoy89KFLreRP35bLxCHPvPUx/550faAyqhtHa3z7zRig5FBfDaq3l4DApsPhCvXfOlydZfUYQQhGKEfShkOCY+8PPzRCTSHQUPDah/REFDQ/Rb9oDljwd0kJ7UPSoNnKaD87IOkAhFMG2JJaOWHHFRTPpIMgVqtPl5DInVkxrNtEl5I13N/uqWhQeLpjT9JCv5tW45DXFNcbija447tIyqGAvV2u6Yv4aIYHsg2unJLjms5mbVPz7fEDZCDUkil+0Xb0Qcmy3fJG1XBkrnteukO8zze65fIr3XfSMD1s2V4YEz5b2t78qc/W/IjycHy7qL3WXnP63lyNXGcvY/L/nzBsZ1bzl/1VsOXWwggYcry5JtReWXrflkw8HCcuxSablys5yEhiGTEQYvyNBCEnEHspXbReTP/4rJgYtFZM2RAvLrzvyyfncROXECno9/1RW57iP3rreUqP/ay7Vr3eTUme5y4pfmcnxEDdnbuIRsL5FLtrz4rAQjE7E1m5ucHQYcgnWXM2xIqddJQCnlUQWIjC7CQYL9we0rxq3SnUzoHw57ImVzZk9WaZsGmU5o8wJKX0kZEGU9d0/B2zKBSGhy/86CnS3nykqOhAt2TqNg57Un8ZFqHrM5A0/mDPgFdoLu5U9HUckaH30qp67mvW8gIlmkhojgdgedJyLhtRZRKbvWegwAqApYYHthBDams8PWoxc3LIMoKGfnidjnYFpuEbwbf9ISQ3lQIuJIUI6+DA0ldEcqWglNJFsn6lpHVVhzJkuSfCFdAVw+gCj4T0gfOa9WXmn+aytl91MN3WtqHn5b6u6fIQ13fSFe25ZK402bpenGA/CKpF/keRBKjQx6Kz9I+kKyVR7SiyiqYLs8WsCQDCgyCR2kKqjQtZB2REKLXurkUiOVWkpcS4ubhPIxJtGqKAeFNJYCG1Xpj2tIVXirqn6tl7fHqusgiBz4nYsWtWBh9T6JJxYcyqeS3ZMQ4VQD3W9Wn4RW96C0XLVFOqEHfN/138uwzQvlnV2fyAcHZ8qHRyfLrKNvy6xDATJrX2/5dG87+epQU1l1tpHs+7eBXLxdU26EIUsQBv9FjKiw8hIRWkVuhlSXC/++LjtPlZJVe/LK7ztzSdCh3HLkQn7561pBuXUzn0TcyiNRt3NLeEhevL+w/HmzlOy9XEpWHCsiP+7GZ3bnkX1HXpF//sgvof8Ukrv/lZTo25UkJqSu3LnZHAS0Fwion+xe1UsOj/aQPc3LyvayuaGzRH9xEMtNmdzkaMuU1Vmq5gp7URHOFDbsgGg4bu31DZuzUBYWJmCNRj0mI5Us/FEkcTZIooPuOSSmbAnL1HcsbM+YIr9Dr1xmVGAr5AqWJfU95//LLb4LJicUrfwXwYoRT+bD1TxqcwaepBnwC3oXZPI/R2Ry/Oruci00ZVLcSrAO3RBBzt4gnOlrppFV6jpCi1LaDwLnzVnwdqTJOLrPxOTQCnbsB8GYhJVpbiVeh70PI51q1c9KS6SSEvqOpIKoNUWFiOTZEehkg8iGo4jkxM5lxCOwkyKSVY8ORzeQCVJv78fisQM2P1tXoufxNvEOREHChtMY7C6iFUOQ5DVBIURTjGaWHsyN8ZOm0I1oDA2CoCKSlspsm0psC4lQ1j3WoXsMxqXGVTpUH6YRuQuaxEeQeOrnH9eLt/IdhVQCpJILE5JK2kSRVHJo1lG0EaLtE6OZXHigE84qLHJWHoX+8RC65OyTVqt2Srs1m6Xr+nUyEI4Db+74Rqbv/0QWHntffj43UtZcHiCbrvaQbdc7yuZrLWXdZS/57VQN+eFAGfl5XxFZf7yIHLlcXK7cKi5hoWgaEJofmQq0IQwtIpGIPt4IrYT0dSXZfbksikCKyfLD+WXV0fyy7WxBOfFXIfn7ehG5E8L3FsXnYYNzp7z8cauK7Pyrivx2rIJ8vbuY/AwiuvV4Ljn/50ty7XouuRWCzEhYfgkPR2/s8OqQyTSTiJBe8s/1YXLoz9GyLWiA7HvHW/a0qSTbK+WVzS+hOw8yI5ufc4P2EsWBV1ImYqmsfmAhpDAJkURmYBIqrlGV4iSELbUe41xch62DvySIabzMyC1Uc69ANbelqw+3q+NjdC5Ii5A6p8OFfYef5OKe/eduRTwnH29umRCpDIUR+ldP0qPVPFZzBp6sGfAL+gEp7nB7Mplx5Hr5fl8DCUthb0l2iKAvY0J6oohdOeVeAoRSB6/ov6EVYis0rO5Z9R1VEAU8DrrmqOrwYrDWGKCRUPazdWYMnBxgZTcbR6ntQEQ4RgdUQeu4biCSMB4/OkJqHXxP6u+ZIx5ogei9KRB+kfvQru6k6irDlHY9PMTr4oFfH9FIDwtxbLIKRTfsVGKJKLKTCSNF2tAqcDWNnLGgRv+dZFMzpTYOrapbr/SOi24aCeljWfH8BKa9tXOq9/O29ONmO0xaSSlrIC3tzZ80NWckW4tan4Es4gQsfg5L89UagWyDKGS7lRvRqnOVdF/zkwzcsEDe3DpDZh0cLz+cHSVBfw+SQ/91kbM3m8rfIe5yLay2XIuoJX+H1ZRT16tC11hWlu8tID/Dq3XF7lyy61R+OX+liNy4BelLCPwWQfiiGXG8DX00Io4Xb5WUg9fKStClUrL8ZBH59VA+WXU4j+w8/Yqc/xtRyttFJSq0uETeKSW3QyrKXzeqQj9ZVX4/XEH+t7OY/LQnnwSfyiMnr7wsf93OJVfDQeIi88ityPwSEgFN9J3KiHS6y3/XO8jf//rJqb/Gyq5L78jm7UNl/5TGsq9jRdlRNZ9syZMVleHpobV0kzNDU84oPfrSc2qRTQeJ8Lq2fb/ZujUczRPUwhiRRUqAjDpL62IWeBmxN4fcmKq5ULAzF1s8OrJNuxFQVukqKSlKDta58hnKojZAHuWwCtw/iEboG916Lc3yZD1ozaM1Z+BxngF2NvAPCsaIsieT1MJsO19Gmdk6ApBo+CpGbH8JYu+XhFHHe3dda21on8qOgBGwFnGsaCF8r6IHt+MKaUf7QV0j0zeqrzdANwIWGbGWrhC0BrLqJGmX4YJO0hWwNL7nyndusquE44jk+6jY9tiIim1oxKodG4WI5EQQybnSaNsS8Q0KlubrEOVBqzpfkDofZRZ9FUbR/6IyFv6Qv0PLBr8/T5XixgMehNIbhFInkbR5UcNKKOMqtuNXbcelwOPS4SSTcYSSGkwaV9PAuhGLfKCXa6Q6p2jG5Brp4LCQELbcU4MRUkuUFCSYnoaMfKlBj0GrltPyeUVqLAQGkTJPfZA8r4A2z254qgisTng0Y25v7JM39s+bHXnQqacRhtYrnJZIhsFIK17zZreWdezcYzkWfie2qw/rMSh5QBqJPNpFlr2ZqraQPRI+vRpfHTd0jDZDzYVxaPOjFVvxvZgjtltURTUoxIGllAf6cevDE1XYjViNveYUrH1gRwX7njZrNknHdWukZ+BSRCK/F//Ni2Tkpo/kzU3j5N3NA2TWjg7y3dHmsulPXzl9q5EikaGhFeTunRLoJINik9BSSGFXkKs3K8vRS2Vl/cFC8vO23PLL9tyy7nABOfBHcRTNlJKbN4shhf2q3L2ZXcJvZJWQG9nk6q1X5NyNIrL/SgkJPFNUftufF9rIXBJ44GU5gTT29ZuFEaFEKhs6ynB8341bFeTM31VkM2xtft9fQVYcLClbzhaW4//mlcu3XpZ/Q3LK9dCX5HpYHhDe/HL2aiE5fKm47D1XUfafqycn/2gul/7qKpf/GSAnL/vLgR395cgHTWR/t9dlT40CsiNvVjQfSC9s73hxUgpFK2FkHhaIqnBKddDn+y4cLlR3HKa0P0Exzsn4GSLVWvEc2szC/FxFI+E8EYnmDg4rv5kmhy8mySSlPo7aPiYV+1x5//Er+aX4pG/iRyup0fcPOuTmH1jicX7EmsdmzsCTMQO8kQOCTzpKcRef9LUQCBICjIj98DWjLyOsfe7AbkdpFmm5YycKv4V+tSy80XvGUgx+61NURyOqaO0gg22EuSNaYNFQGqsT7/xQUFVIUvvoDLz4Hr3PN6uw2fpMGZBjPx+ETvLmJtiMVHZMJGc1LoI+xe1h/TMEBTdvSM2Dk6XO7vnivnWpeAdvlaYbjsKL7w9pjm4ivuvRuQZFD2yB5wnTaA5lMm0xmtYiRlrUiBFIW6Kgk4S4SGRCEcWEjcl143KSSGjqsC8cXjA9VwSTUStF+miIfhH7BxKC4QFbGFbzNkSP5obL0RsafoSe8BNshEpfb6RPSZB98HmtBSOip6ggVgO2M41QKeyNCmJFBpUuT4vEumNbDbCt+sv+UKMBvAndf0fRB0gmiTX3QyOUIKsgvXGEkhE3ygNQqQybJH2ovtQgTzaEkhXJK1BA8jvMtC1Dbd9IWtNKBNNG80hjcaaqaTJOUo9zgci0B47b2peb3pE2/bktpFHNjVZspc4H22NajMsb4ly6rziPBcxZjDOY71OY7+PwmTwML9N90m7dVumxYbUMCv4B6ez5Mv3gDFlw8h35/py//HK6u/x4pBnSynXlq22vyw+7K8m6U5Xk4JWK8uct4ANS2BGhr0rMnTxyD/rG6DuFEUEsKReulZZdf5SQlccKy0/78suSPfllw+GicuRcGblyBancGyBUN1/CyCyRIc8jlf0SUtkF5SK0j3vOlZQVewrJT5tfhTYyn+w+WxR/R7OBO/nkdujLEhL6ily/XUzO//ua7DpXW9YdrSPrjlSV7afLyMk/88s//8LH9kYOCQnJJf+F5pMzIKPb/yosq04XkN+OMPKZX3afBLn9s4qEXm8k0Tc7yO2rfeXixUFyZnMP+WO6lxzvVVn21iko2wpkk+DnM8mukunkyrf3Tyyp9daaOWjZFHrismDRiH/KhxINHe78ZEl9QyJEvWXsMyiUdCD9YecwFu3oEc7QJQWsRY/OMDWlXqe1UNMFkxJKgf/h5r+x0ZPx0DWP0pyBx3EGhgY3wOrwvCMy2WbxBLl046UECRy1OeyyoPSLL9r6oLE7TSQ6NYR5vKJ0OqoF2XeFJORrpLPwGf6fq+4YdGxw1oeb6Zo7zRB5pCUQu98AWKn50QtsHIFdePDLmlZSgTH8JNkS0VIxnlLgGHbCTQ42cNxje2G1V6T5kjbyOiq2qx0ZIzX2T5U6KLRpuGWFeG/cCVNn6M9ApJrB3LkJ+ml7r7MUOqh0ZGpHxhC9sxJKFGmgEIOt+FTBD8gtrWGUVpMRQxQHecDUWiOU8Cpcrg2P3xExBUFphEiqSsnD09ALqXyPtUdQHXwAY69l7MPP/bCfOYjXDmMchf3RcZChE/gdhAZWNuzp7AFyyA4qDUFkPUCiPECmPBS5BSlU+6R1d9HStZrPohalBIGiR6IaIFX6QBWyJ/Zdi0wySonPcujHZommpo00v65z1Yto7AkljgOk0oM9sGnjQzsf48DfPDA88bqnSm0zjY1tYOHSGOfUh/pIFHa5w+anPrwk64FU1ochfsNVh/DaTmm9NlB6B/4uo2BbNXXPfFl4ZJr8dnaMbLrcH+nn9iBi3nLhRh059U8V2XOmIiKOZeW3XSXl/+xdBXRU99dMSIK7O3E3khBCEiRuuLtLcWv7r1D34u4V2uLumgR3d3eKu1M639zf25dsQoAQQj/ahHPu2WXz1t4+mTf3zszsLbZYtscaW09aEzhaUSRTjq3oknh8uxhb2Wxjcz7yKlnE4zdcsfmcCxbts8X0DaUxd30ZrNvFx0/xIpDA8QEB6ON7sv8WxF+PS+DhQxtcueWCfaedsXybLabFl8H0tVR877XGnnNWOHOjFAEi5yPvl+C8tx2OXyGgPFEFy/ZWxeLdFbH6oBP2ny5NQFmUQhx+jjvlcOW2HfZfcsKKo/aYuqsc/thaAgt2FcfWI6Vx+qwNgaQrBYJ+wI0w/H2lPh5daoerZ7rj3Jr2ODO0Og50rIBtgZznLJVHMZbbytPHcsXrA0uJXbwXWyxBsCMX5vc5L3lnOuNeRcTzEVlMaWnT8uy5PpQMdJBQCDVvyTa4RMGm1zEwLa9z6XZ+9J37zvNM0C/zfPTef/FUm/mdMtfAf3sN9Iptxp33fEpgUnZ42fFTOmCIOvv2T0yDkQPac7zU5MAlJuD344qxRZMHwmRKe+V5ywvDeT+wGKQ1/SKAKZm0elyiAMbHJzkvaVBuJ2mhc0BdrIEeUD359O7rWxsZv7YM4h9owpztHM+yklPsCqDxLzVRaU83BOxmxvb2H1BtE4HkGg1I1iCQrM2TfZ2VF+klybg5aSvrzOP/O5DUgGziDJ14WpKpJEMZSVAZyTSTyCVXWJL5LOINAkyCMA2UEaywPRrGiMewJQSEnLMLXryDAGUTqixYA/95K+A7ZyG8Zs2C+/QpcJk6Cc5TfobT5IlwZrlO/RnuMybBa85UVFwwhznQS1CNCUChsRuZAb0D4XF7EbbqIEJWHCEAPc7XPklzbHojEgTJOEAIxwJCOR4gFcZ8chGRRBAER8rnV96IXI4MZ5CKBiQLJ8CXIFhApXznKLbNo5hzLu3ztwNEGl9U6IBSxh3YsjeUYigNLe8wZd/DIuOoSux79BLWV1T/CixrIwjRrBj+ftU5VlFjkZbrHiGjBmx5hyw9wAuAraixYiWarJyJ7mt+wrdbh9IT8musOPk+dl7oSAuf+rh0NQQ3r5O9I7i7f4fzh7cccPGasH+uWLvPAQs20qpnXSks3VYGW4/Z4NQlzjnfKId7t0tSvU019oMyFMPYElS64hjZyA1kAxdtLou560pj+VZLbD9sj1N/2uH6rXJ48IABAU+KE1CWwsNHNmQ8nXHsgivW8X3mb7SkjVBpLGH7e8vxUgSQBJL3CLoesTPxwFkByo1H/bBwZwXM3uGKpQessO1sSZy+VopMpg0/Ax0jbvngwFlmf+9ywuQ1ZTBlbTEC4+IKeF68Uo7tdrbQr7MFf40Xp1er4fG1enh4qT1unCWoPNwdJ2Y1pq2QP3aFkOUskxerJeaRc9w7q5jgzp7XA5aJbKXmfiHt7HuMTRQXi+d6UOamGIcX8+KEIepuYTHf5JzkqwLLu4+y45ct4Zmg8r+NMDK/XYZZAy8Ak4Pi6uMGDWqfd5B4es9cKaNFMCNtmZfNTMrMjzGYFGPxx6f5vL8TD7QyjH7nj0TDX2XcSwHN30yMSVG5TZWjaq8L+yigMZ3Zx+d997ODKbgp/SyQXFgwB1oPj2RLuysq7/oIwVt/pO3PRNr+zKcB+Xqykfs5J3mK7e0/+X8CyRVkhqRVq2YT/78ZycT3V1GMqqUtJeBSPqO04q8gevlVxCy/xvtX+Zmp/FWMpSwn7VR6Yy4TZpHs47KNqLIkFn4L5qP8rMkEjONh/csQlKaFSLHRn6Dg8PeQb2hP5BnSFbmHvIM8Qzsi3/COKDiqM4qO64nSP38A69+/gtP0wfCcMwEVFkyF3+KFCFwah6rLNjEfehdNtYXBlJa2zFXKeICAW4LJhVJUKRMkiTo5ggBYSimXuUyomG2ThQtZyNSXRVTPi4iJM4SRBPlRK9gG5oyl3gZ+a34XozEHTSCj+0Zqc55yASDzsBqAlFlYfk/+NqoE9Cv1NoE1RygiWZLBHcOqwfVRm+usLu/XJfNbl3Y/dTkj2ZBAsmXsDHReMxYfbPgOP257H7/s6YTFh5tg26kYnPizKq5e8cK9a3RnIBv49GYhtrELUJVdmEKaklRPW+HwaTus22uDxZutMHeDJZZst2Kr2RoHadVz8bYl7j0sg8ePSuPh/bK4Q7/IPzkTeZAt7I377LCcyy7aXg4r9pYlu2mJk9esceMen/OgFB6QdbzP59yi8ObcNTfsPe2GNfudCCbpNbmzLNYdKo0DF0rhT85D3nxkiyv3nXH0kgfWHfbEXILJ6VSTz9tfCuvOlsDRm+UION3w8HEgld5hOHouGCu3e2NqrDVmrimJ9Vzu1OUyBK+lcJvve4vve53znxeu+VAlHoDDh4Nx5EBNHD/aGntPdcPGrR2x84sQ7AyypiivAC84mbqTxRTr8lO40/P1hTsaW8nZSoJKma1MbiUkvrwS6ag8eNkivznWPsVI2lcFf29q+XuPsmLqjqBMUJlhQEfmF/1vroGeq98z6RV3OSVmUsCkpB2k50HktgBFpjSI4bhKleGw+YNNz7cDEgb0flzxhJa1sJcP3Qvib4PAJiGblgdQmY+U9rkIgpIn46Tnd3hwhu3t0Gfb26Lc7v55VVTd0gVVdn6M0M0DELn+F8SsXkjguJFChv0q/jCa7FcU29rS2o5czpO6lIhJ3iIwmTKA0ucUBQATWDKNR4HhFXx8Jdm9lWQlVx4kwNuJKkvXotLCJfCaOw0uM8bD9o+BBIefocjYvsg3ojNyDm6NrP2bwLx/fZj1r82qAfOBMbAYFIWsgyOQdYhUFLIPrYGcwxsg78hWKDS2G0pM/AjlJv0A+ylj4DZrCnzmL4L/otVUwG9ji3c/W+lHOYtJUCiiG5mpNGZU6Z0YufQqS24JMPm3CCU6kpa4iJkkGUYv+T8BZoJV0lsC9I0ApWZMr5XGThJMJpjYiwepjCaI7Y/4SbIU88jfi6AxmmxyDFnI6qwaZJVrc3SgHhnJRosPovmSrWi3dDl6rJyKfmtHY8C2bzFu3/v47WAHTN1Xhyf+ylRIu2EBAdm6/VY4SLPwPy9b4w5B2RPOKv59n4bbDwrhL97KrOS1a7Y4zjb2lkOuWLzFnirusmyDl0L8oTI4eMmKrWhL3CVD+fAuQeVNS9y54oDLf7rh2FlP+kyy/U2hzuztpbDsQBnsPG9HAQ0FNpydVDY/rFtsU1/mY8cvuWPbCTeandtj8TYal5NV3Haciu9rlrj8gIzpPVccueKOjcfdsWivM2bs5useLIHYs8Vx4IYVrt5njOrjYNy7VwMnzkUhbnslzIi1J0vKmczDZXD+JtXfT/ief1G487gkzt2ntRFb47H77TF/gw1WbXLHvgPBOH+2Ec5e6oTt57th9eqW2NvTDzurWWKjZX5aDDF1hzONEud4c0M6sJUMU5B5cBHViOpbxovucHZSiXH4+AMGQ6Rm1jw9j49pfS1RgK86Uh7iIvLM+ahn/E120Ib8N0/Cmd8qcw38F9aAgMme8ZKr+swOLFeL93nVmNaDw/OeJ1fKcrB7XIqiGioM71cmWKQthlhf3FtJY3JeeT/vuaJeFAsMXf19s6szs7iZo21IyXlchublnRxxcwzZkj9pjZHOqQ/yeqe+MsH6Ys+ykiNCbVBzXmsm2nyCqE2DUGf1L2i4cgEaLVtHJewetrZPsm0owFFar9JqFL9IMSUn+DFUBJkhEVYooc1bBC6VYMNghK6rpZWqnKxg5AoaWK86zMhHzjuu2oZqy1fDb+FCuM/6DXaThxFEfoHC4/og36hOBIYtkX1YI2QbVg9Zh9Vm1WDFICvZ3KwjwmAxIoRVDebDK8NsuD+yDGMNDYDZkKqscFgMqcXnNkGuER34er1QZFw/lP7pB9j+Nopt89/gPWse/OevYmLQRoSTuYziSEHMqpOcUT2HGAG+BMDSro+QNj2BlrTBI5TiXNg9AY8nCCI536lKgKWASgGbb9HvYZSvrtn46JnrGoOsmdkLE6n7R4qHpABKflcyk1Fsdcdw26vOba8GWdmai46h1qJDqEOxTcNFm9Fq8Up0WzYdn8SNxojNX2Pm/r5YfaodBTUNsO9KFEGSP2KPci5ypyX+2FQCkzcXVx6QGymmOXbNHVfvUTzz0B6PHpQloKTw7h6V2XcYScr0mpMXymMTQeWirTaYtakU5u8sSZV1KTKVZXDxurS/Gad6h2wbBToPbrnjyvXy2MeW+XKC1hnbS2LWrtKIp5p7/wV7puVY4ypV33c4f3mHQPQ6PSfPXnXG7lMuiN1jg7kbi2PepkJYfYCK74vW+JPelZfuu+PEdU9sP+OO5QcdMYuJObMOFGfrvhh2XSqLCxQM3b7rz1Z8KA6eqIblmzwxdQVb6KuLY+OhUjhDQHnzSSncfFoclx6XxjG2yDeep7qcbOhvq4thNpXpWw/bkZWtiCf3I2lvVB/nrzXHrrOtsGVedexr5YSt3sWwvlBOrDajf2UuExxqlw5speR5L2VL2zByJF6U91eWeCPHvzdxTDV+zUxQ+V8AFpnfIeOtgV7x7z8fTFZ7I2BSDhz3ljHZ5hse8PyZIWukQHxkRaW3MJZs4cicz0vBJZnLuwt4IvmG4hzOBoktkErDEXNe2mU8OZ++gFJENzurPstKLsmbE11/qIGIjR+i+qb+aLB6ApqumI1mS+LQZNkONFh+GHVW8eQdy9YiZyWjyURGk1GKZps1irnGkfPIqEnNJ4ChQlpZ7rwtgNKYDSMACScACV9EFnLxUZbMRu7mDOMWVFuyGgH0HvSZNxWuM8fB5o8fUfLnj1BwbFeCv5ZkGslCDqmJLGQcswyNgNmwCJiPiIDFSLKQowgUR4XCYnQwzEcTTI6qArNRBJFSI/1hNoK3AjCHVePzQ2E6OBKmg6ojy8DaZDQbItuglsg9tBMKj+qLshO+hOPvQ1F+xq8ElnMRtDSWrOlWRK8iM7yKwJfJQspKSM1RarOU+syniHSU1ZJSgJ/QlOcGBXSih+dbwFKmaEive0Uas5ICJKXVr4NJ7SImmvOmMbT+ESPyGos5ekGxTT0ykk2XrUbHVQvx/rpJ6L91MH5jes3K47TFOV8XZ68E0XLHGzfvOOMyZyOPsb29hUzhkiM2mLLLEpO2W2LabranCTS3XfCklQ9tgG67EOjZUnhjiUcU4Ny7aUM/Ryq5yTzuPOmmsXrby9B3sgTi9pXEvlOWnE+0xd2bfA6XfXjbHjfpM3niElvfJ+ywYL8lZuwsh3l8v/iD5bD3TGlcuFoCd+4UZ+u7FJN0rMlSOtMrkjOb8toErHM3FkXsvlLY96c9zt/zwMUHXjh50xM7CVJXHLDFrJ2lMX13Mbbvi2Hr2dI4edmOc5/uOH3BC1sPupGZtMQvy4tgyppCfM+SOMbZySuPrVlUlrPtvvuKNWJPkOXk55pOxnUpGdHdJ0rg6nWCaTKiT+97M/YxBBfu1MeWm22xbHNTbOvoga1ORbA2J1vgZCqltrqZ4NrydGArOUOu8r1FBT6JKvAUzM3fNCBMj9f/i5Z0G086pRzXqJjK1ZlMZcZDLJnf+K1dAy8Dk4/Tn5nUDzRKxPOLJuJ54Ml5q2Sta2lhP3TIp6nBBVxyubtzeICmJUaKghvaAknut1gOiXpR2M47tMBIHtP4Oge64/9jyk3BRFYyztQUK7PnwICGvmiwoDdqbhyEpnE/sU04Bx0XxKPdgh1otphAkrN40Ss5F8kKI0sWvopM10qxqxHTcQGQnDWkLUvYAoI0KqHDOM+neyu+FQylMXgRRlUYVAGUCw9SyLINgXPjUWHmPLhN+QW2vw5C6QmfovCYnsg7oi1yDGuMrENrwWxoNEyHhrGCYSqgcLheQQSKwQSMiZWF97OMDFJlporLkrFUz5HnDq0G0yHVYDKYNYg1kDNXA0KQZQAZzoG1OIPZBIVHdkKZ8e/DYdL3KD99PAVAsxG0OI6M5Xau94NshRMsymxogr+lKNOpfCZLLCrwCNXmlpa53Brnl78lLOUzgFI8NEXVnhxMSrINmVjV5hYwyVlLtrRjuF1WX7KftZum5NtQa+kGNKByu03sHLy7YQIG7v4eU4+/h9V/tsPB67Xx501/sov2uH+jGH0gC+DeLXYIqM4+z1nHA2QEN5xxweJDTpixw472QGQGd9qzle2KvWfdce6qC59ri/tk9h7cIui7RYaPyTfnr7hhzyl3rNrtgLmbrDBvixVWc8Zy/0kbnP/Tkmru0gSWZAK5/HmKXw5ccsGaU2RF9zhg8kbaCW0qxlZ7YTKehSn+KYxHNCSX+cubnGk8fdWDYhwXzmlaYz7jFVeShdx5zgEnyXievcd0HXpR7jpPFvOg5ls5fVsxLNxbHFtOliF4tcGFK3acn7QmKC2JaesLYGJ8brKwZDqPW+IYGczLj9zJdjqR9eRn5ozmfLbi59CuaPlee2wXsdF5Wp1d5Uz5zYIExVSy36/AAIiaOH+/HTbf6InpR7tjxtha2FjJEmtL50d8DnMFKkXUJ2k7f915PWD5Ose5t+m5T/82xY5zts8BlXG3MkHlW4suMj9YhloDPWK7cBblUkpt7mk7yUy+QTBpfMAS3zOVHUuFouTJPk+hqNkEcWDeYBMkIp57i0sqM/Knknu7pTBuDOBVuaHdI/GJ4lGZHgfHO7tNsN3XqL1tmgWrsmbDbKuy6DKsHequHojmcT+jI4Fkt4Wr0H3uVrwz7zBa0cewPhXGMSIIYVs1hIKb4BX0UySYDGYLNnjFCc4ZioKWYhAj6xvd8zA9TLQTElASjMd1A/LnACMDG5mYjqKxcTLbGU1WL1o8IpcepbBjD6rM2wDfGYvh+vtvsJo4GMVG9UM+imqyD2wO8wF1yB6SiRwcSgBIcChgUEChAMVRvJWS+yOkCCDZ5lY1XIoMpF7DeH9YCExUEYwOl9ciyORrmY2oyudU4WOVCVRZQyojy6CqZCxDyFhGU+DTEIVHtEfpce/B7tfv4T5lAnxnUy1OsB9EtXno0oMUrhDQK89GsdmR0taPzkZqXpjJ11VKaUOv+thrspxGLgCalyfnV1XrXtjIq6xrhhIBksyIitBLxEVkxJceITtOtpbZ2jUXb+bM5Bo0WboUbVdMR8/4Ufh8Yz+M2NEe0w/WQdypMOy5GIDTZBuvkjG8c4sWPbcLkW0UoFQUdyUfm0k0F6654tB5d4psnLGEYFLsgeZutcMKKq63nrDH8T/JTFLNfZcg9AHV3PfYnr5204piHgfON7pgxR6m42xxwUJaC63ebYN9jE68cJHiF5qWX6eo5yITcU7edGXL3RsrD3lg5mY7mp6XROzuopzdLIzLBG93bhHo3ilGL0trBWJ3Mnhh5U7GMW6y5CylJUU4dth3wZlRje44ToZyH+co152kb+VeK8zaVpoG56XpTVkOxy+zbc55z4Pny9FOiObqtBf7bWNhJvCUxvqzTjh2xwcXHlXESUY+bmXrfSFb3NNXFcWCDeU4Y+mI0/xOAobvXStAFTg/E8VA9x564/6TGIqC2uDsnT7YfrUfFpz7lGC1B2LfC8aGKgSvlvStzKWJdjY7muDy7H8HqBQhpVy4qzhHHsuf59qhHme87e1fafF2mZG4qRxFElC5/awd8vxvcUoG6NeZ//1Vhjp3Z37ZzDXwVq2B7qtaEExeeNNgUlhI1Y4Wj8lkVkJ3FxNA3tbmJB/uZ/62wT7oZhvOPdIj7W/TZ/O3jcHmI5s8Kos7AWC+64brEj8makdGLqZXDu2JjzkrWdiIlSSLsMrCAt819ycr+R7qrh2O1iumoOvCpeg5Zx16zt+Jd8jctZx3DA3mnkateQRiNPMWRW0IZyaDaN8SRNVwEP0mgwjOgsUbUDwBOaMnFi9i9SLq3Nf1ndRj9JQXIdu4SUvsfBJb6ipVJiElRlrBknAjLKnMcgqAFKaO6Shk9sKW70BVZjP7LVgA95m/cW5xGEqM/xz5h/cgkGwFsx/rweTHaJj0D1XsoSnZRAGSZgSQ5qMJBNnSlsoySlhIgkeW2chQVVmkRhgDSB1IGm4FZPLvspzZKD5PXmNUEEz52qYjq2pFgJllmMxaBsF8SBjb7NWRY2hDsqXtlBCozM9fU8gzGh6zp9GKaBkqk5kLXrGHuehHEMFs9EgllBIFOy2RWALGNCN5sdgRsYvm7yhKcKmE9jgvCiKlCNikRCUupRmqa6ynVuKDaRyBmVZgqflqRjIFR5To0Uz6iebnjV5ynWKbW4hceJszuTcUwAzj31T2eyxnQmM5VrHiEMHnXuZtb0XjhXHosGwe3ov/Fd9uHkwg+QEm7mzF9nUEpmytQKBFlm+3I9YdccS+c85UUTuz5e1AUGiNxzQLf3SzBB5cZ8v5GgUgVwnEKE7Zx1zttcecsHA/2T+m3CzYXwarj5XG3gtlcJZt4Bu3yzAlhyppgsvLZC1PXLHHjtOubEu7EVDy/TY6Yj09Jw8et+PrUQF+owwuUXBz4Z494xrdOPvowWWFfWR7na3vDUdK4cD5omQxeVFJkHvrdinaF1nj0GkHbNjnhKVbaFe0nssS5G45aI/DF1wITt1xiF6XG8/bYyEtg6bTPH02W+9xhy0JWm1w8Ko9dl1wQPwRPpefZc4OqsbZ/t543gv7b1fEkXt+2HPZi7OZjphPsc7cuBKIJ0t5+AyZ1VuSykOjdgqFHpGRvUMj9Yuc2Tx2OZCBENUpQGqJI5e74fDl97Hr8seIP/M/xC5ri+3dArEhxJbAsiBWE1hKhOOhtq8/W5la4PaqywmQfHIhh4ppFBHkLXaGnhR/Ns4xQTDJY/qTYtkhwRLK/5JjSveWlEoVsJSZylj6mT5HqCPz/++/VefYzA+TuQYyxBp4AZgcHF+Pau70YfXk4HSHubJyRSqqQ+M5yQfuBXCdNhYizPnL6EpVPNGU+pvPkQOOmPM+8KJ5MfNqUzToZZv8AaPEblCAI0BSGfTSuig97IKk5bSvvgm945IKbxYUohXQqOqotr0PojZ/g4bx49B22Rx0WsjZswXb0WbRfjRbdIRg8yhq0dQ7hukukTKjR0ASypZkCO1bhKkMIYgLIfsVSkAQJlF3YrhtqNdVFAuYFOATqky/yYKyPR1kqGDOP4Yof0hh4oS1EgW0JNYYvC9FDCQRjnxeJD0kIxcf4XL7aSC+DVUWxROEzSMY+xl209janvQpCo3vzfnI9rAY3Jgt51psPUeyBU0wOZhMIplJaWWbj6bIZgxrbCjva2BQ2EhTtrqfKXk8LTVSAKoATGE+CTAJYk3IZJoMJRilkMeUwNJiWAPkHNUGBcb3Qslfv4Dt1BFwnzMZFRctpfUQvS2ZUBQVy9lCJhTFrLhCUHmN64H2QvRlVPZCKjtd2uKMI0yIIpRZUmE5CbjJdgrwVkXmWSpxDlNmMdOrfa6BSdWKNwBXxT4S/EYtooXTwpsElASTtEmSC5SQ5cfIilN1H8t515X7+fn2UoCzDc0WxqM7t92v14zDT7u+waLjfbDufGtsvcBW7MmqWLnfA/MonJlBP8eZG+npSAHOxiP2OHjOie1qe1ynFdCdayVx/1phejEWxl0agkt7+hIZy6PXyEz+aYvlJ+g7eaAUZjBbe9H+0tjIdvAxArWrNxw5W2mHO/epqmYs4imm3+w664A1B8WYnAKcTWxvb3fCjgNUbZ8jIONM5VX6U15kTOOxy0zEOcHl9tAofZs1ZxfLMnKxDPZdLsc2NAHdA0sqxq3IqgoI9sS6g55YsskRi9eQpWRb+uBxB7bEnXCUbfSNTMeZx1b3bxuL4Y+NJdWM5nqCzO2S1kPGNf6oN8VAflh+IADxJwKx+ZI/dtz0xZZrnoyRdMbS/XZYxM+wckdZbCOwPXmlOO3ViuH+w+Jsc9NTk9/x6g0XsqjMGt/NrHEysEt2lafVUjWOC9TD3YftaXfUgwD3PWw+1BNbhtfEtgZUoLsVw9r82bDawhS7gk0gjhKvCvhed3lxyHhIr+B7i0pBLNyMX0/ApNi8SafoRhcnPC77rP/lUwZU3I3RlOZJio4e19/n87rRg5hznrd+toEILV/2eV8MKuOuZoLKDIFgMr/kW7MGeq0OpjXQ6ZSYySHpDCYV87g7v2pDS8ShHFhu16ep8Hs0DNYPMLQNSn6g0g8qT++ZKauLW+NofGwAmCm1Um6OJFsidkPpaFR+9wBb3BWfVXBPrFACtWY3gN+B3qiy+3NEbhmBequnoenylWixaCtP0PvQeNFRZbtSi6AjRqm3xZPxgvL/C5G2dwKgpKk2waRKKzFmsp4BHa/OYGm+kWQ+ldE3Db8TSsDkGZYAI4NHI8GSCDY0w29Rn5PxUmDoMK139vIzb0EVAo+KcxbAY/ok2FHsUpppSYXG9UZuqqyzDW0Os0H1YTqwBoEkweQgzkkOIShke1pa2QIeBVCajyGQJJhUrCQfl9a16TDj0sFlWgBlsAYe2VY3GV41WcnjBJXDw9gqj6IIiArxkY2Re3QHguG+KP3rN7CfOpreltNRadFKqtO3KsujyFVkK2mDJOlAulm75lcpeeKGeUuZuaSAKkxKIieVoEefwRSwJ3Oy9LIkGy2lRUG++u+Z0hytsgYiYyqfKYSRliHzecEyn0wqzdwjaOouhuSSBBTG8YQwphGJH2g4c7djFu9EPRrLt160An2XT0f/9SPxx55PEXeyAwFZXZy5HYrLzNm+eMePNjteBHnOnIW0ogF4KczeWpytbIpXtpfg7GIZ7CdYPMdZx5tsZd8nW/mQSu6H9IW8S3HMDTJ0528S5P1ZFnGMLZy904qzlWyDb3PiXCLZwTNeuET19m16Qt6hKflVzj6eo1n5Ic4vbiIruGwrmcG1jlix0QXbuPwpsp5XrtMZ4pYlzl23xF7ON644YI0pND2fRMA7i6+//jRB4i03nH/ojPOPCRofOeHwHXdsYjb4km30vqTt2Iq1JbCLzzvJtvQJRjJuP1sGi/YUw29ri2ISzdMXcgZyE0Horss+2HLWB6sPV8Aqgsk1R4MpQArFjqtVseWqN1adpo0QPTFnMRpy8W5brD/qQAbWmu105n/Te/PKvaK4zOjGc5wdPUCAunoPxURxRTB5eUEsolBo7xkCqvtV8PSvaF4AN+AIQBucutkNG050w9qf6mBrLRestS+CeINoZ4srBTvL3hyo1MHj7Z+19Bzjkg7T3YWlEwBfasCkjCipaFt2nh4dzZMELMp73aMaPvE9CCpH26cq8lFGsabv5D6egiOJ6rp1j2vx1pxvMz9I5hr4z66BPnGFucMdTmlHfG9eR1y5k/elV4gvu4JMMhs5vwyuU6VtfGCS1sjduXycTKI8npyhfJXXf1PLXppqgs12z4LJr5u7U0jTHoG7P0bIjgGI2fIT6q6bT8PntWhEYUPDJQSSBJG1CCJjCCKjeEKPEHNtAZL0OQyhTU0IW5IhBCjCUGrJJWQnFStpEIAYbpOKQNICQIR9lNastLoZeSgljJoCQAJC+LlkrnOhsG80JCcLJzY64iMZzdnOyFUH2AKm9Q8V6pXmk5GkWtru9yEoRbFNwVE9kGtoG1hQWS2MpOkAtrcHRCggaTKYwE1EN8I8ymwk29FZpL1tKFMyiCb8m8xCynJ6Cfg0JehTlRZ2ks9RryugkqIdE7a8tarCx6Qqw2QEZyx535SAMwvnMs1pU5R9RAPkGdWOdkYElr98Azt6WrrPmg7fBcuZykOzdBX7yJQfsQ2SnHRlGC5Rjlq6jGaerpemGFdRjYZccZWzrrKxtbQdPXUnXUClfBZpwy/gtjSP7Kkq+b8wzNJ+F5ZUFO3H6BF6FNUJKmsv2o1GC9ahHe2c3lv2Cwau/4FZ272x7nRTHGbCzcU73Cfvkzl86IBbj91w9ZEPPRYr4uCtith0qQKWnvTE9P0u+G2HIyZvs8e83QRKRx2xh3OJp647EYgyGeehFUElDcoJKu+zrX31hiWO/umITcc9CLw8MWOTK2ZtcMQyso/bjrjixEUKXG6R7bzHWWo+5xxFOPvOlWUr2ZZZ3M5UWHtg6SYPbN7rgmP0ubzI2cQrbCOfvlIGOwhol+2wxOz1FN5scuJzvPlZfHH8ljdOP3TDqSdOOHTfARsZvbhgB+ccYwthPlvTG3bZ4Qjb5qevlMehC+40KydzuJbCoDhXxG+tyPnNajh8shp27ffHxm1+2LC9CrbvD8e+k9EEh6HYftIXK/ka89jqXrieYHKfN9volQmg/XCZCT/CpF5mnSIDup0Rk8t3lMFsAtk5rFVsq+8+TtERZ07vUKjz6EEg11M42+T1ObfZmm30zlhzlr6VCxthbwt3bPYqidWFciGW3rYbSprgTP/XB5VysS7M4+2fjMAjM7/Fv/eBZ0HlvCGOGVokY9FnzgsyqnSXrKV4Xj7wZWRjsoxwxUxWp+E7U8serH72+XLsfnqfvsL0CU60OKJ/JkF9ao7rLwSVveJPcqaywn/2PJ75xTLXwFuxBnrEraY90JPkgLL57x/xQFgwVTtyanZ2WebB1kK4/iMPmHUY7ZXXQim4Hzrlx+1mnJ35IDGa8eZwR9xfQxPem1zGKCEnte+T3sud+Igq7kJJweSqrFnR84tohG76AKE7BiJm8y+otW4B6sauQ72Ve6jgPoKaZBijlUejBjQkhSRU2Eh6HAbTODt4mRTvq5K2tySXyKykli0tADLSUK8PJgXEJLZEdb/IcGX3IznVYpEjIEiyuCnYEIPv5Zfp1UjQs4r+i6v2crZzA03CF6H87ElwmDIYZX7qh0KjaP0zpDmBJMU2CkQSQFJZbTKIQI7ziqLcNiVDKK1maTlL61mbbSTAk6KAxkRvQwugFJGNYg5fD0g+A0DV6wlAFbZSwGQAy4/v7cvbCqpMR1Tk3wMILNmOJ7DMNrwhco1shwKcsSzBGUurP0bCeeZkeM2jWfrCtQTWO8nwkbUkc6vmFQm8Y1ZQbMWYTEkLipJ1SCFMYntcoh6FAdZmLyO4XciMqjKtT88YR9ne5D1kRlddJGgJReGiYKfgK2rlKXpvnlFpTPWWHOS85Ea0XTiXzOQY9N/wOaYe6MwWd32yeiEKPN4lALv9yJ5gSNTQrthz1QvrL/pi6Tl/zDhVGROPVsGQ/VXwzY4AfLapIj5dVx5fr3PD8C2umLzXFStPumP3ZQ/6NJKZusvoRaqgH/D29i1P/ElWb99ZD8SzhT2H84rTNpDx3FyG5uPW2H3SAWfZxr7KWcPL9KA8TXPxfUzJWXOMQp2dLpi+3h5zGKUYv4+s6PlSPF6VIgglA8r5ysPH2P7e5YE1G32wZpMvtu7xI/vph7O3fHHxkRcBsRsOkI1cv4cK7HhLLF9uj/Vx5bF3iz+O7g7EoW2VsG2lD1ZNKY/lP/P7TvHD3gWVcXCBP3ZOY973r1SLT/LB7pl8bFEQDi4PwM5Fnlg7wxarOJ6zfhbFSHFVcGVPNO4di8TDU1Xw4Fwl3L7gh9PHvbFukwNmLSmDmcvI1O6gndGFCgTeFXHjsQ9uPOL9BwE4casatl8KIUscivhjMdh8pgk2XOyENaubK1C5ybUoVufR7IXW5jHB4Y5pn6sUEaP486oZRjph3K9SXPkACyj8Kz/N0OtpyWR3Z5d97jlB5iZvDOAsLR04xEA9OaD8q1A2Zf12Yxht2y5mf/7r0NJNwi0UqOStWByl9ph+/V5ufLWseUrG509JnOwxEQIl81/mGshcA29gDfSMH0YgeSs5mKwwcAzbPsVTvROnZmd/co4Hm6FOuMm5mr+K8GCS7Oo1ibCGnpN3avFK1qgNLgcq8Z58IvZAtAJK/p4yZymKwtTM3KTm88oyal6ybuK8pLIDssiKWWVLotmEDqi2dQhNyn9H/XWL0Xj1ejSMI5BcdZRsHtvVK6R1fZ7AUSopG5kUSF4kmPzTACiFnfwnAKWYoycvYczY2qbBd/Qq+mHGEuRwbjBs5QHOEW6mGfkyeDAa0W7yUJT6mUBydBcykk2RdVANmA0Mp4qajCMte5R9D1lIM7KOZmQiRXSjqbfJALJMRxLMUSCjgTq9pB1NFlEYRYprTEYSlLJMKbJRlUZ2MvF5mmhHFT+XgFnTkYGsSixflk9iEWCa0jBdREOmQ8Ppb1mTM5aNkX1ke+Qd0xtFJ34Gy9+GwIVtft+5C1CVSuhwCpKiyN5WjzuOmvFnWRdRM/YKs9ivMX6SYpil1wkqr6qIRy3uUYC75nGphDhSKarG08JC68+RJCBtnlIM2ENpyh5KUVA4RxdE/R1D0Flbkm8W7mCbm8KxFRPx7aav8euhHlh5sSl234nCcbJkZx744ORtWukwP3sFgdyvO53xw2o7vLvYGu1nW6HxDDvUnuGC6FneCJ9TCcGzA1B1hh+CpnojcooHGs10RfdFrvhutQcm7fRC7DFftrsrUijjS/ENIxnvUjRHo/KT12yw5Vw5WgyVpkk57Xo2lcOiLXbYvI853Kfd6f9INTm9Ii88cMf+6y4EWXZMsimLX7eUwO/bi2MRE222ni/JmcOyXM6Jvpi+OHu2GvayDbohvhLWxVbArs2+OHmIbOHJCrhyxANntzhh/wI7bPrJDvGDyWT+wBnFH7ywo783dn7viS2fuGE12bbYLhQTdXPD1t4u2N7LAZvfYTRk+3LY3MEaO7o5Yjcf3/kuZ0P7MkaxD03c+5bDjo8ccOTr8rgwuCKujaqAG+P4+X91xbkpBLJTXbH+d0cs/90ecfNcsXurL85fqIab90LJYlbDqVuB2HGxEudMvTHtIEE550cXHffBjgsRZIybYPu1Dojd2QI7+1bAzoDSWh64JOwQAMpc5aM/085W/v3YFA/35FczkAIMJZ5Rbq//qKXqPO/YqTLE2cIWEY6MMKV0fH9SgkCRfxfg+tzXecD5dyrnZTlhOl8VUMrrXrhVEEKIpNB1e0jyZMEbOJNmvmTmGsjga6BXbFdesT0TqVjo43n0YbOGWDKkFni9bDlRdd9SV7+euBdQDGJS/pT+an+/AFQmPyDJ7M29kJK40ZMWQBze1lsi0i6Xg534TMpjd+aVwV83LF77s6t5SWNLIH7WWDMzjA+wR/2Z3RC8bTii1k9HnfhYNKY5dpPY/agfd4zslNj9nKJpNhXbAiYVWJR2dvISAY4mwglVpWUsa2puAg1DJZpmG9vPpBVoSOKLDiTJgFJZLCUsaDRn+WIIhGMIIqPjqGyO3aMYyUqLliggaTt5OEr+9BkKjOqGnIqRrEVGkqBPFNuSVMOWsTkBpIhsso7VynyMKLc1OyBdba0YyeTzjASgJtL25hylCU3MTUYRULLSH1ByXpJA1YzvYS5G6WP4ucfQUmh0AFlTAZesESyylNIC19rtEQSYMQTKNEof1hDZh7dC/tFdUYrsrMMfg+E161cEUJAUtHQVwfcmRPGionr8UQ1Yxl1E9VXMNV9xTcU5hhsAZehCCq84bxnCGUuZZw2jYbo23mDsa/kav7EASTWnScHPCgqD2OIOW3aM7LiIhvgeHHGovvA46i/ci1ZU5veIm4UvtozC6EOfYwbjAJdea4qV16Kw6II/ph7xxGgquj9f5YgOs+xQndYuFUeVhePAUij3fUkU/640Cv9gjUIDXVFomC8KjazMi40g3lZBkWF+KDmkPOyGOqPiaAfU/s0RPea7YcCa8pi+1xubTtPknDY+l+464vJDR5x6wCQbClXW0LtyIRXks9fRgHw1fSs3O2PPYbaiqZ6+cNcTpxiRuOeGA+LOMkd7bxn8vLkEJm0W4QwFMBT2nKN9z/XbQbh4NgIHNwdj/RxfrPjZDXET2E7/2RGHOQ94ajRV5N+VwIG+TK9pzUSeOuWwNtIWGyMcsSPCAfsiOfsY7ojtIc7YEuSKrUHO2BFkj91VrbA7sDR2+3PeMbAMDlS1xP5ga+wNtsKuEFaEDfZEM62nuh0O1rTFkZqWOF6LqTl1+V4Ni2F7sxJY36EM1vayxqbPqRgf7oJDkz1wYqkPzmzwx/HtlbGdLOmytV6YuZZjANsZFXmSLfvr/jh3txojJaPo1dmQ86Lt2GrviP1Ta5OZ9MD2wFJYXyoX1jAMYquHCa7Hph1U/nWNjOQUzrVz1lEEkIqZpNfvi47z0i6/zza2POd+VZIRyY7twnY+ss/H1/LAnZnlUnwtpQ4/l5Mqb1clzrwXVEId18WdQ+YrhUV92blG//uxKyXg/uPE50U0DsjgZ//Mr5+5BtJxDfSIDSGYPJPS3OT8fZXw8MnrAzLjHf8O2yS6D5nM39wcQfU1DywJc5Sc07lTj4kZdnkTYhJfxGDqfxOV92NaCYla/IaowwkuX+Wg87yD0811TKfgQVlaScb1bWNXnqTbK+FN1LaRqLt+FtXcq1GfDFVN5nBHM5JPIvpE+CJq6TDOs4USJIYq1XZihfG+1tbWKxFAav6QKVe6mJkbfAolki9KEnkETJK5knm6SLKRYcs5Iyn2P5yn85j9u4pHLPXTFyhIQ/Kcw1pRtV1XGYWb0jTcdDBnD+nzKL6POpi0oMhGSlTbWUS1TQsfNSNJwU2SUgCSxWUSS8Ck4f8El6/PTBra5kbtc81aKIyfjwk8Y8IJKslCjhagqb2fNnMpJf8XVpPAVoriHdPhwlhGsRVeB3lHNUfRcV1h+Us/OE0eAK+ZEzhXOpNt8BVkpzeTsaSfY+wJAkrOn7INLrOoEm8oc6ohbEErMLmQFx8URoVSDR4mRvaSwvPaoFK2JW1kIpy/axjb8aFsdSuGUt6DKTjRTMGpu2QXWq5Yj+5rF+OTbX+g/4FhGHX8E4w92RnDjzTANzuD0SveG43nOiH4Vzu4j7JHabJ4+Qe4ItcAD+Qc4ImcA720GlQBOYf6IydHF3Jw3WYdIetJUot4ITEwEBYDfPkcdxQb6ACHYTYIHG+NJtNs8PFKe0xgu3fZCXfsuOKFw2xHn6DtzlHOZu465401e92wiHOVc8mILtpgj7W0+tlDQ3TxijxJYHnwuhs2naSieocD5lGos3iNC1vJ9JHcVgHHNlTCkUW+2DnRA3Ff8fk9y2Jh25JY1Zwm5U2K4GC9QjgZwwouiiOVKBLyssNed1cccPfAcQ83nPV0xVkvN5zw8cJRHx8c8fLCcU/GQ7rTT9LNFmddrXDeneVpi/Nejjjn44IzFQh6/bxw2t8Lp/wJEis547gv1ec+ljjiUxb7eLvD1xabeVG6JYTsZo3S2NOkGPa1L4q9vUthZz+CzG+dED/IDctHE0hO9cTWNX44eZRA8io9gG/705LJH7gfRoBFwc7tNjh3uQMOr2mI4+97Y3dYWWyyzEMTdDNsdqBf5cy0gcqnHDVS3pFG3r0PD+R7IZiT8aQ7BJ1yHH7oVuDZ+cmcFNwQaKrYR4qgkh97/35EZpRiTQmquPGOE54UzKbOBQ9dCyi28lXb30KICDEiBMmzud9xF016rmqZjmfUzJfKXAMZdA18ti8raf9drKfJd7QfYxtRYUibh1Qay77KcqolfYszkc9pV8uQt8xOygElgX2k9+T9CkWeaw8kwFJA5c22ZD85a/P4eO7Xnrl8Hpjs/VElVNnSFn77e6Pq7i8IKEcRUM4mK7ketVdQJUuxQxRZxSiKL6Koro0kaIjkbKIwgMpvUBTbBtW2SloxVKJljCyn5ULrnpMaY0lBhapEkPk6wFKb2aP9zfI/UZ3eijU4+xez/CjfdzcthNaj0tzFFNuwtf37CALJLwkkaf8zvC1zsim2GVydIEHU2gQKFLZkYcvajEyUtLWlva3seYxsf4zBmQm9IhPa2YxTNCGgMyGY04qMJBXfJgSfJnwdExqbm5C1FAGPqSi/VaUNYCZ+Bh0oyq0ARbbpR0Ty80cTDMewqvM+IxtHxBA4RmnMpAKR8r78HIb5T/muFgSf2bhMLgLLAiNaoPiYbrCc2A/OfwwisJRYxwXMC19LVnA3PToJ1MX+SdTX3DY0NbiIoMgWkiUMTQCUkhOuA8qUTNNTx1hqKm8CVrbTg7n9BZGRDKLSPHjJCW5DR7iN7uPs5DY0WrUabVYvRPcNv+ODrSPw8bYv8L9NXdE1rgGaLAhB+FRfeP3kAcuR7igwtDyyDalIuyeZd+W6GxVBVpdgnL9XVo4xZCMrmZ2VjfezCvNLBliYYFNGZ5qO5sUHf18Zd7Agg5ljkAvyDbRB2SHl4D3GCrUm26PPUneM3ExxzxF/7L3INvvNQCq7K+HYFc4+kp1bus+dvpfOmLnVCYv3OmPTCTccopH5mSuciTwXiON7K2PPSn9smsx5yWGuWPOVLTa8z5Z015LY2Ko41tYrjviIkoivzPZwxTLY41MGp7zL4Io3AxG8bXnrSlDojZNeFXG8fEWc8vQhoPTEufKeOOvN9+HjZzx9cc6NDKmLK/50tMdFBytccrDEZUdGOro64ZKHB/4sT7ESlz3t5YvT3mQcK5THWR83nPGmOMnTBcf5/KNulVgEzQSvxzxK4oR3Xhzzy4mDVfJhR2gxbIihaXojek52ssPWT+xwiG4VF2Zx3nS9Ox7SuP3Jn+U5iuODhw8rUbwTSsFUfSrP22J1bEPsbeRIIFmAGeBsf9PbUUSEaQGVShizwUgYI2ERK16c/f3kT/pODuH8JK3anhR+dqTprwK0fuOs/A1elDw+kXiOeXqHQp4lhpxxsQ3imJOyDdJzx+W96UmZFqJAiBEhSFJWfscfM+m72iqDooDMr525BtJpDfSMG0sweSf5ThY19gecufH8GZlXAY/6suJHJsk0CQCRVj+i4FPA8iViG2mTP9xHwY7EJuopCzQof2Sblya4OdTQ999MjrhTiypQCnoebC6Mvzl/k5bPqT9HgUn3Z5nJ7p9VRsC2NvA90A2V9n6EajsGI3zzFESvi0MNtjhjlh8noCQw41xaDGfjYggaotnSjOIJXcURSmvZILLRb58V28i8m2ZsrbW7dQBJcQVnMMPFSJulhD0UXGjeh7SpUd6Rmldlomm21kYNk3aq2NYYhDeRtJOJIZisQT/FWnHnUCv+JD//QbZFt3IWcCXTYmbCZcpYWP3yLYqNfQ95R3ZE9mFNYM6IxCxDI1kECpJII0k0NAuXUvOIArjE7kf3jxR1dpLSmUJ9jpFgQ1raZAZVEYBos406iDS+fT1AmQhIk3tbSuoOfSgJHMU2KMuIaAUm5VYBSuaJm6o0HoOVkRIVaXOgaiZU5kRFFT40CtmH1kGeEc0ZK9kVpdkKt2Mr3H3mJFSYvxABiyneWbqDYw8HKMY6qvw/Q5TnJ5X28tvJHCV/F4lHjORvG0kWM4K3ItqRxzUzeclwF8Cp+VdqIiAm2zB7XMRAUpE0xY9ghSv2m9uGWAdJiVWUsJVse0fSTzNy5RbaHq0gyJ3Oi5qxjFv8DpEL3kfIrPYI+L0u3MeHwIpipaKDvZFnkA8vJDgCMFTmXoU9jiL4j2FRfCVAUVk9iTqeYwPDRMzEEsU815W6AOCFg+kYLjeO63IsQSWz2LNwpCDLUG8y3e7IzWNDqWFOqDDeFY2nlcfnK3zxx/ZKNDsPwL5LVchUVqNZeFVsvBKIpacrYMY+V0zdKjncNCbf6okjWwNxfk0wAVcQjg3x4ywjhSqN7LA+vAw2BZbADv/i2FupFPb7WeIgmcJD3o444klw5+aMC25OuMK66sGWe3kPAkqyigSBJwggT3iX532KiHzcCQY9CSi9cKY8hTwEjefdCD5dHHDeicykE6MYnewIMp1wwd0d5z3K44wHX0fKk8/x5nMUqPTEaYLT0+5UmbsSnDpXwFln2hi5kOF0LUmgWoKAlS348myR+9C43c8e+yuzlR5WDIfqFMCxdgVx+pPi+HMCbZRWkMHbXxHXL1Rh9nkUhUiNsPMq04vOv4OfZtAn1KVQAqCU7kpaQaVE2d6awHa3zlJy/v3RsdwpHl8T1N0MkbgXXPLZdjfB7WOr3Fr7mgpy/XgrbfJ78UY2QTzO3/7dGo8Opp+zyOU7+dBrTteUWt+PeB5ckU5n1cyXyVwDGXANCM3fk3R/Mq+uwh/PxW56paX73CQ9xK7TZkLMbSXh5pE1xTa1E2MS5WClxDbLSzxXbKMffJ5cyQrxlkzJc1LNTbLl8qbAZODWdqi4vxf8d3+GyluHI3jjLESsXYeYuAOckzuDGqsu0H7lHPOPzzL/+Cxv2UpmRfG+tJZTnoN83uPJmSgBlASTbJmGURkeRm9I8YoMFbZLqbOF/ZL5O2G3BHRwXo7AJZS+l6E0UQ9lDngoc8DDyYpFkrmKoSijBi2AasQd4uffgfCVq1F58Xx4z/4VjpOp3P75ExQe250AqRW9JOsRMBFoMWs7C8GiikMU0GcoYRGNGcAEix+9xWx8m4RhNBLJqLayzj7q4NH4Nm3MZKoZTT3KUW9tq1s94lEHwomfR7GnikE1zIKKDZFYIg2N4IxlbTJ1zZGPrfBiXI+WkwfBaeYv8Jo/F5VotVRl2VYmIO1HqJppFDZaMrYvcxsRNTiNx1nRFO9ESca2ApUCNiWZiL8rW9Xh/F0jlrHIeortT9RKAkv+llGcfY2kajuCQjBVZJ4jmIITxThP7e/0Dl25i3ZHa6jSXwCvOb/CaeogWE76CCUmdKZSvwnyDqvB1jVnXwdwhGEARUkD/anSp62SqOLVaII222qqBFPCNsvvooFtzedTK6Xol4sLnVXWhVUyUqBGH2R5rjOCT9MhFQjGvVBqlBd8f/FBo1l++HBFAEZvCsTsvQFYedQf685UwiZGPG66FIi1p/0ZqVgBK2I9ETvTAxvG0gj8a0/s7O6GXY2csDfMAQf8HHC4vAOOudNPku3pU55OBIMuqn19zov54QSP5zwJ/vQqL48xx5t/O+NFEMk6zfunuXxCled91pnyruq1zhCUasXXleLjZ/l3eY2zfL7UOS9PXCAw/dOHJbflWZ4sDz7uxvd0dcZpAlOpM2Q4z3u44xKB61UC2mte5XGZr3/Og/ngHkWxv2IB7I4oiJ0tSmLPh8JaeuHY9CAcX1IPh2I7YfXqdzFxw/v43+ae6Dc0BnF5siUZ1UkvUCndI/H/Ff9IET+KgOcRW+FyDL/Gi/27NTlnmcJc/F+FDerugc4q/ex1jtNpee6Ja8VRYdDolOMZe8V/lgGRQOZXzlwDr7kGhN7vGXc8Jfp/8vZg3HuU+gzV1OzUd6ZraTgPfGguno3M4XMEOE+o+E4uthGFoQyBPz7FFjYPWvr73efVrHiYKdUhs7vlClqupFPzeV60zM21KTOTH3X1RrX1LRUz6b+nH4K2jUAE29wxqzeiJk/StVaeRe3YS6jFqrGCzB+ZIqnqFLhEixF4uil3teSacLKL4RT3RJCx1ErSbGhWrUyxRTEsbKXWSg1ZcExV6EKCF87qKQ9CSW1RZtY72ZJdgwDOSXrP+R0uTIax+fVrlBz/HgqM7IRcw5oxmrA2zAaTlaSHpCmTbYytfwRQavOQiRY/GsD4N1fqQKz2veX765ZHAiwFTInlERm5YWydD6uPbCNaIg8Zy6I/fQzLPwbAedYvqLBwPiovW4vQVWyFM+owchWZRTFJl9+SADKCzLP4lEaJXymZSWG3jUviLqWM4xq1VBxhJzlmsZzbA7fDqJV8DYJNmYkNJftcZUksFelz4DbtZ9hMGoTiEz5BvpGMxBzSiup8RmIOFLsngkTOxZow89yEIivl26n/xgpMivreACJTHEHQLxKevw0kbi+yrgSIc75yaCUUpF2T/QQ/hEwNQLtF1fDF6hCMpZhm+rZAmqVXxNrdfti5LxD7dlbBvtUB2D7VB2t/dMbKblZYWb801oSVwbbKjEX0cyS7KODOHReEdVTMo14EcQIojUoDgCk8LuDQACBPE0AmlDfvs07xPaROexNoss54C5PJ57DO8f4FvuZFvvdlspJX2Dq/SiB5hXWJQPFCBTKePpyv5Osfk7a3Kz03XQlCPb1xyYfMY0V/3Krkjxt+tDeqyHlOMpZ7vMi4+hTBWv+CWBtRDBubWGFbNy/s/LQ6tg/rjJV/9MPEhZ/jg7UfoBHHFroMCmcMbJb0AZUcVVIz8KLO7kgvUnpS3uxq6DqRLLjZkQES3uwOGSyGjI/zagbSo6Dyrrzx/wQm5bj/19Ms2HzKkfGMy1MClWdoJRT4mmfXzKdnroEMtgZ6xi0imHyYHFC2n/ouLt7O/9qgzBiw3ec8pAA/yWZ96JQP4j+W0gHneSBT2tkPKhbBzXZaFqwxK3mjO69ynfNroJICnydnXy8SUoFJt2fb3B9280bQujaouK8vAnd9SVX3aKq656F2/Cb6TB5BPSqzay+7iBpSnEesQb/G6qvITsaKWlpvQ+rZzKmbf3t2NtIoSk8BBylJVxGhB+196HcYvYJekfQ8jCR7KaIPlb5DUCIxiiFiWk5mK2yJmHBLy3UnqnJO0k/NSf4B+z+Gk5H8SrW3C4zoTD/JFsg2sD7MB3CWUPwkFcBgu5MtT2X+rVrdYgEk7WlhnNLD0uffBUKfERcZxEayPtScKMcCVKTj4CjmhpOxHN4U+ca8Qx/Lj2FDVtCd7KDf4oWosnwtYw+3q8jDcGZoh3O+MVziLBnPGb6QKnteDESSWY6kIXkkVeFR9JSMoul85EIymlSLR9IvNHKRtMe1aMxIgspIiVtU7OdeioM2otKCxfCc9TvsqdAvSx/NomPeJxPZGTkGt0TWgQ1gPrAmASXb/fy8Wej/mZRt1NlnYSM55zpSStjb1/u9NFCpJyIxx52zuLnIVhYnqHSfUBHVp1VGj6VhGLI+BjO21cSqzTHYFBeM7XP8sGOCO3b+4IDt71phU0uqmmOKY2OVktgRwNhEf2ec8COzSLCWEkhMDiZf9H9hM6XOeBE0ehFEepFNNNQZ3iYW2Ur+XWMuhcE0lGI7jRlPAkMCyYMU6+yo6o0NwfShrOaFDQG0JqroiR1si++tQBN0X5qv+1XCyYAAnKrMGdLACjgU4IG9Fe2xkzOf28pTJe5VFLvYxt8XRe/KDhE4+l1n7P79C6xY/D0mxH6OD9e+i5YbuqD34GjEGdJ0dGFhWplKBcronKGApfhUUsl9L7xUil6Tf5uTtWQn6lZLQ7ucIRbyvPS0c0sLgSDagK+XN3ueP+VuE9EWZP7LXAOZayAVa6BHXDfOi1xJDiYdv/0Vx2mvkJYd9HnPST43eYt2IWJmrtv6qCxuHmzuC3P5nCzulym8ZYZSrpZlCPwJTXDT+vlTApPiNflhdz8EryEruetrBG0di8gNc1Fz9TrUXXUQ9Xnirss2ZZ0l11Bz0RXOTBLY8YQutjuRNIyWaL6IWM688X444/UEAGot71cHlZpIRyxlRAHMlqeoyDlDJ7Nz0WShYlZeYl0lqLxBkMladoOggjnTNEoPJ2MVTguj0OWHOL+3C5WXEEjOX0qAMRUOk0ejDBNgCo99l63tDmSqmmrG5P05P9ifQLI/wcQAAslBNP8ewhoqNjqBbHlTiGMMKPV2sbp9VlH9uuDjbXy+5pVp8Mtke1zNFsr/9TY4k3dMhgUq9k2AeBZmhotJeg7GOuYb24mt8A/IWP7IVvgEtsJnwn/pClRbsYGWQzvZrt7P3/AQ2Umyl8Iqz+e2NI/M81y2v+fyomE+2+KLbnBW9waqLxWPS2Z0cxsL53PkYqHKwnUUVS2F98zpcOYsrOWvnIUl65x/NFlnMqY5hjXiGEMdZB1aA1mpVhc1dlZ+fgteIJjz82dRBvOSKMQiK60lFvH7kXk14bypxFS+TmqRsS9oFr6vGd/fgq+ZlZ6fuQZXQlG2wJ1GV0DEpAD0WhCFsfENsSS2CdbPqI4NVIqv60r/x7pFsTm4IHZULIS95UvgUHkrHKfo5QwB27kKnFnkzOOrgMeUltUAJUGigEkfgkm+vgDKM+XZhmYr+jzrT1UuuMA6R0X4KSrAjxJQHiBDuYvM4haqvNdVpsK8qgeWBTP7PNwDk6uXx9h63hjc2AeDGvtieH1fjKtdEZOq+2FmZCUsCquElcH+WF/Vn4xrJVoTVcSBigSaVI8f43ufdLdne9yWM5d2+NPXDZdrBeFyj+a48GNfnPjlS+yY+R0Wz/8K45Z/gk9j++LrIXWwunA++lOaIc7gWKFA5Yy0qb/lOCuiSjnmisG5dJKeGUHinKTEKt5bVQIyI5nWY/ObeN7ZG4URNfb7lFjKmzw3fpuKM2nmIplrIIOvgbbr8jCn+0hKre5ZuyrjwePXmz1MaccXQY1YT6R0VarENnsptvlFxDaJ7KMwj+I7Ji1wEds8D1Q+ss2DGzRHF1X3o0O0GUpBNZ6ag9GtzSlbA33YoxJC1/RAwI4fUXXj7wiPj0NNskgNCCQbLb+G+ktvoub864iZQ3/BObSDYaydzCeGUUUbQq+/YDJEwfT+C6EHYCgZI80eKC2A0tDCFnUuZ+fClhxWJUxW5DIqyqWtTpYyZgVB7crrBJg3WTdoSs45vFh+rji+d+wBgpUt8KfgxmveTDhOG49yk35E0QkfIt8oMlXD6Sc5hDZAg9jylIjEQQZGcjDBkAFIqlk38WUcIUbgjCmkKEUl3Kg4Q0OyjaTbCMOlWK50Trh5TUbszYBS3U6ITKRSMwtbK16bXD8jOX84yo9FVfRI1nCKUES0IsCS823ZhjdCHuaFF5n4Hsr+/i2B5Vj4LJzJ+cpVvAjZRquhg2S7aTdENlra3hGScsM87jDJ4yZLGcnIzmiJa6QoRwBo8LJNHF1YBu9ZU+A8eSQsyUQW54VCgeEdyDg3RtbBtSiAiWZrOZLgMRLZKKbJPjYCOcaFIfs4qtXHBlGZLbZPBL+64byouQnyTPiZTTg/a0KDd1XD+F313/i1fhcBk2GwkM9DAVRWAlYBldkJKgsM8obdEJqkjwlA91/CMWRiDKYweWlhbx/ENbCjJyRTcXxK46hLaZxytMRZKq7PU3l9gS3lC5xBPM/ZxfQAlGdkhpJt7ZMVXFSdElsggkwBj396aHWBdYYWQ8e47N4KjEOs5IGVBJCzwz3xS3VPjKhbHt83Lo9PWpRH7zZeaNfRCw3Y+ajRswKq96mIun390bxPZXTqURXvvVMNX7epipGNq+CPWpUJLgMISCthT0Uqz70r8H19qCTnbCVtjS5RGHSR732uAhnUoPI43bAazvZpgnM/9sGx8V9iy7RvMZst8AHL/4cBdGdYU6Iw4i2o/NZBpe3rgcrUHF/FBkhmLSVS9zaN48XSLQF8krW89bONUo4nz/NOzWundZm/nppi4ymn56m+T5n0XuWRwdFC5tfPXAMvWQM94gYSUD6ThlN74lfMxy2U7leQwlDenqzFdKmUAxohP9xVAE9foMAW4CnKvjszKNj5JtlVLz0qr/cmw8k5HP2AJB5pT2+Zp/mzP75mgl1BbHNnSdrq/qRTeYLJNgigkrvqtmEIXTeHrON21CAorMMYvbpLb6HW4luImUemaDZbjrMJJuewtTzvOILYoqy6iMUWc1XOKgaRWQxhmzrtgFLyoSm6EaW2tK3ZCg1bRFAppQQawlyKgTUTbehzGLWSFcsZujgyVjQmD1m1E5WXr0GFRfPgNvsX2FAgUoIK5PxjutMvsDUtXBoQ6NQkQKAKVwEFLZZQa20LMBLwqFWW0SwCDgGTKjIxISpRQKUOLA3Kbl3p/VqA4/Xaqm8GROqfSbPEyUJLHLNRtB0SCx2KVTTPTVGAk8kdTWX0aMY4ElSasJWrIh7p0yiziaZsL5tRNZ9tRBPkHtsBhX56F2UILB2nj4PP3NmovDCWFj9buN3sUq3rsGUU8ci4An1Og5fSbH7JdlRZzAjMhcu5/Ey4zZhAVfmPHF34EEXGvoM8w5sQmNVkO5tt7IH8TQaLGl2sfMRsniByvFQoso0TE3oau8vnHUEQLOlA6uJBfn8R1YiCW8RYMhcqJduIgYl+3d+WFx1ZyGqb8XUtqKY3JwtqTisq88EByDaoIk3SK9A43RehP1ZCu8/98VlvX4xp6YG51Z2xoaoTFduaIOZPNxdcdHXjLRN0CLbOK6sfEcQ8Oxf5Ko9pAh22z8k2nqLS+6SvO04QMJ4gU3iCLfXjrMOsfb70ifT3xOoq5bEgxAu/RXtjaF1vfNrUB93a+aBZVwGOvqj6gS+8+/nC4TNflPnCF8W/qoii3/qj5A+VYf1DVbh+F4SAL4NR/aMgtO1ZDR+1qYJh9QMxLdofcdU4P0qm8gjb4SepQj8pfpicCz1CNvRweSeCTQecCqByPZJCnabMGu9dH3t/7Ia1k/phyqLP8d3KD/D9oAZYW0BjKnVQua28Ce7sTDtTmRzUif2PJJkl2L59TKaS9j/3wkqpFvjT3DxeG+bonzJyV9w67oYyqIJEgjquc95eHD3SYg/0KgDzyt286D2nS0qt7wckXeZk4onMNZC5Bp63Brqt9OVOcjo5OynDyVtOM2+VV2yvsjO+bFkFJAki79Yoq/Jfn+axwAM/zlMKIBRGUdSBaWQUX/ber/L3wx2YfZs7KZgcHmZFVXZj+O/viaBdXyBy63hUZ6Ri7VW7UJvAsBbn1mosIjO5kAzgPM4tzuPs2nwCvgWaQXUQ5xWrqTrJou8fZxhDyTCJJ6B4A6ap5S2WL2KSThPs0AVsXyvFthRZS76Ppu6WuTn+n8bkIWRSqy3fjoClqwkkF8Bt7m+wmzYMpSd9jkLjeyH3yDZkg+gnObQmAU6kYpxUbraILHTbHpW1TeAzmowVS25NFZhkKZsglrKF0a2CjOyCXhdo/Gueb/CxFFA5UrwsBVgSKIqNjowECCAnSDMhO6lqmBRHBzgvqFhdtnlNxKpoeA2ydA3YDmf6Dr0sS4zvR8umATRKHwePmb/Rdmg65y3nsC0+jzUXvotmwJO/qdP0MbD+vT+Tiz5BoXE9abLeFjlGNCZIrc3XIxvJeUdzMW83GLibjyZoGytG7nxMmc5LNKbMxUpbnp9TlXw++dziKRqizN7F/F0BZvHsVO3u9JuZFb9SM76mOctMAKZEdopJ/iA/ZO/vgyLfesHxMy8E07C7dVcffNbaBxPZLl4S4YUtlcvjIGcPT7K9fVYYSU8RtVBgI2ptUW2/JqCU5+ug8iQtf44TOB6pWB77K1EIE8DZxyrebE17Y06kDybV8MGwehXwZVNf9GxbES26+CGmrx8q0bfW+Qt/lPkuAIX6B9CCKYBAP4BCN45EMBDARHm5cl1T8Z6d20WBQYFqWY9PKyG8jx9adfLFR80rYHhdH0yN9sGyMB+sC/LGliqcwwwsz3a4B+2Q3HG0As3W2ZY/UcEeRwMccLS6N462i8T+j1th44jemDP9Q4yc0xe//K8GNpQoyiQdKsA51iMX0xLTKPGyr3LsNF5WJdvQf1K3F9Ln2182svRMig6B5hPO2d9uZK1GoySaUWJ00/q5Xva8o5dLouRnM1JqfV8w6RFfJxNQZK6BzDWQ0hqQK66e8XLllWTnkSs0uVJ72Y73Kn9/LFndNK0VY1sR4RgfNO5GlFKqbPEc+/+eqzn9vQk2FE8KJv9wLop6M5uhyt6PEbGzP2pt/hkNCCYbxm1Dfdqz1CEDWHMJW9wLLrPYZqZxeYx4TAqgk7b2cgI+tihDCABD6P0Xoix92KZUPoLiMZg2QCnPU16EC2lWvUDanrxVRZAqpuliFcQ2e9jyg2y1k5Fcuo5K4iVwmzMFtlNHodSkr1FoQh/kGdVOtVrNOTtnOiSCJzMRjxjYRZWhbbDCEfZRWtoEjyYGdlJuTchWasXHVWlMpVgIKTPz9Eq1+TcAyoRZUWHrNAYvi3hZjtCAl2Y5JKMAMoPI9SmKaSnVRja0kmVGMcmsItk62jNlHVYXuUY2Q4Gx7akOZ7zjb31Qdsr7sJz2oaoyk/+H4r/24W/alW1z+U2bUfhTnyxkLYKU6nx9zUfTfBRBJb0izUfHEBDS9omAV3luKl9NGU3gRQA/g15Z+Fk0Syjtt1SAkqpurYSNFVY2/cCk7g0qoFJ7T2FEuW6Gcxsb4k921Q95f6iIMmTyfPr5oVbfSuj2TiX82NwPv9f2xZJwb2ys7IndFd1wkKrro5xvPM46JQIZlmYRpAlrdCX38xTdzwOf5xUopY0QvSRP+vrgUKUK2FbFF7GhvpgVUxHj6lXEt8380Ke9H1p2q4SYd/3h3y8ALl8Gouz3gShE+6WcQ6pwflYiPPnd1PeTLoBsL2Kczws6mUsVUZeyUQokS1sJefpXRKmvK8D9Ey+E9y2PFu944L2WbhjY0A2/13THokh3rA/xwO5qnjgU6EUhkg+ZVM6OElD/yTnLP/1dcJ4t9+MNArGnS03Ef9Mak3/pjhGTOmNmC+aaFyuM1Vm19rdcVB9qnzZAKVGIEkYhMbgSLPGExuWpAZIizpTzwyObPCq04n7VElqReHhcIieesK73dVVzmI9PpOx7+SrnpZSWvfMwO8Zu4P6S7Lyowj56xu3JFOhkwqnMNZB8DciVVs+4C8l3Grkykyu0190pU9xRZ2kRi/eqFFeCm4eu+XFdsrfZ0ri7oDTEAPdNvG9qX/PKPBr92ieCydgsZlhYuACaT2yF4K0/ovrGn9FkzUK0id2AdqsOoAXFLw04p1iLKuoYegNGL7jIosKazKNEFkZSEBHJZSLoARhO/z/xFYzgjFuEMqfmfZpTRwig1EGlqHEpznmmlEJX96XUDc4JWNnSFh/LSHkdin8iFvJ1lbJXrGYIZJextU3BTRUR3BBIehBI2k8bhdK0ACo0vi/BSXuClMaqxWqqGEkRWBi8A5UfoFElWOEY2eHISTB5EUzKDKWpmHvr6TjK4PptblOn42fTAaU+M6pAmgYudaN0uVUspKxvNYco4hYDwFSgUphKFtvLqmR2UQRPYpYuIhkyjFlpIp6NgDD72Oqsmiy2yceQgRxVC+YjqM6mb6QpAaTJEM6/DqHhuPy+LFOKbZRRu5SMM9AfU9rs6iJiCD/LEH4WKX6uLMIMqmxzrbIog3lja6BEK6X0vWiQ19VEQGbKIF8bsVAXL4oJr4Ls/FthrjfbH4Pg91kV1OoTgM4dKuHrZhUxobYP5hI0xQW6YGsFR8YmOrAF7IiTYvEj7CLtes7LTCXb4Bfp+ygpNhfp83hBvCeV56RY/YiKWysBn+fZQtZK86U8zTpOBvSArze2BVRAXJAvZkf5YWxdP3zVohK6dqqEBr39EfSRPzy+CIDVd5VRlEK2PIOZHEQQaab8O/WMei2nXiI8zTg3akEDfXMCfzMFLEU5L1ZUsjxHSzirnJVWSvkGElB/6wP3T70Q8q4nmnf2xHutPAksy+P3WmRqo3ywMcQP+wMDCHgDaFPkR5N2zlh6MAbS2wZHg5hH3rAitvaogeXftMLv497B2KEtsTykPNYXJ1OZM4dqgW8oaYKzg14NVP79KAsebKcdEMHkrZa2CQ4eYhP0qFxuZW5+s33KnsHXZH6SXpa3J3GGkgk492NLsFVeQinBxVooUeTD1yZT+abU4aevF0XgsGEpgcprPG9+mAkoMtdA5howXgM941dxx3icHFAOW1MHtx+kXRn9MvAmQ9jqoNGathGcf1SRiGdobP6SZJyXve7r/l3mJnf4J2UmV+XIgZ7f1kf0+u9RY8NvaBy3HG2Yy92RwpcONIVuSV+/+gRvNRZcUGAy0aaFs5Pi+0gQGC7pJCqhRJhIzjPSS1ArCidUia8gi6BSFUGlGJ4nlMQ1Ks9KKQJUMp6Rkoail4poJKhkZKJ4TkbK+4jghwbZVZdsht+CZfCcTSA5dSSB5JdsgUpru63W2h5Sg+DB0NoW5kxYJonFY862SqfRzakT4g1TMhZ/zmOqRa6VgI0MByhTMm9Xj+mCHWNzdOOUHuNRAcN9Fe2omcarUmBLSwvSPC8NOeiGjHFlT6SU9Yac8YSscUPmuJp3NMw86oA3AQAnCqdEaa2zj4qBTGAh36TBfCKYNCeIzkoAZTGCreCRnN/krK7JWAIrioWyyKwn2/T5+d3K9A+Gx+dVEP5uAFp39sPHLSpgZB0vzAhzI6h0pu2OEw6RoTxBMHmKbN0ZRh9e8KyIK+6+uObmgxuMPLzmRmApgFJApA9V2RTZnCK7KYzmOQLR8waD8lP8+1HGJe6pSCaQtj4Lg7zwK8HbwLq++JCMZLuOfpyLrISK/fxh900AirGdnZdt7Oy8SLAgiDTnRZqZhAAYtgWxWhJDeBNJDeIIgaQHmfGCQRTu0u634O+Tlb+NBS/0zMQQXoUGCGNMYMrXzDewMkp9Gwi3TwIR9G4gGnapjC6csfysSRWMqV0V8yKC2IKvin0VA1Te+FEPMXa3xIHKdthftyL2dKyOLe81x6ov22LykLb46ct6WFveDuuKFMTqbFmV+lvSwUSkmNpj7F9X6U35h5U2I8l8brFw07O2JXxCgiqEXXxVMKgSdxhSkZghzphGdr5S+7leZblHf5lhxSGv5wl0jpqImDXzX+YayFwDXAPd4kIJJs+naBN0tfgb2UHlavP61wSQhqiu5LcqESe2OJ5cpor7FecoJSVHropf5YCRfNkjXdjiyZsIKMUeqH99D9Rc2gOR24eiwcYZaBW/Bu2Yv9x20SG05DxkY7aV6yxg+g0BpfgACjsYTuYxjMAxVOLtCChVSf62tLUJGI2BZDT/LxWjirGMhv9Hca4ykubVCSX/pwBHxTEqUCmtbC1mTyv6EcpjymPwAIUZO6jsjWe6zTy40Kza6rcBKDbxI+Qd3YXzWNIGrcMWKFkr5m4r2xcBHwpIkoVidrbkMKvow3RtY6YjC5hR2M4M+T2TAkoLBSjZ7hV2TtjJMQSUYwmgx3GbpYjIgtttXrKppclUen5BUPm+P2cqK+Ljlt4ElR6YGe7KjG4XbPdzJZvowZlCZnL7UBXt7ctIxQo0FffWTMU5Z6nApJiSUx19KkG5LaymC8GoCw7y8e3+blhdzV3Z/Eys4YVvG/igV0tfNOtYEVE9CSQ/rAS7L/1R9McAtrT5ufnZ1YiIMPcSS0pgaKEU/TLGoI1EmHAcQgClCfc/E17MmXCkQC7mzAkks5E1zm6orHyezJMKmynLSMnFWjY+nr9/CMp8HQKXT0Lg/14IYroHo037YILcIAytR2V4dCUKg7zVutgcaI8dwc7YWccP29pGY0Ovxojv1wqzBrTFiNEtMapXMFYXzIs4C4NIR+YpQ0zw9FHqQOVfl7MljWUcxvzuNNq3/f2Uc5zXsqpzg2IoxUCdAPVWC1uVwJOeMYzJzwnnKUqtQ3Hqs63vuKsm3Vd1z8QSmWsgcw3IGugZNzel2clvVzSFGLy+DjBL6blyZXmTB5XrvWg0TtsfEeSoGRn/YpyTKcyB6+x46JIfdxpY4bqwlkag8yZ9Ku+yVX5/dVHaAFENeNc8gc2UK9xbE2y5vKd6zuMjFPXwAPSqn//Pn02w0TIpOznVtiDqzWiMyvs+UoCyPgFlSwLKtgSUrQkom1No05B53LU5L1k9AVBKHJ4ASs4xsh0t8XnqVqyBJGJRWtoEm8JCijdlDIFm9YTi//m3aAJLYTAjFmoVTtNqqTCZkyTIFBFPmIh5JPWGM5ph9KDUWtv7aFa9TQFJnznzCSR/g/Wk4Sg54UsUGM329vCOTLdpyqH/OpypYxt0sGFWUtqu4pUo9jY8qWUxlLK7SRJ7mAkI36w6PHP9JjLiwr6KsEtrd5uxzNnmtiAosyBDJ4p0md8U9bw5t9PsvCDKPzgYZaiI9vgiEOH/q4SWVFB/0Ko8hvCi8I8oNywJcsOGQHfsoXWPCGhOSYY2W9bnqdQ+r1JsNOufE1IEk8dZx8hUHiEbuZezmJsD3LE8yJMCmPIYWd8Ln7fwRpdOFVC/Z0UEvV8J5T8hI/lVAJXZAchHW61sBJLifmAyljWGgJI55cImC6A0JwDMyhEDiyH8/LRbyiI+nsocXmIrNR9TMZK3ECDJJKocLLnNyv+biQWXLDOaNdZQYwg++Zwc/Ht+WiiV+DYEtl8Ew7NfEBXk1VC3dxW80zkQn7eqhNH87DNiXLE0xg1rGjC6sn001vRujNhPCCh/bIPBE9vgk7EN8XO4QyKgJEu5rqAJjr+XumOrOGyI04axDdCdmeVofp5USCMpZyLaeUSbuHtLSyoVt4ppTEY6yHy9RPKKGlxmLB/Z5dVyv5mE9qrH+ldZXizzZu/mBUGKs5TxezNnKTPhVOYa6BVfmTvI2eQ7SSnOTh678mZmJx9sLKKSce5Gl0liD5GaIW0BoJJ8c79ycaXyk4Fsmc1JOOgIAKUFhYpZ5JXxqxwwZNn7R02wzfvZJJy2ZA8CdnVBZVoEhe0cippbZqDh2rVotmIvmjFZpjHV1fXZsq5B0Bct/n9qflEAJcGfAEqx9DGAyTCCSaXklpZ3AqBkYg4Zxxi2rKMJDKMJEJUB+hK+3hIm3DDZJooG6RHM5g7j6wZzNjOIYhupYLKiIQSWoXx+KHObg5bvpjH5OvjOXwg3qn9t/xiGUj8JkHyXKSPv0GuwOcwGSoQeW9wDyUwyes1ksMzMiThEhv6lDGbcyjcxE0xmgsf/H4CrmcLLTCFb+ZzDNaEHptgtCZjMxpZxDm6vOQiqsksrmEDSXAzQxfKIy+ehkKg45xSd2Gqu/LEfGvT0Qff2Xvi6qScNwmkrFOGOdVUJEP1dqcymRyRB5HkKVS7QXucc67SXE0GkMw7RdmiPH+cvA1xp+eOOhSGe+L26F4aQjfyolS/adamIGu/6we+TSnD4Wux9ApGfKuycVKFnpYJfAclxBJHjyUqOYwmrynliEWOZEUxaEEzqgNKMoweikDcRE3zJQBfm0SBiE/AorKQOKLMRVArIlHa5Wk4A5XhDcQzAhMBS7Kks+D7ZOV+ae0gQ1eFBKDugGry+qYrqH1dGx+6++KS1JwY398TEdgGY3DMGs/7XCHM+bYHfv2+B78e3RIf5bdCRc7nzSuRBrGnisXGzgwmuLk4dqBRGUsDh9T487tcsh9tN6CucjCyQfO9brexwp44l7lciYUDAKClozzsvKDDpmE+LahxMUQ4t6F71eP+qy4vZecjIgSmxlJdMesS2ygQUmWsgY6+BnvG/kaG8lxxQCjt58w2wk7ID36ZJ7bXPPPHIileYbJ+kBkimdhkZ8L7+rptiMNOiED/ak1ff+ZMCyh/qOzKZpDkq7aNF0O7PEbV9DGpvmocGazeiEa13GpIVrEeQWIvgrzrBXhQrUkQxZCeV6loBSPo9EvCpW2EnlfiGgJLLqDlJgs1ozkNGUYkdKTnaqiSfWf5OQLmMIp/lVzg3eZWtboJKPjeEDGUI2+whi6ka52cIZgJK1aXbUWnRKtrFTIfD9JEoM+lLFB7fh3OSHXgyYnubWcymxkCSJzNTnmxMn1EYSwKKIU7PkPaS0UCVBqzTtzLaOnzd75sIKPk70L5IwFgWsnsWZCxzULiUi6Aqz6AQ5OYFkQBLC5nPJZAyHUewRhP27Fy2IIGdFZnCCrTYiX63Ilp3qYAPW3lhRD0PWvm4cqbQmbZCkm7jhItuTrjiqt2e9nSiKbozNhNwLiejOT3Sg0BUzMd98G6bimjZpRKi3uPrfhYIG4psihC85qJSOysFVKYinBKHA9poKUZyLIGkzHsKmFQqdc5N8vMKO2khvpqq5U2WVeZdVYfAACaFedRBJYGjApUEkdL6lhKAKa+hZpJlOX53Y6ZSMZfqNbj+CGIFlJsTjOfnvKXVj4Hw+dwPkf+rgObv+aFXv1B8+m0DfD2wFb4a2hYfjGuNDtNao+7KdgxBaIl3aW9kDChXm5tgTyRb3w9TCSovMLGMaWXX33PDXUYxvkq87jPWQZL77U6hD88jt36ygQRgvCo4TMvyL2Ap/+J5dFvGBhOZ3z5jr4HOy524EzzjO5nnf4tw+HLpN7KDPj6VS1k8PG92Mkl7mwk3dxpaqUFuMbYVs9u/eYX83CtWGuCKJYWIfNKS2S1X23LVLRYZei0okgsNptSH3/73mNH9DUK2TED1DQsUmGwafwCNY0+iLlNoqivhDNvXSq2tgUlNtS2tbSqxCSSVB6RYB8n/DYBSlos0AEpdZBNBgBguIJH+lKFso4dK+olSanNZ5oBHr7qAmDiyl0y3iYylaTkV5kHiJ7loNbzmzGXCzQSU/e07FJ7YF7nHtCNLQuX2sNr07WPm9lCqeankFRZEiSxEYCMG5aIi5oyXKkm+MXjfaXZBGmP5uuDg3/D89AaQyV/v37AO3qbPmBBdqdq63A7HEIgRHCnWjYAqF8GkBijJ3OmAUpi6CVx2IoHb+GrISkCXj9t36f6V4fplAKpwrrFhD1/0bUtj8QYemEVQuaaqK22FXBlZyHlJpsocY8LNbra44wMJJDkfObwOE2yae+Odjr5kOhm1+j9/lCeQtPquKgqT9cvJiy8LAYnSxhaxjJRBLGWm1PgEuFICClnmZFSVQbsASd7PopT/yYCkDgaNQKXe/lZtcqNSc5j8/ur1xbNTWSwZid/Egkjspwh4ZR83Y2UbUlm140uSTXUcVBUV2XIPoxtAveEN0GpMC7T7rR1azOlIG7SOCNnM21n18bNXsSTHx41lTHBhbOoApQA4mW1/uLOAEl9KJ+lGZyc88C1CG6Gk1nHGx3hJQntSODvusSt1U1LPjFrgqtM1pyxuDk36uLiH3JlZ9o2cw0Tx7TtodMq+lL1iYzI2qMj89hl3DfSI/4iA8npydrLlHx/g4u38qd4ZZXbx8ZmcSqn3wmJL4gkV3BKrdb2/Cx7uLvBC8cyTK9nwcA/b2xzAvv0b29vJMr4T1H0SwxhMbzL/orjRwwV3plmmyeh2T7QJ5KrbGFC+R0+74A2dUXXvFwjfPppWQfNQb+0mKrwPsk6jXjxZyRUEewSTMi8ZrsCkbgMkLKQBTDKpRvlAJgGUGviMJLMZRdFOlEHBLYBTDMpDaFAeNJ/m5/OPoxoNyoMXcz5yOWMU444hZs0hRK/dg4jVmxG0YhUqLpwNV6agWE76AUXHv08vSTKS9JLU0m3EbsRgOC2KUWX7wpMNT9AJnn7KRNuQKa2AJf+v4vQyAWV6gsy3Caz9Gz5LEkApDBzBlTBxwshZGEQqegtY/i9m8aYEnSbjud1O5PY7gYwmmcGsZOakBV6U7V6bb6vClyro2lRfd+1YAd809cL42pwlZHrMomAvLKvmpdTaU2iKPoKPf9LMGx24XK3eFRH4oT9cOZdZ9vsqKDiwKtvanOGU96SARheumUnrnUBRmEeprKo0AKgeEzApIJLLqVKzyQYwqTOTBpGNfFfFPBpYSrU+VHKQNlcpjKWASamUAGYCyBRV+GCyk/S7NBvAeU7u30ohTkGTGVOQsjEFKQ9nU4vxOODM16o6ojpqj2uE+pNbM6ShE8LXdUHQpo5oz0SlFbo4x3Dhvd3XBA8vpB5U6sygdJDETug2FeAp5nwnAEcCTwLHO7PK4eG+/GREaTfEpDRjYCkKcmmRCxAV4kHGqa7/4IoHWwqn+jyWWsby1oOcGBjXIKVZyrvUIkzIuIAi85tn7DUgFH3P+L+SA8o5ewJeKbNbMlYlAlF2apmBud1SK5WhbRSBKAeA++uLvDBWMbU7tfFykqgjJun6AebBjoKvrPK+8BOFOOWSgslJbkVQa25D+B/og5C9X6PWzglovGUhmq3bjIZkJ2utOoGoVWQPl1PFLUpuekqGLaGyW4psosxJSos7QsAkM7Yjl7IIKHWvyEgBkwSfqvhcAZbCVobLPCSBaCgzvwVUSrJOyGIm2yw5xMzvfUy42Y6glesQuGwJfBdOhdus0UxC+QbFJ/RFXnpJZhvWiAyEmJKLz6B2stLtf8x4QhYgKb6Q4t+nWnOc8xKTaC1GT0rEDwbzamFdxO5HWQX9t1lKNTeq8sbFe1HYnHQo5SdpKGGJEtah4XfJFDq9dLtKAioFcOluA4YWsIAqiYvMIuuX26pqjbPdbUKgpG51VlOEKtwf8pPNLPNDEAU7VRHyQSAa9fRHZ/pEvtemEvrRDP1T2v180NKP85Z+aN7VD1EyH9mvEhwpsin1fWWakFdlq52MJEdFBNiaUBBkQicEE6YEmfCCzVSSgiiskahIc85e68BStbYNQFLtk8qWS3LdDSWsouE76QykKLYVEDWwj7L9KBGOUanYS535FPbTcF9ZEcn2ZvAKzcILRPNBFDOx+2Au85vj+Jkn8DNTIS/rTPb9bDwG5OPxoASPB9YcK3CbGAXf6Q0RsLgNKsd1QuSCVujXoSLmFc2LFdksEEv2cF0hE5z4+NUBZVqO9QlglNG8DzYWVsf8633dVGTjYwLKRw75cKeepRJmCnHx9F76exk/paXdngtWkAS5FBTfx036xBXO2MAi89tnvDXwHKsgj/4TcIqU/qvs7DqgvB/IZJvsZmqgWnZy2dlv/2FNNXbeVwZ4r/L+suyDDRT68Io0LWIcmQGSWLF4o4Fz8VtrN4hCnJ3dKcT5HJG7hqPetmlovjkWzdfvQMM1h1GD7e4IGpSHEDwGExwGExiGUDQTyltpUWsKbM5Msn0toDJS5iOTAEoCSAUoLymmMpyAUnseRTzyXKUM5/MZlRi+4jBCVuzmjOQGVFq4FOXpJek4dQTK0kuyyLjeyDOiDVtY9TkjWZ2qbTGm1pgMdcISEMkIPZktyyInDrEsUSBS4vO0MuUJRLzszDhnZU7AaSFKUVqWmPO5is1M93QbY+/CVABV5dNn5M+YLgD3xT6aMg6gJbMYvDNVVGLyMlpGtTz11zT4QooZvLQaE5JvuO7lvjymSveZ1J6n0mAM9eYA/PO+t/7dkvpNpm/qTSp+62QXLgmAUlg8VSJa0e8LuDKIdpRwx1ACKqXYHtdBmzCBwh4KQygt8qIDgmHNXGwBlv79qiDowyoI/V9lhL5fGVU/rEwWU1rknL/kfGRxtsvzD5I0G/F7JDATMClenapNrflGmjCyUgOVLJWCxFLpSFppnqN6W1tAnFQi+ygAUAFJad+zjZ9rIFv5LGnrCwur2wQJQFSMZbKWuM5mJmE1ZRmZq5RxAQkXYMqOGY3UZWzAdBw/93j6zo6hmb0Y1nO9irDJgtulBVN4sg2tgHyjKqDUeH84/hqOCjMbMhe+Per+3go/1PPFz/SvnF0iP5Zlt8A2spT3T/6zoFJvocv55S6Nzm//RCKDynBRiD9JgyDzVc45YiEUPe77lFjKKya9YjtmPECR+Y0z9hroGTeS7OSd5FdYny1t9cpWQTqglEHrGz04H0nVtezUT++avRIwfZUdOj2Xvfi7CTZZJWUnJ1Ysizpz26EK5ybDto5DLba6m25Yi7brd6HtxqNosvYUGUoxGScTSb/J0IWXEDL/MkLmXULw3IssAsy5BJrM8A6ZT/aSdkJi8xOuWuCGdBvaCCnDc8VKSsucJX8TD0lGOEasOoSw2N0IXrUJlZevYjbzHMYk/gzbKYNQ8pd+KDi2O+1/WpFxYJzeACq2B/BENpAnKVFs88RkqhgKAzgQY3LFhgiYIDvJE0vS0vK2jeP0EpJQ0gtMqjkuLcbPhCe1hJIZTin9/VWbz8A2KUCms3wCzJKXoSVvOLln4UlRL3UCVyBUQFvS7yzgOQuBtTkVw1mpHM7OtmjO8VTC/kQfw0kRKDA5GoWm10Dh2bVRZF5dFJ1f79ni40Xm1kHhObVRcFZNFJhRA/mnV0feaTHIMzUauSZHIudvtLH5ORhZqfIVM+4sw/wI+CuqyjLEj/OsjA4ksDcnwBexhAWZYQsB9SwzroPEqEFZP0YRjLJOFJsqrKrBIN1gXp6wDvQIRAMDpoCXeg2u+2SlZ3JLfrcFAYZeks+tZXSL2t+w/RiZ1Otm9ZphvYHN1v+eLqA/OQDVmV398UTDfD2i8dlbfVnDcw0MXlauv5x0Nsg3KJisYxCK9g9CMfpXFmUV4v18A4MIPCnsIcNswfUtRuJiQm5sRK6DROWEYFyGNrZmtWX0mXU20oiVVBcOsq/yd1RtbEMLW9jJBIZSPCfl78aso6EdnoTlTP76+r6kgLVBKa/U8iIQ4n5BwCkZ7lkJgrMziScb05MsZMZatisVAenH7dGX89jV4DK5LirPbI+oWV3QbERTfNQ2EEOr2WOydRGssM2OE9+nThgjudt355bFnemWeHwy/ZTZT29a4O78MipF58mf2d/ouecu4xjHb2Ty1DMWQnGPeF5dkrHBRea3z1hrQCj5nnHHn9kZuHPsPm8NofRfBbDpgFJvOUs0VloU1q/ynkla3rxCFdsIef87HND+iweWV3ktmZ2MN0tqYt716zAKcN5H+K7BqL1tKppsWIVWa7eizZq9aLnmCBrFn0DtFRTjLDtP70hGLDK7O2oxFdiLrtEv8jrCF1xnnvY1hM6/whKwSWBJUBkibezFbGGzBR627DjZRymCR9r9hC8/zMf2Ua29jfGIa+G/aCl85s+A2+wJsJ02CKV/+wxFfuqNvMxuzjGyCU9ydXjyEaFNJE8AchIg0yAZzIodeZHVz5tMNnkBA6Uyq6WSAUoFLg1gSaXACEgQtswAhpV4SObNDCdUiYPkSV4rAanyONknfmdzthzFi1DsY8TjT1OvS+YzmVjmPpuQeTFhVF2WEf4ETYHIMaEqAWQICk2NQInZNVB2YV1YL28Eu/jmcFjfGo6b28Jpa3s4b+sA5+0d4LKjo1bbO6rHnLa0hwOXsdvYGjbrW8JqbXOUW90UZeKboExsI5Re0QCll9ZFqYW1UWpuDZSYFYPi06NQdEoECv8ehgJ877y/BCMXT9jZaSkjAhKLURRNjOScm3gXDg/kb5pYJryvYhhV5rMk5OispmEdJbCbxr+xxpYmlEpXYUkUpgKuGng150WHgAszlc7CW5Ym3NJSkpJEbxrFcCZkbSdjb98cw/rqLOfLPotihfXZRD3V6P9rxEP/HDpb/ZqfJyE5SVKUDNZLYr9kwospM/4/G0FnTu43uQgocwxjrvswZrwPpzetYlrlIpMRkRPCYTu5EXxntkXAjNao+lMdNOtN26SatpjgVgzzC+XGlgDzl85Syrz9o/20+jHMR0pX6d6ykniwtdDLZ/CfM6P/6FhuzkoWws0RjloL/Fu6fKwq8UrngFc5X+jLHqWtXuGP56YEKs/w/OqZsUBF5rfNuGug56q63OAvJgeUQuELlf+qO1dyQPlgc+F/zMZBPuvdxUzd4QxnWgDlpelkJ22SspM/eZdAzXnNECgm5rsHo/72aWixKZaAchuaxe1Fo9gjqMf5yVrLT6EGYxRrrKAwZ/lFxNDWJ5q2PlFLCSwJLiMWXSEryRY4fSlDaEQesohgkq3vkKXHlF9k2AoykCv3IGzVNgSvWIfKS5czGnEOPGdNgtOUkbD69TuUGP8hCo7uitwjWtNrryFnsGqRqYhWiRoqV5ltMzO2s83H8paVhQyTikp8JhYv/U/CLztJp/R3NaeoytC+VoylgYVMYCI1RtJU5YhLSRtYB0wCMvkdDYDHjN/T3FAWItTg8uYEp1nEuoV2MaZD2c4nC2g63F+BtKw0ls5B8Jbnt1AUnB6J4gR5ZRYTRK5sBPs1zeG0sQ1ct7WH265O8NjbBZ77u8LzQHeUP9gD5Q/1gNfhnlodkuJjB7vDY383uO/rAte9neGyuxOcdnWAw04CzR3t4LC9HZz4ei4En27bOsJjK2sz729sB+e1rWFP4Gq9sjHKLKmPkvProOisGig4NQr5/uAJ/le2On+iYIJKZfOxzO6mn6EpWU4TgmGTYSz5XgnF7zmMYwucgVOjCyr3ms8ToCgslIwwqCLYpoAkoQREEggqVbCBQU6Y+TSe/1TiLIONVBIrJePtypDtbQCWadk+/snnJLbSuT2mMJto/Pd/8nOl/3tpFxcqlpPbhABJVSoXXQRL9PLk/pSTwr0cFPBpgJLs20h61MpFHf+eZ3wU57Qbw3t6e/jP6ojAqS1Q97tI9KvjggnuJbGAgHKdpRnODXsxGZEAKJlwc6uZDR7Z58W9aiVwN6ZMwuy9PoOf6lum5Nyub4X7Vfk6Isb5hwDl5Tv5aKvUN6W291WTnrE9Mi7AyPzmGWsN9IgfTEB5Oz3a3QLoEgAlDxJJTMafE6uYGsugV13mZlcylDTGfVWG8lBbE6zJlRRQftDTF0HrOyhAGbF7EOpsm4xGZCgbx21H/RUHUJusYg3mYyvfSM44Sq62ZGZHkq2MZAtcFYU6kcslR5tt7RUnCR4JIlceInDch6Blu1Bl6RYELFkNv4WL4D2fwprZY+Ew7UdY/tYPxSf2ogl5BzIGzZCNSTZmA6M5G0nwyPabGRk3MwIGczIM5lRmmtPfTsCGGZmtLKMIKCSSToQ1qqWttZHfLkGNPp8noNDApMocmrTYaLxsQiXqMyWPk4nUW7vyPDPOqplzZk0BIwIYcwFQAqgIsPQyI4i0GB2I7FT65p5EADktGsXn10bZZQ1hE98M9htawYnsoosAvh1kIQkCHfUiKHTc3RGOe9+B477OcGI57+8ClwNdE+tg4n35m5Qs57C3U5KS13Am4HQT4Elw6nGghwKpHvu6wWNPV4LXznDd0QnOW/meG9vCfm0rWMeR6VzRBKWXNECJBWy5z6mFQjOro4ACm2HI/QutaiYwE3qsP1v2lchqViKA1CqLtNZZAqAlotAiIVWGAJPAQkq3ltGApLRbNdZX/QZqfRsAvQL1WktWGGDFWhqVYsLFiNuQF6634BNb8froxdtxQZP+YO3f8L2M2Gph/6X1LcCSgFJywM2FpeQ+lJ2/YzZ2OSwIKhVDOYrzlXJxwOU1QNkEPjPeQZW5PVFtXnfUGtcMn9f3xkT30phXMBdWcX5+T1TqAaWAwNT6C6dmuac5zGgtVOwfA5QvaHvfp8n5jIwFKjK/bcZdAz3iNnDO40lyQLn4gC8ePnl1VVxyUU5qdv70XuahZyHc6EnLoFdoeT84xVQcn6RgcllOczT4vRYqknmSmMXQnYNQY/Nk1F27CnVW7mSW92Gm1lBkI3GHNBUPZUkKTjhBpYDHyJVUcZO9jFx1FBGxBxG6ajcV2VtQedlqVFq8hC3s2XCf8wecpo+HzeQhNB7/CsV/eh8Fx72DvKNaIOeIejRGrs7hfLaxxeiYSmOx+Mii2CdafnDWTkXPka0yY2VhezQLgYPpCGGo9OL/haEztEXfPkAprVQyrAbRgonEPYqIiHF5JgTNqhSwEZCjzQdqDKW08bVWvjJyVrORApxl3cgcIgHkKH9kGxvIFnJV5GM7uTBBZIl5Goi0XU0GclNbuBG8KfbxIAHdoW5wOyhgUEBge9juagvrnW1gpaotrHa1h9XuDrBW1RE2ezrBhoBRynbfO4bqDDsCSbv9hpL7xsXH7Q90gT3fx+GQoXjfkY85CgiVIrvpLAznnnfIcrJ2dmJbvRPZ0g5wJdB0ZWvdZTNZzQ1t4LS2JezjmsJqeX2UXlgTJeZEo8gMzn1OCSXzyrnAn9k6H89tZAyB5YhKXIcyt+nHRCTWQLb8B5LdHEimcyDb5/Qg1DxHuR55saLGCJRiWh85EBacAF7NUmogXsC8GcFGFrZEdeGJApTyO0oWPH8zvWQcQZvlzay3YR0Io6+J7DRxnjg9SCa6Gf8vDL85QaUZmUrTEcJOisBIGEqOZUyIJqBsqgHKOT1RZUF3RPzRGu+38SdDWUYBypXmZtjiaoJbm54PKo0Zyn87oJTRMBkRS2l0jITNscwoxowLsTLON++1wppg8lRKUYvHr6Rt7uTfCijPj6FVEI15jX0nh0VYkWFsQkDZjQzlhwjZMRhRG6aiRnw8arI9HUOmMZKzk2FkH0Opwg4huAxhSk2I5GcvF4NxYR8302Q8Hr4LFsNzznQ4z5gImylDUHbS1yjx04coNL4H8o3pgNyjWiLHiEZUVtYmgCQLKTm+AqAM84Fi85FFFJkEh1orUy8+JkBKAGOCuMWQbJPQPjZWRL9tJ3PNxFlZGqnvK8DRqAysmFLlSj4zwYyFatPK/0X4IZZGsk44a8g5Q5k5zE7RS27OIhacEo5inFMsvbAOAVdDzkI2gxNnIQWQCZB0I1hzJWhzJmvotI8gkmW3vyNsDWXDW1X7WAo4vgNrVZ0Ti2DRmmWTUF1gS+bSjtuMPcvhUHc4sh0u5SB1uAfsj3SH7ZFusD3cFTYElTYH+fz9BKRSfH1bAlU7lj3LkeUkwJLlxveVtrv3gW7wIatZgeymD5lO7z18fKe00dvAeVMLzns2JWBuDMuVnNlcUpdMbE0ymjHIx1nN3L+GIjtNvmU+01zmMqVNPliAJQHmAEPJ/UEyYyozmrqFFLcvMr8CPhLEWgazbG2uUgf4wlAaF0GlYiwzweTbACL1zyC/mZovFlCpBFMGtwdeoCpgKSw/xxmUIn0E2UlVwkhTqDY+hoCyGQFlZw1Qzu+BoNkd0P6TSALKsgSUuRWgXF/EBCc/SwWgpHDz+geMyU0ev/iKXa3rfdxwp77YBJVPnMv8jjOU8cVeeXTrVUe9ZPnT14s8z+T8PM+xlTMOsMj8phlzDfSMa8Krp0vJAWWdiV/iwq2CadoJ/62Acm8tGplbJAWUPT4NROC2tgpQ+pOhrLp9KELXz0Rk/FqyjruovN6HsLj9VF7vQ5VlO+nPtpVzj+vgM5dxh7MWwHnaNGZnT6Sdz1C2rr9GobEf0nqjB3KNaMeWUlOyj3U54xfDIuujFKOaelTSNbSEDTnQGylYE2xoDG0rw0yhYn5UCTPEk7kqWpeoW40t0luVb9NJLXGG0mBrpOYjpZ3Kk5yBPTFjW04YEznBaSBa2vhaO9+cUXZZ2ebPMYFtuF9CUeCPSBShslqxkGwPW8U2gd3aFmwdt4ELxTRuZPrcd3eG2x62qxULyBY25xzt2NK2IftovZsM5B6yjwIgDxDYkTm0PaSBQzuCOClbArqXlSxnT1ZbAKQjZyydjvSC89HecGI58r49H7fh3625nBVfT8qaZcNSzyUgdWA5spz4mLMqfmaWK8tNWuaq2B7nd3Ah6HTh53bZ3S6hXPld3Pi9XAk0Xba3p2CoLRw2tCbQbKHa56UWNUBRqtILTqMS/fcIMplUEXM+02KMsN1kt8nuakWwyda5CdlNk+FkODk6YMqZTY0BF/ZbiiBEWHA1VqFts5qIShtlkFtN3fy2Xcxk3M8jgNJCrIFYFirFRzxoyVTLXK7qcmi/p6Yk57FkBBlKlagVhrzjqsP6NwLK6WQoZ3Vn27srL5o7ot7IuhTlaC1vAZRycb7D//lxjElEOUzLuT2ZbW8Cs7TU0/u0qGPErkrd0UU+/9D8pP55r9zNi24ze6TEUt7gOfajjAkyMr91xlkDveJHcUN/xi5oUHx9SAJAWnbs5KKcV51/fN3lbzAp504jJunQ+zK1Le+U2t0LCudA3am1UYHskd/+Pqi8+2sEbx+P0I0LELJ6NSqvWE0j8SXwnDcLLrP/4MzjBNj8MQLlfh2IUj/RWHz8pyg05n3kG9mTALITcgxvTaPgJgSR9TUxDQfdlZhGsQBy8JaTsl7SopYIRE21rNmRGBggmTWk8jaLoVTLke0oKWk7qtaxUTv47T6JJ1WYi6+jmQhDyD4q70tamZhRMCDzoKYiPhFAQ2BjRpCTdVwAcv1SlSxkGBXZ1WG5uD7sVjVlC7gVXDa1U+1haRU77yIDSSbSmSyeVmxps8XtJEVQ5kCwZm8oOyOwKODOhuyfjYBIAZP7u2u1j+ziXj6+lyCQr6GKr5u0CET5dzvORdqTSXSgiMeRwh3HQ70IMgkoD/Tia/Vii7wXX6dnQtnyvh0z4u32kcXcr5UD39OBn8NhH0GmfF41l/mOobT5TPu9HWFPEOxANtWR5XSAqvMDBJksVwJjV7bZ3diSd+PzRGDkSoW685Z2Cmjbr2sFG7b/rWKbEmhSiU5BUPH5tVBkVjTBZjhnNGmf9CttlH6qwvlTETJxnIBzmlkIMk35e5gMMyrxMuV2bEK2S5Tj0h5VQjEyy//f/pVv937wzwBbPVlHLuTEgzMrjz/ZWVmVkpyAUn6/kdzPWKbKVYDtb7nQVfZbAii10ZS842oSULYgoCRDOasHASUvuJe8g6g/muLHKKckgHKLy/Pb3pK5LYpudcz/woOpZuXSdM7Rz1MKoNLlQ2b3b3Rzwr3Qkrj+tTvuLSn1Wq+b2vPg/cdZMW0nu0PJ7YN6xT006bV6XsYBFpnfNGOugR7xS8lQPkq+A6w64onHf6XNN/IZlfe2V0+qSe0OnHw5OUDdmcKWBw9Or6LyvjKH6m7bpOzkmGpWjBlrjqA9vRCz80PU3fwN6q8bgdqxk9jengrveb/AevJAWvd8xJZ1N+Qa2YagsQmrARXYdTnQXpvmwzXp41aDApHqSo1tzgF3M9pxmLF9lEXiD2U+Sax9pK1k1PJVohPjUj5wBhNnAkoxT1bKbcNMkygv9TKjabE5TZwFjJkzFUT+r7WG/5mT1quduAVQGvtCSutaZiDlZCYzf5qYRMQ02cZXQa6f6QdIe53CtNoR2x2rRXVhv6IhXOKbwmN9K5SnqMaTYMmDoMlNwKMBgNmRjbRlyzhpdYEdQZ8ANscDBHsHe8HpIFnEQ1J9yCwaiv93lOLfpRy4rAA9AZY2FNFYS5H1TF42BK4KVAoYZGs64fUP9iHg60vg9y4FPu8REEq9a6g+vJXqTYAoRfBJgKmBy+4sAbbymoklbKbMY9qzdW7PFrr9YbnPOc2D7xC4EmwSYNrvpdKcDKbDHgqNWE5kMp1Zrrzvxsc9+HfPPR1RnnOh5clqelKN7rGJowFrm8ExrhFsl9dDuUW1UFLmM6cTZP4us5lkh8fxdyKLKf6EJsP1EuDPVrmY5Yu/p9gRGayfXm3beBu313/3ZzIGlOY8nmRLAijFj1QApc5IGwIO2CmRWUpzAko5VgmgzDO2OqwmcYZyWgdUmdmVbe8u8F/cCcFzWuH9d/ySAMoNJU2eq/Z+Kgk3m5hwwwQ1PfzidQmFax954lZrOzwungN/FcyGm50ccYPZ3m/a3Fw/Fx2+VPo5c5TxRzMmyMj81hlnDfTkRv7M1VQ8ZKdIK6hLAJQyD/PxP29q/mAbBTnMBn8VQClzPjLvIy2aVWZmWJY3F/r1DUa9uB5otOUztN/wPTqvGYg2Kwei+vxveSD9GGV/kdnH1ry6p5H4EKogRUhCMYPkXptKDRXxjMw8iom2QV2t2EiDklYZTwuYlAM1S3wj2aLW2tZGsX96/J/Ys4idiUoFkRObAYyJMbmhZJ5QvOTMaFRsPkaKJ3OV0a0t+0xKi9HMZRIfQ93zUW6lVZlg76Pb/Oi3MhsnSSUplCSGJGFKk5k6Kx9KmfUk8OAcnwnFIiZDffl/X76nHz+7P2f96Hn3WwiZsigUm1sLZZc2gA0FKE5k1dwoSvEkC1mePpDld3ZUM4TuLFfed2Yb25EA0o7soYA6G7J7NrxvXLaGvwkwVEwggaIDmUNHBSoJ+g73hbOU3E8GKI1BpbCVzyvj19YBqdMBvv7+3gS7fZIVH99LUMtyJFPpSCDpSKbSQcqYqRSAqkCqoWROU81qsg6TEWWLXgHMAwSVnMlU7CVBo52q9qp0YOlMIOlKZtONIiQPMpmeZOPL87leFAiVJ6vpSUbTgyDTjap3l61t4bipFezW0dqIvprlVjZEqSX1lFK+sNgbUfCU748I5JkURuBPlbDMadJL04JjCSIUU2CFtk2aB6jc1zw0RUiVhdumObdRczKaFmSoLchoSqn5vgQbI2Hquc0klNgWpWRdZLxMCveVZY5RGb2e2gdeUpr462VlZG+l2v1ayz9xxMP4fvJ9Kvn/U/rO+ndPdpv8uyX/vzKz144jAu5l/WZlWcg6VrOxIsiRMlhN8XcR5b/4uUoHRJuhDEO+cTVgQ0BZYSoB5YwuqDK7M31yOyFwaTu0+yYsCaAU14xDbVJuY+uA8vp77rgbyXMOj7/pWX8VIqBk5O8/CSiPXy2OUp/NSAlUnjTpvbJUxgEXmd80Y60B2bh7xZ9MDiitv5qMk9eKvzagvFOrnHbVyZmWxzSh/fuvtM3GpAXYPrmYne+ZK9U54fr8ZJypKVbkzIb55Yqj2+jmaLz+E7Rd9z06xQ1A2xXfo/aifjyIdmL8WD22saPIOAoA1E50iQkshqSXBJse3arHSBijzz4qoYJBlKLa2sYMiFE7WPdpfNE8ZbL5yqQRgToTKMIdtrboyagZfOslAFg+t2aMrc0vJppZK0BpSGHRbg2zmgTE0gZLLB1YCotKsCwteLbktZL/G5liKzArbTbOa7HFZkYAmXVCAHL8ShA5mSByZiSKLaiJ0ss5C7m6GRw2UXBC9lGYR08CqvJitcM5RHeCKZkrdGZLVyx5pB1sT0bSnoBRWs4C6hLa1XrbWrF9WvtaL73FnAguBWAmlvHfNYZSq8THhUlMWg5sayetRKDoxPd2NpQLb6Wc+XmTlxMfc+T3dSQrKe35hCLoc3hRcZ2o9rihxO4oSXEdiZpcKcrFBslghyTLOHBd2oly3VB2/L8DAaYzrZFcCWSV3ZHYHonN0U7OcIrFERXndtI6Z9u8zKJ6KDm3JorOYMIQhUAFfg9Fvl/pX0gfzVy0bcoxjsU0ouy86MnKix8pC1pfWXC8QRKCzMW+hhdJ5hINaKgsFJhJaelKhosjZepuKNWyfV4J+2YoJT4xKnmOeg25sDECvAr06kXwKwCYJTOjusuCEscpQCwAzLhk3lcu5AjAZNtX4yhGoyj6Pi9diedVwnHBIGZS89QC+pKWMqU3KhOJnExNkTnWY1iVd62MmQiYVwBTGEmNjdTcFAQAS9dEu0DONzoKtr80RoUpAigTGcqKzPeu80s9zCiVL2GGUi7St1c0weOrzx7/3ySg/KtAVsVUXv/OFffXvlp8cFrOOfpzxLs5dNSAlAzOz5v0XFUlY4GMzG+bcdZAz9iKbHefSw4oZWdIi6G5vkMZi3L+KpIdt5tY45p4Un7JWZZVxfHkSrZ/FFy+7OAgBzo54MmBTwHKXNkxxcsa7ad3QtPNX6HN6u/RYtlXqDHvfVSaRgXwzw1oLh7JdpEmokkqnHnLWmIKGMrJQiL09CxuAbgynynAUixiDKUypbXvkwAqDekoSQGlEZiUYX3FssrQvpH/YIKiVwPF2slVT2HR2vFZx9FAmdGGuX8j4CC7VUSSYxbXRpkV9WEZ1xjWTJmx29gKjmTGnERYQsbRlWDHjS1eNwGRZOScWU4EOQKshJFLsOpRlj0yG0nGToFHY+CXnvcFrOpCHTKgfN8XFoGZDZXkUrqSXG5FWW6sLjf+m37fjiyinTCOfA8HAYsvA5Tyd1nOUGJJlKQ4DiAzpFKOhhLwaU9ALnZIYo9UjsIeVUqoJO9PUMr170wg70phkTtnQz10cEkArzw0mRoklkZOBJiOYmlEkGkX1wy2nG+1Wd4E1ksaodxCqs8ZVVliFmc1GWlZcArZzd8jOatJQ+2fyG5OCOaIAyMqx3I7YVmoIoPJEQ7Jlpc0HxGNKEN3RlYmKcV0G8p4vjOl+xQYmUhJEhF9XLNNYErMT2RYfwlnSz9MbZ/ZJ1KspH+e8fwcBMPi96q8XsVcnq4CpsLA6ibz8noULGnglI+r/Us6F6zkVkwJF2/afqpKdQf0DHfpaCSWqLEVk2soTbAmF4AigtKjLpMCTB1sPgMyZR1yTjmLBCCMJYAcQ/cEXvRZcJ8WMGlmGMXR7J8IJuV7DOIYyuBA5OXfbX5qiAp/tEeV6QSUs9nyJkMpgDJ6emOMqGKZBFBudTPB7R0vAZQ1yuJx6Vy4H1BMmZK/at0LKclzjY1iJFXbnETGrZ9s/7FWt36eufo8YU7PODE475RxAEbmN81Ya6BnXGuTXnGXkwPKjnT7F9f/lwGx5/1dB5Q3ujnjViu7hMSD6++SreSwtPGMzMM9+fH3Y9M0v1daP6Px8+RAJwc8Y0A5MdgRLdnGabDxczSL/wqNl36KmNl94DelHQ+k9VGQvntZVdauiGakJaWla7xtM2K6KEISUSSXOcFqR80tGhjCBJZH/q8ZoEsLUp2o9JOcfqLTo/eMWVXxhdRzslW6jZw8tXhDLbmFIhqDqXhOslN5aVtTiIbcJWjOXXYxW9ixZB/XtVYiEYkwdBXRiNj5iP+iWPqwnJStj1aOBFUOhlIgkq1aKVsp3XqHwEeU2AL2hJ18E4DSlq9tzfex3N8BZfe3RZkDrVD6QAuUOtA83avMgZYoy9e3PNCGyvD2FAoRkPL7Kj9LVQTPqvT/v/hWgVEjsKnft+dj4pmpe2raKACslTwmTKVW0k5P9M0UFboLy03YS0kLYnmKYTvXvRi2a0wmweY2/rZbeHFA0ZQz04GcNrCNvr4NHJgSZLe6JccZWsBqZXP6hDalOKgxSixsyMz0+ig8ty4KMkc9/4yaKhtdctFzsLWejYxn1gmc5Xxu0YOTcZpJip6kWVWRGWVlY7Z6LqrcC82uxRZ+I1jHtqQSntGZca1gtaoFyq5oxrhMfpbF/CwL6qPQvDrIz1jOvNP5Oabwc3CmNxs9TrP+ys/ys7ymzJbSQJ5KeQtu9+aM9zSnLZMZoz6zqKQmic4UkZmMAmilWswJJY/J38WuSVfRa0p6zTJM7MOSsrU6a5vQik8IMEjeFdE7KYboTRW5KebmBncFiSxV3pMiFtQ7D4YLRdm3xQOXoDjvGBqb/9oYPlM7KoayMmcoK3GG0i++EyIWNMd3DVyTAEpJH5M59eTH64QZSl2VTTbx7rwyuB9LQPmqRRby8bE8/ziATP6dbt7Pie/oopCCMOcWCZwfMhbIyPy2GWcN9Iz/kh6UN5Nv+LIzyE6RVrD29J45Hp/O+fIs1nM5/t/BpHzHq4tMsNnOIMjJkgWrcuXAoPpeqDu/A8LW9EHU8r6IXtAXYTO7K0Bp+1MDFBgVRcEND8IqO/rtBZR6rrI+GybKcQX4VBkYSrlVrWetJah7DSpxjyGiT9hNjeGUfGdtrk1YR6VE5/NNyVqYDtb8DKWyEESas42dnaKNPL9UQ8HJYfSDjFLG29YUeDjEN4bLhuZw39IaHpzP8+TMo8QVuhmAiWLNpHUtfoyc4bMlW2ZjMBQX5kysfVRxPtCKM4BWZO+sCbCsxc+RM4A2BFcC+PRWd3oCSge2teV1hYkst789QWQrIwDZjPdTU2kBnfK6zfl+BJf7WxPI0nRd/DIVoBZgLYbpBtN0A7C0423ysuVjCSW2SCmUnZiuk/l1UiwwW/FkhIUJFnZSscFizp5Cyd/Ucw7zOUd6wOVoT7jSJsmN1kluZDLdOcsqIwtS7mQ0PTjfalwKeO5iW30nLZJ28AKCANSR8ZT2mzn7SRBqS1W6NX1ErUWZTvbTZg3BH8vupcXZzzVaSfKQVoy61ItsqoOwqsKuSguf5SzvTzN5R0ZkOrClb0/bKTte9NjSDN+Gn8OKIjDLdS1hSVuqcpLZvqaZVsxuL0e7qnLMgC+7qD7KEAyXmlWbme01UHhKDPITvOb6RWZM2eYn8DQbzXGPERUp2qtAoKiVKctkOOeJVVXURE90ORCQKe114zlPZdUkpVwhpBLHAuT/0qJWlTAbqi2v9ndp/ev7vdqXDSlUyoxemEmDBZkSBMpFs/iQBht8KMXYvCMqk52ssqAzAld2QuVN7yByTTt80rsS4rJaJHj6Pk+Y8zfNwJ+cz4HbP9lR4W2JRwSEaT3vvC3Pu/coGyZt5XpLrk3oGXef59vfMw7AyPymGWsNyNVSr7hbyTd8zTIox79+x07tAebCRBqalzUClLlz4st3AlB9SUcEUZQTsqQHwuf1RMjMbqg4lQwlW9752fK2UOykzHIlAko97/etYCqV6MXAGEr6yWCyhoMMJe0rBSQ1VlJOFFprjCcMinqyKKseLTVDZ1G0W83/USxFVFFoIaWSaSQbmyfInKLEZvZ0ETEUX1Qb1qsasvXZnKxUK7jT07P8znbw2tWOimKKaljubKm6KPWxiEfE0FtTY9uQobQm0JREGitDWfJWFZdVxRk/SwJPSzJmUlYEOVYENdZkz8T2RweV6QkotTlJWgfxPawI6MqSNSyVwEzqYDItgPFlz0n62sKGCrgU9lLYUamyBwRoEuzs53ZK5lTa5BrwSwSWOpi04XoS8G2dQtlR2ONIgY8zDdhdCAxdacYuINFJmbSLCEgT/gjwFECqQLwC8wZAL2bthhIfT3u+lhNLxhTcyF6qkQWJreSFgyQCiXG7RFs6PFOauEr+Lp6hLuK7KWMPcvFBQKqB0mTFv3kkFAErQayncfFCQ83gGkruq3lQljCsUvLZ1OczXODIrTgGSKm5U/lMIvzSy2BALyb06jERhgnbTjbWbZNktbeHK9lY53UyBkAwG99CjQBYCeik3VXpBbXJ2Fc3JByFcAyE86W/VIHFRO5b4wgmxxBUjmQRXArjr1XS7HYTznaq0tlPmemUWVSWBdvb2ej8kJ0XiVJy34Jzq2acWzXlvq6Ky2mOC7oIyCAOUrnmIuQhCDX4v+YeF85YWLa8Z3ZAyKKeiIzri4gtfRC2pzcitnVGn6+CEZvVPAFQritggmN9/7kZ+tQe+9/Ecs+1DuoZ/4CAMjOCMWOhrAz0bXutnsgN/G5yQClXV3KV9SZ2trfxNU9/Q4V3UQOg5Azlcs5Q9uoXxKztDqgW2w2hixkrNo/AkvYYvlPICrHlnY8tb3Nl6yOA0qA0Nagn36rWtwKUUsJMaiUgWM1lSYazamtLPq+W0audWAQwcv5LzZwZlNeivlZF5kTYEzIqppIZzfzonGz1SQJLYbYBSy6ux3SWJrAnY+RMEY0bDbU9dlGBzROtJ8GflMc+qrH30a6G0YauLGeWA9XGkgyjgUm2XJUCW9qv4uVIYCilZhW1eUUbntitVRFA8gSvQCWfa6WKj7HEJ9LWIMpJX0CZOIMpLXVhKlXbm8BSAF5JMpRaNTWU/v/0BZuJ75P89dmiJZNZbj8zwPcxC5wMrhLjcL3pwh7x3VTWQ5LoI2yuoYTZVeyutM8N3pzyHDFXV883GK6LqlxSgOwJEO0ILm1ZCpySIRVQb8nRg3IEs3pZ8r4YxUtLXl5DlWqZG0RDSkjF319EQLxQSKwOvC+lqdP1EhskRy4rIxAufA0RZSUU38M1oTRg6MbPl1gCaqU1r5U87io57MLIJhSBox6HqT5zYok4SURLUvaGspP5UsPn1xOOnHhB5EY7KY/dVMxztlTKk+VBX1QPMdiXpCYBncyOd6bpvHiCOpD1FBW9zRqCTc4Rl42lwIlpR6WWUU2/qA6KzKmJgmy155eZ08lRyEsj/zxkPHP/xplPzp9mp7o+K9X1FhwtMafCPgtN6rU4VmFB2Xbn/mzO+VKzoRXJWhKgSnFfVpZPan8XtwVjMZIcB6QMLgxDyJ7yGJCTF5plfq5JhrI1k8J6o+7Wj1D3QD9UP/ohwilU60jB4qqsmrG51OpsJtjfIGMASrHbE9u9FFrej3m+5erI/Je5Bv6La0Dod6Hhk1HzGQ1QHu1ugrX59BlKEyzNaYGunwWh2qp2qBLbBcEElOEKUHYhoGTL7ad6BJTMMdaB2tsMKCWxRKWWaMklidGFEWxhS3EAn61s5VNJZtKEYFKlZSjDajnJaG03U5bZSD+26NjG/rkyctOHsADzoovOr45SS+vCkic+W7KQDpsNSmyeNN2lrana2JLwwlxqmYHkSdeRbWoHo1InZTXPJzY4BhPwg+ILyYQZmoA7Jysn+Rvn8zSVtlj2kA0TAMmTtw3fV5XcZ/tU7Hx06543Ayo1tlLAmQBLawInYS2tCDCt2A6XsmSVY3u6LJnDMgR5Ajrf1KylMciU1nuZ/WzH8j2t+N7WqkXeTrGXUpZSB5JWOf5fPqsqgtFy+9qostSLj8tzrfn9ZI5TtdnFokiEUQpkCkDlxYASJ5Fh5m8rpcVS8gJBiaQ0oZT6rVnCeurMp7CfWsnrSfue7Xy+jiZIItDkxYgNL0CkbAkqbbkdCZATMJpQRkBPB34KBBpKQKxxGf9NEzpp30V9n5TmUrmtyvZqXHZq9tRQvMAR31MHYV3VDDDN9claSjnx4krYS0d6fTpSaGZcTnzMmQytmPC7cHt2FZETX9NdZlN568JtWtrv0vq34dypNeeOrdj2t5TkI4qeyqxi+hHjRUvQmL4Yo0aLzquFwnNqqMjNgvRtlRhSGT0p+BsTpWjFlW9SEEVQTJmiq4KwoTkYEpCT4ym5GFmamy353EyeEpFUbs6q5vmNRaV+nt/5vD9CUYrte/f59Ohd0RV1Nn6IRns/R4Ojn6HG8Y8QTgY/E1BmAsr/ImTK/E4vWgM945alt6n528hAvuwzpQQoO3wXiipxtMSI7UxA2S0RUE7lgfxnAsrRBJTigad8FHWGUhPmvFUMpR6BJxZAVHCay+ceQ3ZVipnYWoKJ2JJI61tsUQgkRSFLMCmJNOY0FM9OwUNuWr4UIAtZjG25MlRiW61qQADZmFY+NL7e2pKzbq04b9YajjvItLCl7cgYQ9XC5MnUQSx8eEIUxkuYL0mfsSYQ1MtGkmfEhsfgBelIL0gnvegJ6SzF/ycUT1hOqmgWTjbEcS99GvcSnOwhCDCUPW/tCSbtxWPS4DP5ZgBlUtsgma9MXvK+moCHLCrBpbSl3xSgTC4ISonFfK3H9pNl3c/WPIFqmf0EMwSqtkzlEQbPma1iZ1GAS1ykzFLKY2LnpBhOgkb5zcSD84AYu7PE4F08P1XxN2eSkJNEVbIl7kgw5ygzm8ISqiKYYjmoGVENYNqSFbQmoNRK7htKHjdUgqjISH0vYPeZUkIkDRDac9tUFzdJypBWZHhMLmgSSr/4kQsgKfmbAGZJSRLxUhL2koCQDKxUUibW8LiB5RSlvVxoieo+KQAmSOXrCTuriq/jxJlicUFw4iyyEw3pncQvlLPJjjSmd6JLgtMGdgvWt4AzL/ic10gxz55znvacY7aOa4Byq+qi7Mq69BWtR0EU9+uVjWAnXYZVzWAX2wJ2bM/brWGJ6wLLaV0L+G7qiIidfdFw72doeeBbND/8Leod+wLRZChDuA7aTKiRhKGMNzXBruCMwVDK+eb55uZxxzJBSeYa+G+uAaHfe8U9Ts+UnJeBt7fx79KKkZaMpvIWhjIr2gyOROU1VDAqQNmVgLJ7IkNJQJmXwEwsg0zUcDtv30i7W/ehNDZRNlJtGjKTExJzDNnJ+v9Vio4yhpaiwlv5SooiW15DgLDMUYqtidibiNUJVagc/DcfE4gcFAzkJZNRmIbimhq7Pme+mnD+iyemzUxQ2d6WamwmrUh2tCSvGBJYxDA70URb2pdsYUv7WozFVYxhD7ZFe3LOsZdWBBnWBFwKVKr2tAYEHV5Sjvy7lHg5an6OnPFjCcgU4OKojMC1evNAMvl7JIJKmbfUBDyGecs3rAZ/EwrzF4FUmd8U1lNU91rmOEFlQva4PoPYjQw1fx96cmqAsm9COTLS1JEm747Kr1OLmRRAZ8/tRV2EJLCNZCAJpBQ4E8slg/WSsKBaGdk1EXTaJJQItPQZT+1W2vNJSgm4tLEKSU6yI7NtXNr2SIAoxW1NSrYvDSD35AUPL3ZYLjS/l5ILIAHIAjjFfD5Rga8r8bVbxWqybBWY1cpGLJtY1rwQS142BM62HF+wI4C3l5IEJJYDWVtHjgXIPujMeWRV3DedeWEn5bJD3BO4vxJouqlqw/vMtt8m3QTOdcrfWa4EpO4sjx0MC2ArvjwFSeUpTPKkQEna9O6qha+NrwTye9c62g8tj3+Ldsf7o+Wx71D/6BeIOvIhqh3ujSZ/1MVKo5a3HFt3BmYCShI4mYDyv4mmMr8V5zk2sp5kdECpm5obA8rWAijXaoAyhAxlxFwCSubW+v5BhenEushLgGamq6WTtbxfT5CjgUgTSbXhkLyJeO3pZs3KeFnKIKYxAFlTaWcLWCTjaM42tpmAXVX8v0ocEaNizlVxSN+Cr2FO8GhG7z6zIVSWcpbKgkxkdopp8kwKZmuMZuLza6IMzcRtGGfosJ7sxhaefMh8uO7kzCNPKC7SwlM2PmKULebZkjEtACCx9NlHdWukthYWUthIW56MtdLYO3VCN5xg5SSbvKX4vP8nmnyL+lg3/U5sq2oelG/GNihloJpooq4JdxjLqOYJ2yvRzD8B+P6Z9yBDSaZVWuTS5tcsmoy+u4EZVuDLUFomeWKrW9rdWvtbL5nb1H97TUWe1Fc0hf+noGIXodCLStryxqXPkaqZUt0I39jwXme51S0vHhKSi/SLFu0CQsV3KiN8AZJcTr7fi0o311f7h6EMF1VycZVYhhliNTIgc6gyIpJCEWQ76EX2UjLeVYdAlXQLkhf33z3C7DPeU0ox/XKhxva6jKsQQKp5T859ujFG1FlmmuX34frzOkoRzsnP0PTE92h7fAAB5fcElJ8TUH6AqpmAMpOhzIRXGXANZDKUSnhkzFDGkqFcksMCAiirrX0HofE9EL20F+MWeyFshgDKlrCaUIvGvhSzKKW0tIqTinLSBVDqSRcy16hmGwVcJlp8JKSDiEJbt/0wWP6YKoNj3ehY/CTpc0dFtjlnI7PSfDkHB/Vzc2g/P73zCk+NJANZQyWbWLHNJfYrjpJIQ6GAC2e9XDnzJXNdjmyrObDsVRnU2GpW7HVmFHWwJ4Ai9R6KL/RaVIBEF5TopuZvGlBqwFFYMpmfLEfGTgQ6mi+lPi/5Zvwp/xnwmKg+l1a9BiQ5H6pYQI11TihhmxXjzAsFPUlIsXqG31h+n1R6Zf5jyyWA2H/CCD8tjLnRfpJe606+swDIPX0IJt9jJ+E9jgz04cUBL/IkmYn7tnjAugszKWb1ZG3l4sCSv7cl1f6ux99F6KlP0fjkt2h94kc0O84UMba8w9nyrqIDSotEUU4mQxmviXQyGcoMCLQyyld+jihnyUFfPHpinmFU3oc7UZSTJ2nLu93gaISs74yI1QSTS3qjxlwCymmdUWESjZfH1UQ+mpqbq8zuZwFlesxQKpuO5CWspbLuEBCpM5eaAbLYeZgQNCYtWvoQQJrRYDkr/SBz/FyVqlCCyJniB1kHNisbw5GD/W60NvHYQQXqbtqpcPbQnW0/VzIUolK1p8m4LeezbFjWBJjWBJia6EXLyH49wcu/HVCKIEcY1q7KB7PsgbYKQGogL1F5LTOLmjfly2yB3sa/J34P+W4ClsXMXWOVBUj2NJQBVGYCyjcwYvEGAeXuPrxQfI9er++y1S6AUi4IpNPAmE2CSlGpu3Ffd5HZZAJKKzKuVpxzdTv2LoJPfYb6J79H8xP90eT4D6hFQBlBQFmNIroWv9TBqgwKKJ/SW3PPBauUsrwzAWVGwVYZ8ntmqrwVaE4iyuGsz3IylD2p8g5n6kPYmh6ovrwPai98F9Vn9UTVqZxXmsi0DMaRWQzSAaVhjlL8215HlCOzjWLrM4SvN5igUUqPa1M5vppaW2LnsjBVQyVpiCKbc48mbFuLiMZ0FK1BJBN7vABIiml+C0L+aWFUe0aj5JLaVGM3VLYkzpyhcic4LM82lhdPEuUNEXpuMgPHxxx4IrEVpTTLmicUa55QFOOkZ1UTSLz+bGJaAaWhva1b2Bjf8mSYKKaQFmvStmRKopm0PSYzf71Vq1PAldgGaZZBiVZB/04AmRzUGgNKGnnze8r3ldlQGVlIwk4KU5kJKNNhv0jOYr4ZQKna27vZpieotN/dm6wy55nJQFrLGIEo4QkqXdjqFnbSRc2Pyu/LeWCKptyPvosgtrzrnvwBzU4MRBOylHWOf4Woox8jlPOwHUdUT+JDmWkbJAwl9QqZtkEZEmpljC/9HGPzjGYblMSHkoAy1iwLevarjKB1tA3aQoX3mt6oufI91F7EuaFZ9KIkS2k9thYKMM82u8rZlZZ3UqV3mtreCYCSYJFG5KYCWKXkvoo8o6+cil6jt5yYiRNIir9cFgJIi/EByP5TZeSiIXL+qaEoOjsSJRfVQLkVdelp10ipsUWJLUIaNw72u5FRc2fL0o3zZuLZ5yyqXEMUn8xCJno/sp1LgYHdIZ50Dr8LB5bjob60VOH/KapJC6hUghuyoQ67Cf54slIijJe2vLWIRVEUWx8gW6parimUwapHs+wR6x69xMonvUuzCFLzkUyuEXPzpLY96cM4lt7HKMI9zVSV2ytFj8nnlrZcGZY87/VBrQ4om6tWt6VY96h5SW0O9l8BKMUuiDO/YuOjSoQ+xq3jDNrydmCHwXE3Z1wJKu13y5gC5315TJCS8Q1hKZ24fzrzYtKJYFMApa1yTOAFKI8DoSe/QB0Cyjpsd0ce+YxinP+x3d0XwVz2nZE1mZSTNdOHMoklXyagzBjAKqN+y+cAyteNXnwbldwv+kznxzApp7TB2NxgxPtFazeEMFu4Ets+VbcSVK7riZjlvRFDP8qwaZ0UqLT5qS4KjImmqEUSJQzpEq/DUCZ4RsoMJFlIiVgTIY4osAfRymcQDYgH0xeS3pBmZCKz0VQ812/BZCDpBzmXpuJL6qAs7XysVzeG/ToKagRE0tLHeQdzsndTzbmHqk8qQp0ICpyU1YsUB/YJ1MSOxcEQt+dAX0AHtrXsGZdnf5igkTNR9kcEUPaF3eE+FDywFJhMHUvpsuUdBMxpjgafhKJ3qCO+LlsY3+fLg+/z5Mb3BfPhUy9L9GxTCS36haDqlPpUnnJO0+iEL9GC1vys4plobLnzWvY3yVrSr/ta6dXStt3BODtaujT4tS6+/DAafzSPwPYKVfFncT9cLlgBl/OUx+Wcns8pD1zOxb/l8cKFQt7Y6BOAX5uFYXjHCHzwSTQiZjeA3Y7Utt6NzNJpESQemgLOBWhoAhJNXPU2AkrZfqpxO2rRL1RtV7J9yXamtjdud1+XKYzeIQ5o8GkwAuY2gYvEKibM3upzt2mZdXxTz3lTDCXtnHhhJyUXd2KbZMV9TZWMNRBQCuh0IjvpqAAl93elcO8On8PvIfzEl6jDdnedYz8g4vBnqHzwfQTyYjN0ezcm5YQliV4Un1/pBP3bzg1p+byZ0YsZFVBl9O/dM7YHh4SvJVd5f7iwPa7fy50hdn45YCTJ8jYAymERVohc1gQVyWYE7OiCoA1My1nZCzELeyN6trS+KViZ1AxFOU+ZbURYYlyZAVCmeY6Sc5Om0tKWWDSKZ8xo4aOXOecgs/1UFbmUqXgkijMXu6z4xok3HJXYosJ2o2jGnRYirgbrEMddbeHAsiMzacfH7Pg3OzGD1u1XlEKXzF+ColYi+shA0QfQjsDSjsDSjsDSjnnMdgSWdgSYdsJYpqLl7bqtC+r+EI0vvKwwOFduDDTLiv5ZjEr930LVANbQHLkwtHQxdGvmwxN9U6UgF2BpS9BryflEXSWd3Lw77SycNtuYWjCZXqDR+PM6bm6Mmr/Xxnc9whEXUBkXygTgfu4KeGBWHg9NPXDfxB13TdwMJfdfreT5D1gPs3jiXjYvnLWtjC2RUZjeqjo6jSR43/J8FlPSdsqKKfo+bjvC8CkFMEcICCxk9CFxftLovjwuxWVsZTkFQuQ5AooMKu70EpYkex3xbJTtRrYf2Y5ke5LtSt/G+ifb/mR7lO3ycwLOut+HM7FGYiozEqBkZ4JA0pkjLQ5sbYv5vCW9PlUpllJsm8hiitfrPo54sOS3dGL5HHoXYce/QIOTA9Hq1Ai0PjmCiu9BnKP8CjU290C/3gFJfCg3FDfBmf6ZgDIzyzujg67/8vfvGV+XYPJickBZZ+KX+PNWgQwDKG/vMMFWt6QM5SS3Iqgxr4EClP7bO6Pyuq4IWt4DoQt6I2xOLwQyNceZiu8i42shKwGlUnrram/DvGNq2t4mww15uYrhFNGN5OpWgfnYKgSPVZDzd8YaTg9DkXkxKpHGKrYx7NYTQNILUrPyEfBIcEuLEBeCRClnlhPb2lKOBIyOBIxyshVfP9XKlmQZQ7qMtYoqZOvW2PeOr6UMoYWl4IlFspol21nymB2o8BQG054zl/YqrebZkrnFiktao0OXyvi2bFEM0IGj3L6kBhIAfJcjB9rVc4XffLKsKoNaPou0q8lQsrVcmoxZYnb267Z1JQ/75ZV+76e1r71pKv3BpzHY4RaABzl8FODTgOOrAca0Le9GkOmG27m8sa1iNQzoHYOak+vBdluTBHBdmubllvtac1uRWEyaaZOpEh9GYahEiGUrs3ScvX2mlOcmi8to3qJamlHCWMMbUnnLdiLbi2w3sv3IdvSybU0DmLyY4e23ZYqiXcdKqLiQaU//qM1UaljNN8VQCqDknCTFd5JBLt6elgdZh+RWFPxyvJDZSWEn2aHYy07FXvpu8v++h8hQHv8SjU4NRptTo9H25CjOUg6i0vsr1F3bDd+39koCKDdZm+DStIwBKG/ezwnp8j0bvRh/g4Dy4/8ypMj8bhl5DfSMrUiG8lzyDd930GicuVEkwwDKhxdM2FZMCigXFM6BelNqoyLBVcC2d1Bt9TsIW9oZUfPJVJKhDJjBVhA9KQuPr5N2QClgkmpxVQSUkqmddVwocv0agQLTo+kHWQOll9WBZTxNxdc3YvpFcxoQU5VNM3F3sozuBItuBFuuBH3OPAE4GdJEVKKIal9LGSLxePJXbUqeEGzoPWfDuSiJJrQhMyGgUko3VZZWlwzl26tYvXfgu64tIuY3oyipKSLnNYf3Bo2xUkbQCiwkteVx3NkNUYOr439updDfIlvqTuzJgOYnZQuh3vuV4bGmtaH9LTOUWiVpgR8kwDyoK6tfBi51tbUAyFbK2sdK5jGVMbbEBRoMro1utazuRFNyEd44b2qCKgvYUh1RE4PahWBGeCBmh7LkNnnx8Zl8bDCXazuoOt7/OBJryvvhloUHHhI83nspgBSQ6cpyZjm9oOTvLoZlUw9K5f0fsW5n9cRK30poM6QG7Lcwwo/spLIIYhqOsJRSEhspLPGrlowplCPDLFGPWttcY8XT0xZIthPZXmS7SRWQTH5hw+1UtteowTFMehIm9TkXSwTVFTZ0RvS8tqg5sw2i5rZFxTXiCZkaYJjWZdIbUGoen3KhIHGQLmILJsk9vAC1PMiZ4MMCKnmhKQbwctxQzGRfgkmxGOrJi9eeCDz8Iecnf0Tb06PR6fQEtD01Co2O/4iYo5+i/vIOGBNuh1jzRNugLS4muLUpYwDKy3fyoeO0vs8Cyp5xl3i+bZKRIUfmd/8vr4E+cYW5gZ9IDihLfTYDx68WzzCAUtreeyIJKM2Sgso2w8Phz9SIALbCgld3RPjSToie3w2RBJSBM5jOMrkdilLxnWN0FMwlicZQZiMkjYZtayq0TQfRymcA4wz7c/6xfwXeZ3EO0nRYJViMFSV2MK18ImnlUxMlFtZHmRWNYbW6OWw3toYdUy3smVzhIJm/zPl14oHfiUyC5GE7GYzFRUjjyBa1I9WZElnnYCh73qrSjZXVCU9rQdrypKiV5GAnlmbqrJlMO/I2el4bTGwagXOcx3tkIgDIA4/Yhr2Wj8yWXwjG9G6AVr+2hvcm8X5MPFk6cdA/alAM3nMuhh/NU8kUGZ3gpRX5Xb5caN3cEz5LWiQzv9bMseUzihG1rWqJ6xnaHVQGdaKBuA4gU5ob1EClCE0EWIpBtyXnNK3YXpeUFXldO65T3Yzblyb3rcY1wcRWkThWzk8xirI+pKWc2nrA5aX9/HwQKcDRCXekcnjhnmUI7ldthAfte+HRwP54MusX/BU7A3+tmZ2kniyfhse/jcPDz7/E/cbv4H6leuq5d3N687Uc+ZpS8tovBpry2W5n9UBchUpoN6gG7AgsUzsO8KLlko4KEKASXIoZuvx++m+Z1ODc2Ow8dfdlO5HtRbYbNVrxiiXbqWyvUYOiuZ8lvUDy2dgFrX9ti7G9G2J7pVC1/ct+oPYH1rlCPpjYJArRc5kYxJGA9AeXxm4IqVsfL12fEkLA+XCJb3Tixamk7diKgI0XWFbcDwT0a/nk4u4gYwy92KnoA2fOTlY4wrzuY1+j8akhBJLCTo5QYDL6WD+amvdBw2kNsKBQLsQZxofEg1Iu2OXCPS0zif+255y9URiVhw1LCVCeMxESJ/Nf5hr4z66BnnHbCSj/Sg4qxUdL/LT+bTtzWj/viQ9NsK5QUkD5YVdvAslWqExAGUEWovbyLmiwoDvqzqEwh6k5nr8z+WR8beQeFUFhTjCNw8ky0icyC5NsTAfTA3IQbXwG+iHLQF+YD/JFVqbS5Bjtj7xsZRekH2Sx2dEos5R+kPENKaAR9pHxaGQKXMkeSB6ygESJbtNOuoZKktqh51S/zLj71dNiPLZ2Qb+P6+JgGV8FgJ4FQW54aOaJR3n9sLdSOD4d2Ap+G+Vkx4i9PT3QeVM//NqvJcZYlUN/Uwv8mMoWpLQfv8+aDV2inBE4u1mqohN125/EZBoyLCozW8Cl5GYLg6kZi+vAJ3F2MrnNj85eCqvWBhXimuPz92Ow15Gt6WzenGvUZxqfB870ecfktyktL8uQVTTn+rUKwYOmnfHop1H46+BK/H17B/BoL/DXPuDpfu32yUvKaNm/H+3B0zs78NfxODyeNhEP3umDe+4xuEugqjGZUim32BWwzFEe8X4B6DiwOo3uG6dBLa7PpurrV24F2FPgo9J1hAWXi4PUCbteBtJkzEK2F9luZPtRYxapKLVdmppjjGVZ/NKvBTpv/Jjbr7Y/yfb86YBW3L4j1HYu23vydabvG/vL+uKjfnXhsSXpxdXLPvf/x9/tlOG8dCyEiZXfQQBke15IsXhrS3DpQJDppACnxFHSe1LmYqns9jzRD0GnvkFNspN1TwxAbfpPVhdDc4JMAZNVdnZCpx+CE9TdAiYzkmWQnH+EjBFSJoWW90mT3itL/WexROYXy1wDZCh/Z91PvvHP3cMT6GOLDAMoZb5H5nzkAKjX8FArVF/YGEHb30EtzlA2W9kNbRZ1R/NZXVB9cmtUYKZ3GWZj56IK21TU10NYBI0mwwgih5OBHEUGchzNxH8OQZHJUSg1uzasFhM8riJ4FEPxzczOZWauB83D3cg8ukoLSubVRF1piDTUZs9eBhjfACvCk07QkvYY3yoaF4pWwP3nAik3gk0W/37aJwLb+n+AA3um4879Hbh9Jh4bv+2LsTaW+MHUDD+ylEAihRO9nNh/NMmCQblz4+vaFSlUoVfm9rSenHX2UubAOB+qWJd2CiBq6TVSick1KbFrXrEN8Nl7EQSSlZSYRRPHPA8UCvtHcJbHF3ddo3G/eis8aN4FD1t2w/1abQjkquNuPj/cVetQlmXl4Tqt1hiPhgzEXwdW4O/7uxOB42MCyfQsAZp/78fffM2nZ9cppvNBu564ax2Ku2YezwWXD8jCnrD2x3d9o+EV1yjVoFKbSdXYX2l1q3Y3wYql+h04XqB8DrWLj9Q6BaQGeMn2Uovbzdd1/Lgd5VHb03MvZGR74/b4g4kZxlpbYuM3fXCH26tstwd2Tce27/6H057h3K491PadMvh20/YLzsCurVANHYZTMc5xj9R81v/PZWT0RcC8NuIh4hsBlDKKoLGUdpINTkApxuZOClB24+9GYdWRd+F38hPEnGZuN30nazLHO+QY1d2MW6x85D22wXshfG1rfNnGI8lxdH1RE4g1W1ov9v9tzzt8qfRzTM3jj2Yijsw18N9eA73ivuCg8M2UlN7XMpDS+94RE2zzSgooZ5XJi4ZT6yKEKu+aG7qi6YpuaLegG9rO7IwGU1uhyi+1YctYw7xDvGAx1JO52T4wH89c7F8JIqfQTHx2dZRipKE1Iw0deaB13dwBnhT4eLOl5rO3F7w5m1SeV/4ebCm5kgUQzzdH8WWU4oHcngdyVclmFP/Jk5H3xs7o+10jrAkMxaWCFXGfLM2LW7auuO8UiUeD+ivw8pRM2Y0jS7F9yMf4I7ACBuXiid7AWCoQKQDTIjtGlyuDZR0b4cKaP/Dw7g7svLIMHxweiKqMhPPZzrlVOg/0/rYhfuheE/271UB/uWUN6FoD3/SphZbjONvJz6qB75R9Le0IZGwSLIjaK6Aj831lyGBK6TGJlZY2xLC2oThTzMcApFMCkhowvGcdgofvfYS/NszVWEUcZB0ggDMUDuGvPcvxoMk7uJuX6y+gPh6PGYqnZ9a+OQD5MjD6hICVrOffwmCyhf6gVTfcLexvALvGrCXFO1k8cDu/L+bVDEX0jPovBZVaNKPMW3KMQHmBcoRAJevome4C9hMvkJKbymsAU2MtvTmrKL+r/L7yO+u/ufz+sh3I9iDbhWwfsp18eGggdl1ezu1nFy6s/UNtT7JdyRyvvq2pW25/g3Lmxh8BPtg++CO1fcp2KtvrowE/4r59+AsZXNn+ZT+Q/UH2iz7cP8qzLf5P7pev817JAaWtzLRyflLKjmUvYj4l7JOLW46UsD0uEZvOR3oj4MTHqEmGshG9J+se+4bJOJ+i2tEPUIWAsjIBZa3FzTDBv0wSQLnZTnPS+LcBw7R83udbBsU/MOkRO+O/DSYyv13mGugVG0NA+WdyQBk6agDO3SycIQ4C+oFjT1TSOco4M1N0+SEEIQSCEVs6K/Vi61VMgVjaB20XdEWdmS3g/wdnzX4NRsnfq6HoDBqKz2cizXIKaegFabuxJX0gaSTONpAHQaInwaEHwaEbwaML22rSWnNkOUiLjW1iVRx4tzdYrbzOSeNNPNdvTWd89lE97LIna2fh+QLWTtq4nBckU/fX6lmQ9qsGtA7j6cM9eHhlI26fWombx5fj7vnVeEJg8/fTI/z7Ufx9czuezP8Nj8ig72sD5AAAjoFJREFUPXCKwp1cFXCLoEbYQRGxyNxa8nrMx+5lcUecb2W0HdUUbtsEWKYuG1wX+dio+cn2qLKkGUY3C8X5As9jJQ1Aku3jR7+MxlN+XtWSTgnE/bUfTy9vxqNRQ/Hw62/w187FXBfSxn7O8i8Dgm/i7wIuCX7/vroVjyeNwT2/umQtDa14AyN7j+v/RGlf9O8ShgorG74UVCa1cRK2UgC7iKA0xtJYCKV5WiYtN9pNye8Y51tF/a7y+6b0u8v2INuFbB+ynTxwjMKjtj24/UxS25HanrhdPbm7XW1nN48tx+2TK9X2J9uhbI+yXcr2+deaWXhQoxXuUiyljQM8exEhLPU9c0+1/X/6cT3I/vAm9rM3/ZqJgFITnNmIbZgBTDooMKkBSkcCSgfVEn9HifRcaSFW+fhHqHXqWzRhy7vRse9Q8+hn9KD8AMFsh1emvViTyXWxMpt5EkC5vaIJHl/NGIDyBYKc60zKeTcTcGSugf/2GnhvXR62vI8nB5RZ310Ooe7TcpX2b33OuWEm2FAqkaWUofJBNWwRuaIpAnlQDSGzEnPgXdTb/yEa7/oYTTe+j4aruqP6yg6osroNvNa3gPPmFnDa3grOO9sSNLZjZFkHllj5vMMrfplJ0jzf7CQLmx5w1iwrGgtLWZO5tJbECgJLGw73S4nvnwsfc95BvziWsm55o4rSl7fPfTlP2u/TBtjlXhV3s3s/B1gSlLAdeM+3Dh7P/kWxYRDwYgyKZCaQAOvpoVV4+O23uFu+Jl9Pn/EztJFfqoLWTvwikthv54/3vmoAr02iuk0doNSVxmJN5L61PXp+VxtbXCrijlnyuVFD27NEFTz88BM8PRGPv9lKljbyi9rTfxO4CIj8m9/1Zcuma5s7LeBTvs/1LXg8eTzuV25gAFdkYQW0EWjFe/mhzeAasNne9BVBZVL1faJNk84Ka7ca6GwDt02t0fer2thvW0n9ri8TEyX+XVfEExDKdsTt6eE336rtK2EeNcn2x9+F2+Xj2b9qQPo5Yx1q3IGvt9OtCvp9Ug+y/f9/74NyHNCPCa5yfHhFMZCwxDYE8tbcT6x5XBKbMHsep0Sk4yxCHQJKBzKX9gImDeDSm96z4cc/RdPTg9Hh9Ci0Oz2CwPIH1Dj2CULJUEZu7ICPu/smEeOszWOCw50yBpiU896p60Xh0X9CpiDnv42aMr/dC9dAr9XzCCofJgeVU3dUw/3HWTMMqLy7j36Unknb3ovzZaN9UC0a+XZCxcP0pDzSFcFHe6E6Y8YaHPwUzQ5+iRYHv0KjQ5+h+qEPUI2m3xV4Ne9GIOlIQGnPslXF+SSx5uCMpB0P4JJKIW1AG85IWpO9tGJZElRKuax/B5HTWuIDMkLDKrhgUMmi+D5/HgwsWQTflLdGl4blETG8Blw3ygH/5QDwTS1TYd079FKsh21OlXCbjOSzrXCCQmGOmnVh23epJiyRE7qAq4e7VZv4ARmlu0UCUmi3Pl+RrFqOBsPux1m9cLWYH2bUj+YYQhu47BKhwfNb3mI5ZGM0U1lOqbylWqHagob4tW41XM5dPhlIFnDMOVFHijNGDiabt+XtYhnTAh5f9Bz+Tk8p5nn02RdUiwcpxu4+5wgv5C+PUc2DUGlJg9cAlM83kzdWg1vvbo5aUxthav1wXOHvK7+ziIUUS5jKiwxt7pHbYBF/PGjTHX+tn4O/H3BWVS5k5Pvze/61eynnXbviLs3kkyvh5X1ku5btW7Zz2d7f1L6UmteV/V32e9n/v/G0xsASRVTyz6ASRTHc1wUfdg3jWEIreGx+WftdBDmaX6glW9mW6jjE59A6TFwkXFkCKh0IJEW040KnCF8KbsIPf4SGbHO3OzkI7ek/2YIsZW3OUIYy1zuA/rQ1FzTGTz4lkrCTm2xNcGVOxgCUImLdfd46c34yE25l8DXQK/4jAkpS8hJgn1hdZ/bAlbt5MwyglCvMA81NsCZHUlDZ+8NKCNzSWoFKX1Yg/R0jCBzrs9XT8sgX6HD0e7Q/9iOa8WBb/Wg/BPBv7upqn8k0LFuCSzEN1ltHMsunlcyVad6HdpyZ9J9HlWlbf/S3LIHB2XIo9emPJizOfEnCjD4HJqbNomJ936UkYr4Jh9sGzj39PwFLZ4oQuv/YCNsdNNFJ0pO91jq9H1BP2dzgKU/kAlYIyB4NHoB7dpxVI1B7kaG3vJ4kxjxicoyIY05a+iM+MBi/No5Us511p7VBQDxPgLt08ZI+QykKeTK6qvi3hMSddgZhjs6aaWpkN+adf9I3nKp2nxQACxmvkpXx8Iuv8PTchv82mNSBpmIrpQ0+Fve8aylAeb5AeYxsEQS/pa8DKFPrFapZPVkSWHrHN0X1aY0Ue/xz41DEBVbFCUtNLCXbhWwfLwaZhgsC23C13cn2p6nnCSjXzsb9wPrPzEyq1+P2LNu1bN+ynf9/7WOyf1fnfv6+a0m138v+nzB/LMcFmUnmcUKOF+q4weNHl7YBCJzf6rkuCdL2tmFZEiwKqJQ5Scc9bGvTl1LKmRe/9hTr2FHU5nGEAr1jH6I+rYLaHRuITidoZk4w2YBJOeFH34f/oW4MgOiEFqMjk4BJETfuqGSCJ7czBqC8/TAHRqytnQI7GX9PiV8z/2WugQyxBnrFV+Yc5TMG50LdC4X/b21hp+Vzq1zvMkkB5djAMohe1FBjKWn4W4WpMWFMiqlxsC/qH/oILQ5/ibZHfkBLWmjUOfYl7TPep9iGTCOv7h0lJ5vm4HaHOIvE59pK8f+q1OwSWQHOWNYbWhM/VHbF0Hz5lQo6NTY76uTC+sC5BKK/j/x/YSxddnRDz+/pz2efEqAUNbMvRR9kh/YuU0pjYYYejxmOezZUGCvF87PWNcJE/V97VwEWZdZG2V5du9a1u7tpUFQUVEywE1vC7u7uANwOd9dNt3RV7Fh7ddfacuPfTqXF85/3zgwOMAMDDApyfZ77gMw333xzvxvnO+/7niOb+Y1izfCJW2usH94JoUv9Ka5OZyCG/a1v7MK8cHM05oVVEdFy1aTC2FCAY6juTq1P2Yy5gauHtsaNEilzJwkmKfod7TMQCXt2sBr7/F2m1d7M4L08n4Thydap7yP5hJY+mykKckzCR68i2q0nYh6qi+tlm1BGyRsNjmct7G27Xaa5NaZBgkjuX+VzfeFORnnM0s5YM9wbH7u5q/Ei40aNn1TNwFbKuIvfso4hcH5njsdEjsvYQeMMFfpmWp1JgJLjWsa3jPN7DSiFkZR5LfNb5rktUkimdUPWEVlPeqzrahEMJwHKy8EUM6fhASMlYsHY4PxIpTohYufVLg1DlSvD0eirUHT4fh4tFldhOMGkYZ2by4IcRmTIXDrJenigPxb2qZsMUIoM2zfT8waYlL3m1/+KYMArUy0Byj+oPxmUJ7CE/pK6B1QPBB+4yJaYkqX86MsWiE14NM+ASnmaPuuUHFDKk/awVW3Qig41LQgIXbmAel0JRif62fYkoBx4bb5iKYey9SKg9GI4vBmf/huQeazHVpetNhmyWuI8Q4Ap3tRSBFJFCkHIAohoebfF7TCn6tNGm0LbNPQEeCoR8AL5MbBvIzTZPdCmTa/lkVHo/PZQdPggEA1PpQXQ0g+npwcopQpapHESfz3BDfwyEi8zX3LEeNwq5pgKUMom/jfB2x5nDwzZ2CfDmn7VVE7YSKVBWV4sGlNoTxp0EC0zZM0/7Yk1Q1rjh+KG0OpdQEJASYvCmEFBuH32IwMQSZkLei+BoD0+S1IOos7h9pkPkcCiqcTfT6bJut6JOY+Enc8hpnEnfN3MC4u2DEbD07a6E6XHSGbu9eR+7uLmw5zlz4Zh8MZe2O3spsZRaracDzAcd7EjQtU4VOOR4zJu3WqzBxzDvbc3oJR51mFXoJp3Mv/SBacs3mv28UAM7tsYSwpmXKx95aOPq/Wk++KOqHc+dd616FBKuo2EuyspO1auUUy7qUdQWY9WjLXJUtYUO9fLY1mIMw29vl/KvMl1GPrNKnQnmJQiHOerQXCiHavj1dHwf7ULdudPXoxzqoEDxNY2Mw/2ufE9UnMgtQcW9SdDPq2ikYbugbzTAyIfFEKv0RRh70BaSEnlWm6c4Jm95h83JC/OEUC5vl1leO8OQHOylM5XRqPjlRD0Z87kuMtzMe3yYral/H0B+hJgtv8yhJaNrOpm8U1DWhw2ZLGNtPqSH8m/1RSfbILJipcDUeEK9d9op9hptitmVipuEwuRUsdxyWOPYGmgFxacWoZ5P2zD2v89h42/voJx365hTuc09NwXjJUL+uNQ+w64Vt8Dv5d3RXwJZ8Qxd/GMWztMWN8fzU8QWFJ7Mt2NLkVoXQClyLecq56SoSQjxIrY6LZ9VQWtAmF3riLh7RcRRWBy66Hk7KRJIPp4AxcErpdK7YwAXYPMjKQOiLWfMJG2M2B3AU27N7thRwcX/J7fHIzwOplHJ5qRCe++YCguMuWC2gPc3Y9zCPNIECl6lBLSTvzhKL8TZY6sXYsA0L9PIZHM3jfdemMBx8v9AZRkl8XHnT7jSS3FA0IVFgwNYJ7hsQYtLQjyG0PfHH8yDmU8Sj6lpGNEt+unxquJMTcBShnXMr7rnsnIeDTOI84nmVcyv067Mf+Wc07mncy/a/U9sc/bG+NX9UETS2LofG+zPYMxeGBzLM4MoOSD5qxKJeA3qzXqnEoNYBWg5FpUicCx4gWuQcybrGGUCKrC0Hc1toZcxzxpsdj9+gIM+nYFhpKh7P/tUnRlYU6b6xMIJMdwPRwJz8P9MTuwUTJ28nBhB1wPyjtg8t+Y/FgV2dNSMU40iZo38g6Q0N9U94D0wNiDLTjwf0gJKEvMeBfXfy+TpwClNZZywGZv5goNV4Cyw5VQ9Ls8FUFfzsWMLxdjNtvEy/MwhCDTl5uBExfoRkxyr0tgWYdyQXWkKpM/RddN8pKqEExWvEI3l6vMsfx8GLrM91QbgDALtjh8mI5Z6vAQNjxdEicWhODW/44YpFBErobSKLFvbsdN3/6IKeGo9ARThpilwOEfVu/u9GsP3/eHqYryjABKsZkbtK0fDjV1NYCulMxeaRfETmVF9Ff7lbSOYoOk0KMsj0/h1CIb+E1u6PudPGhx2A/1z2QkxHgXUIqlX0V6Rpej73RGQWW1U70xcpkPjtdvif8o+H2X4SJLSc3B2NCpSLzO75JUXGR0srkfoDCznym5kf9Rmumt5xA7diLiKX1056/T6eeFckz9/uN+hJ1aAScWlmW0b+/V8VXO9oF/WGd86uSMm48x7zbZmKxPK0rey7IuiJs7z8Cay7j8KlJV7t96xjQuDSylGs8c1zK+B23tl2FbRZlPvu8H4k0/b/zNeZZ8flAUXdI9Hm+ML6s64QV/bwze0g8NzB6kWhwagdGT22HlMyWwggLsGVkXZB2ZVakkus1tR7H15GBYyQYRUAorWZVsZFWGt6syZ7IKGcmKzIWsILaLZCabX5sMH+ZJDqCt4nDaLA69sRq9KRnkQ+kg92t8aCYz2ewy03V2+GFXiXzJAOWphnmLnfzh75LW7BZ/cRi7r5sGGboH8l4PBEceJahMSAkqX/isLUSwNbOMX258nyWWUnIpfT70hxOLciSHsuflSRh5eRamXl6E+ZeXY87lJQi5MgsBFCz3YB5SE1Z2iziweOJWZXFI1cvS+PTP/Mmql7mAmxrZylaUD5pIZm5Ng6oKVC5/mEn26VjHLSGYXFOkCI7MGoOb1NmDiGh/ewixs+fhVsXWRhbQuvyO6Pj9RzkU2fB86EMsmpgZAZQ1CJIDtvbGh01b4cdH6+BXelD/xvaXQx21cce37IY7e3aSBbrOa/uOBRDvIbpNgNqkU+ZOymb7RQ1nTF7kT4Hy9KpUrQBfXk91hu2qEcxXYWV9xYsU2L5kZLSshLpTAh0pOFk/iKHvEgxzJwMjzL8r7Yo49m3iD8doa8gw8IG3FMsngOS+S/7YAjAJCu/8xoKo9QzxNvOjWw7D+HTpQWIa7KTpvGTyfo/9DGG/PEulg7E5FlDK/ax9ojeCF3fCReY/pnY4Euac4M4zgBqp76lxKePzzt6diG/VXY1bGb8yjmU8y7j+sGlLjvMAyupkbH7IfJJ59WY3b/xLy0vLuZ0G8KrsLvM3wWGXNpi3ahDGn5yHl35+FV9/8yFOLAzFmqJFsZjzPb01QdaNlfQlX1O/KiatpU7uuVArc5r6twx5ixNOTT74CqiscH4oynLelGXecfXrY9Hqu6nofGMBBtxYgeE36Nv9vQDKRehIQOlGQNmCD9ZtaE26KEXupGIng/MOO5lw+2Ec/qaepdzJRIegyEsOcy49nvfAhP7GugdCD0xgNdqfKQFlwIuz8PO/RfMUoEyMdcD51sylfDh5PuWY+e5wPTMUjiyyaXOFvt6XJ2LI5RkIJjs55fJCTGbYe+ylWZj0zmism94DW4Z1wLph3lg7siPW0eFjfVAXLJ/QGYNe6Q+PkyPgRFvH3ucm4a0fXsZfsWdx64eDOLdptnLxWJk/H5Yw3C4s5DLayMlP+b/YGIZXr4qDU4bjj4vvIzGeYbv/HUfM3AUEkm1sqpyOo13ctepuWBbsB4/dInGUsc1SgKfz670xpl1N5nDmw/JHHsMytqWmxo1tGR1K1pcsgeca1cVbfm2xp7Unjhevji8cKuEnh5r4l0UQBvkfClc/3hRn67qoAogmJzIHKIUxle9Rm6kFUmBQ9wKt41QoTwpzWJRz2WC5mDz/LnUOX2WyXMPoYf1ZPUdE037wLighOC/cQlkrRvsNQVTN9ogNmozEa2QtTVI0tgC7e32MAMm4SywqegPR7fsrKafojgOQEPmmkm+y6drJbP4edwphvz4LR4KNe8U4ZuZzap7sjVFLfXC6LvMlOa5kfMk9lPEm407G3/Fi1bHH04Pj0kuNTxmnMl6XctyaxrCMZxnXMr7HtK8J5zf6ZOyBi3NExqPMr2UhfrhWww1x+ZqnW5Eu0YS4qu0Qv2CRUhVIjP9CzfNDU0cgvEZVLOM1WloXVuZ7Ei87cR5tnI2bPxzgenIGb//wGteXmXA8EwyPE8EY/NIQrAztik3jumHzmC7YEuiLLUM6YMNgb8yY7AuPnQEod2kIan81Fq1/nIk+/1uJUT9uxJgfN2Hw96vQ49v58P5arBaD0Yr54H0ifLDvsYeTsZOnKb0mEmy5kUjIzDX/QSWU8e+OspQ7yRQyppLpf7oH8mQPSOJwyIFvLYmcX/hfFYjOVmYmXG59z69v0N+7anJAuaNqUfjt7KYqviWf0skILP2uTMCgy9MRwhD4hleCccHJC9GUNRGHDwWYVDMwEbGUOolheDeK2npR5TwQ27o34oOnKEFpCamanGXi/j2NP7/4AN/vfx5fvbcZ3+3Zjt/PvYOYXw2Whso+j2Ah4dPXyfz1pvhyY6sSPEp+h+1navod8miHubP94bJfwFbGgaSAyZoEbW03dsaE5hWx7MknrTMnJokTkUCSJv83btSr+HPLw/mw46EieKt0FUyZ6Ev3kfS0/gzWfOaWfYb8SVN1NwueCCCrsYlkU/WLQ/l/8ZKmxeJlEdBOH1AqEMM8Pcd9vbF8uh+uN/BEDJncu57OUjFcG1HFWyIudFrOBJQS2pbUh1+OI06kf9zJDD9BZrgAq9gDRiDh+HtGMJlCmF1cf8Q6Un6Kq4/oNkolONu/N0/gg2vPYuTBYLSmlWitM5krqMkYSJSq/BR5k5JDmQ7j3OBQAEIntcbOZyqr8SXjTArYTGPPYMF4d0xa85gXua6Vjz6B+eWLoffI5mi4d4CS+jJYfGYgRYTzTObb3Dm0MeX8k3ko89G63BHHGOdzFNcGpS4gklsSnue8j/nliFoHZD2QdUHWB1knZL0wOf8Iay7riawrsr7IOiPrjaw7av0xrgfm69Mtrlf7nFzR/5V+cPt6Mrp/T5mgH9di1A8bqDu5inaL89CRYXB3OuK04rrX8eMAbPKsmNy3+2n6di/JW/vEV0wJKzvnTUv5k987hO5rmCexhP7SugcM1d6Rmxj2vplKk/LNYPyex4pzBAh/4U9dyieTg8rZwxoyEb2fApUmYOnCyu+OV8aj95UZWPxqECvF2+LmEylzuKyJdZscPuqocJwwXzGjJyKBPsuS76Y2d2HATE2JgxskXeLffBZRtAFMS89RNo/vSjXDhuGd4fWJ6GNmYCO0smk6vt8fwzvVVQUDtsiZWAvVLeeGverxfFhUrQz6zPBC48OBVjfqu5JAo1jNzbC2asNZqcoCJ1Z2S6WvKXfSnIVMj5FMD5y05L1eutgfV1y8EVWYxR7KvaWOAVCOz0GA0jg+7tDuMeH9lxEzYCyiytDNiHI/0qLqd0TcxjVI/Fm0NA2aoMrthyyliLXfPkVQQuH2mMAQ9YASVcsbt55mXuFTlON5WFInCKLZYpn7F52vKX4u2Rxfl26CSxWb4p3WzlgQ1BZD1vjC6aOeqHq6N8p/bg9pocwBypqHe6HHDGcsrF5ajS8ZZ+mFi629LuN7UaH8GNy5Opq821UVfok0VYYApdk8kvkn83DDqC74rkzLNELhxiIi3rf4159jZb6wycYHAPP1QB4sJS92/07EMC9WBPgNaSVcT6xIc6WUVVJuSE80wiEqLIS8FkhbxTkI/GopRn+9AoH07e57jcYNjMZ4MHWnpTxInxmC0fPdUutOUiEjr+hOyv7wT/RTWEwntVSV3cGR1J488JJGFboH8nYPjNpTm6Dyu5QTpOCUD3H1t7xlxagWjMMOtOJLDihFHiPgWR80Z+6jCVS2ZD6RMwWAW1+fhJ7npmHTkmG40qANYvI3p30cWQEjU2m704f4CXNDqN6WOW8EAf87msy6T6z8RPIlqkUXq2BSsZK0RjzRsjUCNydP+M/sZijva7x/CAaMaIVlVctgdb6nMr1Rqw2coswrSxZDSI8mcGMIvaYSKDcHvCweEHs4anpWkgruLwYrmz4DCDTXkzT9nj57lR6AtPR6JeZiDtvWAyebEGAxJBklGzUfGGICRlJ+5wMDQLvXckLymeLDTUAoVpDxz21Wepm3irLiXoGJ2gaWy7UX4l8OQyKFyoV9lLEjzKVYDsb0GU03nNZ8+GFRFMPB6j1meoy22h4aGHADC3+TYvV/PN4AFys2w3PdPdB3c2fUYMFTZvo9s+8pf6EPWr3ZGcH+jTi+iirR78wCSnnfagqGL6n8NHqPaoo6kb2VPJW4zQhTntm5JAU4Mi9lfso8tcxWGkEl57l6wFRA0gAqxcoz8X/H1Pog64Sh0M2yD7n5fbzrNGWInMj6FJW/Gc7Xd8Xihb3Q8+wk9KMU2pgrS5kTvgyjryykesVMPjCHwoXrnJg7dHm7O16pVTwZoDxe0QH/ezZvsZPf/FEatRa/YAlQ/uQwNtIrb4MJ/e11DyiW8sCLBJVRKUHl1F3D8Oetgnkq7C2gUkI4x0onB5URLcvAd1fPJEBpAJYjmVs5Bm2ujUcX+tsO/mI+Jh2ah6l752D2y6HYHuSP933b43xNRyVNc5MizKYwuPWNmxsEK45j+o7C7c/eN1jHSeiLLFPcokWIKk8GKhULQQbp0cb4tYIrIkZ1h+enEtrOOitp2jgb7RuC/kOaY0HJwlliJ5WOJsOJi4sVwsChLdHs0yHJNmeDrqQBSJYnkCxLIGliGzMLNLLyvgZ005kX0hZXy5j8y2shypEb/cevGTb57ASUUjgjFfz8KQ42t0++j7jVKynLRLkbsqYCBm86VGOlvLj6uKkcz7gXtuL2D0cMIASXceef0wpEKtBZSKwGBXwI82hizg0s5C2HGjyXNAGlBDSiEGBsN8l0Gl6rztcEgJpYMMvsu4zvf59shH0tHekD7ouqBJbP8EEgLU3QrNwj8/fW2dsNfQMbYlGxAmqcZQVQCks5v1Qh9BnaCPX39VMPOYawd+YBpZpPnJeee0ciYkwP/FqR943zNnnBmlGQnfM8biFzKgkgVaoLxehvn9qFmP6jjWykdSBpCm/LeiPrzlkWK73ZsQ2Wj+0M/+f7wevDwfDYMxDNTg2lyxcNG76aiYFfLcHY66sQcm2FEVBOV8oWonDhdbAf5g+snwxMHsrvgMv98xaY/C8mHzYcsuiME8P9810NJnQP6B5QEkJ7KSEU+b0llvIKxVtza05kZq87Mc4BF/0ccPDx5KByzlCGvg/dDX0brBlHwZWCvx3oIuH/9QIM/mYlhn+7llZla9D9uyXw/GYmGnNhbnh2JHOqhmL4Bn88798eX5VhsUcyqRrzDZqbdoFmiJ00Q0nwqDAldQTjVi0nu+RhAVDWQyydP/5X3RNrx/eAS2R6eYkZA5t2A5RiFVeoMGa1rQ+frd0pTG3Syws2eg1TpPxLg1WivUBGVs5T4fO+8Hm1K97wdsVvSquS96UyN/plS1g8QckmexbmSJoD8+ZE2ibhkx1K1ibKrRd9qV1wk+NEyd/kI/tYpwO9qEchbsMq5kW+S+bxmMH9xuhVrR4+fqNc04Y1iKrNELayujRV/vPnwxxnrF6PYtVzDGWRJN8y4QQLvb4/rIDrnX/PJG8EpYm/HlfV4QkfvsrvvgwxvUeq65DrMQBMy+5H/zGkerCpI0as6IRarMTOyr2w5b2VTwXAa1s7zGhXG2sKF84SS6kAJR+g+g1phkb7Bmc8hzKNfEuZn2sn9MRPNclUpnDsMfmRR1X0QNzy5ez7k2r+yzoQO3kGHX7kwUD6PDmgVywkx4msK88GdMCwTX3hxM9RTlMEsSIdVIXgseK1cahIPclqfGhrxCrv9p8HYejlOZh8ZQVmXVuNSVcpaH51NrpfmUwzhyC4sho8kCYPB1gcaN7OtHRA3M95C1B+bZWdPPCzQ9CBrhpM6B7QPWDqgeDI1wkqo1OCytkfD8JfUQXyHKi8ec4Bp1i9aL6ISnWjaFO2YAGIKfQtTjrOrP5uSycJv69mY8A3yzDqxgaMvrERg35YA9/vFlC/bSLqUI+yBm3Oqp9jO0ux9E+GsOK6C65Ud0FUKv08bvxkF6IJKBI+eBl3bp1XrJMU40Q19rXIUMY80gg/VXDB2km94MqNpCYlT7LaRDalOlvDvYPVxppVhlJYo+VPPYXhPRqi5QcsdviSG51qBJT0GK7KPDUlVC5h7i9ShrmzJ7SdLlBhQYgIoL/W0QV/5GeRFQFatHc/lX6giqmywlIa8xkFrMWtWoEoZ3pM529qZA0JGgrxocPNH7Gs5k/Y9yZZ6uMEjgYLwaQ8W7MK8jtRlDaK3InozoOUfWQSkBQQWbUtYliwIdJHif8Y83TVeTIQuhcArYAvGTMJvxJUx7+4lf3BSnJeq6X8PWHLbpRujtVjvNHsQG+U/qKPatnFWDb8oAuG9qiFZU9ReDoLLGUSoBzcDA0/Hcx5wNSMdFp1SvKIR7awmWk154MjsGZST/xY0QUyby0ylJznCbtZnCMi85z/CR++gmh3PmBwXUhpGSnrx5Xqrlg6oSsfJpmTTE3JmpQsq0m5sxps1VWjFSw1JGswbachtXVdKR3UmeYLQy5MwYRL8zDtyyWYcGURhl6ZDT/mTra+PA6OfE/Xnd0hhYnm6+CJKg745ZW8BSZvxj6Jbcd8LYW64xnh26eBhO4B3QPmPSAsZciBG5Yqvs//lPcqvoXd/F8Yfb4rJAeVOysUQtc3uiYLfStQeXWcsieT0Hffb5ZgyLerWCm5hk4TK9Dla/p9X5uGRgyXVaewcOVztGBkq0KA2em1/nivjSf+FPYpGevAUGQpJ8StWIY7RhvD26zkjBkSrKRsUrJCsnH/RG/jNeO6wu0APcX5WVltNSVsztaIOZR9hrfEonIlsPqxNCq809LRlJy2J57EpHb14PVqb9pPjqHYMnU6GeKWYptK9N+uYPTfLq9yJqU44z6BSAuf2/RwHyyc1gmXq7SgUDtZymmzDXqUmWEpJaeRrGI8wV00czJvFZH7aQwll3BSDGDCuy+SlRb7SiN4TEt6SAq2pEiDzj7RLj2NgMPISrLQJpZjKPH7Q0bwSFBoTxkjBYoZjj38tsovNYxN87C6CIY3xLelmmLFSC802ddThcCzcm+tFWDJ36UwyOU1X4yn7I+Mt8zmUso4l/HeZ3grNGRkQeaBzAfLTTQeGQ6nzmMNCY2zkKUGAZ215nIwEKspJ/ZD8WYWCnTI9rIPYwYH47aI6tMuUuZ/3MrlLJhyNj5s3LWL/DN/Y7zj5QmfNwagipgoyIPrpVHKnasmRctriGg5QWR1FrHVvjAIjVmp3/oMHxAvBhNAzsGcK0vYlmHC1YU0aZgJP9rLevIBuRXXNJ8PemGbc7nkjjiFHHBtdN4Ck7IXXP+tDMpYruz+n2YnNZTSPWCpB4IjN5Kl/C8lqPTbvgA//VM8z7GUaiEJccCRIslBpSyystiaWMq7bOUoxVa2vjYRvl/NQMDXixgCX0EbM0pwfLsc7eiJ25yhpDqXQxUzV4XN+50heMu7DWRjSA4oxVOaYe+B45Sn9B1qT965eQ5xYRsQVY0i5imcZwRgRlHq5kQLD4za0BeNTwtLEZK1Riu2miIZxI20zmmKu1M2KNi1CllGsj/piLCb56/Jsavz5cf0FpXht7QDGh2ivA8ZkioX6R50aTDzJQ1s5N18yawBjqyAlbTeW+d0PwRt74PjXqz+btoFiaygVmA/I9aMZPduX9mLmDGTcKu4FNPwwaEAtROpdamsHv+h1WPiZduZTwGTBKe3WcARQ63JW48I2JCUCfEjH4uEzz+hBI1RNcCeQDLluUSyiPmbsQsW4lYFyfNNnuMnxWnflWqC1UNbo8WeXhkGlOYgsjztGCtdGkQANYSM4DDKRJk1ykbVPdIPvsu9MK1lZTXuMjpWlxfIj2C3KmizpQtqnyNA4zy11Gry74ZGMGlsNRU7yHbFcmtMHdpRGwNwnPM0ioU5qdlJVudXbY24bRv4kHBOzXuZ/7FDxqk0GPN+lfVC1o2327WGz5uDUfMcnbnokiPXXPscHypptlDjPCvUGdquwdaUlove1Gsd9PkETPhyNmZfXYyZDHGPv7YQg68KmJxAMEmBc4LJtpF9sah3neShbmr0nvdyoJRR3gKUv1N3MpQ6w6kruw/E8G/vaDChe0D3gKUeGB9ZgvT9dQtm93jrAsMz8Y/lOVApi+fnPsynfDQ5qFwUUAde+/umApUCLlsxkd3jaiiT3Wegt8qrXK5yK/2/WYoOFApu9e0M1L0+EVWp71aN4d7BW/vicBNn/Eu7trugUvLSKFVTuz0lRJ4lmGSoE98A53YjvnVfpS0nzM9NqbJl+4es0H9sX5ZvjimzOqPxsSHMmRLLxyw2sY0UuR6GyQQA1jg1BG5hPujfpz6mVS+JFQUKKN0+0fgTNmgV9f5WC4AUDUAyRLMrl8CILrXRdg0t4Q4zzE3Lt6p0FKrMjb/CJeZK2qAxmF0AMbPnbXpuMFZEDMcPQeOAl8KAP1hNTUCVLvNH/+zbJ1hYwQKaW6yyvlWcTNTAsYrdU3mQpspxkfVRuYxnDZX+aZ1bAbmjytEnqozRSpAPFtE9hyPhzIdGMJlCezI7gKUqUiLzStF3lev3tFOyXD8BlH/ka8R8VBeVQmBb3xuKecxbOT54VPpiEMPPw5XNaX1K8tRnWoal1vRIIHzX+mC0X33MqVxKjUfT2JRxKuNVxq2MXxnH06qXQv++jeC23Q81Cfyqkm201CScnfzvdMYSdyy26l+m3ZodDcS0mX74skILNV9l3prmsMxnmdfxnn2A05+o+X7n5kXEv0GpsLrMWTXLV1WyP481wtFGLhi+rh9zJYNpuch2NoiNQv9nRrPRCpbpNfWYZtOcagodL01G4JW5mHqFQJLMZOiV+RhE2bNuVyahPfMlXRgab8H1wvUknXumtEqVN3m6mQOir+ctMHk78SF8dqMmHp+4x5KQ+Q1Vf6D/6R7QPWClB4IixxJU/p4SVDZcHgGRTMhsoUtufp8someaJweUklMUPNMJLqcGpQKVLVmo40awKKLAva7NwqDrCzGCGm9DCSh70dqszbcMf1NyqMaXo2jRyDylF3vjY0dn/PO4QRRdEu7/IsPzEytrvynaEFcC+uHswomInDQMu7p645Uq1RD2eEFseigfNlLAecMj+bDukSfZnsBq5iiO7lgNzV/rgPLn7aELaD3sXO+jLhjYty6Wli6KlaUoBdS+OnpMbI6Ocx3httETtff4QeRcbAMPOSe8bcv1Vrs4AANOhmLvgfW4eWW3QRA8rXxKVmvfvrgH0dSKvFWAzjWuPZWNo1Ri84XkYJQg8fbpD5XGYEz/MQYB/O8OqdCyEiGndJApl1E+8/ZpglQJN1My6KZDLeZLeiq7RSUblBH2NKtAU8LfMQzlv/ciolp15bVI6NsQ/jYByh0dXOFFowAJe5u35Oz0XYZahOnLUaBeCrUqEEhWZH5tFYZvq1PGpyYBXC0qA9jS6pwfhea7B6D9Bh90ndMGfSa4YgKLd2TcLnu6GAb3aYwmu/rwoYkpGGxVjT9N/5dwsrTKFtso/p3vY6vKVi1VG8m/sVDubCCcX+mGcT61sbpgQTVfZd7K/JV5LPNZ5vUrlaupeb5/0lCcWTQRV3r3xzfFGqr1QNYFg3VjQ/zLPNndjm4IeG4QnaImMKQ9HrXPh6DO+XEEl6PRQIAk3aM8L4Wi65fTEfjlArp7LcMshrgnXeGD7pXp8DFKA4lpg9LYZXi8b3jHVG44n9VywJ8f5y0wKXvWj4zMSYTOAjv5D/+2WOMI3QO6B9LrgeDIfQx9x6ecRAv39MXfFHbNzeAws9cui+lntVODyrFzXeF8enAyUCmA0oWhI6+r49H52lT0uz4XIygWPJZM5bBvFqHbV/TGZdJ7I/H+/nwYPN/pgxVdHPFR4Qp446Gi2PIQw3QPk/Ujyye2a0uVDePDyo5xmcMjyn3GmiSKFCJMq1UKbZa7oNLJXqkYnrTyzwyFEuYtbZCnAGXPmphXvCACfaqh0Tu+KHspZ4arbQGJmTmm6uXB6H9jDvb+/R6ipGBGwtUpgZlJlP717Yhq4kOJn4GUhNrFgos0pIfI9t2+ug+xM2azsl/sNcloisi6eHJ3HoxY+nLHv7SV7ORhMpx0U+o+7C6grEMbv+e3kPU8Z3voPKtg0ii+DxYq3aYrjwK4qsDIAIBMgPJ1Asr2O3swX3aAsdF/nb9LU+CRDKT8FABZ8fIQVL4yHNWuUg2A8lxSXFLN+BAmD2JpNTnOamPebvWLI9HqbX+M7FgL84sXwtDuDdDig75kPvkaAaE0AYFVCVxFg9LUKvP3pEYrwsrSjH+rIsezVbfQJK+x7omh8FnWFjNqUXw9jYIhmd8yzw32q8a5z3VA1gNZFzZzfZB14qPCFbGyqxva7BrOfM2JbBP4kBqKOkxTacjv15Lhbq8LI9CLqSujGNKednUR5l0loLxKiaCrc+B/dTLtZIMoXD4yCUwGPOuLjwo9kVxvspwDftqY98CkROTeOu9qiZnk3yKvOQw5UjC9rVS/rntA90DQ/jZkKX+wVKBz8rtakDBAZoFZbn7fbzsdcLJ6alA5dE0btCQwTMqpZNioOZujhL6vhMCXoLLPV/Mw9OslGPn1cgReX4w+TID3Zc6SCxmPRueHkTnxxqSGZbDi8azr502rVgJtFzujyomM56plBFTV/aQLBvWpS3mVQgj0roLGOzui3MUHk5FMr1+qXh6Efkxx2H/peUTfOAAIm2gCaVKp+zc1IZlzKTqCCR+9qnLj0g2RC+AUHUpW+d4+TVebjWvJWk5i0c4oxEyYjoS9b1Dqh443UhDTdagSXlc5maWdlexQ4g0pxLEhFG8PMGlyc+L3TjhGQOk/IjWgpPTSWx3d0eOtvmjKnMNWZM5aXhqPppeCUY9hZKlCrkIAKa3qVeb/EUjWIpCsw4evOl8KEylakAR7SmQ87VaNr1trit2k57vLmz0xxrsmFpcqinF9msKNgLIOAWJNsnTVWCRWmUViFb9kji/BrYjr29JM4FgxqrT/rMhzyHmqfRmIeicGo9OiNpjJ0HpW3KbkYXL5409iYqPy8NzSFZXIMla6Hoqq9NuuRUmgRkxTcb4wGB3ODEB/sqITL03CYoLJVVdXYymlgaaoApwZ6ML1x4MPvgIohZm0CCbL500wKfvUtd/KWinEYQRPInn6n+4B3QM29oDQ+cGRQusne0JzWb8e3/1VKk8CSllkLIFKkRMass4rOahMsmkcCScu8q0pft6Jld79mFMpoHIMLc6GXV+EnvQD92LFpe9zXTHepRKW5c9kFbVZkYxsVhOaloXHlvbMeRzI8B39relzXS2NJq9X4XGVWCQjuY1SKCNMkTUgVfmkP7wXumB24/JYUYgMZYe8DSiln8qz+X02Bh9+sBQ3T78H3CJDaMyLlPBz/NvPI37zOpKY+2zLubTAdKqwutFG0aA9+SUSvz2E2ODJZDANGoUSao5qE4CEQ+8oQJolaaOMgE0V8qY9qIS8W/oZtDONGpXCUP6ZryF2UtPTd2cv5hoOZcg6UDWpQK6iwNsgVCAwN7TBBiB2icfxYa0OC0rqURmh/rkRqE91hNRtBOpSM7EWWX/xdK/Mgp2KDJELqLPUKjJlofnOThjO9JCVBQtgeY2y6BvSCnUpZi/saXnFlprGf/I8TkuOTamZ/+TsfuWzfeFOjcyJzcplGUwKoFyWPx/Gcb1o9XxXSmyNZloAw+4ErbUvDkarCwPR5cJQjGJ+6axL07Hs0gIsu7wUc8hMhlydj/5XpqlQtzvBuglM9qYTWCpmUsDkprzHTCqFj3+LodcLsy3JBEWTbHnNxl1UH6Z7QPdAUg8ERx7i5EmwpE35Z1Tec9AxsatWQeVay6DSIIA+knmVQfC9PoVM1gKM/nYlJny3DuPZRny/Cn2uzsOwZV0wp9rTWPFo5n2IZbMRQDmtWSX4beuGZmdGUQNTwnCGTdZ6G6zAZEVWzyowyUratABlzUM9EBDcHEurPo1VhQogsEuNPBnyTgm4XT8bgu1rhuO3wDG4zYKdO38a8hhFT/D2uY+QQFAphSt2y22Ucwv7SavFqJbdlJD5TbKU0e49cDvyrXsLKKUo55uDiJvDAqGyLklFOQImRZx9f7NW6ENbxvIXqEf5JfUozdoz/D0lKCv7RV+Uu9QPFS6yEOfz/qjy+QBU+3wQC7uoC5miyd+rXhzEYi+Gyi8REBqLvaymeFzqg4Zv+yKwcw2sIqBcUuVp+Ac1RY1D3c2uI3N5vakKiS73R01K9nSI6IRpzRmmzoBCgsXUFq4PszjvAhb6wOnCJDRnBKTFV1Pg+u0U+H47FYOYUiOSQHMvL8KCy0swkz/H8v+9r0ylnWII3IxA0pQzaQlMHi3hgG9n5U0w+V9sPmy1pDmpyBWGuqV4Vf/TPaB7IIM9ELqvoUPI/m8tVX3vvtIMcQmPaqbSzEFCMZVpgMqWDOF5EFRKsU7v6/MwkpXfE75bj8k3NmP81TWYvJRah9XJYGRW69G4UcmGNaN5JXR/rjtDWRQ4vj6cDhkDUeYqpXmkXWG7nLqC1nwjTC/EW/MgAeXYJlhQoTiCnSuQKWn3wBbgpNcX5q+7njQAyl+adUR0Nfqy0y5TXGiUg80fJ8kmHiAAJMjMiiC6OWsoLio/HUHc0iWUm2mjwOStesyhfHmbKpCx2+ekx1QqAe5zioWNamUAtpI7qVQLmP95vE4LDFvli0oZLBQro+SkjJJSHLPPWGspqsHlPendN+X//Vw7jt/ymM9xHDCmCWoe7J72+y7zvFfIXF6VRrmra8Ymv6u/sV3rjzLXpfHBjP+vxKKieueGwDesMx/07AAoH3sCc6s9g6HzuqDTacr9XJ6HABb+SdFf8HcrMIXryrRryzDx2iKMJJAMuDJFAUlXAkl5sDWl5kiYu/f21Mzk0ZJ5F0wm3nkIZ3+sZrmqOzjyJ4egvdoRJ4MwQh+ue+BuD4TsH8Onst9Sgsqai1/EV7+XybOAUthKCQcdZ1hIKr5NLT1QKbmVTsytbH1VciunoBeF0Ad8zc2AeU1Bzw/BfNc6WEkJk6z6EE9pXh7e4T6o97kUNgxSm6ShqtawQZeVjVE2P9kcbdh8Ux5jApQLK5VEiGcVOL7YXgNK9qPLp70RPsQbvxQT/29WOItINSu1JQfS4EpjQ+5keuDN9Dqrwe/8dRoJ2zcjumEnAjd+XkGKZQ+idunne1Q4PN08TVs/K01hdYO4ueR0Rneka47K5TRUd4vg/lfPNMWCoLZoeNA/U2MtM+PTlvcIoJRxG+JRGQsrlrAOKMkwJs0VmTfpzRceU47zqiLfV5m5lNUZvq93bhDab+uIyfYIeVMHdrpTFfhv7YH25yegyxfM0WZO5FBaJg67NhsDWYDjf3UqulydgHZXgikHRCB5+S6QNAHK7jv88Fb5gsnWLwUmZ+dNZlLW9O/+fBrO6zdYruoOjlypoYHuAd0DWe2BkINvMfQtIq7JJlr/l6erXJPcXGiT1WtXoDKFm46AyqFrrIe/TQt6KzKWLlfHKokhDwLMtvTdHTLbCwsZfsuqbdxEx4rwfq4TGjKXqsYV0aQcqJiSStzkKjAcqKppk7EtRnApADNlk+NSbKS5FVBKCLXG2X6of7Iv6h3rjXpH/O82/r/+iT6ocZqOKwyzpgscjMCiHCvbax8PQL9NnfBuGxf8XkA0QsnMia3eE01wS6w16/ogLnyTQbjcXkBP8ie/P4pYFugY8ifJThZ3Yj7lVCRep4uPLdqYWQWUEnKX/FCC2qgGYgtq8A5XOZMFmuDD1m7oS4HwamdyXrGWRUDJVI6k8W9iHOWnjH/OGxFVr8gcy0psAhYrM0fT0OR3Q6vCHNDqrFCvc3ko6l0ehvqXA9GUhXcdOR8nOVXKUshb1oWFlZ/G4Fmt0fbMCHjSocuTUQ9PVmu3ZhOXG3cW2jjzodVUvZ3SgEH+r8FkatAsAuaT3x9uCUwmcP877DDn0uNZ3Ur1+3UP6B4wCJ5fZEtMCSpnfTQYeTmfUjGVm1ODSmEsQ6c7wuWz1DqVlhb4ZmQupTkfH4j+k524aZTEKoa2VjzMfEpp6eRdidTIShEVZ/XnFMdK6BzeGa3OBaIJQ1wNL7OYgVWr9VgIUYcbXS214RFgXjEUHyjgZNo8TeAxrZ88PlnI260iWr6QcxlKp729MWdOF7zTxwen23bAb7Upw0PgdetxkbUx2Njdeoj6n/maIqqYI/6s4o6znu3wSae2ChB96OrM5pi6uTnhI1cnnKzbCr8WaYrYhxsagKRqdDyp1Q6xQZMRLZI+hehyQleT6K5D6MvN6mwRMs9q2FsAJUXNlZB4MbE8JKAUUfMegbh96iMCSgsSRlkFkObe4aKXeeMwYmfPxa2ybkZWsh5iH2+Mn6q5YsPYjmj1ac5iJc0fEgRQtiRDGexWiakbZgylib03Akl5+KrIeVKVYLEmq75lDtUjWKxPsNjA1K7wd2lJfwtEoyuG1oTzrylbq3ND0SncF1OcK2E1RdZlvqYlAZY0541rgKwHEhHoP8mJ68Qgum6ZsY7G9UOtI8aCQEs/RY1iMAsId+d/VDOTXLtNhEJU3BN4+XQbyxJBwQe+dhgbWUsDAd0Dugfs1QNBB5oTTFrMp5SJKBMyq2xfbn7/b29RUqhmakmh5V1roh3DoGkt8pZe8/ioFwKHNsF8Onysyp8fa7iZrKIW3Uqju4dyphE9Sibory1QEOvLPYM5rjXgv9QLTgSl5hJGdzeZ4Wpza6xYkyGozVBcDbIrVci2VCR7Ke2uPuDd3xWbaXK0Yf6lMDg1D/VkUU4zFjPQgaRwQQzqVQsNdnXKUTqUTnsCsDrYB19XdEQMAaMB7AmDZmom8Gf5p+T/2dKSQGkSmKT1YYlWCkwmfPAyYkOmKF92QxiYQPMZF/W32+c+VlXRmQaWkrcYdQ4JH7+K6PYMNVPoWrmpFG2JmFETiCf3GmSD7BlmNwLKO9SbTDjxHqL9hyv9S/luUQ+zH6t54eSk4Ri+lyLgFzOXTmErM5yl41jw0+DDzhgUUBsrihTEUo7jABbl1D7YkxXmd+dDZf5ejQ9gNTlX6nLONCRobEKQ2JTSRs2kcT4Z5pfx//wprwmAbGoF3DmfGIjey9tivkdNztvSav4q8CgA0+Teo1ynHjXMe85/WQdkPfD4MLXlq61ri9uxAZgS0jyVA45EWOShODevv1m59vjbj+DAVw2YN/mpJXbyR6qd+NlrG9Xn0T2ge8DUA+Mi+5Ol/Dm1PuWnakLKxMzKxM7t743+io46rVKDypfqloAf3UFsXfjNj2tBRqE1fcP9NnrDf403hk1xx7Q2NbGy8jNYV6QINpd5BjPa1ELn5zqj5QUzLcw0WAo5v2x6jRmKa0hwKWyLhOfMW21KtkirxSags6oxZC6brbS6R/3RO6gZq7xLYyVlg4b7VkNjCpuXE2F0U26mLflm6eWjZeJ1yWNcP6Yjvi3L/EVTYUgS2EsbRCYHh4bwbfpN5HEI5KQ9Qk91hn7jNqxB4s8ncPv8J4ihDeIt2uTdBbJyTh77tDNiRo7H7ZPvG4BlZlxthOUkuEukzWLsiPF3/cFFsqeqF2JnzSWe3INE2jkaXHYIMDPzOUmamvQO/+0E4jatRVTNdkbhcvYTPcRjPClVRHD761cf44UjS9H21Ig0lQKyBAhtHReS/5hURMPfpVDmK+pKcmw2fqsjx21VVeW9uFYZ+E91QqOjfdS4l1aHjH5dYRwJIhXTmM6cyuj8lvna+fnOav5uLivzuTBWVC6NaV411TyX+S7zvjVBpKwDGT2/+fHeH/tjLaW9zPO95fdTDR3wz5G8CyZNepOVF7xmCUz+wf1uigYAugd0D2RXDwQfWMFJlkqfUibk1V/L5WlAKYuTeH9/0YPe348nB5ai8TZgszdaXArM0sagJIgoXOxH3cpZnrWwplhRzPFpiK5vBqAl/Y0zuukoNoWtiTRjaM7ArpjYzOEEnYGof2WogdEkWyOMjeSJtXinC8b0qIvFJQtjuNKh9GHuIaVeJEfTxGhy45aq8pQ2e9kBJuqe7IMZ8zvjSkMPxDzJ8LVNIFLAHe0KpQnoK+ZEZ5rWiGroi+h2fRFDq8TYyTMRv2AR4hcuttxWrVD2iLdPfYDE304a/LeFGRS7RUoFxXRjyJtAU4W85ZyDgxgOb28oohFgSYYvyrEH4rasR+KPRwn6GKrOoCC5uO6INJFUlIvWZbRzd/V56vwP87MZ4o9y6q7sHOO2rWcBzeuG6+X1JdKR586vJwAJw6cTEpfvlvjfGSS8/xKiPXrdBZQCvIuRlR0RisQLn+AO3Xt+GRuE56YHoN0hEQe3M1tpDhRVpbWhulpVXQtoZFMPNqY8V5UzTCkspnlIq8jx2XynL0Z6V8WCUoUxsn8juO4O4EOWYdybmrCM1pjGjM61lMfLfJV5K/N3TfGimNuxPnrs8FfzO6vnNn9/NxbfvF65SHIw+bADLng5IP7PvA0mb1BT2XvbMktgMsoh6MCr2bWN6vPqHtA9YOqB4AO7GAaITclUem5ararkcjvTaI/rv7HYAcdKp2Yrx0/NQF5lGoyI85mh6D/VBYupR7e2aFFM7tkYHd7xR3M7ANZUm5naVIejkQBLMjbCZEoIsPknPTC0Vx0sKFEI47yr03mkM0WlBzCETi3AJBs9agiyyrwaC4OqEZTK76Jvede72fbil7RAaE0W0kxY3AmXmrojOj/zFdMEkwQ/LJaJqtMRMYGhSKAlomhDJlIzUqRvkgChuWe2FLhYbVaqt0XS5/p+xI6fypC3MyV9aiKqaUckvPksgd8hZY8Y7e5P4MfCHSUCzpaP19Wsi2IWb4sTzg9HyEASoIIg0/x6FGBlE9aRr0noO/HqXnXu2OEhiKrcmkDS4AtvYEaNLCr7Jqpme0R3GoTYhQuRcOBNZd945z8WCwmLaWOOpdLVJCsqIe+bin0VcEx2lueOW7vKAKx/Po7E5cvwq1sXvBjaHd77KJjPoqgMP0yYiscIFssJYDRXJrDAgkuFdXkpPuM4kwKayl9Q3J9jUh6EpOK6Blstip67vNMNYzrXVuN3ZM868PwkwK5ALi1QKPO0w7sBmMJ5u65oETWPZT67nBlit2uQfEmRMUuZL3m4oAOujszbQFLlvv9TDP1emm5JvPw297eTughHQx7dA/eiB1SRTuQFtlRFOgIqv9WgUoHqP3bR/7tOalC5pFdttGWhSFZZCM+DAzF2eEusLlcSa54uhXGBjmi9v3+Wz5vWdUnYT1gcCZe7kdEZNaAxVpUrgRXFCyNwQEO47GbVNEOFtZhvVp0gsuZVVrrSRq/h1dGof422edeGcbMfQMayj2oG/3ALIEMVBaVReZ6iEr35kT5YOcMP31R1RrQU2FgElEYZn17DkbB7B+78SxAlIC0rIeB05HSUQw41IaOaUtZHQB31GaN9ByHhOMPcBKiJBLCSixg7fQ5ZUR6j8hGN4XMBaY/y/yVd6AHemQU9QxE7cgKruKcgdtxkMp3jyHj2wy2CuFuFWhoBpCFP05Svqfy0m3dFDK0YRdYnUZhIuWYJfWf1u0tRzlkysOzPWyzEUZ/L61dFQWc/4fmvqM9KpG95Qv+x+LV+W7wc2gMdPmUxmDmwtHSvTUVi5uBR8nd5rDgSCViUSusqHEvyAFNV0jJMzciiy0NPHY7B+nwAasiiNFUkYxy7zof6YcAERyymXNCqsiUwZkCjewooZZ4GjWiFtc/w88uVUvPY88AAu81dN+ZpTpzQMnW+ZEUCqS0aTP52szAmvWehotskXj7hYOV7sZXqz9A9oHtAemDqp8Wtgcq+L83g019xzVQSVEpe5Tl3gkqGmMzzl15mXmXXN7tmeQPpsLMnJnWqi7Uli2IF7eOGzG4N12M2VpbbISfM950ATPVrgCXPFMfo/o3hwfzFxsZ8s6YEkY0JIuvw/xIiL89QowpDppVbaUGiKD1Gq8q5Phi5shM+a+RsYB4tgMmbAtKqeCJu/Wok/n4y+0BkSoApoPE7WiPOnMNKaFcDWKROY4yArqPv3s2dFLZRjv3xCOLfeQExodMMAuGFWigLQ3X9JhYzCTCawKO8bjyGuYy3KnshmlqUcTvIvArDKYBZFecQSNrIQNp0nMrfvMi8ydcQ7dLD8N0eJWB266WKke4I46lsIvm9vjmAuInTEVvOE984dsTCdQPQ8PRAA9toaTyov0vI2uDYpAAk/y8AsjrHUm1jpXUDgkWprJZcYEnNMPw0/C4AUh58hF1P+ZDU+tM+GMMwt4zbqX714fuuf5bnoq0PiK7HBmIo5+mKWuWwtlQxNX9lHtv6/vSO8/7EH6uZ05wqX7KBA/6O1GDSACZHWKnojvzKIXhfTb3J6x7QPXCve0AmXvCB65acdILeJiPxXxENKo15lV/2c8ChfClE0B99GKHTHOFqq7SQBQAoUiQ9NnTENJeqWF2iKGa4VUPXMF8lUZLexmOP1zt81AeTAppgHZmWFSwUGjbJDe6HBxJUjkA9buiigSlMkoBCcelReW5GpkkBCfOmQAQZS7HcY46bIWRpCFsamoTSTb/f/VmDPsmjlvvgs9rUYqQrS2pASeasUHPEhEzFbckXZBGLTYDJXuBLXHJ+OY7YRYtxq7wrwZ/kbLIquoEP4iM2Gu0ZU4iQq3D2VdyRdpPhbOpK3j7xvmJWEwg4E3Y+j4S32D58FbePvENpy0/pxPMZWU+ygrh+7ywXFVg8SIZ1tgEwM1dUAcoPX7kLKKUfCT4lnzS2z2jEPNUCXzRtjUkbAlDznABGuddsKkxtuK+imVqZP6uRdazJJgBSqqwV20jAKOkXkveblONoLpuTjoSO2+EBGDrRFcsrMl3kaQI6jl/vD/vck/ki87JreCfMdK+ONSWKYZpzVc7fDpyvWQ91GySB2qby5JaH2fPMl4z7RYPJf6KpmHGgu2UwqVRM9jvf621Uf57uAd0DSfmU1kGlPAXK06A9chIfhHP88pIDTlRLHQJ/rUYxSOJ8VgBe27d6IKRNVSxigcEIMi+euxlSp7VaVs5py3s9DvTD6MnuWFWvIlbULIcRM1vD49hgFRYXUWfR7atKYCDg0FAUYSyekKIJk22dKS9OXjdq/kkYU3LdBEjUYe5lXam4VVW3qVtjupCELu+CM7UZ9rUIKMmcFWmO2KmzaH140JCTaC+wqMCSsHDpOOBI0YxI7ezfqULeSaFtyZn0CFBe3Hf+oCWjhKHTkvkRVjBls+d3yei5RNj8H3qJv7BVAWQFKJkXKtXeCrib+kVcfX7/DPFhGxHTqDP+K9ISkW3aYOD27qh1Se71IKZJiMYj1QaM99qk9ZgEHkWdwA5FMh5HB2HEDE+O17JYWbcCRk7kQ1Bkv2yfKzIfW38cgHEBDbCiWCEEe1dD27e62+VzfagEsbFNxVSs5NFSdH+Zp4Gk7B//RD9lHUwGH/jOYey+1npj1z2ge+B+94BMRJmQKZx05P8TNahMBqilqvJS99RV4BKemhzaAm7mGpIZCEm3oARJt1VtMaNGKSymNdvI3vWV3EizL7JeVZ4esOz8Wg9KGdXAejIui+qXR58l1MI8OUiFG6WIR6SHRHZI2EYBllLxW44MlKnithwBpwBJ+buwmdV4rORgyntNIUtT5bmhKl1kj+42R7qQTF7RDWdrt7LOUDK3L6bvaFXZrICOPcK/Avwo95N45gPcJiOnwGp6oWUp1PnnDOJ5fLT/CIPAuoSwRW6ogqeqkk7Ys+NuWN7edo0ZBYzpHS9AOfoCEt59EdEt/JRjT8zQYDKm+5MLq8txki/6yWuIlbxP5lyeZopC6LoeaEp2ToFGc5UB431Ob+xl9HXnzwaj79K2WNygIjYIQ8hx24njN6PnyfDxnIcyH2VeLimYHzNrlES3FW3Qgk5WGT6X2brgSMZz+DJP7M6XXKhcWMlzbg649aUGkyYwufpAD2th7p8cQvb1ut/bqP583QO6B0w9EBrpTc/vGxpU2raA//4OC3Zqp2Yr36C8h//zvmj+RcbZRQmb9VjiqTarJQIqe9XjJsbcsGxmKp0Ysh+wqC0W1C2HZdXKYuQkD1VgICCwMYGB5LhJuFJAYk02YR6TNbKYNdikiKIWQ+SqkEJp/xnki5R4dBrg2ul8IKas7o6zDZlD+WgjCyFvQ5VzVLPOiH/7eeYtUh4nPUYxPSBlpsuYKLqMK5aRmeuF2LnzDcAyvfMLUJSClWv7EEfZoahWlPnJJ4UtEg4no1qwBWV+eiB22mxe8wv05v6EVeifGSrNVcW3scpbQG1Ss8BeJrGZZsfJtdkDUEsfCEPJUHv81vWIqt2BxUddKKEUwTC9WEyasbYCKEWEnXJFsR0G8D41JKPcApNWdIXjuaxpLNoMyMhuepCJHD6e4W6O04X1yqlx65iFlBObPluYSc7Dkf711LyU+SnzNKthbt/3e2CLa/lUrOSxsg74YZVt69CDEPlJ7zsIM2kdTB74ySEosp/eyHUP6B7IaT0w7oAnC3UsMpVSqPPjPyV0+NvM7uv2TQdYyq0UtnLmiMbwPJzxim0FKsl8zKpbGkuLFMDYAU3Q5tO+6YIymzZGK6BOJFC6bumIOc7VsJ4SRotdaqHvVj84nR1mDFHe1bQ06PwJG2XWVBGPoYDC0Ay6mMJC2nJdjp8HYsKGXjjtTMcmAWJKLkdApLmIOUFaKUeV65f49QG7h7wTo84jTvysa7XFrYruiJ23QBXjpMtYmjQrKf8jeZbxr4Qh2m8obpZ0VDJDSQBTbBXl/4/ze1Vh0U2bPojpPYrFO1MRO38h4kULc/smJYGU8Mazdxv/Hx+xCXFLliBu5lxD27hWVZYn/n2abG0Ww/9i/3hpr2Iloxp3RtzK5RR0P5YaUJtC469FIKYVC3joqnOWgHLyyq5wIsNsy33O6jGOp4eg1+r2mNeoPFaWLo4g/wbwepfspJ11H5NdJ8dy6z19MbZ/EzUfZV72WN4mS2DSidJCY+e5Yh9zsJMV3kiuZBsHxHyvwaQJZErK1cT3RlphJvf/4DBuf5ecto3q69E9oHsgWU5l5FVLTGWP5+bi+79LalBpBipl4bPKVlYiW/lcxtlKj/39MGpUK6yi68bqZ0oieKQTvPYRnKbj85uVDbslQV2Ptd6YVb8s1uR/CtPcq6LTi13Q4mL2h9zlut3PBmLxigBcreOKKIuyQfVVJXQUw7Lx77yYeWcaa8ylsIQMd98+TjtCyvuIp7ZoQYqepGhcEnXZzgpSEB3xRpHyPa/RdWc1YsdOQrR3f0TV7WgIkz9C7UfmiyoPctP3fYS/F2mFqOrtEOUegJj+Y1R1edyzm6k3uROJNw6xUIbhfmE37cFQSkEO9Sbj1qxUupZxG+kOJLJElthZOfZ/xxG3fCmiK9NLndd/roELmeUeBJTZP0bEacb3hS6Y7lEda58qiBn1nkG3te0h4zYr4z7N93K+ybwL4fxbXaakmo8jOS9lfmb2Mzu/0x3hrcqmlgMqR1ZytQaS5mxlmmBSCnCEANH/dA/oHsjhPRAcWcmqTiU3na//eEaDyhSgUhx2rgayEvyp1GFw2UC6vJ2x5H3ZtEYHuWBV9XLYUrIkFnjWRq/wznA8m7WcrbQ2wpbM5+q2ph1mNC6P5aw4HysM0K5eaJ7NIXcFKM8EYtG8rrhazw3RT1oTNmeuYmHaMQ4Nok7ihwaW0h7AyhxkSkU3pXriFi1S8j0K9JFRFGAn4W2bGEvz85kKfiTULfmZUrSjxMzTaMkE2c1C3baG8W05ThhHpbEZpljShF2UCZIwt7WCIqnyFs1KsqrRjzXBn8Va4OOeHTD4jX5okYn0jowAMhl/Xu/3YjFMQ6ygvNbMJuXRXcBkNjKjMs96hXXBgtZ1saUUwWT1shg9ziXTYLJNZF/M718vFZA8+KgDPvfVFdwpw94iWzf4tcnWq7k1mMzhIEJfnu4B8x4w6FSetSR+XmPRi7j8S3kNKlOASlkU/z7ogNNNUoNKCW0t614L7fbYLojuzgrssVM8sbpOBWwsWgzzPeug13Y/5qxlH6h0O9gPQ0Y2w+JnimJ+1VLoPcsNztTdywgAyOyxHY4Ow7bpPfFDlbTEzclSVvRgmNgYkk4v19EWcJVKe5JgizaGCZ++juguQ3DrKYqLMy8yqrwH4pgTKVaHhrzHLIabM3NtdniPsl9kOD/+lXDEvbhN2T2mmTPKsPid3wk++TAZXaM9GeQGuEImedHyAPUgkNn7bev7ZPzJOJxftSQWlymKoaObQ8apre/P6HEyv2SeyUPcJs671bUrYOwkT7hlopLc4+gATB3XLHV4m+vBicoO+F+YZiVTgslv/yyN9luXWyvAuap1JjVU0T2QG3tgzhuPE1DuZ4tPGQIvPuM9RF5viPjbj2hgaQFY/vKKA07WsAwsp49uAo8jtuVXuh6XghkvzGtQHmsLFMRcx6rovqkjWtnR4i3lhuu2vy8GBzbBoqcLY36FYugz3QXO3BgzujFn9Hhhovq/3R+7Onnhj6foj23RLcdYoFOvA3MOqQFJli3dAprMgjCGuRN/OopYhnlvVWOY1+iAE0W9xtjJMwyamMI8piUTlNnPzqb3SYV84t+nVOGRFCOl23f8bhJmTzj4lpJLinqsMf6jJuhJz7aYsLEXnC9kL6CUcSfjT8ahjMfBw5rAbV/2aU7KvOq+yYfzrBrWFiyk5p3MP5mHGRnPLqcGI2iWc+rqbQLJoyUd8O0cDSQtFeMIUSGERaqUK3F1C478XIPJ3Agk9DXrHjDvgeADL1JW6JalvMpXz7RGVNwTGlRaAJWyYN5YZNkTXGRCgmY6w+WUbRuV1x6GwKl/t6x4IcxmnmO3Ve3QiptWRja5jBzb/o2uCPWqimVFC2Ai9TE7vtgZkseWkXNk5lj3U0MwZ6EfPq9L72zlMW1emGP6nQ4zYoHY3I9FLM8q4fBsA3UCqAjubl/4GDGDxrJ6W3y7xfWG11CWxTsTpiHx4p67ldrZBATtqruZkWuU3Mlv6RTE76nE5Vnd/W0NV6ye2R1eJ7J3PMh46/hCZ0zw5DgsXECNx/avZ92dytq4lPnUnfNqdoOyap6N7s2UDymIs7G4TI5zZFHd8OWe+KDYk6nC24cLOeDaGAdIekx6lc157XUhJvZda4wCUz6yBCbjFbEhBIf+p3tA98AD0AMhB6YTVP5uCVQupg3an1EF9SJpBVTKBnJ9nANkQ0lW1Um2QjYe0aGTjSi9jUvp4HWvg6UEeXOqlUSfqS5wyUQleXqfo14nWyggcrJnNawsWgjTWlZUeWtO2QhiTdflwuryGUv8cL6Wwd/aOlNJ7cdmlLlhJbQCldkR/k6SFyKwZI5hPCuwo5woEfSogFvx3CZjWo4h+JApSLxA/2tlVZiOSHpGAN39PFbyLCl1FLdqOW6VcUU0v+uvhRvjlQAv+H2SvYy16LL6PMfx515Fjb/Jraup8ZhdElrOnEe9p7lgTvWSan7JPPOk2LhNc4XzRYrXBmzxxtvlCqaa4+Kw9WUfnSdpDSQLISHEhKW9RREZQZEvPAA7qP4Kugd0DyTrgXH7+/JJ8UdLE3/Qq1O0rJAVQGlaSMU6TTaWQ/lTA8u3yxbAgM3e6VZVtzg/FD0XemI288mW0q1j9NBmaLOnT7YUzjS/NBw+r3TDlI51sbpYESyqVhr9Z7rD9Wj251QKqJy+tCvO12TVs0NaoLIeoptQn5K+16m0E7MDjAljd+MwbRhZtFONEkNkShVbKcDyGYbCgybj9sVPcMekH5kd13CPznnn3zMGKSVWnQuY/OfJRtjt6Y5Br8h4s00SylZAZn6ci+RMLuAYr1sGKwoXxMR2NdHxJT/IeMzM+dJ6j+jFttlNL/lhzTmfCmM2H9R6LvKEzDNbPkve7/9CJ7xSu7jlgpuODoj+WjOS1sCkVHJP/WCYtXzJ36iNPFHvwroHdA88qD0wJrIZQeU1S6Cy3rJndbFOOqBSFtbob1jZ6UO3nccsA8thq1qnyVi24mbXZ2V7LGpaBeufKoDF5Yph2MjmaP1JAAXV7ZvTJufr8FpXTPSpg9XFi2BJtWcwNMQJHnuZx5bN1d8GUNlNgcpbVkFlA8oJMQRdmS41a1cph5o72c0QqpzJz3H79AeIHhKMW8Xk+oygUq6lRCvEjB6P2+c/NlSiZ/f12BtgGkXM49/YjqhGPoh+qC7+e6whDjq6YvhzAdmn+8jxJONKxpeMs9XFqUHoW5vjr1u2jGuZL8NGNccSzp8NlMpa1LQyenNeidpBemBSGMm+YR2xo1rRVEDS5HLz3xkNJNMK3V/7rSwc1260Bia/J5js8aBuo/p76R7QPWDqgTGsAA+JPMpwREJKYPn4xE+x8wLDY/GP6xB4OuBSNpxz7gSVFDROGQqXHMtpY5vCI42Qtic331H0MV5WvQzWFS+GGb2aovM7/mhBofL0NsQMvS56fB8GYFRgCyyrWBLrni6BSf5N4P0OJYXsDGBTFQidIahc1hXn6jnhpug0WsypNIafCexiQpnTKFXY9gZZls4nIeGbZ5DwHm0L2/bFrSck59MELBkOL+VMYDlRueQohxx7AkvluHOF+Z302P7vrIGdFUvKrH5vyRmlxaKkEUQ17pQU1r9UpSXmzekC98/SB1sZGlum/ESOo/YcTxP9G6vxJeNMxpuMO3vrr8r86PxuAGb4N8U62jcuq1EGoya4wZNMf3rX7kJXnnFzXCzmSMocPt3YAX/t00AyLSAp+ZKfXm1iLV+SxTcHzjuMOVRDb7i6B3QP5KUeCD6wgZP/H0ts5dRdgfj1vyIaVNrIWH4RYDkULpvUat9q6PARLRgtFAc4nRyM/gu8sJDsyoYihbGqbCmMG9AUbXf52x3subDidsB0Nyyo+QxWFSmECd414UPx85Y2hgfT26ytve5yLhBT1/vjrFMb3MzfzEpOpYBKgjl6TEf7DET87h0KGN0TaR+CsMT/HVMONlH1KFyeBCp5PXSUiWJoPG72PCReMckNZSLHUsAodSzFJjHh6LuIW7oUMR0GIoayRvEi/UOXniyDSQHIDHPHvxqOKKYRyPcw5E02wY4eXuj5Xj+Guu38sMIxLePHlyHtiR1rYxXTOBbUekaNMxlvmR0zlt4nDz9tqWcp7lOry5fCxsKFOW8qof9CetefSLvATXQk5w5uYFH+RyINn3dwQNQVDSTTKyb6/SaLCj8aZI2VjOJeskMX3+QlEKG/q+4B8x4I3d/dmgd4k5XbdAjcBkBpWoRv33LA11MpK1LCstzQi/VLohfztSyxgq4C9ua3wdy6ZbG8YEFWxlZDp3BftDybfrFPRjdtDxZhDR/cGEtLF8G8GqXhv8ADTiezN6/SkfI0Y17sh/1dffB3yVYMwwqATGnPaASVzGuMqueDuPWrLdsIZpXFs/R+YfbYbn8dqUTQb1Gz8i6wlOtkq9RGOe/cpvOOHJtuZboAPFpC3r60R4HV6Pb9cKsow+sFmqvfxdc88d/T9mE+5bPomhMftgFRDXzV9Uax/VykCV7p7YXuH2aPU5OMmwDmLM6vU4ayWAUw1amyGrf2zpeUedApwhcT2lTj/CiAufXKYtDidpQDShtIirPNFvcKqcPafNA7XJhV26MdEP+XBpLpAUl5/eqv5Rji3mSt+OZnh9CDY/XmqntA90Be74GQg88wr/K0JRH0xycwBH6e7ic6BJ4htvbnZ6ljWc0ysHyvVH4MX8rKcAtg0XN3b4zs15BON4WxMn8+TGhdhRupj92BpdNxAoH5HvQ2fgbL8ufHRMeK6MyiouwAsOaAt9cH/bFjYEf8Xoa+3mJfmFYIvEAzRPuPQMKRd6ileOHesJXCJIqrzKldiBkcxPxKxxTAkqHwcpQbokC60rGUMLW5QLoAO+o+Sv5l3Jx5zGFk2PmJhswTpRd4aRb9jGRuJnM3DdXkDHvbAxzzXKK3GbdiGdlUugOJxSXB5L+UbTrezAXj1/WA8zn7SwS1/sAfo7rVwZKn8mN2ndIIkAeTE/Z9MDEASR/Og6qcD/mxvGRhjOzbEJ7Mn7T2INXy4jCVH/lqrdSFNhIxOE6bxO9XaPkfW0CkHBPHEPdehrhFu9hKJfdlh9A99fP6Nqq/v+4B3QPmPRByYCtB5X+WFg2fsCXasjEDbKVpsf7nsAPOuljOs5TNbV37yvDZ1TPZ5tjqNMWZV7dTUj9rCj6FtQxPT2lbE35kfhztKIje4sJQdNnSEZM9qmFFkYKYTdan7+K2cGUYPqOsZ0aOF6u/fm/0wRtdWysGLdoqqDRUYEdV8ETcksUqLG03EJYekBOwR3YxYfdriPGj205BsZMUmSETs0qAWIVyQ3JdBHNK6/KLPYidOx9Rtb0ZKpdja7GKnNdfqz2vfwndbQ4afbwzETK3dr10wUm8fgCx46kzWULAr0EKKebRRrhRyRkbgjuh/UH73k9Xhpf7LG1LvcdyWCljk+NHxpGMp4yMg7SOFYFyvzBfNe5l/K/mPJjC+SDWojI/LL237d7eyh5xT75HLDKSn9VzwG9vazbSViApx/34dwkM2zHRGpCMYXTrLR3i1jBC94DuAcs9EBTpS1D5jSVQKaK1uy61QmzCYxli6zKygD2ox0pluDXJIQGWsgmKA4/nobuWdK3IznTf0AHT3auzaKcINlcog9ldm6Db9s52ddpxoqfygHW+WNKiGjYULoIFjjXQf4U3XDLoLpJRMNHu0GCsCfHB12UZArYKKk1hcAIzCqHHvxRmdNe5N7aJEtpOlFAyPbOjXXriFqulkwFLCoXfKuViCJHnF4tHKeohqMtHp6DWAcoa8fbPx40hcjtes9Fj/PaJ9xDTbShZ0MZJTGoUweR3lZ2wOaQTOhy0TXjflnsn40HGxULH6mqcLGlRVY0bGT+2vN+WYwRIdovoosa5jPe1lLua5kZ3qY0dIPMh5TlcTrLIZrYLhPVPWRin/s+CufOtHfDfWQ0kM7K2JiQ+jMNf18Mzs9+yli/5k0PQ/uF6G9U9oHtA90DaPaAsGw/sJLCMtgQs/V+Yje/+fFqDykwwliKS/suLDvisluVwuGyCb1ZgWG+JB5xPG5glyT/0f6E7Zravh7UEllLZOt2rFrpu7ghH4zG2bNZpHaNcTSgvND6gEdZUKI0NhQpjbqMK6DPP0+7FFebXIXaNI571xyFnd1WQE5MmsCRQy09Gs8tgJHz8Kqujz9gn/zA9tlJeF2ApYeW1KxFVtwMZSJN+pcn9x5hnWbglov2GIv7j15AoRUX2rAw3F2mnYHn8c1sQ1VDyJU2V6Q2Ym0onnPItyUz6kpm0D5iU4hoZB/MaV1BAcm3F0pjQuwnHSze6L9mnyEfGcdctPpjetjbWU/FgDVnJGe3rqHEv4998zKiQdnhHvFSvhGUQyTl0rIzB5UrymjMCpPSx9Cf/txhC3h5jDUjS9ebAXgdRCtH/dA/oHtA9YHMPBEUGEFTesAQqi01/T7OVmQCU5htWwt/GIh56A1tkV7gxPtvsGfR8qbMq5JFq2q4SonavitUUjF79FMOAzpXRdV17ONrLAYef4/16NwT3rI8VTxfF2seewKwaJdGbfswuh2zzL88MuPU+MhQrFvXCl008cZPA0nLBjincTGDJELQAt4SPCCxFcic7gJsloCn+4DdoZThvPm4xFJ/ESJKljBkeYv/8SPNrULma9PJmaD1m3CQW+LQwY0sJJgnGvyHbu5asb7vDWQ9zy/2W+y73f+3jT2JlaQKNng3U+GhmJ7kpGbcyfqc4VsYajuc1hQoyhF4d3clSOqYAq77v98D6dpWtzpXDBR1weZADYr7VIDIzwNjESlacv8N64U1QZKjN+4c+UPeA7gHdA8l6QJ5EgyP38qk0zhKw9NqyEiJwm5kFTL/n7sYXdc0Bl3pQeuhJy+By36MPYYVfDXSgfaMIN/uRzZnEUOAaAZZPPokZzSpg8EQntNvZna9nvTK8ObX+2u3ohjFdatMPvCDWPPo4be1KoS/t7VyzCVg6nw/EhC0BOO7VDrdKOirf6XSB5ZOUGfLuz1xHygyxGOaeAEsBdpQASry2D3HLlqq8ydvnPspe20aTJJBYRzr3MHP4MTCkMWQmvyvbkmDSN8tgUu6v3Ge533Lfl/L+yzhoTyAp4yIzDwzJGEaOz3ZvdsfgCU6Y0bQCVj/xpAKSMp5lXJsLk0sKyIyRja3mRYrkz/k2DvjniAaRWVlPb/xVCv1fmWaNlaS2JIs2J+yrqHdH3QO6B3QPZL0HgvcFWrNtFKC5+kAP/BVdQAPLLLKWsin89SkLeRytF/IIm7nJowL8n/MlW9QV/SY5YXojiqMTXEo4fEaXRgjYRhHro4PIbGbN7k6YUdn8xwQ0xIpypbChQEEsblIZQxd7w/1Y1lkwS+DE/Uwgpm3qjZOtaY1YpAVi6AduHVgacyyZQyji5PG7XmKomULh94qxtEU+yJaQurVjRM5ICn7OfoSYwBBWndMfPak4yMBK/vt4QxxydMaYsF6pWL2MgD8P3s+hi7yxuDE1UXmfV5Qrqe673P+sCuCLjJCMRxmX07s0ZOpGMawliJzesIwav23f6p5kl9iRD03Lu9XEnictF9fI+P+sNlNHXtaV2lkBkcr1i+odO855QNQ8LFZwh0SKfeKsrG8g+gy6B3QP6B4w74HRkQUcgljVZyW3suK8HTj4VX0k3H5YA0s7AEvJt/xpkwNOVLEeEpfN9fUqRRAywwUDF3thTvu6WEunko0EBKvLlMB4Wi72XOYF9319s8YuMdex3bs9ETK0JdbVqohNRYpidbWymOVTH71XtIMz/ZszAl5sOVZcXaas6I7jrTxws2Bz24DlIxQip6i30rCUqmrlyW3HquqsgMOMvlfkgH44QhaUckA1pXI8uXZnFMHkz0WbYkdPL/R+uy+ket6WfjU/Ru6b3L9ZHRtgTdWy2FyEObq1KiBkWEt1v7Nizylspvu+Pmr8TRDrT45HGZdrS5dQ47TXJh84Uc5IrEgHbPHGCw1LWQ1nyzg/WsoB30x3gKSKZBVI6fc74IufK6Llms3WwttxXOv3OYR8/IzeBHUP6B7QPZB9PTBmbxOGwL+w/ER7AP1eno7v/tJFO/bctARc/vo6reGapM1cflyQIcoedTAu1Bmz29TCqlLFsPEpsk1liyuHkY4MY7c6m3l5l+a0cWyzpy8GrPLBjK6NsfqZ4lj7RD7MpJ5lwBx3ONvZHUXAj9vpoZi4tgeOunjiP2EslX6lJVF0U4GMFKmwKrws9SJF91F0LCkBdE/C4RkFjRZF1i/izu8nWHSzWVW233rUyMKaFSxJ8c0PpVsibHhH+O7NOJiXQhu5X3Lf1j6ZT93HGayslvsq91fuc0bBqel4GV8yzsbS8WlFWYJIjj8ZhzIe+630hhvFyMW5ZmpQM7xf0kp1tlRos8nD1A9rNIi051oibjfzPhlghZE8AKXyEXqga/ZtIPrMugd0D+geSNkDwZEzufgwJMJFKEWTEIoKg0fpMLg9NwPTuW5eIMPQizmXT6XNXm5v+DSm9KyHKa5VsIRi6asffQJLCj2FSc3LY0BIK3jv8DNUimcCQAgD5c3K8BFDmmBu7dJYQYHrRQSuoR1ZgS6FQpR0ySwosfQ+1zNDMX59Dxz2bIN/qbkYS3kcEfC2Lo4ur7GA53Ee16ob4p/djMTfT+LOnS9zJGspYfrE3wgkwzeyetuH114nWXjbpIF5k9/nYmN3LF3QA+2O2J4vK/dD7ovcH7lPcr/kvsn9k/uYqfxIjhsZP96v+anxJONKxpeMs2VPF8M0qhH0ZYW4+/6+6MKw9toOVWl/+JBVJlJyIs95Mu1jr2Yh7b1uxMQ/hnc+d0aByR9Zy5X8j6zkdq0rqbd63QO6B+5PD4QeK0ZQuZvNYtFOsenv410uYrKY2XuB1OczbLoSAryxhA4g5dMGl58wJ20zAeYkv5oUiS5HgMnwY778rOYuhpkeNTBsijs6vtkLLp8NQcsMhk+lkKJzOB1N6A++tDiFqMlaLi9XApO6NkD37X5wJhjMDGi1BCxbMh+vA6vC5630x+mmroimI0xsmnJDZtXhRSnr03sk4j95TfleS3HNPfELt5ojyZC8AMkfDyNuw2qDs04qSSLD9Uczl/Qmr/9Ym7YI3RoAKWJKE7AT7Em/d9/eRd2H5cyJlPuylH7b43mfOoclL4CxBfzLuJDxIeNExouMGxk/Mo6WlCiEiU4V0XeyE7xf7Yqez3dSuZAfF3g87VA2rUqvB7M6+zsNIrNjTZMUpENMRaq28GXrRTdBkWccQvbVvT+biP5U3QO6B3QPmPdA8P6WBJXnLdk3Cnspi5ksajq/Mvs3zT92Gdx5Dj6eNsDcz5DiczWKY2aHGkpzcgMLJTZSf3J9MeoA1qmEeb4NETqgOfotaIN2HwSg1QXbBKxbnRmMbmTCZnjWwPqSxbEh/1NYVbo4pvZtjl4v9oDbiSFo/mXmQ6rmwMed4fDBr/TG1hHe+KJKS0QxFBytWEtrzKWRtSRoi6rihVjK79yO3HnvwSWB7B3qVN4+9DZiR09QbkCGa5ZwvSl0b6zg5v9vUij9WCs3TFrTkykA1u+D9Kv0r/Sz9Lf0u/S/3IeZvB/deV9EPNwW8Cj3u92HAei30Auhg5pjfidqlHJcrC9qGCcyXma2rIx+M1zhQ4Zz4Lq22OZSLk0GUsLYpqKan5/TOpHZASDNz3n51/Jos3mV9fB20P5vHYL3++vNTPeA7gHdAzmvB4Ij/Qggv7KWXymL2+VfKmi20g5FO7ZsRvG/MwdtraEq9sAj1gHm/ocewu5HH8VLpYtgVes6WNypMVbWpfWjFGnkL4D1TxXAEr42nt7iA6Y6oyetIbvQGs8jjWIfEb1uEzkAQ1Z3wuIOjbGx7DPYXLCQ0rcM7lQLPVa1U6HQrFYQm8BRu2NDsWheN5xvzlxLMnkxj9KtxhZwSXmiqJrtERsyhQDvLSWYrqrEzT26s5obaXS2kXMn0Cc8duYcCqR3ZH6kyXknNQAWkff/yL4eae6EiWu6w/2U5dxX6T/pR+nPYN9aqn83sZ+lv6Xfpf/lPlgTIZdQt9xHuZ89V7fn/XVRHvJyv9cz/1Huv4yDFRwP83o2R2iwG4bMdsekcc3xSm3Lftkm4Gj6ebwCC2pmsqr4q+x/oLJlXjzox3z/d0kMf318WnmSv3KNnp7zNhB9RboHdA/oHkjZA7JYhRz4xRqwHPTqZO22c49ApfnmeTvK4GcsdnSH8qXNYEYSZH5QLD/WuVXGuOHNMDKwOaa5VMHCcsUprF4IK1m1O3J4C7Te3TvdamCpQHY7PBDdwjpj7KBmmFu/HPP4SiC0XQ34PNeJPtC2sZ+2MGstCZD8dg/A2omdcKGpG/4u1hyxDzdSEjtSGW291eVrdRFd2hWxA8bi9q6XcYc5jYgnuExk3qU08fg2SQVZ+ylhdFw2HB/3Oe58exAJz25BbPdARJdxJ4vKgiF+jrXrUECS+pqHW7li/LoecD1jvW+k33ye7aT6UfpzLv21pX+ln6W/0638ZvW+3L9RvI+ryjAkzvsq93cac24DR7dAzxVe8HmzB3q+7IdFfevh3dJPpRm+VgCSDy6nGjrg5+1Mx/hHA8h7CV5//rcopu0alhaQ/IdRpE06T1Jv2boHdA/krh4wWDhu5AL2j1Vg+coUfKttHO8rYyui0F/2dcCRYmkDTBPb9MlTj2GTS3mMmOOG1mTG7JUbaQtYzPAxzCP0OjoEY8P88ewQb+x1d0Wkkwv2O7um2SKdnLDbyw1bZvkjaG8QhlyaghnfLccbv7+KI/98gGP/fMgmP++24/z9o792YumP6xF4eSZGHA3B8k2DsCvAB5Gubvw8+Vzrnx3p5IoDzm54vYcXgjb3ShNIZrgfWC1v9T3sI6fPBitg6bm/D8PlnbCqc3V8WOSJ9MEjAaQ8mFxo54A/P6YuZLwGkPcSQJo+S4Dk1F2BaQDJAzFch993GB1ZOndtIvpqc10PuIzb5u4REn6W7Y5ncFiMZ2hEpKl5jA9f4xkaPleae0jYSPfgcA/VQsNa8Ys+lOu+rL7ge98Dol8ZfOBFgsqb1oDlQA0s7yuoNN8Eo792wLdzWORT0TaAaQKa7z79FJb414b/875JPuR2BT5pgSL9mk15kab74Ui3mu6vdcG8wQ3wZsXCNgFH030WPcirwx3w31kNHu8HeDT/zD+jKAm2v5d1YfLgAwkEkoccQiOr3fuFX39iLuyBh9yDwxrdxXkRASb8Z/h5FxsSK/4smNEjKOx/rkHhAy1+16bDtxX2CAmb4xEcHqUAZmgE2kx8Hp0WfqSa98w3klrr8c9CXs98C/vbIzT8YBJ4DQlfYLp4t9DwPm7jtnrKF3Mbt7mxQ8+ej+TCm6Mv2bwHQj8pRkD5DsFljHVgOZWMZekcA67u94aRUz7/1kWCzNnUBayaMZApIGRX8XzY4FUJwbOc0eEj/8zJ02jAmCHAaAKOnof7I3Bla6zxrYr3nk5b8zFl3qP8X5QDrgc54N/PNHjMKXNRrsMAJP3TBpJBkQc1kHwQtuA5D7uM2l7FBPJcQ7b6mHCSR8i2BZ7BER8rDBUSfoDY7bvM4zEDljPHeL7zP0CnRR+jzaSXknCeR0hEoltIxOaWQeFPZ7h3ncduaciL32sCl+2m7UD3NcfQJ+wS+oZ/keXWY+1xmJrf8n3ovPgTQ+OXMP9ibSY+lwXgGgEC1xtJ4FXdgPBFZsxrD7dxEQq8mprLuO0luZ5qBjbDI8aGN0jYJSjyvbSAZe8XZ+Kr35/RwPI+5FnaunHG/Uz7u5cc8Lkvw+VFMg40BbDse+Qh7KheVDGbw5d7ou3e3hpwZgA8tznQF8NWtsGC/vWU04ykI1gChun97XBB5tVS//GnzZTv+V6DR1vnwL0+7n//FsPk94enFdpO4Np6kKFtzUjasBVl5pA6Pd943BwryO+u47a2uwvywheQkHvdBPII9C7aG+SZcFKXpZ8m4SfBUX3CLmYZkwm28990Bh1mv6Uwl2IhgyMuuY4L65KZ/rL6nmrj1j3BsPc4ouA/jADzDlnLOwFbLtgNYNoDpFo7R8/1J5M6v+uKAynA65vJ2dcJWQOwlgYQB9lZeYowMbLuIRER7MckVtY9JHyYe8h2L7MnkSbS53a9iTnpZAIsgw+8mxawdF63Aae+r4HbiQ9pcJmDwaX5xqqAJn2Wv+hJu7ynMwc0UwKgneULYa13Fcwa3lgxbj4f9ITjWdvkb3Jb2F2qrtt92htD1nhh2rhmWO1bDTuqFcWnT1j3tk4PMJpeF+Av+Y4/bXVA7A8aON5rQJjZz7v2W1l0f25eWsU2iVxHTzuE7m2Rk5Z4e14Lo6ePuQVtqZ5E+gRFtHELDhuQFJINCZvH/ZUpemZh2ZCI41kFc6nfvx3tp79uhhfehDB5d0HeXjOQd8IuIC87cZEAyN7bPkfnJXvutB6//Y4BQIbd8gyJWCgRa3vewzTP5Tg6oqJn6LY3yfzdlk73mvwyuq48lCvAZXbeIKuAdsNdQCtPE12W7b0LasnK+sx7n4P0LrBtO+UVPiFszxIzm3Iy8GHgP07AE8nyZEPD3vcMDVuWPFcifK5bSPhw13ER7VI+jTmNiSjj0PMN+6UgCLBMJxRedeEr2He1MeJvP6KBZS4BlpY2z7hfDFXm18Y44GTNtKWMbAVJ1o77oOiTeKleSWz2qIiF/epi+timmBLcHIHLW8OfhSfSvOg1bU/A6XGkP7rRfUjOPZi6jBMmt1KfO39gfWxk2F9YxPTsBrP6vY+VdcDlAayyfpFs47caNGYWxN3v98lD9MkbtdB89Za0GcmQAwcdxu2tY7+NHw+5j99WIuW6byA7wgal3Ce4pywmg/VKsj0lJPwo//6TfcHcdoUxzCOXHee+k2wPJShKxtj1WJfzAd39wCICIoVgaz/jdSMLGZHI0Plh1+AIN/uNoyyeyX1cRH8i2+9N4XGfebvgv/msBph2SA2w16AL2HIeMsnMUw26rTrEp5PdySemANz5u+A9KzlzK5PZa9ILdgW5tiw6rUJfQJPQl9GC+bz9li1E0IbJCN00CWve7IdnP+qC5z/pnNRe2tMRhz9vhHPXayZr138qh+jYxzUgzcGANP5PB/wdSeefpQaG83g5+zCcWQVpOeX9R0uSYWxr0HSUqmoB6Pcb+OjPt3wPYuMew3c/P5NqHTp2qT52HmyTbM2S9WvTO/6YtCUUwRsnY8CK+XCc/Cway5rHtc+WNdKex7RmhM4cuJl+7zj33VT7ROfFu9F1xcFUQC5g87ksh1/tte/l9fMIgJS9n/mQUhejWEjPkLDf3UO2TcwVUVBJ2HQL3b7eIzQi3lTY47d8vwaXOQhc5qZJ5r/pdPIFy5h7KzkkSXm3Zvm3kv+RckFsO/VVZL2QLCtFaBl/76Cl8xVwttYmcgNau7NPqs3JHGC/urc9Dp5vnGpjE8B949fSiOHGlxtBgYDP/8444NfXCUCXk/UczXxOH4q410nf4/y+A0RqNZ6owrzFNg64MpgFT/PJKD7vgH+OMRT9Y+4DifEJj+Cn30taHGPycPfGAa80x+iGtwMwNSwozbE+ZNlceE3Yes/BVaaB2vjtaDv5pVTrUIdZO+G74MNU61YXsmvdVh1Jtc71XP+ZBmZ638zwGBAQ2X3NUci+Z8yFvO0RFPG+S9CmBlnkDu//292DtvuSFr9AZJwoX042fP+NpzXA1BMlwxMlNwHhrFyrJEZ3X3OE+TlkiskMi9qCzZsbNzPmw6jjh6+chR372+Gzy3Xwy1/FdD5qDmZocyOwt3bNf/xbCKev1lJsnIxBGYtqTBrHpS1jWca85Kv5zHuPYOsQiwVO6/VC7xl6DFgYA6qYhhFh3wUfJIWxGTG+4RoaNvT+I8BsvAJJ9GTC5zzmY/wn1KskgpI2v9N7W+4o7skKSNDvzboyQG7qw158aErKl6VyQcc5b6Pd9B2QkFK6G6qAQh4nKQZtp7zEJ81X+N7X4M28lw5MRUivyfHCyC5/bSB++K1UrmQhHySAlVe/i4w9GYMyFmVMpjdu5XXvma8TSL6Gdjxexr7MAVH6MD0kpTV3ZM60IyvTYfbbSuquy9K9iqnpteGUBiIajD5QY0BApKQbmGR9VEQ4OOJ556AXKmQjhMvZpyZ76eIZzOrnkIgEWSgkUbSnSqa1jzRRbgIg+lpzHuCUjUg2JNmYZIMSdt3W8HnrCc+qjdBr8otqY5QNUjZK2TBt2VizcowGlLkvdPwggs7MAMqsjHt54EoGRjn32kx43rZ0FwG9LIbsMOstFZaWlBoJQ/fc8FmOr9bVe0fO2zvsfU8UC0mSQh6WjGHsRFa2X3YNifDJ2SjvPl2dQZooPJTs5S/JpIk2n9cAUz9dZurpUrS5JA9JNoYuSz5VG4XkMakqehvE+YVZkQ0pCRROe9UICt/IdlCYlY1VA0oNKHMCQL3XgDIrc0ZSSxQY5RxXzKiAUYbd5cHQloiCvMeba4sUNBpyIg+RHDmJgK0XMrV22RuQ6PPlPtDZZ9tFebC5wzGojGaoqhPLYpqljhNeLHWfYFru/Vi3MVvrU7/xbaqzq+IeYYa6rz6iwWUeA5eyIMvCLAu0LNSGCnSCQia925KTZWAKcx8ozMrmqAGlBpQaUKafGpKVOWb+XgMYfd0CGLUhvUXJ7r2gZON85r6vVDe6rohUkbqALbpaOi8BYSXps+64yptPKqYJDT/mHrTNJfciuRx65e5BWwd7BG/7xlTcI4Ki/pu0NFFunHCyYEr4+H7IEJlC0QIyUzavSQxPE6iqvMWUTfIYjQylMBmWmiwE9tqksnIeDSg1oNSA0jKgNIE/a3NYMZTG/E1L64CJuUy1ftgaWs+SZXFqtQi5Dom6+C3bp5nQXEa2KGFxEiZK0ueusPhfDGVPbTHupUI5FIo9eJflOv7Z8sy9jBAKWEkT0W/Sjw44QhHnRoClr/luOEIq1SS5XvIWZbLZs29MIXBzLU7z37twUU4lRWSUJJJqU3Px+QdBmijdUJ7Z5uc9eTNEviUtKaP0XluxY0CaEjLmkkf697v6qhnpi9Vv9MPELeMzfZ+GrZgNn6kb0g/z2hkYZWQsZulYY66kJa3FJM3FOSlEs02yZPwpuZWSV21pDZH0mt5bP7frmiVroKyFsibK2mjP9VCf696HwWUP6sZIa7tpr5kqshmBDf/APWhzvQcPqeXSb+QWvL0Db8pFspfKuafDrLfRa+MpHR7PZU9sssBlJ6DUC2jmF9DefFiTIiVrYNyWv4serTXArv/+iV36Rly4ZMOy5X5YBkUnCYrOa+CSQ9ZODSgzv2blhPVeCYtT6J37mlFYPCLRI2TbT67B4SNyhbB4LsWEdrtsxwmbS7mHhi1k7mWUSVi989I9ZC/t++SYEwbrg3gNGlDm7gX0QRyT+jvpMXm/xoAGlLlv7EmkVCKmYhdpzIWM9QgNe9F11LPl7QZ09InuTw+4jtvmRI2mQybnHu8Zb6ind6Ge79cioT/X+iKhAWXuW0D1eNb3TI+B7BkDGlBmT7/ac7wKC9lr4xl0nPve3WKa4LBrZCH97w/q0Z96T3pAEl09Q8MmeQaH/W4SVvdd+PGdAIZ4tPZlzpi4GlDmjPtgzwVXn0vfUz0GMjcGNKDMXL9l93jrzYin5LaaXMyIJ25RlWaFy7jtJe8JmNEfkvN6wHl0WF1S0u+SvVTFPZIo223VYV3ccx/zhzSgzJkLaHYv0Pr8+r7rMZB6DGhAmTPmhWIhKXIvFfUGTUjKGQZFnHAPDvfIechGX1GO6AH3cVuHeYSE3TBKE92hl/IdLU10bye0BpT3tr/1Jq77W4+BnDsGNKC8P/dGFdNsOa8kfcQiWpmtBElkM2J6i3HrtKRPjkBsuegi3MeFlSO4fJZPIqq4x4v6hH7LIyFUt16As2+Sa0CZfX2rx63uWz0GctcY0IDy3t0vqavosfYYNYZ3mFjIWI/giI/dxkc0zkXQRV9qbugBt5DwTh5B2740SRN1nPMeE3FP69xLO4fHNaC8dwuoBhe6r/UYyNljQAPK7Ls/yh+b5ih3JX3CKekTdsMtNGK0lvTJDajsAblGSbwlc7mE4PI/kzSRQYhbs5dZ3aA0oMy+BTSr90a/X98bPQbu7RjQgNK+/S2SPmLjK25IKhcyODyaLOQrTuO2Vn1A4In+Grm9B9yDw0IILv8yOTh4z3oTvdaf1OxlJthLDSjtu4BqAKD7U4+B3DsGNKDM2r0zSPqchs+895Pcn1RFdui2bbkdd+jrfwB6QHIr3UPC5lHt/geTr7j4Q/vM26WqwLT8UNYWAA0os9Z/Gjzo/tNj4MEZAxpQ2u9emvQiKRWo7JqNouN3PILD/vAI3r5e50o+AAAtJ38FqeZyD9o2lnkVF2nYnmBgILejA71exc9Ve4fbb7KbNsEHAVBuHbwIP5eqCDg44PbDj+C1bqEYzvGiN3r7j5fs6tMgejYfcO6q7uFPpStjQ+CKHHf/+rGIYPXo9fi+TDV1nQmPPILdnr0xhA+2/ekBHdF/Lv4rUARHW3RE8JI9Oe76s+veZeW8g8lmbR20EDGP51N9Ki3xoYfwRc0WmLDgw3vehxpQZu+aYZIDElFyIYaMIDPRUwij4PAZQiDlZIyiry2H9oAk4bqN297LMzh8r0mXUgaXOOv4rdivq7szEb7OzML+IABK+d79qQawo2sw/ipcEvGPPo5t3KQGbj57zzekzNyDvP6efsyz2jR0Kf73dCUjoHgYe916Yiy9yHNS3yyY9Dy+qNEc1ys3wLLgrera5k96QYEfAxB62AAmCY5z0nXn1GuZMvddnG7oqfru64p1MH/yCwhibvwnrfuqv/1dqATe8Au6p32pAWX2AkpLY1GIou5rjyriyJTGJoSSEEtMbwvUskE5FMTdz8sSQVLP0G0vM2wdbRo04r3ZZek+Ftdo55z7teg/KIDyfvWf/tx7vwHpPtd9nl1jQAPKnDG2+pAg6EpiSQgmE14gdogTAkqIqPuJZfRn3+MecA/dWM0zOGIjKey/lEApmUexTKJoKXptOqPzHu8R+2jLopsSUC4L2oofS1dJCj+ZwlC2/vylZAUsZChjEO/z4VadEPfYE+pcwhquH74SA7ecs8o4DKCw7QEnv2TvEeZq4Oa037PftQdiH3sy2TV/3KYfgpbtTfOzPnX3R+zjd98X/+hjCB8w1yqzOWHhh7hQ1znpc76pUAeL+F1N/SzX/5FX/6TwnZzv+d4z2BfWmVJ5zwftBiPmifzGfnoML/lPUf1ny/0zHdOfD2XvdhyOaON5bL1ffxZ5GtsGLlAh27vnuoCdnccg+smnjKHdR/FGl3EYvOm01WuS97/uF4wos/e81WkUJKRp6XssC96mmD5brvOn0pWwcdjyDPWH+WdOnf02TjRpl/RZCY88io/aDmCo+lSa51zANevLGs2S3nfNyEzKd93ebzZu5S+UFPre4xmgQt+KLaf6RPiAeUmvm1Ix9rr1wlDjMSn7ZPTKA/ig/eCkz/qteBk823dW0vX14wa7ecgS3MxfOCm144CzH4ayGNHaOJH3bAhcjptP3X2PzMm03mM6l7x37cg1+O+pIknXJN9XxuoAa3OYBRnzJ79ItrFu0ntkLVkfuFJdo5xz5diNTAsoatN9Nx8bEgaXe2EKg8u5lnIM/Wt2LmGIz9VzReC6Exb7JHDdcbzUa0rSZ/9bsCje9h2V7FgNKHMGoEw5ppXwOde4zkv3UKP6ZXOQyarxsGcpPeR5j2GO/rjs6AHXUc+W9wgNn03w+I1JM1IVzcx9Hz036MrrjICC+3FsbgeUWwfdzZ8034AEzKUV9hYglxJQmjZ+CbONWHMk1ab0IAJKU58daeWLiQt2GQFR9gBKCW0LKPqfMd/VFjBpfoyEQF8ImEZAcz5D4FJyH9eNWI0fn7n7oHS1aiMsCQmzeh4Jt+9u3ScJfPxSsjzCCLwNgDHjgNIUEj/ezNtifmVOA5SmtWg6FTTO1XdN6gfJUZbvMCwFkBWAt3r0OpVDarpnX1Wuj3lTXkwGirMTUJryLy9Xb8Kx/EGqe6sBZc4Ei5nd9wy6lmfQiQ/6Zh7fLPoJ/8s9ZPsq99DwatmBefQ57dQDLca9xKKZrYN5w856hkQYi2Yi6Lf5NrqvZtEMF+7MDg79vvsz2W0NecuGd76uiyp6kYX7ZzKRwuDIRmLp3gmLkd0M5aLx2yEsoYkBFVbokGOXJLby60r1MHfKS1auzzKgNG2Ge1hskbKwIjcByoRHHsNr3ceTVbTMdK4avSGp7+Q7mzOVApjszVDKOaVYKurJAmbghLmSZImt5UrKe17uORFR+e6+R9jF972HYsjGtNnFlGNyGNmpt8hGmRhzYbMOcqxYYrEFgK4ZtRY/lKmaxEBKXt9dBjJzgNI0tj6v44iZM15PNi5zKqCUfhy5+jDHw+hkrOK1Kg2T5pbci3AWJJkKa24//DBONm1H0JmcKUzJUMpxpxq3SXWcLXuBJYbS/OHjRrkaWDjxuWR9rAHl/dljbLmf9jrGUPRzUhFaUtCbVPQTFPatEF+OEzaXshMc0qfJaA+4hW7v6hEUEXm34joC7aa9xtyGSF1xnYPC1lmZjLkVUI5adRAnm7Rlpe2jaqP7mKHmcQxxLxr/bLKQ2wlubJOZ/J+yj1IylMJoHm3hg+/K1UzaOD/jZifhUtN7NaDMfMh7xsw3cKaBe1LfSvHUc31mJgu1WxrHAu4k3C1hbxNguFy9Ke/z9gw/vE6dw9A3x4PpPD+XqgBRCEj5uVIsIiyc6Thh6ISpM08JyEjIWx7CvqzeLKkAxVCEUhcrxm5KOmdOBpTyvQU0ync2r8b+4ZmqKiz/Zpexd8Pi+Qriw7YDLaapZCeglAeEG2Wr4yBTZkz3TVhlYcRN900DygcfUFpaQ4To6rbqsCK+zPIxbxPbnCOLOViIsoxiI318Oj1AuR4X5j0+rxJflVyP+GlL0cynyrRd6z0+mJPxXgHKjIY3TayjpRxKqeh+nWHpvwqXUJvHV5XqYy6dGFQ4Uqq9u4Woam9TCHtH15BUMkKWAKXkT04j6BAGyXS937D61MR0ZBRQZu4739scSkMfPczczwEQUGMK6ZozlJn5HgL0TTmUEureMmRxslD3FzWbK4bbloeh6bN24lSjNkn3RIW+/admLvQ9Mnno+yxB7rTZO5OuQ1i1NzuPJcttyP0VJk5y9cyvM6MhbwGUe917QcaPgC1Tf/5WoqwCaXLujALKzNwTuQ5bcyitgXu5Z1KRbenzBWCuH74qzZzOzIa8v61QG1Jlb57jaZ5DacqfDKFc0ys9J5nlSRbjOByt3qcB5YO5h9myhqTKyeSa5LdsPwkyg4+4agapwk/cgsO7acCYgR5wm7Slunvo9rUsyf8tWdEMFzx/7Zdt0yaXmUGcE9+TGwGlIdRdOwkwSmh3+NpjSfdtFK2+jjdtn8Re/lq8rGKDpFjCdA+sAUqRGhq5+hCOkK2UsLFsnFIgsXrUOkya/36GinIys+kLU3ovi3K+J6uzasyGVIDpQQSUcu+HsWBjJwGGKfT9T8HieKXHRAVOk0LdBEZy7/4pWAyvdhufCrhmFlBKQY4UxLzK8WoqIpOiEgGwosOZkaKczIytrAJK09wJWbybsk69koFKKbCaZyW9xBwEZjeglIIcKWjbOGxZUqGbFJfJ9Y5aeVAX5TwgkTV776Wq6IdrgBBoJhF2Y7icleURz7uHRDTLAMR6cA91nPBiKbfQ8AmshLrhERKRaBIL78iwjnaa0U9s9wpQ2qvKe9L8Xckqb23dWE8wPG4e+k4LUMpiJa/v9uzDKnCD4LIAvY/ILn1JHcIk9jIHV3mnl0OZ1oKcHTmUKUPewmC+4zPCahW4eXg5ZR5lZkPepnNOpd6deejbVKAjuZySO2so7nhYsXmii5iyr7ICKA0M8Oeqsv6msUpcgN6ZBh7JQNr9rvJOa3xI+DvCLPwt1d8fth2UphqDnC+7Q97mFd7Cii8ODce/fCgw3c/rLBKSPFrT/NVV3nr/S2ucG4p+Tqcu+gkN+40Ac51z0AsVHlzkyG8mYuHuQeH9aL5+wWRTKACyw+y30I2J1TpsrSdQygmUmwClgLxIl26pJIJsAZWyaUvoe4TRQSc9QGnYAC+yKGQS/ij6tMUQX06WDcppgDIzRTkSony3w7AkNlHuc2aLcszHvar6Zuj7B2PVt5xTHh6E6b7FHED5nLP13ZLlTdoj5G0uGSTXsGLcZpX3Z2n8akCZ9lqdsijHomQQAcFM5u5eq2JZnkoDSr0fZpTpFAzVk2kx4vRzt+gnIpEFP9fcQ7ZNbBkU/nSuBZlu48I7Uehzl0muR8Cj5AT4LY9UTjMaQOoJk96EyU2AUmSApJDCtAGL5uO4ZfuspiiIHubXFeslHS8so0i/SFjbFkBp6jsJn5lLzmiGMvW8skWH8n7JBlmaAylD3+ag7heOMRlr1uZOVhlK8/POnfIyLtZqlQpU5gVAacuDoPkx/xQqTuecceq+2AQojeHdCZQQkgK+lJ+nAaXeH9PbH215XXCWEHbeM980L/oRkHnKfVxEfyH6chzIdA0Nb8FYfgQdZ6KS8h5puN6J+SwBWy5o8KhzQzKV+5lbAOViPixJYr5pUxCNuznGQhxrk14AjEjVmAp05L1fV6qLeRRfzgiglPNLMcLVKo2SbUqaoby7IdkCKM3v070UNrc2Pqao0Hf7ZPdU5U12n5BmwY89AaVc20SmcUh43RzwaEBp8PW2B6CUPpZ0BvOCKDmvBpQaUNoCGDN6jABMIfSE2Gs79dVkIJMYbpdryNZ29xRgOo6OqEi2caFHaNgfJvAoYuG+C1g0o51mMgWcMjoo8srxtgLKvNIf+nvqTUaPgbw7BrRTTt6999k571U+Jh3fhAA0Ff0ItmNtSxQ1vSNcgre2tAvIbDp8W2G3kPDJpEe/NoFHic1LjL4Hc4h02FoP8Owc6BpQ6vGVneNLn1uPr9w0BjSg1OP1Xo1Xk9OPz7xdEMLQWFUuIPMnYsBFQiymCTIllu4aFD7QIyj82F3waNRAMmkhEUy2p4uCN5OJpXVa+BE60wO78+JP0JU6cd3XHEOPtcfRi5V2GmzqwZ/Vwa8BpR5DWR1D+v16DD0oY0ADSj2W7TmWTcykYDbBbt1WH1FYTlon4jrJuxScJ5jPZB+ZpItpxISKyQwJ/8YtaFuwEJAZZjKdgjfXdBm3zZ35kh6uweH+HiFhczxDw+dS9mexR2jEPn5gpDShS60D05RANXPAtSd10zRwfXAnmQaUD+69tefCqM+lx0leGAMaUOaNcW5iB7MC9FICP0v/N6rtGPAasZtbaNhqA5YLmyPkomA8wXrOY7c0zDBQzGlvcAvaUt01OMJNvpRbyPZeVIqfZQKu/PlpEnANDf/KvJLclo60dIzkDpizrz7z3lco3YTYxR7JxMCqcD+LKvLCInY/v6MGlHljAb2fY0x/th5juWUMaEB5b8eq2CIKaSXAzgDujhIP7DZgAmKDTjRbMUVrBTuIe19m8cdd20XqcYeE/27CN/z5aRLQC9022y04bIAJ6LmN2Vo/p+E2fT1mPeA0cWtVt7FhrnLDFJANDhtvzsCK9VESkA2KuERWNj6rA8j8/UIrt5++I2mQqrQCykqY0gpkIHehJ7QMbNMgl58BWx9M+0kNKO/tAppbNlZ9nXpc5MUxkBcApVQgm+9tstf5sQreROyocKwZkEsKyU56MctgLtleLlaHIWHXzYir3fTWXiWklmrB26aZcIKweKyObqLBlO6BHNUDrUY8X9ZlbLizaaDKT4+QbZOTBrEhtWCDObA1phf8aS4Wb0+QK+cSeQFz9lYmccc57xpyaI05F4afu2l0fyTZgiCLg1SQZSY1QQNKDRzyInDQ31mPe0tjIKuA0mThZw7Y5HeVO0ef8WSgjQycD4tvTQyc6We7aa/ZF7gl1WcY0t64v0XR/OToXYaO0UjaCybbA0PDpriGRLRL2ieDtrm4hGyukqM2c30xugd0D1juAZcxG2q4c9KaA10xqad01BTziW74PeJdM7pe5WeQwr/MFpNZoNuFFnOymOqNVm+0egzoMZBXx4AJUGZ2HeUanMA1+oeU6zPz597n3xclJy7CppN1U3l05k0zcRol6B7QPZAre4AL3Wo+sf6lAaUGEXkVROjvrce+aQyYAKWsibI25spFXV+07gHdA7oH7kcPaECpN1MNqPQY0GPAMAY0oLwfu5D+TN0DugceiB7QgFKDCQ0m9BjQY0ADygdiQ9NfQveA7oH71wMaUGowocGEHgN6DGhAef92If3Jugd0DzwQPaABpQYTGkzoMaDHgAaUD8SGpr+E7gHdA/evB0yA0mf+LvhvOp0p6SG9GWlAoseAHgMPwhjw33wWshbqopz7tyfpT9Y9oHsgl/aAW+i20SJpQXH5X+zhhpRpuY0UWmltKKKbUoDeXK+tw+ydEA3N5BqdBo9U8+a3PBLdVycXqU+pEddz3QktmcSChAcBEOjvkPX7KIUpPTd8lkrrNrkY9jF0XXEg3fknOrod57yTSmsxufvJS9mqu5jRNckIJt+XtTGXLuv6snUP6B7QPaB7wNQDrmPDKruM3ZJMgD65XluEn0do+ITUGp1GlwWj2wJF65/jcbtT6XaKdqexcQM5STD9V0Y3Hn28QShZtwetD8Jvcl5dTGvOKLOH0PDX05t/nqFhk9yDI3qm1FpMckoLCXN1GR9WQ698ugd0D9jeA/8H/8Z23G5I+ukAAAAASUVORK5CYII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5OTMzNjYiLz4NCgkJPHVpY29sb3IgbmFtZT0iZ2xvdyIgdmFsdWU9IjB4MDBGRkZGIi8+DQoJCTx1aWNvbG9yIG5hbWU9InRleHQiIHZhbHVlPSIweEZGRkYwMC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yMDE0LTQtMyB0cmFuaCB0dW9uZyBtYW0gbm9uIDM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VuIC8gJXR8Ii8+DQoJCTx1aXRleHQgbmFtZT0iU0NSVUJCQVJTVEFUVVNfU1RPUFBFRCIgdmFsdWU9IkThu6tuZyBs4bqhaSIvPg0KCQk8dWl0ZXh0IG5hbWU9IlNDUlVCQkFSU1RBVFVTX1BMQVlJTkciIHZhbHVlPSLEkGFuZyBwaMOhdCIvPg0KCQk8dWl0ZXh0IG5hbWU9IlNDUlVCQkFSU1RBVFVTX05PQVVESU8iIHZhbHVlPSJLaMO0bmcgY8OzIMOibSB0aGFuaCIvPg0KCQk8dWl0ZXh0IG5hbWU9IlNDUlVCQkFSU1RBVFVTX1ZJRFBMQVlJTkciIHZhbHVlPSJQaGltIMSRYW5nIGNo4bqheSIvPg0KCQk8dWl0ZXh0IG5hbWU9IlNDUlVCQkFSU1RBVFVTX0xPQURJTkciIHZhbHVlPSLEkGFuZyB04bqjaSIvPg0KCQk8dWl0ZXh0IG5hbWU9IlNDUlVCQkFSU1RBVFVTX0JVRkZFUklORyIgdmFsdWU9IsSQYW5nIG7huqFwIi8+DQoJCTx1aXRleHQgbmFtZT0iU0NSVUJCQVJTVEFUVVNfUVVFU1RJT04iIHZhbHVlPSJUcuG6oyBs4budaSBjw6J1IGjhu49pIi8+DQoJCTx1aXRleHQgbmFtZT0iU0NSVUJCQVJTVEFUVVNfUkVWSUVXUVVJWiIgdmFsdWU9IlhlbSBs4bqhaSBjw6J1IGjhu49pIi8+DQoJCTwhLS0gc3Vic3RpdHV0aW9uOiAlbSA9PSBtaW51dGVzIHJlbWFpbmluZyAtLT4NCgkJPCEtLSBzdWJzdGl0dXRpb246ICVzID09IHNlY29uZHMgcmVtYWluaW5nIC0tPg0KCQk8dWl0ZXh0IG5hbWU9IkVMQVBTRUQiIHZhbHVlPSJDw7JuIGzhuqFpICVtIHBow7p0ICVzIGdpw6J5Ii8+DQoJCTx1aXRleHQgbmFtZT0iTk9URk9VTkQiIHZhbHVlPSJLaMO0bmcgdMOsbSB0aOG6pXkiLz4NCgkJPHVpdGV4dCBuYW1lPSJBVFRBQ0hNRU5UUyIgdmFsdWU9IkPDoWMgdOG7h3AgxJHDrW5oIMSRw6htIi8+DQoJCTwhLS0gc3Vic3RpdHV0aW9uOiAlcCA9PSBjdXJyZW50IHNwZWFrZXIncyB0aXRsZSAtLT4NCgkJPHVpdGV4dCBuYW1lPSJCSU9XSU5fVElUTEUiIHZhbHVlPSJUaeG7g3Ugc+G7rTogJXAiLz4NCgkJPHVpdGV4dCBuYW1lPSJCSU9CVE5fVElUTEUiIHZhbHVlPSJUaeG7g3Ugc+G7rSIvPg0KCQk8dWl0ZXh0IG5hbWU9IkRJVklERVJCVE5fVElUTEUiIHZhbHVlPSJ8Ii8+DQoJCTx1aXRleHQgbmFtZT0iQ09OVEFDVEJUTl9USVRMRSIgdmFsdWU9IiIvPg0KCQk8dWl0ZXh0IG5hbWU9IlRBQl9RVUlaIiB2YWx1ZT0iQ8OidSBo4buPaSIvPg0KCQk8dWl0ZXh0IG5hbWU9IlRBQl9PVVRMSU5FIiB2YWx1ZT0iTeG7pWMgbOG7pWMiLz4NCgkJPHVpdGV4dCBuYW1lPSJUQUJfVEhVTUIiIHZhbHVlPSJIaeG7g24gdGjhu4sg4bqjbmgiLz4NCgkJPHVpdGV4dCBuYW1lPSJUQUJfTk9URVMiIHZhbHVlPSJHaGkgY2jDuiIvPg0KCQk8dWl0ZXh0IG5hbWU9IlRBQl9TRUFSQ0giIHZhbHVlPSJUw6xtIGtp4bq/bSIvPg0KCQk8dWl0ZXh0IG5hbWU9IlNMSURFX0hFQURJTkciIHZhbHVlPSJUw6puIHRyYW5nIi8+DQoJCTx1aXRleHQgbmFtZT0iRFVSQVRJT05fSEVBRElORyIgdmFsdWU9IlRo4budaSBsxrDhu6NuZyIvPg0KCQk8dWl0ZXh0IG5hbWU9IlNFQVJDSF9IRUFESU5HIiB2YWx1ZT0iVOG7qyBraG/DoSBj4bqnbiB0w6xtIi8+DQoJCTx1aXRleHQgbmFtZT0iVEhVTUJfSEVBRElORyIgdmFsdWU9Ikhp4buDbiB0aOG7iyB0cmFuZyIvPg0KCQk8dWl0ZXh0IG5hbWU9IlRIVU1CX0lORk8iIHZhbHVlPSJUcmFuZy9UaOG7nWkgZ2lhbiBjaOG6oXkiLz4NCgkJPHVpdGV4dCBuYW1lPSJBVFRBQ0hOQU1FX0hFQURJTkciIHZhbHVlPSJU4buHcCDEkcOtbmgga8OobSIvPg0KCQk8dWl0ZXh0IG5hbWU9IkFUVEFDSFNJWkVfSEVBRElORyIgdmFsdWU9IkvDrWNoIHRoxrDhu5tjIHThu4dwIi8+DQoJCTx1aXRleHQgbmFtZT0iU0xJREVfTk9URVMiIHZhbHVlPSJHaGkgY2jDuiB0cmFuZyIvPg0KCQk8IS0tcXVpeiBwb2QgYW5kIG1lc3NhZ2UgYm94IHRleHRzLS0+DQoJCTx1aXRleHQgbmFtZT0iUVVJWlBPRF9RVUlaX0FUVEVNUFQiIHZhbHVlPSJT4buRIGzhuqduIHRy4bqjIGzhu51pOiIvPg0KCQk8dWl0ZXh0IG5hbWU9IlFVSVpQT0RfUVVJWl9BVFRFTVBUX1ZBTFVFIiB2YWx1ZT0iJW4gb2YgJXQiLz4NCgkJPHVpdGV4dCBuYW1lPSJRVUlaUE9EX1FVSVpfU0NPUkUiIHZhbHVlPSLEkGnhu4NtIi8+DQoJCTx1aXRleHQgbmFtZT0iUVVJWlBPRF9RVUlaX1BBU1NTQ09SRSIgdmFsdWU9IsSQaeG7g20gxJHhuqF0IMSRxrDhu6NjOiIvPg0KCQk8dWl0ZXh0IG5hbWU9IlFVSVpQT0RfUVVJWl9NQVhTQ09SRSIgdmFsdWU9IsSQaeG7g20gdOG7kWkgxJFhIi8+DQoJCTx1aXRleHQgbmFtZT0iUVVJWlBPRF9RVUVTQVRNUFRfU1RSIiB2YWx1ZT0iQXR0ZW1wdDogJW4gb2YgJXQiLz4NCgkJPHVpdGV4dCBuYW1lPSJRVUlaUE9EX1FVRVNUWVBFX1NUUiIgdmFsdWU9Ikxv4bqhaSBjw6J1IGjhu49pOiAlcyIvPg0KCQk8dWl0ZXh0IG5hbWU9IlFVSVpQT0RfUVVFU1RZUEVfR1JEIiB2YWx1ZT0iWOG6v3AgbG/huqFpIi8+DQoJCTx1aXRleHQgbmFtZT0iUVVJWlBPRF9RVUVTVFlQRV9TVlkiIHZhbHVlPSJLaeG7g20gdHJhIi8+DQoJCTx1aXRleHQgbmFtZT0iUVVJWlBPRF9RVUlaQVRNUFRfSU5GIiB2YWx1ZT0iS2jDtG5nIGdp4bubaSBo4bqhbiBnw7NpIi8+DQoJCTx1aXRleHQgbmFtZT0iUVVJWlBPRF9RVUVTQVRNUFRfSU5GIiB2YWx1ZT0iS2jDtG5nIGdp4bubaSBo4bqhbiBjw6J1IGjhu49pIi8+DQoJCTx1aXRleHQgbmFtZT0iV0FSTklOR01TR19ZRVNTVFJJTkciIHZhbHVlPSJDw7MiLz4NCgkJPHVpdGV4dCBuYW1lPSJXQVJOSU5HTVNHX05PU1RSSU5HIiB2YWx1ZT0iS2jDtG5nIi8+DQoJCTx1aXRleHQgbmFtZT0iV0FSTklOR01TR19USVRMRVNUUklORyIgdmFsdWU9IlRow7RuZyBiw6FvIi8+DQoJCTx1aXRleHQgbmFtZT0iV0FSTklOR01TR19NU0dTVFJJTkciIHZhbHVlPSJDw7MgbeG7mXQgdsOgaSBjw6J1IGjhu49pIGNoxrBhIMSRxrDhu6NjIHRy4bqjIGzhu51pLiBOaOG6pW4gTm8gxJHhu4MgcXVheSBs4bqhaSBsw6BtLCBuaOG6pW4gWWVzIMSR4buDIGLhu48gcXVhLiIvPg0KCQk8dWl0ZXh0IG5hbWU9IklORk9STUFUSU9OX0gyNjRfRkxBU0hQTEFZRVIiIHZhbHVlPSJQaGnDqm4gYuG6o24gRmxhc2ggUGxheWVyIHRyw6puIG3DoXkgdMOtbmgga2jDtG5nIGjhu5cgdHLhu6MgcGhpbS4gTmjhuqVuIHbDoG8gxJHhu4MgdOG6o2kgcGhpw6puIGLhuqNuIG3hu5tpIGjGoW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eG7nyB0aGFuaCBjw7RuZyBj4bulIi8+DQoJCTx1aXRleHQgbmFtZT0iTVVURSIgdmFsdWU9IlThuq90IMOibSB0aGFuaCIvPg0KCQk8dWl0ZXh0IG5hbWU9IkRPQ1dSQVBfVElUTEUiIHZhbHVlPSJU4bqjaSB04buHcCDEkcOtbmgga8OobSIvPg0KCQk8dWl0ZXh0IG5hbWU9IkRPQ1dSQVBfTVNHIiB2YWx1ZT0iTMawdSB24buBIG3DoXkgdMOtbmgiLz4NCgkJPHVpdGV4dCBuYW1lPSJET0NXUkFQX1BST01QVCIgdmFsdWU9Ik5o4bqlbiDEkeG7gyB04bqjaSB24buBIi8+DQoJCTx1aXRleHQgbmFtZT0iQ09VUlNFX1NUQVRVUyIgdmFsdWU9Ik1vZHVsZSBTdGF0dXMiLz4NCgkJPHVpdGV4dCBuYW1lPSJQQVNTRURfU1RSSU5HIiB2YWx1ZT0iUGFzc2VkIi8+DQoJCTx1aXRleHQgbmFtZT0iRkFJTEVEX1NUUklORyIgdmFsdWU9IkZhaWxl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JPHVpdGV4dCBuYW1lPSJDT1VSU0VfU1RBVFVTIiB2YWx1ZT0iTW9kdWxzdGF0dXMiLz4NCgkJPHVpdGV4dCBuYW1lPSJQQVNTRURfU1RSSU5HIiB2YWx1ZT0iRXJmb2xncmVpY2giLz4NCgkJPHVpdGV4dCBuYW1lPSJGQUlMRURfU1RSSU5HIiB2YWx1ZT0iRmVobGdlc2NobGF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CTx1aXRleHQgbmFtZT0iQ09VUlNFX1NUQVRVUyIgdmFsdWU9IlN0YXR1dCBkdSBtb2R1bGUiLz4NCgkJPHVpdGV4dCBuYW1lPSJQQVNTRURfU1RSSU5HIiB2YWx1ZT0iUsOpdXNzaSIvPg0KCQk8dWl0ZXh0IG5hbWU9IkZBSUxFRF9TVFJJTkciIHZhbHVlPSJFY2hvdcOp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Qk8dWl0ZXh0IG5hbWU9IkNPVVJTRV9TVEFUVVMiIHZhbHVlPSLjg6Ljgrjjg6Xjg7zjg6vjgrnjg4bjg7zjgr/jgrkiLz4NCgkJPHVpdGV4dCBuYW1lPSJQQVNTRURfU1RSSU5HIiB2YWx1ZT0i5ZCI5qC8Ii8+DQoJCTx1aXRleHQgbmFtZT0iRkFJTEVEX1NUUklORyIgdmFsdWU9IuS4jeWQiOagvC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09VUlNFX1NUQVRVUyIgdmFsdWU9IuuqqOuTiCDsg4Htg5wiLz4NCgkJPHVpdGV4dCBuYW1lPSJQQVNTRURfU1RSSU5HIiB2YWx1ZT0i7ZWp6rKpIi8+DQoJCTx1aXRleHQgbmFtZT0iRkFJTEVEX1NUUklORyIgdmFsdWU9Iuu2iO2VqeqyqS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DT1VSU0VfU1RBVFVTIiB2YWx1ZT0iRXN0YWRvIGRlIG1vZHVsbyIvPg0KCQk8dWl0ZXh0IG5hbWU9IlBBU1NFRF9TVFJJTkciIHZhbHVlPSJBcHJvYmFkbyIvPg0KCQk8dWl0ZXh0IG5hbWU9IkZBSUxFRF9TVFJJTkciIHZhbHVlPSJTdXNwZW5zby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Qk8dWl0ZXh0IG5hbWU9IkNPVVJTRV9TVEFUVVMiIHZhbHVlPSJTdGF0dXMgZG8gbcOzZHVsbyIvPg0KCQk8dWl0ZXh0IG5hbWU9IlBBU1NFRF9TVFJJTkciIHZhbHVlPSJBcHJvdmFkbyIvPg0KCQk8dWl0ZXh0IG5hbWU9IkZBSUxFRF9TVFJJTkciIHZhbHVlPSJSZXByb3ZhZG8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DT1VSU0VfU1RBVFVTIiB2YWx1ZT0iTW9kdWxlIFN0YXR1cyIvPg0KCQk8dWl0ZXh0IG5hbWU9IlBBU1NFRF9TVFJJTkciIHZhbHVlPSJQYXNzZWQiLz4NCgkJPHVpdGV4dCBuYW1lPSJGQUlMRURfU1RSSU5HIiB2YWx1ZT0iRmFpbGVk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DT1VSU0VfU1RBVFVTIiB2YWx1ZT0iTW9kdWxlIFN0YXR1cyIvPg0KCQk8dWl0ZXh0IG5hbWU9IlBBU1NFRF9TVFJJTkciIHZhbHVlPSJQYXNzZWQiLz4NCgkJPHVpdGV4dCBuYW1lPSJGQUlMRURfU1RSSU5HIiB2YWx1ZT0iRmFpbGVk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DT1VSU0VfU1RBVFVTIiB2YWx1ZT0iTW9kdWxlIFN0YXR1cyIvPg0KCQk8dWl0ZXh0IG5hbWU9IlBBU1NFRF9TVFJJTkciIHZhbHVlPSJQYXNzZWQiLz4NCgkJPHVpdGV4dCBuYW1lPSJGQUlMRURfU1RSSU5HIiB2YWx1ZT0iRmFpbGVk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DT1VSU0VfU1RBVFVTIiB2YWx1ZT0iTW9kdWxlIFN0YXR1cyIvPg0KCQk8dWl0ZXh0IG5hbWU9IlBBU1NFRF9TVFJJTkciIHZhbHVlPSJQYXNzZWQiLz4NCgkJPHVpdGV4dCBuYW1lPSJGQUlMRURfU1RSSU5HIiB2YWx1ZT0iRmFpbGVk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Qk8dWl0ZXh0IG5hbWU9IkNPVVJTRV9TVEFUVVMiIHZhbHVlPSJNb2R1bGUgU3RhdHVzIi8+DQoJCTx1aXRleHQgbmFtZT0iUEFTU0VEX1NUUklORyIgdmFsdWU9IlBhc3NlZCIvPg0KCQk8dWl0ZXh0IG5hbWU9IkZBSUxFRF9TVFJJTkciIHZhbHVlPSJGYWlsZWQiLz4NCgk8L2xhbmd1YWdlPg0KPC9jb25maWd1cmF0aW9uPg0K"/>
  <p:tag name="SECTOMILLISECCONVERTED" val="1"/>
  <p:tag name="ISPRING_UUID" val="{2BD44D91-57EC-421E-8064-B7851612F113}"/>
  <p:tag name="ISPRING_PROJECT_FOLDER_UPDATED" val="1"/>
  <p:tag name="ISPRING_SCREEN_RECS_UPDATED" val="D:\BAI E- THIEN\THO DOI MAT\THO DOI MAT"/>
  <p:tag name="ISPRING_RESOURCE_FOLDER" val="D:\BAI E- THIEN\THO DOI MAT\THO DOI MAT"/>
  <p:tag name="ISPRING_PRESENTATION_PATH" val="D:\BAI E- THIEN\THO DOI MAT\THO DOI MAT.pptx"/>
  <p:tag name="FLASHSPRING_ZOOM_TAG" val="62"/>
  <p:tag name="ISPRING_PRESENTATION_INFO_2" val="&lt;?xml version=&quot;1.0&quot; encoding=&quot;UTF-8&quot; standalone=&quot;no&quot; ?&gt;&#10;&lt;presentation2&gt;&#10;&#10;  &lt;slides&gt;&#10;    &lt;slide id=&quot;{242181EC-9F01-4A28-8EC6-2FD556F2A590}&quot; pptId=&quot;284&quot;/&gt;&#10;    &lt;slide id=&quot;{6735C84B-C1DE-4F60-98D9-BACA3A0BE9DC}&quot; pptId=&quot;303&quot;/&gt;&#10;    &lt;slide id=&quot;{6934DF2E-DCE0-4E79-B2E8-6D8257E6254B}&quot; pptId=&quot;368&quot;/&gt;&#10;    &lt;slide id=&quot;{39DC2610-9D67-4C91-B106-6EC9C06359EC}&quot; pptId=&quot;304&quot;/&gt;&#10;    &lt;slide id=&quot;{188BF41A-2008-4E44-AACC-3B2C615B6D24}&quot; pptId=&quot;348&quot;/&gt;&#10;    &lt;slide id=&quot;{8AD87B2D-08D6-4C56-8171-D8044351EC4A}&quot; pptId=&quot;349&quot;/&gt;&#10;    &lt;slide id=&quot;{FAD935DD-F15C-475F-9322-4BE10D87932A}&quot; pptId=&quot;350&quot;/&gt;&#10;    &lt;slide id=&quot;{85D77A00-B3FD-486C-835F-0D989592FED2}&quot; pptId=&quot;352&quot;/&gt;&#10;    &lt;slide id=&quot;{F384C3DE-4A3D-40AC-9934-179EAC8FA587}&quot; pptId=&quot;354&quot;/&gt;&#10;    &lt;slide id=&quot;{C42BB31D-CA0B-4562-A558-2166FF0C6798}&quot; pptId=&quot;370&quot;/&gt;&#10;    &lt;slide id=&quot;{9BE56070-E5E3-4812-A96F-74A7BC6C1511}&quot; pptId=&quot;357&quot;/&gt;&#10;    &lt;slide id=&quot;{9CB61618-68B1-4DEB-A9FA-8FB940F7133A}&quot; pptId=&quot;364&quot;/&gt;&#10;    &lt;slide id=&quot;{A1C625F5-D9F5-48D4-B232-89317C933F5F}&quot; pptId=&quot;365&quot;/&gt;&#10;    &lt;slide id=&quot;{07C1954B-6666-4BA9-B8C3-CF61A3592682}&quot; pptId=&quot;360&quot;/&gt;&#10;  &lt;/slides&gt;&#10;&#10;  &lt;narration&gt;&#10;    &lt;audioTracks&gt;&#10;      &lt;audioTrack muted=&quot;false&quot; name=&quot;mdyc&quot; resource=&quot;f5e2bb41&quot; slideId=&quot;{6735C84B-C1DE-4F60-98D9-BACA3A0BE9DC}&quot; startTime=&quot;0&quot; stepIndex=&quot;0&quot; volume=&quot;1&quot;&gt;&#10;        &lt;audio channels=&quot;1&quot; format=&quot;s16p&quot; sampleRate=&quot;48000&quot;/&gt;&#10;      &lt;/audioTrack&gt;&#10;      &lt;audioTrack muted=&quot;false&quot; name=&quot;cb&quot; resource=&quot;ca0a9598&quot; slideId=&quot;{6934DF2E-DCE0-4E79-B2E8-6D8257E6254B}&quot; startTime=&quot;0&quot; stepIndex=&quot;0&quot; volume=&quot;1&quot;&gt;&#10;        &lt;audio channels=&quot;1&quot; format=&quot;s16p&quot; sampleRate=&quot;48000&quot;/&gt;&#10;      &lt;/audioTrack&gt;&#10;      &lt;audioTrack muted=&quot;false&quot; name=&quot;cautruc&quot; resource=&quot;f4f8d8ea&quot; slideId=&quot;{39DC2610-9D67-4C91-B106-6EC9C06359EC}&quot; startTime=&quot;0&quot; stepIndex=&quot;0&quot; volume=&quot;1&quot;&gt;&#10;        &lt;audio channels=&quot;1&quot; format=&quot;s16p&quot; sampleRate=&quot;48000&quot;/&gt;&#10;      &lt;/audioTrack&gt;&#10;      &lt;audioTrack muted=&quot;false&quot; name=&quot;dan vao bai&quot; resource=&quot;cb57a926&quot; slideId=&quot;{FAD935DD-F15C-475F-9322-4BE10D87932A}&quot; startTime=&quot;0&quot; stepIndex=&quot;0&quot; volume=&quot;1&quot;&gt;&#10;        &lt;audio channels=&quot;1&quot; format=&quot;s16p&quot; sampleRate=&quot;48000&quot;/&gt;&#10;      &lt;/audioTrack&gt;&#10;      &lt;audioTrack muted=&quot;false&quot; name=&quot;trich&quot; resource=&quot;68612cd5&quot; slideId=&quot;{F384C3DE-4A3D-40AC-9934-179EAC8FA587}&quot; startTime=&quot;0&quot; stepIndex=&quot;0&quot; volume=&quot;1&quot;&gt;&#10;        &lt;audio channels=&quot;1&quot; format=&quot;s16p&quot; sampleRate=&quot;48000&quot;/&gt;&#10;      &lt;/audioTrack&gt;&#10;      &lt;audioTrack muted=&quot;false&quot; name=&quot;Day tre doc tho&quot; resource=&quot;20e6c25b&quot; slideId=&quot;{C42BB31D-CA0B-4562-A558-2166FF0C6798}&quot; startTime=&quot;0&quot; stepIndex=&quot;0&quot; volume=&quot;1&quot;&gt;&#10;        &lt;audio channels=&quot;1&quot; format=&quot;s16p&quot; sampleRate=&quot;48000&quot;/&gt;&#10;      &lt;/audioTrack&gt;&#10;    &lt;/audioTracks&gt;&#10;    &lt;videoTracks/&gt;&#10;  &lt;/narration&gt;&#10;&#10;&lt;/presentation2&gt;&#10;"/>
  <p:tag name="ISPRING_SCORM_RATE_SLIDES" val="0"/>
  <p:tag name="ISPRING_SCORM_PASSING_SCORE" val="80.000000"/>
  <p:tag name="ISPRING_ULTRA_SCORM_COURSE_ID" val="AD382F44-CC0E-4B23-A5F9-CA52C4822671"/>
  <p:tag name="ISPRINGONLINEFOLDERID" val="0"/>
  <p:tag name="ISPRINGONLINEFOLDERPATH" val="Danh sách nội dung"/>
  <p:tag name="ISPRINGCLOUDFOLDERID" val="0"/>
  <p:tag name="ISPRINGCLOUDFOLDERPATH" val="Kho chứa"/>
  <p:tag name="ISPRING_OUTPUT_FOLDER" val="D:\BAI E- THIEN\THO DOI MAT"/>
  <p:tag name="ISPRING_FIRST_PUBLISH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W&#10;THƠ: ĐÔI MẮT CỦA EM&#10;http://&#10;_blank&#10;|&#10;"/>
  <p:tag name="ISPRING_PRESENTERDATA_0" val="RFVPTkcgVEhJIFRISUVO|VEhPOiBET0kgTUFUIENVQSBFTQ==|dGhpZW5tbnRzQGdtYWlsLmNvbQ==||ezVGOEZBNjRBLTI0QjYtNERDOC04NzUxLUYxOUMzQzU1RDdERX0=|RFVPTkcgVEhJIFRISUVO||MQ==|||MDE2NDU1NjA0NDc="/>
  <p:tag name="ISPRING_PRESENTER_PHOTO_0" val="png|iVBORw0KGgoAAAANSUhEUgAAAPAAAAFACAYAAACC6PFTAAAAAXNSR0IArs4c6QAAAARnQU1BAACx&#10;jwv8YQUAAAAJcEhZcwAADsMAAA7DAcdvqGQAAP+lSURBVHheZP3lcyP5tvUPVncXo+3icrHLzMzM&#10;bJlkS7JkyTIzQ7mYubqgmeE00znnngvP8/xmIibm79rzWemqe5+IeZEhKZWZSviuvdZee2dq2/jx&#10;czZ28oKNR8fa7LFYWzgaa0uHY22eSZ+njsfa9Ik4mzmdYFPR8bZ2PsVWeL/M++XoGFs7E2urrDt3&#10;8rwtRp+35ZPnbOH4GV4v2PLxC7Z4/KLNHT1v40dP28wx5h8+a0tHz9jiiXO2cuq0LR+NtmtHLtoV&#10;vttg+YUT59lmjC2duGCbx2Js/cwl5/3y0ThbP8LnI+fY3jlbPBXL+szj99f5/XU+L5zi905etMsn&#10;LtnNM/E2e+KMzbIvK4fZJ9bTdibZ/jzLzPJ56shpG2Ga4PvRU+ds8pjmnbHQsVMWjDhpwciTNn7o&#10;jI3uP2kDR04wn8+R0TbLNHb0rIWPnDVv5HELRJ62INsYPHLehjiW0ahTNnHghI1wrBNR5y106BS/&#10;E22DkYfNHxll/qOnLHAi2kLMC0YeNV/UMRuOOmMjkVvrDfG73sgIGz18wmY4j77DR8x76KgNRhw3&#10;/8FI8+0+bL5dTIeizHPgkIUP8rovyob2M29PBNs6ZrPsQ+DgAQsfOmS+iGMWijhhgV0HzL9zv3n3&#10;R3B8R2xk33Eb3HvYeg9FmHvvEevhN1wHmXbst7bdB62NbbUyNe3ea83b91rtjh3WseuguXYetJa9&#10;B62Z93U7D1gzn5t3HLA2tt90gFeW794fZT621bt7v4VY1nUwwrr4XfeeQ+bZE2m9B46a+wCv+yI4&#10;hgjrZ72+A1Gsx/d87uPYgnt5z/4NRZy2IY6n59Bh6zx4zPych8Ejp8zH+fTxuSvyiPk5R759kebd&#10;c8A8nA8/y7v2RrGP+6x19yH276DVvMsxvLfHqnfuYf/3Wxfbd7GfLl6793P87JeL4+3mNzvZz/Y9&#10;+62F89C7N9I6d0VaM+87Dx1hv6Osc3ekdTC1s/9tTM17I6xj32HrYjmXM59jYX962J53fyTX4oiN&#10;s88Tx05bOOKojTKFdA13RVnfTs7NjkPWy7G4dkVY+/b95tq+zzrZZxfz9V3rtt1W/+4u9n+X9XOs&#10;67mZXJ99tu1ldrk9zy6zZ7y+n1Vh72eW24usSnuexedsPjM9zamwZ/k19qKg1l7lVtnrvGp7zbwP&#10;85jyq+yjghr7qJDvNC+3kmXK7GVmib3KLLWPWPaVts28V1ll9mEmrzmlTJpXai/zyu01v/kBn7Xu&#10;B5rYzosctsOk9V6z/dfZ1XxXxe+xvcJqe5/1XhVUsb72p9J5fcHnV+zjB+zrh/kV9rqwiuMqsZfZ&#10;paxfwjZL7EluiT3NLbdnmjIL7FlWiT3IKLbH7NNL9vdhWqHdzypmXqE9SC+wJxlldje1yG5lF9nt&#10;nGLWL7OnWYV2J6PIHrDde5nFfC6268l5djW9iPVLnG0+yiyy+2zzfmqB3WNb97Py+Q3W4fV2Zq5d&#10;T8+228k5fJ9tN9Mz+b18u5Wea7cSM+xaQppdT0y1a/HJdiMh01YTUm2Dz+vx6XY1QVOGrcSm2OKl&#10;FFuLSba1C4m2fuGSrV5M5H28XbkUZ1cuJtl6XJItMn8xhmDLd8tnCWrRF23xLEHxbJwtn4+15TNx&#10;Nn36EoEuxqZOxdjoyUs2eOIsAY1gR6CbOHbefARfLwEswDRCwB8hMA4QgAIEoJHjBK3DBDwmX1S0&#10;uY+cJOActbAGKp9DBw7biIIPg3fo8EkLRREMDx0j+ADCqOPmBQz9ANlHYBKgfQxsD+97D0XaAMBw&#10;A6bAAQLafoIBQcdDgB09dhaAnmT9oxZkG57Dxyx49IgDkqBADMgGD0cDysOA9wCgBFA7D1kDQahp&#10;xz5rIKg0794HwAALwHNAu++Ide2MtC7A59p1yAFwC+u27DloXazfQ4DrECg5ll72uVfBaf8x6yAo&#10;dbGvXRxnN/MGOC4P+9oDGPs4zv4D7BfrhAii4wSVEYJzOPKYDbGvYbbpJxj37wHEvO/ktR3QdgLY&#10;ToJOx272D0C7eHXxuZXg27ITYBNwnOCyc7dt+6vDZ5r+aPPab60e+7WdyTVgv3cN2B/t/fZHh9f+&#10;6PXbn+4h+6MraH928b47YP/eFbD/1ROwf2P6V9+Q/at/xP7ZP2Z/9Ybtnz1B+2df0P7dO2z/1Tds&#10;/+oN2t89IfunJ2z/4QvbvweH7d8GRu2fA+NMvA6O2T/84/ZfAyP2v/wT9h+8/9cg3/lH7V+jE/av&#10;wJj9Z3DM/iM0Zf8+xBSasH8fHrd/jE/bP8OT9r9GZuwfo3P2T17/NTpt/xmesn/yG/8VnLJ/Gxq1&#10;fwuP2b/Co/ZnaMj+HBy2f7KNvzP9c2TS/gqM2t/D2t60/a/AhP3n4AT7M25/+cP2L9+w/SMwbn/6&#10;R+zPoQn7NTjOemP2d7b9d5b7PTzO9qfsX96Q/REYtp+0LQ/nqX/Qfg6E7Rfm/crrr6Fh+31w0P7k&#10;+9+Z/hHiPLGtP/mN3zm2P9jeX0Pj9rt+IxCyH5j/B9v8Vb/DOfltIGS/eYP2oz/EdthecNS+6w/Z&#10;V+4B+67PZ7+42TbL/DIQtr91e+y7tm77oaPXvtTU3GGfdbrsi85e+7TRZa+a2+3j5jb7kGU+aeG7&#10;mib7uLrZPq7amp5UNtqj6np7VtViLyuanOleZZPdZd7Tkip7UkwgL622u0WVdo8A+aSYIFtWY7fy&#10;Sm2zoMKuFJTbneIye1hYabfzeVXQyimze/mVvCeg5ZXYCgHwcnax3cgstFspOXY9PtOuJmfZSmKK&#10;XeN1NTbVVuJTbCYm0SYJUpdjM205JsUmYpNtmMC0eB4FSABbIyhdJoAtEcDmz8cxJTiKazYaJYYq&#10;m+J1AIUXEuBRWh5Yvw9A9RJM+gkAHkDWjxoaILAo+AyigKQMegFzH4zsJhB0EATEjJ4Dx60LgPbA&#10;/v0A0o3y8kScMjdA9EWhkABoH98pQIUAaf/BE9b3Ri0IvCN8Fz6AEmLdMJ+HAbcAHNhz2Lx7j1o/&#10;waCNINP+3gHrhpU7pQYIGB1SA7x6CYwdKIE2VE8HYG7ZsZfAcsC2/VTZZj9WtdkPlS32t/IW+57p&#10;2/JW+7ZCn5vtb3z3Y53LfqrpZLkO+6maZava7ddal/3K+9/ru5i67bemXvulrst+beixvxq77c9m&#10;5vH6V0O3/dHYaz818Zn3fzWwTEuX/cHyfzT32W/NvfZbW5/93uq2f7S7mddrfxJMfm122+9tHvun&#10;b9B+d3ntr5Y++0fngP2jjaDSwrYYnL8zgP9JYPhHj99+Jaj8QTD5U8Gmw2N/drJNgtHP7X32cwfv&#10;Wf7XLo/91N1vP3Uy6FlH6//mDtofbgKRO2T/SeD5O9vQdn7v8tl/EHD+3j9k//AE7TemPwDy3wHX&#10;P5n+Irj8CZD+8A/bfwLUf/D6V3CSoEGgmRi3Hycn7e8jBBCm/5yYtn9NTdjfJ2aY5uzfx+fs/8ys&#10;2H9Nzdq/TSzY/55dtP+9tGb/Prtk/zmzYP+aW+H7Bfu3qQX7z7F5+6/pWfvfU/P2H/NL9r/mFlhu&#10;3v7Jen9N893Kqv2/l9ft/7N61f6/m7fs/7Cd/2K5/0ffzS/avy8s2p+rBLeFJfvn3Lz9zm/8fWHB&#10;/rmyYf81t2j/MTNr/8ly/4vp36am7Ve2/eck+zmzbH/OLNmfU3P2K/v5w8Ss/cJx/H2SdQl8f4zN&#10;2G981rJ/MGmZP9nv3yZZn+38NT7F/En7fXrBWe7HyVk+z9mfYxO8n7KvRzlHBNXfgmH7qS9gX/f5&#10;7WuC1A/eAfu8x2tfdvbbZ30D9pr33/UM2Kcuj33AvBddffYZ1/CTrl77qLHTPmnssk9au+1jxsSz&#10;hnZ7Vd1i71fW2avKBnteUW+Pme6j2O5X1NoDlNpdpk2CzC2U1A1U1LW8QruSkWvXMkrsZlqeLaZk&#10;2TIqZy0+w9aSUDq8Ll9Ms7U4PqOElnjdIMAsxCbZykVeLyY7AWf2XKzNXIizOVI+qZyxaNJO0rrZ&#10;06Sjp2NsGkUzi8JZZJonfZwnZVtQShdBGgWwA4dOojYIHnuOWL9eCSJi8X5SH0/kCXMD+i4A3IEy&#10;6EAxdALsbph522Zqvi0n5SLTctjhXFtPyrfN2Gy7HJdl15LybDkx1zYTc5BtOXZLMjE5166mFNp1&#10;ps1k5CCS804aEpPPD9MK7DrTUyLrDeTnDb57gPy8l6plkKW8PonPtvsJWfYkMd/uJeTaPZa/k5Jn&#10;z9Lz7VF6nt1jvTuSr0jTh0jS+5zYu0yPU5GqKQX2mu09zchhW5nIVL5Dxj5FHj9Cmj9C7t5Hpj9D&#10;Cj/ju+fI8ntan+08RtK+LKpGAhfbHd4/zSq1JzDCg7wy5DiSnwv6mSQ60vplerE9Z1uvc5DkSPMn&#10;bOt93j8hFfgEOf8hn1+w3Ae5FfaSFOI10vw1g+JZcS0yvdw+La2ypwyi17DVy0LWKSbNgLU+5fVD&#10;BtPHZdX2Baz1Jd9/CIt9UVZrn8Fyn1fW25cs92FJvX3I68eVNfZdZbN9Wd1oX9e02OcMzm/r2uzr&#10;unb7rKrVvmzodALLXwSjP2H932Hl33j9g6D2bwSyb1199mOn277p7rafGPi/AIDvu9z2t54++7Wf&#10;dfj8e7fbfnWjwLq89iOv3wOOH3s89m2Pj/UG7Ce3377vD9invP7YjUpj+396A/Zdrw/woSxCo/YT&#10;KueHEIpjbNx+RuH8SoD7hddf/IP24/Ck/eqAdoaAM2f/MQuIF+ftHytr9i+Cy/9rYdn+pWC1uGr/&#10;WFy3/7O2av++vGL/NrvM51X7a/Oq/fvSCoHoMkFn0/6xvmF/LS/b31dX7F/La/aPGdZjW39fWbe/&#10;CGZ/Ti/ZX2NT9ssMv0FA+XNm2n4bnbRfJglOqLTvUFo/DE/Y3wjG3w8M2Y+osu9RSd8EJ+wnlNJ3&#10;oRH7zjvEFLJvOI6fUDY/cy6/RuV8w3n4hkD/I+fqSwjiK87fxxDDJxDEa5TNh3Ut9klDq73m9TnX&#10;6FU177lmLytQNQSSF7reRfX2imv7koDyHFXymHH4kPH+iHF6L7nIbjC+r5Ba3QCL15k2kzLtCgFl&#10;HSVyPTGTV9TJhWSbP5OEd3XJtmUCzCyAlJGQZ2nxBZYel29ZcXmWn1BgOfF5VgSgixILrCCl2Jly&#10;koosO6nQcpmXAwhzkguZCiwPMBen5FsBr3mAOR+w630Wy+WyTAnrFDKVJhVYCb9ZoG3ym4UsV0iQ&#10;yAfYBWyvgJ3WvBICRSkBpND5fbbFssWsU8770qQcZ5kC/Tb7U8LvV/C+KKWEqdjKkkutMrHYSli+&#10;jBy0hHXK4vOtggBSxlQSn2PVHHMVv1vC9qsJDOVsr4qTV828Br6vZPka9qc2Lttq2N9KtqXvWjnG&#10;JrZZT1Dr5UR3pORaPQGpNjHb6tlGMzlrC6/t6YXWk5Zvnal51kOQ9BHUBlJzrIfg0UugGuSzn9w7&#10;QP48SgCaY/4o8ydhgTABIkA+PJRTaEvk0yPMG80osHGC2xzBaIIgNcoyy+T8V2rb7QrSd7G8zlaQ&#10;vZerm+xabYtdL6uzeQLUWGaejZNnL7DtWeTpHCwyxf6tM3jWmXeV/bjMPlyFjTZ4fzWrwDaY1gio&#10;6wRXSd+byN51JO81lpcsflBSbo/wL54RPJ/gldwnMD0gMD4txbsoJGjl408QqD7Aj3hBAPqsotle&#10;1jbbFyi27xo7kPJtDHSXfYmk/66hw74iQH2KQvsMFv2qzWWfo9w+4bi+rAcU7V3Ocl839tiX7T32&#10;WVMnKUCnfdNFUHIC1IADpK9h8R9Raz/D1t/z+Qe9H0AVAcjfAyP2K+nFL94x+4GU59eRcftjGIWA&#10;ivgLYP8dsP82R+CYWbR/SnVMLNrPBJ2fSdH+Pk1Khpr5DdX0K6rnjwlUEipG6ucvVNEfM6RvKJ4/&#10;ZlA547P2LxTHXygbff/LLCkaCuYfKKk/5ldRTXxPUPnn4grzZ1FoBJbhMftxcMj+8o2TKg07+/yD&#10;b8R+QBX+2OkloKJAWnvtRxTIVx1u+7qVwMH5+Kq+0wn6284mldnZxDI7lVBmx+M0ldupxCqLTqyw&#10;C0kVFp9ea5cyGywmq8ku8qrpbGqNnU2utHMplXY6pYrP1XY+rcpiMqrtQnq1XeR9cma1JaRpmWo7&#10;lVJjp1nnTHKVnUurtfNs83RaHfPqLDq5lvXr7Czzo1OY0mrYRq1dyKizc+l1/HaTxaXzuxm1di6j&#10;nu8aLZZ9ieF9bFYjr+yb3rNf51kuJquZdZr5nQa7kFbPe9bhty7wO9HswwXWuZjZaBc06T3Laxtx&#10;ubxma/16fqvJLuW28co2WT8xp9GSc5ssPpfX/CbLKGiz9KJOSy1ssYTcWkvIa7SUggZLcybes1w6&#10;7zNLGi23pMUKyzssr6yZqdUKec0vrrfc0hbLLW617OIGyytttJKiBitiKiiqs8KSBisr5T0AKMKQ&#10;K8QgLMAMLIT9C3OrLQelkIUiqCeVaartsLLyJitlm2WlzVZLylNL6lMLaPIxINMxCDMJbDkEtnQC&#10;UDpBOT2xxPKZFFBzCZQFBJhcgm4OgakYyZiv4MqUn5xNsM4nQOZbIUGsmIBaSiAt4nM185tYr5Xg&#10;10BgaSeYKbC1AfpmvRLAevluACXVR9B0KYgRJAKoFR9Bzc3vupOyLMx8DwF5gMAdRomNpuXaLIEz&#10;TEAcI+CNImnn2P4sgWyeaZHllgiMa9mFtoEhuYmZucL8NXLue0UoK+Y/zi9BNmNYonI+JJi9KKm2&#10;Z0Wl9iHn7zmK51EZygm19BmK7MOKOnuGAvqEXP/L+hb7FA/gaTHzKhrsfbyBTzmfXzN9U7cl179u&#10;7refSe9+Jq37uanHvke+fwoD/4Ba+RVm/rWXNE3qhoDxc4DUi9e/46n86fgsSqcAOArgr0G8ENKt&#10;H/A1xPJ/EVz+GsTvYP6feDx/oBrki/yFz/JP1v2TlO13Xn9HKfwF6OWn/AsfZdvJpCo7Cngj4svs&#10;IOCNiK+wwwD4BPPPpAIaAHQuu8XOAoozGY0Wzedo3guApwDESZaJBnznANh5ptMA8CzT+TSBupZl&#10;au0YwDycVG3HAfIJwHoKwJ3g/dHUejuaUm+nAN4ZwHKS704AurP8zmkmzT+f0ewA6jzrnNG+ZLY4&#10;8y4wzwFhbqtdZP8uMWlfz2a32vmsFjuTzv5mA8I8pqxWwMo8vr+Q224Xcvic77KYvA67VMCU32ax&#10;uWwjr4XlWy2hqMsu5nc638cVtlt6WY+llXRacnGHpfKaVdpt6aW9zO+0xJJWSwTMiYWtllzEe5ZJ&#10;KXJZRmmrpVe0W1aV2/Kqei2rvN1yKrutpLbH8qsBdHUXIO60DIG4otWyKlws02EZRY2WAejzK12W&#10;y+dMtpNf2WklrJtZ6rJkgkZacYsl5QP65gGrwyAsaPZaMdutbPRYdYvHyuvdVtbotZTidval1eIK&#10;mAhIlwiKZwhY8ZyrBKaLmVyzzArON8GWAJVEIDqvAKYAyTmIZf1YzkdKfgfH2GPJpW6L5/1pAt8F&#10;zs15zn18Mcux/aTiNgJgI7/TYqnFnKvCNkvIqSeYNVt6YRfrNVtsdr2l5TcQEFsshd9K5vdTs2ss&#10;IbPOEjNqLDm9yhJTyywju9bSs+osKaPSUjOqLJV5qanllsGUxfuctFLL4bs8qhXlVBuqSWWayWNr&#10;Y05a3dnD1nDuqFVePGK1lzChks9bc+JZqz3H/NPHrPZklJWdirL6k0esNfqYNZ4/aZ3nMaPOR1v/&#10;pXPmO3/e+pi6zkZb54VzNhATZ0MxCTYSF0uwSbKJtEybSE23uewsu0w14XJaji1h4F0llXpIheRO&#10;YbHdLCq3pyiQhxh9T6qq7AMCyAfltfZhOSkSgeHTymr7TKlTPgqFwPMB5t9XBOlPUS+fldXbJwTv&#10;zwnK35TU2bcEoJ/kSVU12uc1zfZ9DR5UXav9ht/0G6/bogBrRGKl7U+osL0JlbY3vtIOMe+I2BCQ&#10;nGLQnwRMJ3j/9vUMoIhmIBxlmaMA7hhAOwVbRjOd5PMpwH2W70/BlkdS6iwyucYOAdhIARmQRjFp&#10;fhTgjUgBuAoILH+c7Rxj/WgFCq0P6M5mtgLONgecZxiEpwVmATOnzc4DxLMsc5HX8wzI07zXenoV&#10;eE9mtbFOOwGo1U4D/DNaPqfDeT0tEDMILzAgzzNIL4hxswV62JttR7OO854BmJDfbokA/SKDMB72&#10;TdGABKSxgCmxHFCV9thFWDcGpo7JJ6DkwNYM1ITCZkDvckCUClAzyrssowyQAth0fSYYpBS1WFZZ&#10;G1M73xEsipssjXm5ADqztB0Wb7NMwJFb1gVwOxwVkMh2L+U1WHKZy6pcAcuu7bXS+j4rb/BYZYvX&#10;qtoDllPdS0Bps6QiwMc+xHPNYpzjI0BxzPEc/yWCQAzbic1rslj2OYFlL+RzPgFhTFGvxZX3sL6L&#10;INZtl4q9gLXPLnHsp3X+C3rstM4dgfA851iBMMYJet0O0JNLehzwJ7B8epnPksr6nO/jCQSJfE4u&#10;73OCQjxBIiavk+vYZme5BucIpjEFnfwmgYFtnyngOCr6WdZt6fldllPeb1mVfZy3TkvjnJTU9Vld&#10;k8fy09Is78Jhy409atkXD1vahQjLvBRlOXHHLevScUs7HWlxxw9YzPF9lnDioCUc3WeXeJ8UHWHJ&#10;Jw9a0inmnTpkqScjt74/vt+iI/bY6YgDdu7IIbtwTOsesrPHDtlp3p89ss9iTxyw4rgLVpdXZJUp&#10;mVZ4Md4uRERa9N69do76/DneX4yKtLSjxy2DHoJs+h6yTp6ynOiTVnD8pOUfOWbZ1HQLcbErmV92&#10;PNpqTp4h0JyzDpbtP3/O3JdizY8b76E0GMQ4C11KsiEc+pG4NJumtLhNYNW0D/DuSdBrtR2EfU+k&#10;wYAw3TGYUQA9ArCO8/44oDwJ850iSus7zT/K98d5PeF838C6MCqsd4JlBdgIwBoh8LLNCKTsAYGZ&#10;10PJ9XYwpZEg0MT6jfyOJoIBAD7OdDSV7YhxAfFZ9kXbiwacAuhZAZLpdLoADdDE2FIJDIKTgPwE&#10;QeM4659m21r3FPt0PKOFfW8lyLCPqY3OYD4HG5zlWM4C2gs57U6QOs18/b7UxlkNbAAcx2C9CJjj&#10;GOApsJMAHAfQEgBZckEXgxAJzuQwvgZuMeAFrGnlvZZSiuSGgdMARBogTiOiZsGwGTBwigBaKWbv&#10;YBmWh33TS2FeBqcAmAb4c8o7Laei1wFYQkk7vy3wIfNRBwWwbkFbwEph3NqOEIwctpJWPyDvsCQC&#10;RFKZm33pBEgu1iGYEbRieb0A48YVcWwEgxiY8pJSCIKPjldK5WIeACzqJj1QoCQQZqFYOM5zCpKc&#10;x3P5PRadyzlhewLcxcJOtg/oCt0AdAtwjsJhSi31si89fHZxDD2WUua11Go/4O2xOAAcV+x21k2r&#10;9locwTChBKaH2eMA8EUAnFbpJfj1k550E+jcbK+bCUVQ1G7ZnNtCSlmZCectNwbwxhyx7Njjln7p&#10;sGXEHsbHOWWpF485QE04HWFxgDTxdJSlMiUxpZw9wnTYks4dseQLxy357DFLPHfMLsLSxw9HMEXa&#10;6eOH7eTxKIs+EWlnTh62s0xnjh6y2JOHrCA93sqQ6hdh6UP7D9rBHbvs4J69TPu3JhpGDu09YJH7&#10;DtrpI8ctAlDvZ7ndNLts377D3nv3Pdv27rv2zvadtm3bO7btnXdtz85dtnfHuxa5f7ft37fH3tux&#10;3Xax3T1MO1ln53s7bP+O3RbFtrcdBLhiyP2w8D6xcVItU7WdFFjEvLCqwHkUVj3GdDwdhkVCRTPw&#10;TwBkAVYsfBRQCID6fBJQnRb4mXcYmazJATogFaD383sRyXV2KKnODiazPssLbEfY9gnWF8sKQNqe&#10;QHqOiH+GQRPN+y0AbzHqBQaEAKzlxeDOd2LbLLFsux13Prc7wURsfhzwnmBbp1j2LN9fJPLHMLAv&#10;ALhzAiiDTewiVjnHID/LMV7k+/SyboAGWwCgJAZcOu+TkdXxgO9SEUAVOJCEMWwnFuDEwCJxsLOW&#10;TSmBoQFlKgMtrZLBCxBTK8TCABhgik3TK2ATgJ0Ko6aTx2YA4Pyafoexs8q7AW8XkrvfkioAFMBO&#10;REpfYvBq3wXqePavsLbfyluDVtwEOADupRyxNNIZ9kxgH8SqZ5VmsG/nAOkpSWVUwiUY/TzS1kkf&#10;OOYzyGBd95j8XosnTYgpaLfzBZyjwj5LqPBaDKA7A3DPASZNccW9Ditf0rJiYAAnACaXeuyCgM0y&#10;ySV9lgQALzmMS+pRPWAJVYMWW+5heyzDvLiSXo6PzxxTXDGMD8PGsv4FtpcCgJP5PgGQx+W1owoI&#10;fAA4lfOfkpFhyYnRlhF3wvJiT1g2jJsJgDPjAXHcEUvnfWrMcQB62OIAcGz0IUs4A3CZkgFt/FkY&#10;FwAnXjhmceePWsKFE3YeoAqsEVGH7BAMHAUDHz0GoI8z/9QRO3/uhJ2JPgoTH7K4C6ftwsVYO0Lz&#10;ioB7CGAe3AdwNe0/AKgPAcSDFgkjH6ULL5Kut4iDhwDmQdtJR9j27dsdIL/77nZ7772dtnPHHtu1&#10;S9MO27t7l+3YsZNJr7ud5TTtAux7+LyP39oWAWgPw4gHk6vtAMAVwI7CmGeVb8JMJzFxxLiajgGw&#10;k7DsOaL3aS64WPgUADoB8zmTAyQGCuBwQMO84/oeMCtvjs5o43OzRQLmKIAaAQNH8v1Rh3mR25LP&#10;ktOAVSA7KRmLPDvPgDmTpcHV7qiC02/mXeCCns8FbDDEabEE8vg0y53N7WSgdlo0AD/Lq+T0KbEq&#10;r8dZJprcTYMtthDpyyC5BKOe5VXriMHPMUjOMvgdac2gThKDsUwirKA8WLJS8+JgyJiCZktlQAkw&#10;8QJ5CYOPbSQyuNLIkTMqGGjI7DQAmwwA02pgE3LinBq3ZVUL0OTUyF0BOJPXVHLqDECaW+WBpXuR&#10;2V2W7YAYJgWIFxQc2BflqGK0S+zreQJPIgBN4rsUwJ2kgMLni8pRkboJ7MdF8tQLgDGWbcTA3GfY&#10;73hkfBLHE6N8lWOKR2qfh4XF0gmAKgn1EEuAuMh6l0o8lgDgLgHg8zpnAEoyO1EMD1PHI5tjOX+X&#10;YO5E3qdWDvD7MD37mIx8TqvxcZ7ZJssnA9QLxR7n2pxVsER+O+fNYVz20fk9ggEyP479Tyrtt0xk&#10;tANefj+jinNIupGQkmBJADUt/gSVlJOWCdPmxJ90plRkdPLFKJj4mKUB7mSAmnj2IIA9ZCkwdSpg&#10;TTx/2OIBdjw5c5xYFza+QJ4cfSLKjhyNtL2HDtiufXttb8R+OxB10A4z7xhsfOLUYTsGoCNpd92L&#10;XN65cydg22P7AbCmfXv32T6aLPbRQrqfrqn9+w4B5gjnVZ8P0gG2jw6vnQIloNX07ruAkzbPHdsF&#10;auY5YNV3Yt09zrRj+26mHbaDeZr/Hq2V244iZY84MleSFvBKagImGVcXYaDzDMzT2cgqAZbXUwD6&#10;HLneGQb3GZaR3BK7neD9KQB8FuAqn7mQTZTmAp6QzGXS/DMwoAAdRSA44jB3o0W9AbMMLclnBYDT&#10;AF1MeJJtnnRYtIPfJS9lfYE4mgBxltez2Z0O24qRTwrYyDwFiRNp7E86+yOwanlJZwB8zJmYxzZl&#10;Zp1mm+cIAJKGZ2GqM/lMBIvzsLGOV3JYQE+GEVIYsCmwTCqDPxkgO8YVg19MmCo5DWhjCAjxZbAJ&#10;jCX5mwUQZWKJaVNh1TSAm1bVZ5nMy6xkkAPaROSgcrlUWDaV5ZIBVWppF0aXx9J4TWXA5lW7ATQ5&#10;I8vFwzyJFeSiJf2AzIuE7wdIBAn2LQuGTFHAAEBpzJcETiwn/2Tbl9hWLPsmACeWuwEO4CYwiM0v&#10;CsAckwAskJ8jACbyu8lsSwA+j7yOlwwWgAHheZ0T3uu3xbapYtg3QI4rQCmIgQFtPOchhvOrYJdY&#10;5kEeM4/zFs9rbDksTC4r5k5AQSjPjZeiIM1IIGhlNPksHRWSqO3XBjhnHkvkukiKZ9f2WTqtrTHn&#10;DlpyLFI4BkmMaZV24YgD3mwAmgMbp5EPp/E+he+SL8C0Z8h1z8G8LJd2EWZmmSRAH3P6sMWeO27n&#10;Th+xaOTxkSOw7tEo233ooO3Yu8f2HtxnB8XGRyIsSkwMwKMiI+3ggYO2bx9gFWCZDu6Hdenp3usA&#10;mO+Y9iKjHRAz6fN+mjD205Cxn5bPXfRpC7A7aPHc/t6+/2va7bCxA24HtGJfXt9l2Xd5D3Dfe0eg&#10;B8AyncR8kQIxIIrCVBLIZELFiKmYxETnGZAXuJhi3/OYOWeJ9tEwsFzN0+SgApqAe05mhANgvQrU&#10;5Kd8lul0Wvkn0xEkmgB8GKY/jEt9RHm2Y4a9YWCBlfWjBWBAd9KRw8qpyXF5jZaZJSMqswOpLXbd&#10;MqxOAeZT6dovXgHvSQaP8jQFg1Msf5IBcEzAZ3vKz87mSCp3wWowOYP9LNH+ohxoBtlpBpNk9IU8&#10;Bjbg1sBJE4gBc5Lkm4waAHAJmZzKgIt/Ixdj9Z5tKKfN4fs8mCcLBzkDNk1hyoSBc2qZhyROA5gp&#10;ADkTNk7DaRbAtc3Map8VNwYtt85n2TUDVlA/YEVNg5bO5/QaBjLfJyJBE8sDGE3ITgDksB7vUwB6&#10;ihhPAEbaJgCcRAB8nsATz2/FowJiAec5AnMs+xgHeC8i9y8h/RMAuWT0WY5Z5pMYOJ4gFcu6sQWY&#10;SBUDDggvcQ6SCSJi0pRKAgQ5bCqmlM5TAgBOYT9SFUwITkkweRoBI62W/UVFJHJ+kir9HEvYMmrJ&#10;1asGLIVjSgLAKUwJLKNzoONIB+AKEIlsK5P3yTIPlaKkl1ly3HlLBKBJMZhQFyMxrI5ZRswxSwes&#10;OZeOWlbsMUslD04jJ06LIwcGwIkOgMXMRy350kmLh4VjYd2zyOHo6CN2krw3itw2Igr2BLzvwa47&#10;YOA9BwEmbCsAHz4B+yKlxb77kMliYIF4//59duAAYN3HuvRQO+Al991LnuoA9w2I99N7rekAAN5L&#10;S+RubgDZS0fVTm5o2EEP9A5uZNj+Hr/rABd2p2XSmQR0MTQgFvO+++5Oe0cAlgQ+CnCiAG8kjBiJ&#10;uSOzSfJXEszJgbioCZxURUqnbIC80eB2mBmWFtMKJHqVQ6ycVXLoApInWiUcQBTjGCEyiQCRI48l&#10;z8mZJc/ZxnG53SxzlqgdDRijtU3JcAGQiH8cAB538ltA7bjIciy7YWOkMoA8pckBvQDLxCA8AyDP&#10;AE4te1asCihPO3mujgmQAuCLDOYLgFey8Czyz5GGDNDTgPACg085mNgjEabIrPQwiJmqfJYBMDNg&#10;giyc30yAmcA68bBdCkZMGgMxF/YoqfdZSRNlnsYBy24IWBYDtbApZHn1fstv8lsWxlMa87LJX/PI&#10;XbMafEhPwIfBU9A45AA4rbIfMAcsv8HPtgEMoEpCQsaRY8YCXO3/xSIxG7+vHBMpmsSUyHlMkCEE&#10;0OIA8AWVhcTAgCkWwCnXjCfnTobxZIYlktOnoAxieb2A25zIMukcYyrznO/5jXRkcTxgioP909mH&#10;tCpARz6bgmmVRVDJIDBlVocsU4xZE8CU67dsAK59T6sJMoYIWIyj5ArOUxXfs/0ElnFYl+8SOBYF&#10;h0QxMp/jkdZOesAyKex7ihQFAfMCXX2JsWcsBemcEhsJox6yzLijlh6DcQVgc3ifBWhTAHAqYHWY&#10;OB6wi4XPR1kCQL90/riT555iOgKrHgWYUcci7OBhmPLQftsNk24HmNth0z1i1ghy2SNI6+NHkM+H&#10;7eBBARRwAuL9fH+AfHc/0xb7CpQwMBL6v2U0AD6AdH47HeQOpbcgPkSP9R6BmLvAdmw/4Ew7mXZz&#10;I8Mu7vTaxR1fu7jbS99vB9RibbHvO4B4m/LTI0jfKKRzFI5tZEozACZ3ZZ7y0XPIyAsqmRCdNSAS&#10;OZEyGATq8+RZAulFB6yUIHAiBdbzAE8yUqUZXYCLcisBpANK5NlxmVGS5kizaCYHzGJxAHpBbiXA&#10;ETgdZsQEOY9sO83FjFaOJBACxgvI3gtEfOW553nVds/KJQWYzroMuBgk5kUGeQwDWoM3BpkXx2C4&#10;iFMawyC9QHSP04As9zpR/lKJgAEYMU0uMJ1n3XhYLlVsB2gzxZwMzuyGQec1s9Zr+W1h5J1kI7ka&#10;AzOVQSnmyAOURY0AEZbRew34/Dq/w75i4XRYVwNVgM1VIOBzKqwsZkuC6TIAhqR2EgElv3YA0FN6&#10;ITDI1U5mXySNY1W+0lQgwMk8QuLDXGkKKFyzRL5LIwjEw+5xjoEEiAG+WDSWcliSY6gpz1X+C/BR&#10;BJLnscX9MKqfIDUIKLW80geOvT5kSXUhwMg5aAxbPkEmq4GApADD/Nz6QY51mG1KKQQ4riD5u4Ie&#10;61cHAS2sLKbW9jnGRN4rwCjoJKIatF48wSAVpZDGtUqEcZVDK23I4JwlA/B4le5obsnIzLDUpLOA&#10;NALgwsAAVmybDvvmJZ60XHLijATJZIAMoJOZH38hyi6eibSzlJRORx8GvID2KLL4KICMBGBMe7kF&#10;cxfA3I68fXcnYOHun9283yc3mVszoygLRUo+k9M64IRxDwjgmFIHMKscQDssK9n85pX+ZQF3C7Rb&#10;7HtAMprvxb67AelOB5hI6vf0/pDt4YaGPdypJGBregvmnQB5Bwz9LlLaYeDj6a12VCCG2Y4hbwXe&#10;KCa9V31WNVNJylgZOVxkWfsxqv3BeMoVLwKsWIAjR/eian/kgXIPJadiZbQA5ItcBOVjMXyv3E2A&#10;kwQ/K3Ynh5Qhds4BJr8DyyVwMS/JmaQUEQfQNOhimHeObWgwnec7sWICA/o8g1ZMeR7JeEnrvQFp&#10;HN+nVIWI7ORuyNAkcqhkBpA+x5HPxcAwF1k3HqDGwxJihQQAfEmSjc8XGOTn+P1YapaSf5cYWMrz&#10;0pF8WXXIWQCWRD4ZL5nIcSlAOY6vyhsAJY0SUjaSOJPty6BKEagZ1Dl1Aw6rydBKZmCnw6q5gDOL&#10;YCDZmArjJlXBzoAlB/BlsL/5rFPQMGDpBA0BIAkAOyzM/lx08lqAz/FIbkpiC/hirCSpBgWMBs4B&#10;gJHkjUO+JrMfSgMy6pCmdTKnALICTz1gqw8QtNjnykHLbR4BqAEcY1i2AtA2hS0FkCrIpAPYDM5r&#10;Jvsp5ZDrnBPWK/VznghQ7GteXZDaNdtWKY3fT4HBVf+VxE4sZR+qA5xrGV4KWlugT2FeCuybyT5k&#10;iCwYY1IJaSwjYCdjyOVUt1t1PQ0wual0lh22LAAsxs2KP4aUPuKAOT/ljGUnR1sS0jqJclIiufBF&#10;jKyz0ZFI5Qg7c+Yor0csklLRHqTvLth2C7jko0jWd3GD38EoepdpF593A+R9SOItRt3Kb/+HUd8C&#10;lFdAfIjbIgXWgwBVr3udfFhGloArA4sJ+ax8WK+7uMVR8ljSeef2twCWxI5iimT5w0zkzAB9S2Lv&#10;R0YLxLjQJ8ghjwHgo3KMYcbjGeSomEBiY9VNT6lBAiZVw4MMHbGpw7JOKYFcUkaFQA2Izwvosvo1&#10;z2FIPhPdxc4xYmflMAKa8k6AL/fxPMA9T26t5pAzrHeewa9a4SWYV8EgASA5YHvjfl7UMgoSAheD&#10;8BzLXlRAeFPW0PpySi9pQJdRayQ3TFQjgKQa72NgXzGwGhEklWNU/mDZOBg7wWFtKQzyR5a9CCAE&#10;jizy0XgGZwoDORVwZcKqmXVIQBgzjgGpOqWYI41BmwHYxLC5df10SMGczQARQya7cdCKW0YtvyXo&#10;TDlI61ymHPLb3KaAFbcPwexst54yEAGjoGXcipr5nkFdwO+XwvSSnMnKBQFwCpJVsvOS5CXASCd4&#10;JYqBYd90lasATTrKIA9A5jUDFPZbgSme3DMFCa9g5Mh9gkwCgSReIEP2pyDflVenEMzEtJkAOLYM&#10;w4lAlgFItW4KeWoS5yKTYxKo0wkE+bzmtw7BwBxH07AVdIyQLoQBseQ0yqN+CLUy5rC6A+bqYcvi&#10;+1TOpfYzjfk6f2kCMMeSzTFlsk8JyHeVyuQhpKIQkgmGuZWtlpebbWnJZ2BY2PdiBOA9Cmijnfpv&#10;Kkycl3qOltGTmFzIbNj4DCWkE9Rtj9KEcfiYHGVJYhiSXHcnsnc79wfvgGm3I0/few92c6adW6Ud&#10;5jkg3rWVz76dtlhWQKb+qxqwMx2gTBRBueiwA+QIHi4QTZPG4YjDbxhZAH5jaMHCEcjnfWxnD5Lb&#10;YWJHKuv9FutuMXAk7wH62+8lsVlOcnrbacf8kVEkx5cSgiNx2wCw8lIZRADYKavInQWETgvd1nQB&#10;wF5UDRDwqDXxHOCKF+hkBEn+CNBMcTCngBcnmQlgEpHEytccwwj5dEElA22L7wWIVECeKGNGbAgw&#10;4vis+WLmOMAZQwkingEWK3DL7WSK5XsB7gKgFpgSFe3JxzS49Vlmi2Ss3sfDzgokiQycRAaYAwjl&#10;ZBV+p9aZVhsC8BgrsFUqMjDfNWqpjTAOgzCTqbBlGBCOOnltJuDKRkYmI7MzGeDZYlOAlgsrFbYI&#10;wPoemYwJlQ+jFbcMwqwEBdbNQBoLlFkCMcAV+OVSi4VyGzT4kbEwfQb7WNrKgIeRnTwYgAtM6YAy&#10;Qfk4IMjm2FIJJNqnbLaVLuZnWzkAOBcQJnEeElA3cdWDlgBLa9lU5a01Ai/BUtKc+Wl8L3mewpTe&#10;MGQ5/G4i5yaRc5HVOGI5HLuTG8PE+i63bdQy+M1c9rGwbYigMwLjB5nnsyKWzePcZHM+c2DsnNZx&#10;zscwx8T+oI6y2V4q79NgVgVHB8BibR0HgM6WwYcTnkz6lgV4Ux11gUGYmmqplIaS4g5T642CdWHg&#10;+CM0bmhiHrXf7KRzlppwCvBGWwxOcyTAPXAYsylSZSEc48MAkTLRbiSwwCvmlVn01vEVcFWb3b59&#10;i4H/m4XJb//HkBIjbxlXB5i26r4HnTpvVEQUr5F2iPfJ8ZcshvZMMfF/m1hvjKyD3Hd8kKeCRHKf&#10;8EHuPd7NPcF7eKrHrjcg3pLPMrs0n1e+3+WwNFIa5t52UXVU5J/yz2jVUVUvhYmPAuwTqsMCWE0q&#10;ysvoEejU6CA2viTAEfUlHS8CSJlBjiNJdFcTgLpqkhxzApmn0gtyU25iOgBScT+ZCyUWvaQSBnJJ&#10;clYMl8XFTBeQYM4kgCfmcPInx1SRmTMEsGEU5a/q6kHKpQKGZAZ1LBI02RkMgwwyBhuASxGTMOCy&#10;6hkcAFJ5cIIkM8teYtL6yY68g6HEPgwebTuJvE+MkMl6GRpYMIlAVyD21LYYtOoeSmedOOqkakQQ&#10;o2Uy0LLIHQswpgpZNl8ABth5DOyiZqQpAFPemAFwHRDBasWwcjZgUwBI5XcKAEIR62by+1nkmiWt&#10;YwQE2BOwJnNsWQAitYpj4TezmZfFOUpDdqazf5LN2TBpCjl2BqAowDjTeUxiu8n1I5YGc2bIZFJ+&#10;zv6kETiSVJ9muXxAlgZLJ3OOczsmrbBzytLqCVZ1BK3WCStqn+B7nVv2rZmA1j4OAxPoAFthB8zL&#10;viaTrqQSbApbtnLk3Hp8AtbPbZuGqYc5Z1sMnNc06gRLBaVMXlPZpyy+z1GwlNJxAEwtnCnbCXQY&#10;ZAVluMdROMtHLCvpBDdj0CrpgDeKWjANHAnHyHdxowFwcny0xeE2n6ZR48ARjKlDu23Xgd2288Ae&#10;230QIJPv7qbRYhcMugMQbwFYUlYu71ZzhWquu2A6ydw9DgMrxwWwjoyWYUXtFwbXdID8N8KR0DAw&#10;AI6i60qTmjkOMh0gb3byX27QVw58kFeBViA+xBM9ZGZJLu/mySC7cKTFwnuQ2GLnPbDxfmS0wO2A&#10;l3x5J7J+m5oBnA4kQOw0QADo45nt5MRygKnpOpJV8heWRHIKxGJiRzKLVWWeAFp15cjpTCRnlfuY&#10;ALgTALE6cJJgSr2XYaJ8TuBUb6xyKS0XJ5NJhXwBlgHtlCFgyq2SCeYFg1GNAMlygQFaCkyZhKyT&#10;zI1Tg71+pwbGZuBcIiDEERxilSOzXhJBIUGDW9GdKVEszH7EKX9W6QjXVaUL5WDKd2PEziwfCxji&#10;S/hNtpEhAAP8NMCRBWjlqmYzyDTw06qR0FIJSG2BOZcbCTKZJ8dZNxuUtIQArQ9ACqR6j5Qkny1p&#10;DyM1BeItOZ0nZm5iwCNH8wQkmKoI+Z0pIwk2LgEoBa0wFuBJawAMzaMM9FFLZz+KYcF8TKUslsvX&#10;+7ZhR75mEhjyOsatqn/OMgFGKttPbwWUXVMOGPNYrgipm4FKSCZ4JBDkspmfXhvmnBG4mrW9MQIG&#10;x+oEMoF4jGskNiegcj6SWE9SOp0gmMXxpBAQU2TqcS7yYejsJvJoAJxSw7G0TtH2CWgdc2zcStom&#10;LIfj2DqP+APsc0H7KGoFGU6AKuCcFBDoMrUtAkM2QTQxKd6p+2Yk4DYD3rxUARjZLBYGvJlJx+mO&#10;OmyXLp6wS7jNMbRHnoyOskN0Te2LwpCCfbfvB6RMO/YCaJhzL8DayWN2tmqyAvBWqUYsvAMpvQVg&#10;ykkAeC+g3e/Uc9keoN+vz7CwwHtIACYYHGJ7ks+RPGrnEB1YYuctqa0uLEnrqK1SkmNykeNyc75k&#10;8l7e7wXAMrB2A1Sx717lyfzW/+TLb9jXKTXtsW2x6ldVPqu2xGyxMTVUpmOUXk7iMp9RXRCgSh6r&#10;jU6TGFiMHCNWBbzxuL5n1ZYIgJPErA4rI50BvIr9STKAAGua7szhoqcCejmickklt2V2XZBrLRPM&#10;Kewji3W3D8uLJVNUU1QJAqCphJMqpkHSaaAoD1TJIQXG03uZXFpX7mYSLJADCOJUF4X9ZNBIRiYD&#10;MLnSF1EKMZhHiTBAMoFDbrQkaSJAjwXQiaUwsXIxwJHJgFI+mINcLGSgprGtVBg0g/Uz2b94zoOY&#10;JwcAq3lDIC6mJ7mkFYDBxEUtARgVEAOK0o5Rh50E2iyAmguwC9oAd/sY4PXz3YiVdE5asWvEMZLy&#10;YMKKnjkr65my7LYRy2ob57tJK3LNWBaMWN45TaCAuZrGeD9jFV2TVg7gswBwrmvMKvtnHWZLBUwp&#10;DWMOiHJhv3TcdIEsGSaWyRfHeZBiSa4cJh2R2YWrrHXIa5MIbpkEjHx+T0ZWuiOTOQ9sNxuQK3dO&#10;g20l7VUaS+Ic5vA5i9/JrBty1FB2+4wVc1wZADqrbsLK+FzK/mofs5xgMWpF7HseSiNXgakjvFV2&#10;I00RkytXTuDmgRSkcpqkM6ZVdgqg5X2Sbl5IxHVm3gXMqjM0Z5yBeU8B3mPcgRRxHABxM8Juuqp2&#10;HsCoArzb6TPeCeh2Aa7d1G53wrLvCbzvqNNJXVJbdde38nmvU98FjAD4IMCK4DUCNlbbZATyOVI9&#10;z2zrIB1XB5zuqzfM6+TIWy60XgVkAVi5tJP78pgclYr0KoZ1ACxAw7j7eTCf2Fpm1x6Vk94YWVvB&#10;hmdiJQLGOEylcwBQDRBOOyIAPqE6K3npWQCsxokYNTEg11Sq0K12ardTnpsiBxRTKJa8VoBW25uK&#10;+ukASK8CsORQqoAD2+XAfOmOtFb7nW7Hk2Gl9j5YHiBvyXLVVFUSkTsqR1SgJUdjfeV2GYAqC4DJ&#10;SU0C1Mr10llOgHbYWHerqARTRcMFuZMcW+WVaqBXmUQOsFx1/Wa8k3PKod7qLHKaE5CgiTKmSmAG&#10;on4GjKCBKamrwVSCWSN2yhJzktvmyYhh+9mwRCFALWBgF9CXXO0eB0yAyhW0MlfYqrpgQ4BX0T3N&#10;d5NW2T1u+R1TVtwFCHuZ7160sq5Rvp/j/ZyVuqfZzpTlAMayrhkrYr1sWLjABWC7pi0PuZsCGIpa&#10;xihZkVMijwvJzYsBVCWgV9DKwgwrADRiwnTeJ9axfseE5bKujiEP0KSy30oTEpVXw4KJtWMEUiQ2&#10;UjqL30+Ul1Ch4w+TAyOZAZPy3DyCSQ77nyFWJm3JJQDl8PvaVprOBexewPe5zeOcQ9i3Z4lgskTA&#10;moRZpwg2i1bdPct2xvAZxi0Ho06SPVcyGlku1bKVRkhBKbXqt5wcmVdnLT3hKP3P3LiQQtcVbOx0&#10;Y/E5LemUXaTb6iSG1bHj3IygOi9TJAy8lxx4OxJ6+z6aJPbwuhs5jfRVR9QuSkaS0AKu2PctgHcC&#10;Ysnn3Ux7AZiY9wDAOwQoIwFplFjVeX/Ajkg6i4EdAL8xtxzwbrVSOq61WioxrVQnlrOt4OBId1xv&#10;9UHvFJCRzgLvPh5yt58nXcq13kPDh/ZB9WCB9z2n3ZIyUqrj+Cq/pfFBtdRctRTS5ICUPq1ar9gX&#10;gKuskyb7X7VTAZ51JGHFhsmOKaXSDuDh+0wAIwZKEwuqrsd6Ysk0pGsuQHa6atSUr+YQDAr19qoW&#10;KAZPBFBqzo9XS6B6g9mOGPhtGSEVoGUAROXJySruO3VPmBmZJTZ05LDKKHIsqa+mwcwquyhvTCEH&#10;jGXfElXvVNOCOoOc8glSFjZKQQamyF1G5qYyQJVri7nyO2W+wJhMJUjS8k7kKyAuYAAXwvAFys0Y&#10;tFmwYAlMWoAkzcdVLusBvIC0pB0AI5krOwEW8lUA0zYqmHJbmViviPfFgK6ondzXNWsl3VMAgO/E&#10;evym2DePQS4zTeAr4X0uwBGrFrKN4lYkOYAr4rtSgkQZoM8k8OS1s82+eeQruWszLjDgKYTNi7sA&#10;DtstAkC5sKoAmQSgM9mXxIZxWJjjIffNap8lSIwS4AhiktAwZg7bzJWj3jFmubB/bifr81uFBCgx&#10;aTpSPg0WLWD/SyTX26ZgfpbrWrRK9xLpAb/bqHx6yqq6Z6wQ4Geo8wxJr4BWxPIy3wpRMKUEQpXT&#10;ZPSVoViqW8i1S/JhYRlY3D6YesyKUk9YIt1YSdw+mEQJKRbpHE29NwLj6tBRWBEg71cOjIH1FsA7&#10;dZfPLm4S4IYAgVdAcm4YcJxn7hJy2hjVh7yV/wpsb13oA05ThqQyXVuAVnmv2DfmzDk7ziNulSML&#10;xKoNC+gRvNdyKjGp0WMvcl1y3OmF5maG997TpJz7PSf/3kXDhurDktYqHylw7GbeLkpIW/Virbd1&#10;o8O21DdGlBzgM04PMA4zueEZAOx078DCul1MwFRfru4C0f2vasdT11Kaclxe1fuaLrABVOV/OZQk&#10;ZDxkKocUAwJe1ScLVVaA8TL43rm7Rv3AumFeLMr8RICbpJ5fan9Z1ChzMHxUQ1WDgiY5oMqP8pWX&#10;ieUp5TgXGGmezWsiv5NGHikXNIPySSYRXGWZZNxVgTOBSJ7GdsW4aTBqBvlblkwd1WfVLAAQU2HQ&#10;FNgombwtQ80JADWXAZnDICsAxKUuHGFkbyaDTMcq9k2RtFf5B3mdIybDjMoHVCUM8nwALWCX8LkY&#10;eSz5XNrBnUMEgSwkYg7bKoShS2CffDncSOOSnlkHtEUd01YKyGp9q1bcNwegYFTmFbNsAYycBRtX&#10;9MxbTe8sgUHsPmdVALS6e96yxcy9i1bqW7E8GD2zneVZt8SzbGWa3zsFoOattGcB9gPgSHMFibQ2&#10;loVtM5Db2d1L5M0TnJthQD7qMKrAr6CTqxyXfc2E4ZNllskpJ+Al0HWVSmArQlmUdCOJFTjqATm/&#10;X+rmtztmuf1x0gFrdf8C+z/jKIsi8t8SjrW6f57zTKrBOanpJt3gPMnRr2n3WinPnMpKj6GBIxIW&#10;plyUxl1ISeq6iuJuIu4OooR0iaaN6LMAhvt/9wNiTbuiYNJDyE4YeNdBmE53+nATwk7d+eMAWOyn&#10;z7Azt/MJVALXjjcu9G6W0y2A++Q2K68FjJr0Xv3PEbxG4jg7klp3IL1hZoFctxMqF5YjrbbLvRhf&#10;u3gkrAC4nVsF9TsC7zvvvAf7c7MCwcSpFSsnRjrvFfvySFkFka2bGrR/BBndgqh8NZZJDRAX1Fao&#10;spBkcqFu8YKh1KGjpzEw6Ta6VDXe4ybLfHJcV6ZklYZYNx0mzGDKAmjZDoDp+2VgqxapfDZHwEZO&#10;S+4KwGLOxEq2x/JqG9Q8GVe6gyeJqRBntqydnOpNz7DT+ACLZpNT5QOWbJUVAL2aI/JhpkyMLEnn&#10;TJVy1L4HUFORw+kAUY0HyTBsHEydSukkDVmm5oVMmDeDZeUuy2UWgCWNE8n/ksj9chiQhQzqbACc&#10;z6QSUilMqnytGAYrYZ7cYJWjxHaSzPkMxiz2vRRQVfctWBlAq+sHaL0zMPKsVQGcWs+41WMuCaQl&#10;yOlq35wjL0u75qyoZ9XqAuuAdoXvl63Gs2K13jUrdJMvIp2LuxdgzjkrAEjKh7XNChdgB2ilSO1a&#10;z5KTCyt3z3exbN+yA/T05gkYEpnL+oWsm+9iecBeyuc8tpvKfucScFJg3Sxc48yGSUvvmIdNYdBK&#10;5DRqoIjtF6AQcglk2ZSZMnGWc5iX1oj6IJfNIxBkSp7DprliV/a5kKBR0LLEbyChfWtW27tglW0E&#10;HPahbmDFOUe5crh1PtlWBd/n4g2UdQ1zXACYRpTMvDzLyk60zMxLuM/coEDzRnoi8hkTqyDlBM9G&#10;O26xtFTGnOcmeu5Eij4NmLhRP+IUOeURwHcYqXqAgb8XUO4HqLt3Ip1hWEC0E8Du5P1uJLWmLVaE&#10;DQVgHma/i+937+KOI4yvAxGwLW2VhwCtOrC2blYQmPVKeUpgdZiZiTKSmFf3BB9441Q7Nz+oaYTt&#10;OQGDaQcg1u/J9VbteTvBZI+TD+N0M0luK/+VhBbzbrG1lt1h21SXlcmj3DNW5pIcXMAaQ6OE5K8a&#10;0VPIF3W3Sxo5bgasqbtltlr3ACUMpa4fSeRssSGSVWWSAuRsIcAtUmmEeeobzlPrIYycqrxVTq3A&#10;VSf5q+9gVjqBND+HSa2Gucim/AYCQi2TGhx0Z4+2h0TLVQlE/cUAUqznNCywvFPCweWVjFWgcGqH&#10;1Btz1UWkTiaxJuycjVmjXK4AaZtP/VJAzRXwxAQMbDFSDlKvHCYs6Z2DLRjsSMUSJGM5ACztmYbp&#10;Zsk/yfkaYRiWz9d3SOYCJHIBsrsKINX4lh05XNM3Y5W98+S+ME7vhFX0Mc89y/ZhREBczvflfUuO&#10;MZXbuQVasWQ+ACnuBNw9K4AHacl+FMJgecjPXICUgYsrN7cEIKvUU8BrDbl0dde8I0ULAHAhAM4D&#10;GKlN5JnNlHLYVhn7ov0tYX/KJGuRt5kASBI5uQ1GbMA9bgHI5K3Z7EMGeXE2DnYxgaOwb9Wp/8rJ&#10;zgWUxbBobscMQJwDgLAn+5UNu2aT45Z5lwgW8zC2AsaSVfk3YNUFGlOkEMYJWsuoABQAgC1Rzsw+&#10;l3EOKrgGZW0ontpOy8xKs2QAm4HLnJN2ynLTuIWQBo403OeCzGgrTI/mmV8ncZ4j7cI5+p2TTtul&#10;pIt2lJvz98G+e4/ShAEDbwe87+5+j3ISbLt3pwPWXTCuXtXPvAdg7QRYAu0WsHm/cztG005y0Z10&#10;be13bjM8Rs/0cfqnD0cpV92SxG/LSTK0DnGX0mHu/RXrOg610x9N2UoTNz/o9/4HvALju1sTrL8N&#10;VhWzCqyO6w14lXe/BbHy5LdyexuMvU3ucBI5ZiKlHt0ulkYtVHe2qJPJMY9g5kzJYpYTs2bQGJ8h&#10;NxgzSh1JebCXgJiJ6SDAFSJbizFySgCVen/LxVqAKY+SSqnKKDJAYFvJynzyrhxuBlDTQ6nTsTTA&#10;YB3l4qqsQv4DsKowgErJIYsBWi7bllMro6YUoEmSyn1VSaaU3ymWbOM3ysi9igGQcrBcdT4xKOXq&#10;5rNuLnK4hKieTc6Wwu8Xk6cWdW4ZOxpEeXwnoDpNBwzYMphNhlE+wCjBIS2FNYr5vhQwlcLMRUja&#10;DJhOUza5aGH7Vqklm32pYGBWe5cduVvDIC8FoBWwcikgr+iV9AVABAMBWK9lyNkSJ/+FgVmvFOBl&#10;YyLlMqAr+8TASGi5z10ABlDkdM5jIJHzwnCFDPzMJuQqMroKkFXD5IUAO6+LAOJZdWR5Mi51pgDs&#10;XnfYvhCgFyOnC5HJeYAqm3NWpO26V9h/5diAsW+dYLUIsAAh2xDzl/qvwJ5ylNlX96bVDCDvkew1&#10;ngVKVmyPbeS55lh+0cr7+Q0FIuW9HZwPP8oCyV7QMuMolip+v9pLQOD8O9eMeQJ0Fecmv4Z7o9Ni&#10;nBpvZiJ1X5g2PYlWyWR6nqn9psZFAuaTVphxGiY+YTGAPIaWyZIqnkzKs8azeRjdeZ7IeTwuzo5d&#10;PGuR0dEWdfqk7YoUgHdsseqePVuy9gCsyBMwdu4BuHtgZKbt3FS/B9BHRO6ywzB4lAB8LNKO0sWl&#10;m/uPHMFV1k0NgHjPm3rwQUdiq5kD5iX/3aoVSzZLgm8FC4f5d3K/L4Fii3nf/W/Gf8v8utlfPdhb&#10;ID5AEGHiveTzu+++Qx/0uzzJAwDr3lABOEU9w7iwadRBkwCw5qVTwslkyoVZs3EAVR7J5iZ0ATkH&#10;yajm9QJcWEnYXMCQT5nFKZuo5gnYCvlcJlAB5qJWuokAbYGYUkDFnJDsVY9vAa2GFSqjkBeqLlmh&#10;8gEgLgeYFbxqm4V8n9s6yKtyJUAoAwmpWypJy3JyKwtVFmFSB5DqqLnktvmsq4aDIgCvBvwMNd+z&#10;r2qWSFCLH8ZIHjlWBhJQnVbZqo2Si2UiDzMwp0qU88FUWeSTeQBUdVFJaplZ2o9stp2hBn+mLBk7&#10;DqOzrGPgwKoMxlKCgMolhYCqHDldQAAoIygIzIUM1GLyxNIeggUAroLxSl2rVg17FwCGHJitADBU&#10;9W9YIYM9QyzZAThg5VzkbbryXAZ9GaBOa8bdZX41gaKOqZCcMw+w1oauWpV3g3Vhuo5VKx24Y3Uw&#10;YVH/upUFLlvFwBUrGdjg9wgu/GZB/5rzm3mdK1buu0IgWiGAziPXYX9+p2TgGkAHvM60wrYBMAyu&#10;fFcqQhI/j+CSiRRXTqt1CpHvJWJglEU9jF/AMeQQFKtYvpb1SzlPhQSIUgJBrU8gR20U8PjhzNNW&#10;BMOq3puRfJQnbNLznMqdR5SMMhLpec4+a2V5l6wg55KlZfBaUsBzwVxW3TPEOMIroestX8qsSo8U&#10;4lZZ/s1BMnr7zncACOwKYPeIjfcBKlh270EeZ3NQQOaxNbxGAdwjxygTAfpD1JAP84idozDwUcAr&#10;Bj7EDRBi793c0C+WderBks1vbnZ4C+49bwC8BV49eWNLnr8F8H+zsAPmdx1Zv5vuMMelJl9Wbq55&#10;W8u/s5Uz835bCq6wU2dFLierXqu8FwDr1i7lsxkq/UjSAt4sdcao00g5rnOHDLfFAVJJ1xw+5+oz&#10;gMxDMhdyC12+2ukcGa2OJNhZuSrzCjAkymDVXH3H8qUCMIxb0EL3Dp1BxWo7BOBlgLYMBhU4cxrJ&#10;pZkKAYzj/uo2PRi+FOkrg6iY4FDkbH8QdgZAyOwC2DifQJLLd8XqGsJcUX9vLkBNZV0ZVYUwfC5B&#10;IhPwFai84ZhGOL5IxBzYTwZLlWeRQQgYGHBbJg4DFSCWIPMKYcQsmC0VmS6ZqnXlDuerNERuVwVI&#10;HNYGvCV9DHYYqQRXuJLcsBwWzgfMxd0MbjEyRlUJbFjWe8VqYbUS8sVcBrrAUTd4zSrIg4sAR1nv&#10;ilOSKeiGlTGwymG0GpgyF9AVwZZ1gU1rHthkPuwPAGtCV6wudNPyelcJLJeRtfesYXDTYeJi34ZV&#10;+TatcuCGVcDUhWy32M3vsK1MAFfi2dwCcOscQU7qZQHWvsbv81scbwnLVXj5vpf9JqevBKAVYne2&#10;k98rdl1BPWxwjXQOlp1jaCA4lbjmOXfTjnyvH7xKbgxTK5dnnQYCRDVjJDc73Yozz1lp3nkryDoL&#10;gOmwomyUl33a8jIuWHbGecvPj7XKcp7zXVthFbX1Vsc/eJRDAFXkz+WYjSIIpRjFqK8zPK44MvqS&#10;nb14HhbdZ8ePCpS7uY93FwYTz7I6xGvkbpiV747tI5+mlsyjdw4hubXMPrq3DvCInYjIg9zQj1HF&#10;pMfu6N5g3Q8sibwlpZHUTGLlPTwQQOD9/wMw7C4Av3Wh33lHoOTZWG9eNX9LwmvaWs6ZAK0DYr3y&#10;eZvcWzVHpAnIaiOky0asrNxXRlQO7Fukvl5ApRvLszCKxMb5amiA4cSyAo9ud1NOqlZBNToU0pAg&#10;KVwBI1XBrKVckEpJaMBazufabhlCzAdgjbxv6ByizKKmfUCrnlrKMJU0MtRQF63sEIMiyQV8SVwm&#10;sXQJ+1QGWCqR3VXMq9Z6MGiZGBJp67A1DFykEg6gK2hBGqvbSWxL+UXlmLJuBiUXW/K3AMmcC0BV&#10;i8zhgqe3zmAiIV8ZhAUyZACtDB81RhSrHMQg1rKFDMY0tp0t8AvoKrPIgYUxS72bLAvYYZYSzxog&#10;XbYimFbsW0HOWIixpYFb5luy6gDfI5WLezetLnjZqgBZUTcSuGcNxrzGfgA4AFvpvUzeuQGQrsC4&#10;bBfwVHvWMbVgMb2HXTsCV2F1mNF71WrDV6x68LrjKGe1rllJ/122B4D5rphAUT3Asr7rzv4VAdha&#10;Plezncx25cdrSGP2i3w2B3le2g0gQ3f5bcCO2VSBPK4eXLNyzlEJErqU+ZVI80IpAIBcO4Bpxe9U&#10;kSuXE0Dqg5vWMkiKQHpQyjmt9V+2WgBcN7hOwCNnJsiVkKOXIn/z8jOtrCTL6qp5aH9pNjXgGMvN&#10;i7fKah7AX1tjJfxfUzlTRVOLtfJPEq7+UWtAwSm9ae6btiYP7K/yFrl6OepATSEJOdUWmxhv587w&#10;kDty5hQkeXKcHgrAEykpTV06z2N3kOLJNIQkU2s+jpO9bz8PlENea9pL+ckBMncwRWBoRcHEUeTF&#10;B7npfw8srEfraBJgle++nfY57yXXmU8dehcSXWz8FsT/NwP/35LayccBsQPeN2bXW5PtXR58t00A&#10;VS+t48IC3mT1qUoqY/7k6Y4anNwywKictpgpl5y3GOlcgjQuA2TlgKySSFeB5V8Eawq0hYCmFNCV&#10;817NC3UCaO+w1QG6Sh55WtczbM38EVpFZ5hcLWztnjHrwJVt7Bu1WgBbS15awVSNo9vQNwHYhwEg&#10;kgi2rKKsIKdXIJe8Lsc1re5hGZzhqnb18nIByXfL1dEDmIuZX+dFGpLnqvGhCGnrdCXR9JCL/Cxm&#10;/wqRWjKw8mHcfBlTACpfzAprlAI2MalAWExjRSUDs4YyR5lyVwacBmspgzsTJsonJxRj5yGZc/gd&#10;DeYSMTBgLe9HJgKEcuW2MFCdF8YlLxaYy3Fiy3GdK5GzRQz0op4Nq4VFawFhYQeM2LUKCK4AJjEv&#10;y7PNYhi3xHeNjiy2AUNXs+3C7kXLhYHLfJetdeAyv0swAJDlwZuA7jaMu8JxAdaBh9YcvmGFgVtW&#10;MXTZWkbuWYn/thXBjqWB69Y6dMs6CBL5BIAS2Lk5dB3WvOwAtswH2MIPneMqAGwVBKkatlEJUHXe&#10;yj3sO3K9iO8qCUIKSnUKCOxbBaxcw7G3BzesFQDLP6jkvDSiEGoJbMWcu3IpFc5nVRvjjP86Km/h&#10;4fU8ML2S/7kqBqj5ta3WyB/rubwjPIWTZhnGYHV30HqCM9bvX7IOzMBarknHwLx1DS5Yo0f+hxpl&#10;pq0Rlm/2cF0L8niQ/UkrRpbnZeBipx/hIfaHrTTzuBVnINGTybW5FTGGu5yOwsYHDyFlkdi7AZ6c&#10;6P10ch2AcSWpdT/xIZ6XtU/PzhJo35hVW26zyk4CLay8n3UA+QEeFrCX9XexrZ27BU4xLVIacL67&#10;Q6y65X6LZTUJwA7I376+ZWKWe5c0YFs+N5vLydWtZFlI2mScWz1cLRumLajXTek+q+FElSOBS5DF&#10;ksbl5IyStgJROcCoBmACo0BbDEsWIIfz6P8ta2NiXrVOtMBHvlnVNkBknLBGt5oZQlYF8zZ1h6wZ&#10;gNfzSNQ6dSwRFEo72SaAr2D9MkBfynqlSOxK1lGwKBbbKpcmXy3lIjaSM1WyfI7MLC5YJRE3l2UK&#10;AGIVbm8h28x3WBaziWWykMtFMqhg0wK2px7cfFr7cmFZ5XeF6l5CvpYi8So8AizymG6pKnK1Otiy&#10;ArkoKSxXuRLwZuEMF5E/VuNYF6qkAwtUMJBrYM5yBmYpzFpGblcK+CsZrI0DswxeZKOCAxK9IrDB&#10;fJiVnLK4hxwQhqzzw5B8Lu1CdrKdaqYSJGYZICkTs3tvwbLrsPaqNYtxMb+U19YEb1jn0BWkv+Qy&#10;7Df0wGrGn1ghDJ7fc9NKBh9a6/g9KwjetxrYuR4AV4cfWemgcuGr1ha+ZZ0At6x/EwBvWFPwqgPg&#10;Ykly5HBt8C658VXMLqkFjCr2vQpjKx81UgYw61m3EHleyu9VwfANHEe1mjhQL/WkCR0oi1YUQwmN&#10;K3Us00IwaWZ/FdBq2V4Ty7cPci4ZJ1W9Q6QDi9bIuWoJcK4xABtw8V2BWWtVOY7AWtM3bl1Dc+Yf&#10;uWZu/7w14rC7w2sWnL0MiFEkqKxqVFYDwbyhnYfrl2TwMPjTVpd1wkqyjltJ5jH+puewlaQfteL0&#10;4xhiPG6HWvLxEwCUHDiCBpA9sLBAt9dhXz0+h++iYOHDMDSA3EtrpsPOAi1su5/Xt8sd4PuDAPcg&#10;8luyW4DXTRU7yLN3kH9v1yvT9j3kxXp9I5kd6fwGuP8jtwXst641OXAJNTa5xQ7rOqUccg8elq0n&#10;RORR4inEJW4CWC1umO+N5C1BKlcidcWAjf2wHyxaCRDLYbKqLgwn/h2gmH8YrATAquNVM7+GnLca&#10;eV0PAJsBbyMntRxwbgEYABIE6li3HjDVwrKV3WNWA4ir2HZ5B78HiGtdirasA0uXAdYyGFd9xZUs&#10;XwXblki+00wgd7cclpYjXEyeWg6glGeqzlgEqJ17dKmHFiCTizCP8mjhy2c72YA6lxy2hPXVk5uj&#10;3l0Yr0z5KUAv62fAIAvrvEhHfUYyqhGiCuc4H4YpgcFqcIq1jhi7msFZQ25ZA0CLAVZ1ABAiIetC&#10;m9YWWgHc5IZ8V0a9t2bwMrkruSBMW+K9Zo3hm9Y0fBsQbjCQr1nr8H2rH74LyDdg7GtWxbbKgw9g&#10;9E1rDF4319BN6r+wNOBpGL9jnaM3CAIsB5irhwHw5HMrFsjcN6106JE1jd23vMFHVgPrV488YHps&#10;5UPXrdwvBr5h7TC43PBiWLMeNVAnE60dNxlgViOhywO3Mbs2yPVxnTHBysi1CwlGpUyS4GL+EkBf&#10;SnCpJx+X81yHLG/g9zrYfgfnoLZ/BXBftvaxO9Y8xrHJkUYltCGpu0avkhsrH16wViR6B+enObiG&#10;QTcLYKf4PG8dBMJq0pgqAmtXeN584zesn/PaRiDwjGyaj78i6epossbCVKsrTrMmpvqiRCvLPAmA&#10;T1hN6mEryzhiJRlH+U+tKMyyI0zk2ZhjMWd5zM6xvXYYBj7MQ+72kSvvoQFkN8DbByNvGVr7KC2R&#10;+yKtdwPwfQB9P8AW2zoTdz0d5IF4AvJBpkPc/RRFznz8xFGeeMn9x5hmziQTTQGCSUbaDuXHenws&#10;zSYqa+0UiN+wstxn5cnv8PzobdsAcCmPfclVFxM5rPLWApizmDy1iLJPQUM/OegQ4A1bPa5eueMk&#10;+wELQALAdbBunQDYi5sIi1YBOAG5olNN/H0A20+uI7YdcUDbRKG/Ebnd1DvCNAywYd0e8hbn86jV&#10;81sNALZB71m+nm3W8V1pu595YWThFM0PakcEwA7jA2Ly3TLYvRpwKxcv5TfKYM8y8uIC3d6GGVUl&#10;w4mctADXWGwt11qOsgBcQq5UDpsWAth8csiyASI2DFuukg6MI4nXENiaV8drA1KxhYFVw8CqQR5W&#10;A7565GKZ2AajqRkprPKP5jcDiLahe0jIVYBxxRqH71jTKAbS0FXrHoNVw9etwk8OCqibwletefgG&#10;yzJv4LY1jt61ZqZaBn81UrlN6008ArwYToGb7MstKxt8AKA22CcYC/BXMfhLCSJ1o7cAvADMtpDE&#10;VQCucvwpDIy07dlEJt+1tqnHVhB6QKC4bvUTz6xu4ikAvgnDwsjMawHA5b241CgQgbwZWV1I/itX&#10;u2r4Fqx+H8ktVuZ4Qzc4ptuWSzApQsrXsX+Vg+zjIMGD7TQHCUjI6QYAWw0Im4avWReyuZpg1EBu&#10;3hy8Z82TD1ieY5CaANQtKIPaEPkxINU5bQfwTcPMI+BVEThbgjAt6UgVbFuHQuoeWbS+yWvWG1y2&#10;AcA/MLJk7o4a85RfsqaMw1aXxn/rZh+xxpxTVg94q7IOW2XCQavMPGrV+dFWJiaGkQszeAgAT/VI&#10;uHTCacc8Rg58RA8A4J8bImgIOUpjSBS91YciADfgPcK/Oxw6TomJf3OIpHHkYCQNHQB3P0Dff3Cn&#10;s5wYWPL5IPcfR/LMrcOUovYwbyey/C0Dv7cb2fxm2o6s1iQgO3Vp3PK3RpbAu23bNgfETh24RLVb&#10;ObrKcwFzOUxXjGwupw9Vt8HV8NcdHV7yUgymcqRxBZ1RLT0j1gKD1gO2ZpizBcC1emBQ5tUgVaoB&#10;bgV1uPpuPwNh2tr8U9ZEfttEXtsOMF3eSaLkKLJ3AmBO8t2ktfRPElEnHKB3+KfNNTDD51E+A2ZA&#10;3sTyzUgqV0gXjtZCAkM969VjVNQioZQn18CmlUjdJnLKVuRWY2AeyYb8opmg2ot0xTRqlcSiK0pG&#10;RznSuoa8qWkYpxUTRjlqBZG+xs8gROrVwSzNDM7OsVuAjYFNdG8dumbdowA1xEAk96sD0I1eQAKb&#10;1sGaLYCxCjDXAe6WkVsA78HWPADWOo55xDyxa/voOq8AQdIZ4NeN3GDZWw5jl3vuWAOyth7QNACK&#10;KmRwY5h1hx9uARiQ1/gAm/8uRpFMpk0k800AR/7cz6DnN9qZ6gdvw+y3yH/vWPn4Y5id+m3fDSsa&#10;uG8tU0jq8H0nyDSOP7P6scfIaNiZZRrDt82FjK10S4LjnIc3rZ0AU+rGxYblJbfrRh/BxMjePkBH&#10;IGibeGzFIwQK5ilQ1U88sFZYtR4F0MY57EUitwygSJDpzSM3rZ/z2IyUrhOAWb915hHnl/PYh6Lg&#10;GJsAb+Mwx815biAYtkh2E5TquTY1fG4kmDZjfKlCUOld5DpPWOfwZfNxbbz8019Pa5l5WzItVB1r&#10;XcVnrC7ziLnyT1l3yQVrAbDVmYetJuWwVaQD7oIzVpl7hj9542F41JfjzkfYJR49e5q7mo4CYD0M&#10;4HD0QTt+5oCd5hnSh3meVgTy2SkxAd5jPG/6DC2cJ7lPOZonf8jFjqJx5BgMfuLEfgfoB2DtfbD2&#10;fqZ9gFpMrrxasvndXZSEdsKsbyZ9VtOJI61hZ6esRTOJZLQMri0A8/oOLnQ1crJKri2MWuk4vyHY&#10;jB5UyWEkbhPs2TlArgI71gNQGVIdsGAnAGpj6vTPmntwztoBeZsH9w+Z2UDe0tA7iBM4ZK2c2CYM&#10;qqY+tuObth6W7/bPWWdgxlweXmGyNv+i9QK4buZ1+KasC5B1Aei+0Iy5g3yHGdEhQCObeoaWWX7e&#10;AWIbuVErAGweVI6ElMcsqicqd49cgeE2rG98w/qnrlvfxA1rBXwdQxvWCXs2kYfWIPWUg9Zx8asZ&#10;BGo4kHurQVkFa1TDvPVI0CZA1gQANTAbhpRrbiBXN2CUNQY/gw12qmEQK7+tgWkaBGTHyIGBye0a&#10;wtRcNXCRufXDNzF8bjmua+uwBjOlIb4rBywVDPImBnYVUrTMzXaQzC1jD5GUMGE/xlHoFtM9FAKf&#10;AVmV/4YVM/Dz5UyTO3eO3CZXV634KmWjaxwrywP6MrZdPvTQKiee0IBxjfLODSsJPLb2mcdWOv6Q&#10;Y8KgmngOiJ9a7dg9XGkk9MRtc2N6CUyVrF8PcFwEsDLOSSHf14+w/PQL9hHA+W5b5fD7MPpTK0OK&#10;1wC81nECA2rBNXmPY0QdcF66xeKoA5lzzawnALdxfupIBZoJTK3sT9c0QYq8u54g0aRAMHaT8wcb&#10;0/zRDPDbUCRtI5y7UfaRoNLKPtVxHRp43xxatJ7JWza+cNe8rjbrqkmwQFuahdvTzJXHn55lH7Vm&#10;ct3W7FPWkHvKqmDemrQjvB6xipyTSOmT/EXuYf7ZIdJi6am+gEsdzV+vHINVDwPiY5SUTnLL4kke&#10;iBd1Uo+YJf89AkBPHrAzPEA+FtMrLvmUJfEYn0SCwCWegHnh7H6Lx9mOx9E+dUbPlaa8FElzBoDc&#10;jSTfRenK6Q57A+B3d5Hb8n4HTSY79mFs7XnPkdRO/v2m7CRjSz3T72zb4UzbanGOy8kBS8kny2DY&#10;slbMKmRyTccgeWvAGnpCJP+DW44f4K7vCWPXj1kPbl4jMrgFYHYB0Ja+MIyKUcBU7x6GEcl3AXEj&#10;IG4E0HXIYeXRnQC0HbA562I0dfBezNpKMJBUb2LdDgJBBy6tyzeJQ731O9puI1K9k/ltrNPE1ADj&#10;1sHgNW4aI2jyqMJEkaTqHaGMEl62ntFVZNUV65+4Yv55Lu7aAwLAKhJf9V1YWLkt+1AJ8EsAcBV1&#10;1+pBDCKYWI5vFYZNE8xWzzy5tY1st42BpUjfGFx1ZJ4AXEs3UrXAywBrRX42S0qLcSbuWfvkI2sB&#10;JE3kr20M6NbxBw6QXdMYN+R+NTKIAHkjElnAqZHsDN5hvWfWCkvW+Mltg0hqGLkJliuHyWsH2CdY&#10;tRrglQP8ssAVckaYloFf4oO1AVwvyzeMPgRQt6x87LXVTrMs28rtgY1DT6xt+pGVTNy3CgBSP/7c&#10;mpmqAV6hADt2naB8ncCGMkGe1wM2F/K1lOBRiNqoCTy0+pn3nfmlvTdg4KcEhKdWMYxqgBWlMpoJ&#10;Bi5YtW4MBkZdeKdQBWJd5Hcr2+9DRktxNOGQNwL8dvanZ5qgRYBo8d8y18Rd65h7CguznJNisB3O&#10;nWvyjrUC4iade75r0v6z3aYRKaJr1snfe/ZWp1pH6Tnrq4tzpqYs/jwsI8oqkyKsJjnSanNOIJ2P&#10;Wy2GVVXWUavIBsBZp2nJPGH5SfztSuJhWjJ5hhb/o3QcwB6FfaOYTtBnfZx5kWJlWPYYf9NyhudK&#10;n+dxthd58mUiAE6lJzsxnkfXxlKmiqEkdYn/Ykpgezyr6xB/hqZbGvfxp2l7ogBwBABGZr8LWN+F&#10;iQVYMfJOAKvceLukM071dqT1VtPHG3f6HZbnwe4OgKtwclXuKQWsFXJ7W73I6EFy25A1MdV1BpDK&#10;lH5g5Er+REt5ajeA7QRALZ5RQDcEk0rqiq353A9Ly1EG+HV9QWvtH7I22LkRoNcDQpd/xmFaMXIz&#10;gOyGWVu8E5gmgHUAiU1JSUyt5dr6FRjGYXZe+b02pG+bEwDGYHrmI48dSewjD3Krt1iy+bL5Z2GM&#10;kRXzTF7l/U3zAGAfr75JBuYogIN962g4aETm1pJPqdlAddd6WLKRwd8KwBqI+A3hB04e2jwOa0ri&#10;wuY9DMgegkLLGECeAIhjt62NnFImTKvMIwavCzC2T+DkLjwz1+wzawOonYDRNfvYOvjcDHB6ZxnQ&#10;kzAgvyWZ3QZjdcw84DfZVvgenwVgZC2ArgHAreMYT5NPcY3Jo2HeJparHn8feXuHPBqWg71rAHeB&#10;V4C6AoBhfmRuFfloxdhH1jD/AerinmX23bGS4EMk9FMrJrgUEYxqxmDf0ccYXU9wqK8j1W9YN91b&#10;NeS4ZRhRVSgOF6aQWigdAONi1808h+Fh8x4CyuBj6+S4akdxtWH/RpjdNc28eQAIK7bjDntmr8PE&#10;yGfOTSMM6p4iyMC6bQS2OpYXgPtmOQfI+Gbl/AC9fe4ZQYs0BBZvQmG0kSe3EwTbUVR1TkBlPvvZ&#10;OkrqQnCtJQA3NlZaR2WitRSdtbayGGspjbHG3GNWnhkF40ZavfLh3ONWn3/a6jGzKtKjrJRSUmnW&#10;GdzoU1ZMn3VqQpRdQEYfgV0jAWnUKV6RwlEA8PDR/XaMGyVOYnKd41lb52OjLTaBp3/AtEk8WC8L&#10;WZ5Oq2cO28kkYKTE84dqgPkcteVI/mBNTwU5GIXBRX/2Llo0d8DEOw4BVqZ3973LvcqAWKB1HOgt&#10;4L692cEpLXG30ns8D9r5ZwambTKiJI1lQjUrL3VLOpPnIp3byW2bAWKbA1RMKHLfdgDlDkwha2cB&#10;3IT1BCaQxDAmk6z9Lj95qt6Tx3aGJlkOh5Dl2zwjmFAsG15EFiOdB5HHyB7f8LL1jyyT2y4QlZlH&#10;OaB/eAWmXOIVORxaYn22i5TuDi5ZN/PdSOoulu/EnWwPrsCI69YEiCWf28LXLAjbemauIJ2v2MDM&#10;DQswePoAXzsg7RrG0cQUaSHXbWMQiFnqlPNKpsEELeMAioFZz2BrGgKUuLXKT2sZJO0EgLGVO3b1&#10;3mMLzl21Dga1cs32wbsMoDsA/J71AuJ2mEjyzzUPWKefAUpYRywzcx/pqfzxrnVNsq4krNiK5ZsY&#10;nB1TD60Rc6gGh7cThmudeAgAYWRy2XpkZhOsrJpuHWWhRvatZuKVVQDucgZ8B78rN7p8ENOM/e1W&#10;EBp7gNS+jtR+ZY3zH9LQ8dDyffdhYCT0NDkwpaVi5fYYWPUEh/qpZ9SGrzm5dydKogY5W4p8r+Ec&#10;dY+Q7+OKa/s14efWMvfKWibZFjl7/fAz61p6Yc1zyGry4Hby6S4Yv4sA1ogbrmviJWD1cM5b2EY9&#10;56ZnhmsEwDsITHUjD2FbBbdH+As3CKzXSQG4DgSJFoKecuhGgN4iVldgmEB9sN8t5LsdHKuLY3fN&#10;sF28jsaGamupSASgZ62u8Lw1lsXiQp/CdQa0sG0zUrqx4KQ1kAc3ZCGls3Q/Mf3T6afp+jpl2Ync&#10;U8yzps9xO6JjSsG8B0/SHnlsD7kwphVtlRcSkcpZCZbCPxOm5aRZfmGOZWTE0ebJ/zKl0J9NOaog&#10;g9sccblT43monRgdgEfB5nth372w7p4oHGYAvJPOr52AePsB2HU/8vkA7Kp6MK2Sb2vB/828bwC8&#10;HQBrcgBciXSWA1wrScu/hDd7kMkYVk2YUa0wZhtMqamlb8xhwy7vuPUFpgETDAlYu/wwJiB2Achu&#10;ctTe4LR1kfe2IX01v5dlXZgKnbCw8uGeMABkGVeAHBcg+4bmrS+8gItK7hvCfGA7vQC7k+96h3gl&#10;N3ZhWrXD1N3kuq0+cuiAvlfuvAIoWRdwN8HMVZR3mpBwvRPXzAfA3DClf+aaBeYBL3XBRgynZgr8&#10;zTQTNALaFhoKWsihqmDgWmq4DUjXBuRdA65xLUzeJHcVRqkl162D1bpGN23tznPbuP7A5lcZlHO3&#10;HWnnIl+U1G5lQEvKNql0g4Rug2GbJh9vARgTqWnqkTUwrx4p2DZBACAvrdVABWjt1GU7YMQ6Sj6l&#10;gLJ9+qW1zb3v1H7lOjcyyJtYvpxtydBqge3qZl7BjnfIU6UOmE+7ZBmOcxVs3I4cb1AOzbolMHDL&#10;0ieUjp7jkLM9GLR59olVTb9vJexvPWDrBpCuxQ+sEje5E0Xgnae0gwFWwbE0Tt4wH5K/jYBTizpo&#10;DT+11tkXHO89JLYAD/AWnlvrAswM2zayTdfs++ZaeIy7DHOyX31zlHgmOQ6YtYFyTycM7AXA7aiR&#10;Bn6vC7ntmn5KMKdkRhBpl+Jh/1rm2Q7nph5jrRGV4IKVPXOkFmxXKqeXoDnAdnqXOc8Dy9SBx80b&#10;CpjP57GurgbrbMyx1opzVpaL25wWAQPz5975lJDyoq0x76yVpkbxONoIK8oU4GBfbpo4HU3tF8d5&#10;PwbVPmrBB3iNAMCHjuwkJ6bFMvUMf5tTaIWlZVZSU2etVF3qm11WUphoJTnHrYigUJIT7ZSkMhJ4&#10;8Dztn2LgIzjYkdwIsZeWzb0R3M7oAJj8lmn7foAL++44ALviQL/DX42+7ch6e4OD84qM3qFbDvXP&#10;DNvEwD3IU6Ssctsm8tiqDo/VtJG/ysACwO0yoMhh1e6onLSDPLUbMDaR2zawfBuv7YBarCtp7OK7&#10;jj46rZDT7bBum2rIlIK6kMcuHOl2uYW+MYeRewBlL6Uhlx8neoDlfcMAXdsS426xeBOPpWmj7teC&#10;ZG6lq6Yd06oF57kFwDpgREK7AHEHgULlhYYA5hGs3DUOg08jcwkGrbB1EwX9RgymJi5yCwBuoCzU&#10;DIO3hegKEthgZ+Wp9cgyMXON5B7s2MTUOk5eO3KdPO6qLd14bBOzD2xo+o71zcMI5GqtSLwWyWbY&#10;ohvwNANoGTztALYN6dwOQ7ROMcBhlCY+N8DqHdN8P8N71mtmALcyGNth4NpRmBFAtE69tFYYrU4A&#10;Rfo2wJZNfK5mwEuCS4o2zHwIGwKiIIw5A+AIOCXkxlVI4PYpmHCG8hDqoGwSAK9+xv59wLlhO0PI&#10;8wXk7cJrZPg9WO65DSx/aH3rn1oV224jF/YtqJasRo9byO2bNgSD9qIgmgBgHQzsYl9akfzVBI8W&#10;DLdOFEQrAa2B42gaB1xI9M5lpRD3nc6uHq0/TZDh95SStMPAgSUCAUGrYfiRuWHg/oUXKJt71HSV&#10;hsDSS+9b1/pLlM9jh4Gbpt633rXX5l9+RQ5+n20+sH7AG1r9wPoAcAuBtgfXOrR0x0YWuV6jEE1H&#10;ldWVnrGKghNWSq23MjXSKigjVQKwWhi4MDmCxg3udqLPOoMHA8Rx59MJQLoXhtxzHLYEwAeZImDh&#10;47jMMfGnLYN6cnWry1pRqY09g47p6iKFrK7ItgoMsyJKUuWFBAfKUrmpPDGTwHD6HCYW8vsQjR8H&#10;VS9WXZkceNdhQMzre/thYACsPPhdGjW2ar3/A+K3vdBbrKwHDWz9o+E2ucYddLYo75ST3NBPIwV1&#10;0naMoXbvlOMSt8p19s2wo0hc2LSXNrYW5HYr7wXSLkDYKcnM8j3kst2UiVrJWdUe2YshJee5F4bt&#10;p3bngVXdg3Kjp6wPMGpeLwBrD+Jmh2aJngt8XoHhWX54EfmMI+3TPLExclqg47UT5u4EqG2YSS65&#10;1GyvEUZuG8ZpJh9qDc/inOJMIpkbkd7NsHYLeW07LmkbUruV/LeTMkUXNVk5nK2Sdxg+jcgyF3Kx&#10;gVysTfJPgxHG6Jq6bSNLt21q475NXH5OLnzXMVQ6kHMqE3UA1s7Zp0j0a3wmJyM3dinvhUVdkzKw&#10;nsImL60BlmlGNraTk7cBMDVUNMPKHQBQOXI18rN05JkDtqY5Bi9mVK3YF/A3r3xgddOwJ/lym4LD&#10;6hcM6sdIUqS7gKKGDJi+jpzbNUNAmX8BO97Hgf7AWlY+4fNHHCvbHsU1BlwtS69gMvJtAoln6bX1&#10;Xv7MGucw3TDf/EsYfrBejWrCAC+Er9C99JLAAdONvLDehQ+snSBQT/BoQTG0AXzXIvk7zN+IjFbg&#10;6lx5hZR+yHm8AzhvoVgEQvJd9rVl/rYNrT6FddkPcvlutjXAPoSWnmA+3rZu/AXPKqpg+blT667B&#10;aW9HJfSuvrTA+ofWsijQP7BegO9nvwZWn1kngbILR3po7qaFcKO7qWK0NRZZZcEpK8k9YuVI2wqc&#10;5xJMLTnPdZhZheTAmck8zYOHAagH+pKY8gQNG1E0Vxzb5bDw4ej9lIl4+mVxlpXVNWLoeqiWSGFS&#10;OWG8dqkigVdUXpTKnVFnrBz5XsokFs5BnqcSGM7hYB84DKvzaNuDmgDwfj7vPoyERlJvx3nW9O72&#10;/wHv/w3g/5bTSGuHmdVKqRv61TThguW6YLROWFBSup4upmY1V1BnbaNI3qZeZco6rdRyu6nN9gUx&#10;sARiGLiVqQdwugKAGeC6YFixqgyoTub3sO1u2gbdSON+8mY3Uxdg62S5PlixjxPQA3g7ONndfNeD&#10;DFeuKwbuVa6MPHbRXNFJqaqT5Tv9gA9AdwmgIZxgGuNbCT7N/GbrIJIaqdyhnJjvu8dWyeUoMzj1&#10;W/Jj2LadKL2VAwN82NYNY4pBO8jzOuSQAtYOjJ06XGUX4HUR5V0aTEjK8NJ988/dsdAmZgsM1zNP&#10;rjeF/GOAtpCvdgPOPhioFVncDmh7Fl8xvWQZGBdJ2c77Jl4Fuq4lSieUYppgoHo+t8FmPcswLsxV&#10;Dtt2LXxkHUsfwXiYUYC4hUDQuvaxNTBgmzGdWlmuCVZVPbcBg8fD+i2Av0qA5rMTWMjBa1QDHnnp&#10;ALhj+WNcbfLs4eewN4wJwGrmeSWAuAFB5+anDqt2EpgGVx+bm/p3LWBqRUIHF2HRldeO7G8lAHiX&#10;P7KuRYIKOW0H9WQXErp7heOUEoA9W8lV21c+BrgAi+P3wYoDi/wWQc4F2Jo5l95lWHoeZULQ6WBb&#10;AfYhsPTYeuRAw9I9ALZr8TXymUDKOW3BF+hdfmnejY9RDw+R5YB0/hFq4YUFlp9YHzK8i+sXRN0M&#10;znP+qbW7erussS7LqmvSrbo00SoKY620NNlqqrKsqSHP6uuLraA4wxJ4UN4lHgKfzF1Ol3im9FEe&#10;S3uEvyA9y3OlL6VfsMySbEjNTzkTUiH16htZdcjBIREIoRkfqbmjAzndbNWV6ZbLgwYyUo7zdJAI&#10;O09Z6iwAjiB/PgB495PnHgS0+3Ci9wDirXIS5hTS+e0dSW+bNf4bxMqJBVxqv+8ybdWBaeRoAkjt&#10;yN02NWXQbdUI8JrYGclm3UjQQGNEi5xhmLUZydAh6RuAfQeGrJPmDbnHneTBbQO8B0hdRCYXYO+l&#10;1ttLntwjFlf9F3ntxozqZHID2m4Yu39o3anzdgHuHgDXOwwwYdw+SgLdGFr9fHaR97oAZh+5cxeA&#10;dXPy2mHa3hGAPy65i0MKO7dTNnJJDgPWThzi1jHYdxQzDDZtxXlu42S3BNcZbLTy0dXTObZJjnyL&#10;QABjIj1d5L6dSMcup9zBsoDSjUzrJY/rZZB7MMa8MJFvljrjMpEeYHuXnuOcPqHWjHwDSN0wbB85&#10;mYvcs1ODafEFAxTwSPIi/9r43EhOVy/DikDQTg5bh0ytgoXbAI2LwV3HupW0SLZMvbJmvm9AQpej&#10;DLT95vlXlIMoQwHgRkAuY0q14nLKVv0wrspU5bBxLRK0m99vX3jllKTKQi9grI+sDYarxACrB8DN&#10;OMDdyNHGuS3H2IsJ5b76GSyq4HDXgqiMgYUnGFWoCM5TaOU2LEcwAuytEy9tcP0T82y8sm4xOPK2&#10;Y/F967xMYFpFTRC8XIsfWv/lL823CIABmX/pLoAj2MmVZ7t18/fNvXyP3Btlolo5xzUw99x8nGvl&#10;tg3k0R1T7NPyB+aBbftg7ibl6khm39orfg+Gn4apUQwBAtHQ5fetj313I+NDCzdtcOG+E3R7p68i&#10;q+cwRRln5Mea2qUKh0jHgiPWy7jqYKwW0TKcU8N9xJ1uK6lzIZOr+UPxQksrqqCluInKio8xythC&#10;uXVQVuyFGLzk4T0E+3aqIW7GqJfAI69G/9kUTzdXLA/dOw57H0eSH49GOuNky4HeS767j1x3D7mv&#10;6sHqyHLA++bm/rfyeQvEW00b7zK955SPmFQDFni5L3hbI2AUGwbIGT3I0oauEXOpxKP8Funb6kWG&#10;IK071VE1MEcE4gQIrAMwr0CNudWh/HWQfFfBQHVhNXewfK+cZvJUF9twGjIAZxvs2je0Qs8qACRf&#10;kRPdhanlGYZ5w7Asn92wpZtWuP7RZcCNE41E6QXUPQCxixPogoXdfFa/bydNGz0jW8B0kcu6+NyB&#10;DO4Zv4wDTcPA9E0nKnexbg+5rIvlOhkcXbzvglnddEd1wCJdsI1yvs5ZLjqM0wYQvOR57bCHiwEd&#10;3rhnC9ee2DI5sG8Vo2f2HgOSAQMQPLChC6D2ABA3DNYxppIQdc3l10hoHGDlmbBtK5K1mYHdxHou&#10;JHkb/ck15L+VMrUIHN0wdB3yuobyVdvca1gXGY1DXQkLi3HbZ2Ejfq+OPLkTed2z+jngAwywlQ92&#10;66KOWoF8bWSwi9l6lgC4mitGP7LeFZZl/5qCABsAyyH3Xv4Ul5x9RQV0kY+23fjEulbIvQkw3jWA&#10;Mku5ifzTRYNFH0agj/3vRW7XU38OkHf2bn5EsCW4ILVbOaY+FIQb5nbKZvx2/+XPYcbn1gmw+pDM&#10;vjVARprQTlBsnSUgrMHySGed9wYCn5f9Di8/sv5FtuGA/ZX51z+z0PoL9oX0hKDmIdB4yIs9Gx+y&#10;LnKbIDuwAgOz7R5+qwtW7sO4HCRAeBceAGqUDTm8h2Pw0mrZQQrVBQD7GR/d4xADhmdvmJsx6Pku&#10;4YaWRlRkO40+6jko5O9fS+iRaCKN7CIt62PMuAn4PYyz/vFrFkINDXDd3OF187Gdfq57YiF/FMgz&#10;qNWBdZrmjWOUoqIoGUVigu0np95Hh9Zunsm1CxDvAbx6vI+e/PEWvG8Z+C2IBd63vc/v6qF3TvlI&#10;AGb+u9voxAoEaZoYQ97iDGMSNdLu2I3J1INL3EHO2wnousl1pfkVqeQotyOfO3wj1IPVVAHDEgTa&#10;/JSYJJ+VCyN33UQ9N8ZSLw9r68I5lmHVTZ9qOyyqhnMP5aF+mM5NntpFNOzHie4iB+5AJveHVykX&#10;YXARUDr4fXVbdVFS6hmHgQFgNzlnH51W7SolwKrdAFjs20ZOq/y1G9B6puU+38WhhFVh154xLhT1&#10;Q5caA2C1HkyoTiJoF2ZTB2zbiVx2w6QdANjNd+2ASoO1ex45O/PQRjYe2PKtFzbBwB5YxUBZfAgL&#10;vbYeJKIPg6oD9uhi0DqMg5RuhXW9Kx8hLQGN2BAGdK19ah2rgAZwdc2Rs868cABcw+/Usa/dyMMa&#10;SkUlSNR2gN6O5G2Daatg2WZe3TjJ9Wy/nvU6CQydK5/h1GJKTd3htwgY5JbVNHu0wMYu9q9bDC23&#10;OowyWP6MAc5nHOy2IdVon5tn8xOAA/vT8OFG2ncgoV2oBOXAnvVnNqBcVSYc2+/bfAhQXiOHMZRG&#10;ngBmtrnxqXkJjsr3OwCpj+PtWyO4wETdBIv+a9+Y//IHBAVyXM7rwPoH5l99bu0wec/CIxvYeG5+&#10;WLyfJhAXgPUjqYfWn3AsHAPKQAHLv/GljV790AYBbjeKRLm6FwbuWX1NUEAdTd8D8O+zroIHefw8&#10;0ppg4Scg6bs+XrsBsAtXu3ecchhtsy6NGcZD9yTjj2qAGn1cVBmaacHtRMl5BVDSsA4IpoVqRDsG&#10;pgcV4mPbHgVLAv8A2xyk7OVVeoUS9IzSVsodaREX4slvd/DsLD3Jg5sd6JWOFIBxtQ8c4+EBejom&#10;TRo7ad7YBZDVqPEeZaP/G8BbIH5zx9Gb1sm3bCwm3rZtq51ymwBcGwgBRplU5MJI3TaA1kM+2ztI&#10;wwQM2yGDSs4yUriVPLlDJSGxsIeWSiR2lwwrSk8tALoNYPfJVZZcxoDqF4hx6HpgYR+13Q7ls5wg&#10;NyzcQzDoCwFKx7SaJpLD0AC2Wx1UMHDPCOtK3ij3JUL2wLieqSswL9FTJ5ST1gsAOxhA3ciYXti4&#10;i4Er9uygXuubk6xkICmX4uR7525ZP9G5R4xL2cbNd73I4F6+F4D7YJsBDUoueD+gdS+8ZGC8YuCT&#10;762+sKEVggEDzDFNNp9h+LxvQ1c/Mv/aB9Q4XwNe5OXqJ9bPQOrGmJEpE9qE9QRazKTupU+tZ/NL&#10;XFXyVpbtJQd2YUrVApBa8ts6BkcPcrF2+hUtjh/C1uTAbM8F81ZRWuoAqL0CMOZTLQGigxJLxwrb&#10;pqTSzLH4lh8AEsCKzGwAcJ2872UbLQC6buITB2w9qx85+XlrSKYZx3nlC8fNbcZFduN6t+FCu0gL&#10;GjiH3qV75L1q+IDJMYR6ryCDYcJOdZaNPiVYAFTc4AHOdQd5cjNg6WXd7g1yWAGeY+m/8b0Fb3xh&#10;bkDaQ/18YPMDmPuFuTChejCw+i6/ssENzrPkPACWETWo9RcJHAC8nbTDS+4e3kQiA34PqqRviW1c&#10;/tB6Nzjv5MFurrkbNeEjNekXqLlGLrVTElC8AMxNgO0i9elGlqsXwMW46SFd6WUfe+kP8KKEvOTt&#10;PhRAP+nAAG65zwEpYwzW7sWU6yZt8DNW/OyTl88DLDvEWApx7gP6ffwTlV0zKzrt0Lnz5Lk7tm5D&#10;BKyH6NiKpOVSAI5ESh/UA/bIeQXgHbp5QTfpO4+VFaP+X86z85A7ZPNOSkvc0PAOzvM7yoN5rM7h&#10;k9G2l6eAOADumCAXHQYsQ+QFas5wGiymzQeg+kfUWIG8DU0BOoAGg8pwGgCcMpiUy/Zzc4HW7w0D&#10;fDEpeW+v5C/NGT51QwHGEMALUYLx0LzgxlgKTlFD5W4czwTN5/QrB2DWwNQm81aRObwyDUys0Dkl&#10;YK5yEgGkouq8It91viPPIb8ZkFwiJ/UgY7zIXC/SK7DAQGJZry4OYPOQUwWWMVEWcUIZkP1cVA+M&#10;N8CyfUi5oKI40s3DgAwief1Edy8s149c9Kx+yGexwCsLk98NItMCsO7AJvke7BG6+jFsQNRf/AQD&#10;50PrXP/ckZHdgEslkAAA6VzH7OFz78LHgBmJCojq+H1JvTbMl1okarWaKBgI3QQMSW2ZTk0MVtcq&#10;66iRhCYOlZw6MYVq2N8qtRTKDGObbQz+ahojdMxyxWtharVCuhiUXWJ/5Hb5xEcA5pW51z4n97+L&#10;qQfr6phh5WYCV4NSCPahDZNMUrqJcxykbhtaQX7CqoMbBK5NSmdXXhIwMNO4+UG5aA9AHEQKdxMU&#10;u1E6Ok/d158hYe8C1FcWuPGNhW4iozcJcGt3zHOZ3Pnya+u+8rH1XGZ9wBvcfIkJhSJhHf8KqoBA&#10;1AeQ28hxXQSPPoLYIOtP3v7CwqiSHhSCGLiP8xpGJfQjk92c88DyJwTaD8y38YJARHoAy/vZR+X2&#10;/lVYnQA5sAjYCOQKrmLvHo0hzrvGifJZN+fPx2ePfI4Zylh87kdNdGFQ+gh0Hs6pG6IIkOMHyL8D&#10;OOyDALtZDw2sJm8ur7TDF8/BwHuce4j1eoic95AeiKdbE0/RP005aj+svAczazs3L4h9t27gV567&#10;jent3Ua857sTJ+joKiixMynZdjEpy84kZlt0XIpFnTlj28ibt3WMwLYAthsTqQvm7eC9yjcDgEky&#10;1jMya57gJACGHR3WXIBNFwE1gMaQ8nEfppepD7btBLzuIfJfDCaBsW8IgANgD+zpGyWHGAW0Yyts&#10;+7JjVLnH1slz182LPPZS/nEjn9Vh5ZkE1MibgWmYF6nchdxx01HlI6ft0X2enOwgFyIAOPuJoL20&#10;N3o40f3knz6CQxdNAv1I6H6kr5i2H/B6F8iXOek9nPxezCrlT70yQJC6Pdw504uRE2DA9yAtu2GT&#10;bgDTB4j7AKKbqB4gNxtACvby2cPndqTiwBUGFIPHBWu61z5C8n66ZcpwY0AbwGiHPZqRre3koW3I&#10;3ia238pUIxcaSdnJ4KpjcNQQ4aswtbphLUnm6iAyFSZ1MSC7OC7dTdSi8gtBohEWqBoBgLRati99&#10;i+THCBOAKJ10wgz1o9R+5aTTmeRGrrcg0Uu42UDAc69/RapA44ZaNcmX+5HgnSt0S5H/u9iHLli6&#10;jyCl74Kcs2HY0Hflc5TGK/NdfWIzdwA4++CaoDSmui3SNoQR1QNTKf8eXOf7qx/A5rStrr7P+fnU&#10;PFc+siGA2rZG/ogxNsg56wPAnfxOJ3J6cANJDIB75VQLWKuPcJo5v8pnFQjJ3Qdh3MCagsUL1Ayg&#10;5rseth3a4DeWMLgAvp/g5ud8DfH7nTD2AHnyKAEmQBAe0r5gng0SHLzUt938nhM0YOp+mFjjxCe2&#10;pQtPIFaTiUeGJee6X6UprlE/19NHmuOFyYOAPEjg8hM8g4yhTkqQWRXNdjEtCWCd4NZB8l2mgzwI&#10;L+INgA8D4CjKU8e5ySGKR9/uY/7uvbjPPBZH4HUkMZMeWLeT+Xu5bzjiGP9tnMLDB5p7nHviK5p4&#10;Zl1xi0WcvkQgOGkHmLa1hTGhVAZCMnfjJqupopd8uNvJf9WfPAywcO+Qxt3ktHp1w8J9SGOVi9Sg&#10;oeWd0hF5cjeg7sWMUndVF8t1IZ+9OMBeSV8A64bZfYC7V0YV4HTD1DKyPMhpAdiFZO7l+8CEGFo3&#10;JazDGteI6pRKZDiMb3JSb9sw0VMlHRkTioo+BpA6dNQx1E2u68V97OPiuImaHTCKG0ntQu55ZT4B&#10;BjnIXthmiHW6YLRuGNiDMdSFZPYwIORo+hgQXn1ee8HgJIorf0OueZDP7Xz2C8Bsx4Wp08tAcSFp&#10;PXxuJY9tR4Z3XP7CWgB1B9vvom7aymBsg/Ua+M1uzJVeANvC79YTyRtxavsIAp3I76ohWggXYHRy&#10;Tjnh9eSoqvu2s/1WQK+eY0ngrvXv2c6Hzq17XRy3G7e2CWOskQHYxueByygDAlHtKMy4oCaIT0kx&#10;dMMFAYQmFA8mkwvGaiaFaMcF7gSAHgDVohLZGirnCozIMQjAfgy8MUwuF/us9sdeSjoDMKNfTrJ6&#10;whnoQdbvu4o7DUh6qXH3cwy+K5/ZCMzduIZKWH9qQVh64PqH5r1Jvrz5Am/hFfMILkho7wrXbwNX&#10;H5nds47TDKB7rnxJIPjIfAAyLLWEJPYAfvdV8mvmD6yzj2xj8NrXMD1q4Tpqg/0KsM0QAdfHORha&#10;A7ykLT5KVwMK5k5AphwFMw8iwwME8xDTICztY3x042QLrE7OKxbmWL1LyHTUXYjxNApxBAnAfryN&#10;MONjBKCXcP/A6cREO3Ep2vnj8F00ZOwlx42QlOYBerrt8PCJvXaOZ1bH56Tb+eRkO8off+uGhfd2&#10;vOM8MP7AkSjnf5sO8+jbEzEX7cjp85abX+5gqoObcNp5LeN++pisKjuflGGJBZW2rWcM8GEe9Y/i&#10;QquUQy/ygOQzrOhxZLR6kwEh7wdgzx5KO8pbfQBwECb2wbYDSOUBctwuWNgDo/qn1mFQgRUZTfth&#10;eP4anTxI31l6k+cu2xCf/QDM7/Qp0/aIiRCa2XSktR/5PLhwFYDi8lG68XHCFDkHGZzDFPkH+KyT&#10;PUqZIMj8IOWJ0PJDGgC4KMimIC6on1piePWuc0G8KgEhnQIMtADfhTjZIXKlIfKvEIwwAoP6AEo/&#10;smwIE8eH6RJk8AxvfmzD17+24PVPkMIfWvgaA+IKchkJHYB5vAzK0DXqnJLcgNN//Stzb36NW/0h&#10;A+AleR+y8dpX1nWZ+RhO3QsMfjEgMlvs4oXB+6lntsOMjbB2HcfgZbD3U56pUyMHwOzFZPJyrM3I&#10;205aCNuRuK0MmGpYtBnA9ax8gxT8gLIUgENhyHFtBMAqA7Uyz38ZRmTdupEPkLiSsR+jNHSnE4Cn&#10;46lv8ytrRdI20T7ZgQLpWf3SPFdfEywIEKuUjjg/3eS5Ls67i5w4hNztoN2yC7fVpSAIkPzrSF7k&#10;uxslFIBpA6QVftzlfgKdf/5jPn9h03fI6a8AeM7hML7B8L0vzX/3M87XMxu9xjW4CSBJZ/rWOC/r&#10;1HU5dx6uQx/OsxcV4eM8+wF7mOuqji1978MgC3KN/LCtB1XUT3CSPA/e+Ijc/jUBF3anNhzg2o4o&#10;3eE6BTaeMWbuoiyQ8qQ+oWuvYen3GStPbRhzMsR48SuwAWq/av6c+wHeBzkHIUDv5bsRzsMU9e5h&#10;Or/8BN4g5qUA7cVnacC5zqiss4TsfO5iOkutdzc5MBIaM+so3VxnL/LEj+Ii7rHnAZEN/OfYpURA&#10;HM2NEdSe0zPtTFIibZX8CyHTsTNnLTGrhJJuGNVK2VN5NmZwPQ1WzdzXrt7/Bp4Ks809tnUDgQ8A&#10;D1C2cTMFYMDBCU3IXJV3MJeUzwYApm8KaUwRu4+IEJxYB3gbFkLy+gF8HyD2cQdQaA7QAsjBKeW4&#10;1wCjiuvMXyC3WrxKm9stp8TjxS0OzFwll7hu4enL/N5V1rnOyblpwyzrV0Eelg2Sww7hsoY5aQN8&#10;DpO/TugkAoLAKiBGdo0SoYMw5xAXYpgLMrGh5XUBifq4mqPkXOHLzwCsLtaHNg4ox6+95DORGfb0&#10;AeigALz5IQB+CcA/ArBfMQA/ccyX8BVYmAHiBsB+lvHyefgWjIu885GL+gFrH6wQVPfRLCYVQcBz&#10;8xtzwyA9GGJdMqWWAS85XQvRvJ99Vl6qmx3qdIMD+XkfRk0HHVfVtDu2ILU72c8+2FUucQcyrw2G&#10;7mD7ddw40YhT7Fpi29SGG5QW0Pvdw0BqnNS9udxYgQrxb7A8JljDJLKSfLsLk6oPqdiO1G5jwPUh&#10;j1s57mbqsB2YaR1T/B7qQl1UHas3bBgQ+BjoPTBYKwM/KFCtATzy8i68hEHO0QjMPMw18Mjxl1wm&#10;5xXQfTCll/MSvvGVTd0kgMiwuvbMQjCk/8Zn5r1LsGC5Udzt8I0XjvnUA/P2bcCCAHD42mekSOSx&#10;sLj/xscWJGAOc60GafgIYqYFCQxh6tZ+As4Apa8u0gGxe/j6p1yzDwAw7xkHYzDwxLUPbRTZrhx+&#10;hHExzvUdYV/D1z+wURTIMIFoDHUQhhCGGDNBMTddZWLwQcbaMOrFR8D0UDkIo/wmVh7aENLdz3l0&#10;ZDTqcBBGHmFs1usfJeu6rKCq25Kzc+1MQoydOs9D57lrKT0n0do7++je4uYZbh7KLaq2krImK6zk&#10;TwRTC+zo+Qt28BTNI7HxVlbTxs1FM5Rx1XFIhUWPFOK++Ubairu5h7whACMzf1uPn4YMykBOzRYm&#10;FsP2wqR9KuM4N9jTEqm6LoVwL/O6yXFddEu103Osu4Y8AF95sUd3CGFsObfuAWwBcgBzyjvG402Q&#10;vX1qoXTqbrA10rgbWd1NZPFiYvUhrweR135y44AYe+6Kw+B9fB7A3ArQhjcktuXkeQC+iv1h2hqD&#10;mCwDBAM/ryFy1DAAHsCAGAawYzDaEIykgRVCmoUZZINrjwggRHgcyyC53yABwEsU7SUf6kP6+iUh&#10;12jL48KFnYjNYODC9yGdg0TxQS58t1xpBlAvwWDoOiYWjNtPecNHTbWHVsQBXOIe8tJuBqPn+hcs&#10;RwsjF7kV97Rn/UskKLky8rybVsVettUMwOqRmw38vgcAt8OYyoGb6E/uxOH2MHBa1YkFw3XIZCLY&#10;1NIb3QRLti5+DgvDwOTxbgKhGiZaaH5oZzC1Yhz6cWrVR9xOztqtujD7OACLdBEw5FIPcmz9BKIO&#10;+qrVRKIy1SBg6oDtmxe5DgBs5ArOOoGrlXuphwCV/xqSmuugPDRAwJt78qlTWutD4fQLVHdRIZwX&#10;9Tm7Z8Ryn9n4Pcw9WG/4CuBA0fQT+Prvf8U5e2mTVx8AYvwGgnM3qUrgOl7DtVc2jnvtx9QLUkrz&#10;CpAYh2GUU5CSkXLfIMEnQCAI3uA7zpN78xuWQTXd/Mwmbn1GwP3Ipllv7OqXbIs8HjUzfesDm6KO&#10;P32FgMy5GULKj10GwKiwIaoCIYJqgOA6pDEgF575oxpL1K5D5MB9nLMgZDTMuBrFaBui1DWEOglx&#10;Tocx04Zpj+0n3Wumhbid7qxGACgwp+blWk5xrlU1NZMqzjoyPAx5Sdn61RxCf0U+z07PKGvmoZA9&#10;TmfjEITXDFCbeKRQOw+RaOW+cZVKXYC/hzJqA6Uwfb8tOIaJNUT9llbGPphYbNujidsA1VyhLil1&#10;T/WSmw6OKhrgVAPoTgA7ABOr2cJDucfLjqirpRcJPQALDwJS7/CS+cmPBrmpwCsQT64CcGQ1Mllm&#10;kweGlYx28wyjQcDsx5UexFEemb/CycCImoDFMWeG6e4ZAWxBcqsgLXlDnLxRarEBTnhoDWkHuMeJ&#10;pGEGwAgyKcxJnwKsE3zvB8jDzBu9gqzGlNG6MkRGFOUZvCEGokDrZzCFGJBBmNmR0LBL+BpsAsPK&#10;PQ1RRglysd2AWLlcz1WYHAmmQTNAXisJHbj1NdskX8RpHmD74bvfmp8B1Q1gu3BNA9e/4bc+hInJ&#10;mdlHNyBvhRmb+dyAvPfA7O04r03DyF0Gb5dyTCR/q+5WIjD1bHyCBP/Aublftd7WxS9gHm5QwLxz&#10;o3Z6CWLtBI9Wzl3r3HWCD8tjmHXDyn047B5JTtSMA2byycDNT9k/GjJwUuXMDq4JgB9hyMl0Ighz&#10;LCOAvIvttCNvQ1c/BSBfk5rg5jJwJWXHbsksoqGC33MjyUN3vgKkKhdRagPAI9c/t7H7n1MTBmiX&#10;nxAEeCX/Ddz7gnMHk165b7M3ACSg7CNQDN0gwBIcpW5GCZRhzptXDEwePsT1DTNvkPchAonv1hc2&#10;cf9LGwOcg6QqQ9c/s6m7X9nY7Y9RBjAvwA6vf2FjXMcxpP3M7Y9QA5hxMPIk4B66xmf2dQKFNYbT&#10;PsxxhDSG9B1jJYT5NUpgmQDU45LMBN0QTTxhxuM00n2CIDXOtR0jl57k3OtpIMOcmyD+g4cxrXvP&#10;OwJz3IyjduWg4zEFwUKYQBvE6PPPcO86xKU0sxtF6w6tgw9SSdLNQZpRenSnG8zbS69CJ7egemhQ&#10;6uT+537dAqt7n3nCybbhCUyrIe7ZxWXuo6nChXPcw9QH0yo3dvO+E8bt4z5cP450twNobglUIwYs&#10;2g+Dijm9tEWKkb0yptihAXZkgBzYy4/6VUKi88ULqzqAB8wCtNxmMbYbueeBhQOsE+CWs2Hy5NC0&#10;vkdeU5cLYR4EiPohoqKP8oYG9TAM7CPqh9ZgWOXBDKhBsQInOQzjSmKPLbIMuUwAhh6iFTBIfqVe&#10;2z4kV4iLFGYA+clhJAWHBGheAwyQAMw4TIQOMqmTqJ/BG0TayRjpZWB6uNj9BIRRLr7km5e7grzK&#10;V699ySDApAGUXuVd1zFgMFZ8MsQYiAObYmTyXrETwUXmWCvyrBX52LyOwwk7yWVt5ekYbgDnZtAF&#10;yMHkQLtgiB4kvRsw6SEBXRyja/1b8tjPCQgEpRVMK8onbXMyv5DbnJ8wwcNNKaUPOd5LOUg12dDV&#10;u5hd3CVEzuu/CWAZ9H04qm4YOIA6GL3FPqNE2leuw1pITPLPLpiq8zLnERk8BIgHYZBe2MfLuZm4&#10;DYupzLREHZ5AFgAsAfLQAIO8b+Fzm7j5pQ2R7/bfVOslOSjbGL+F9H70DUFZvsJjW4D1hwGxT8C8&#10;RQMJ+fLQ3S9sCrCH1bKJ5zDJNmdZb+IGzvJNZPVV/Il739r4fbbDPg1xHoKYbOMc0/gd8u5bn9s4&#10;6idIUBoliKgZZPTOpzYFiJeR+fNcuzAgnwLMEwSpMCpiSKYWyizMPo4pNyc/nmVczHItZ/AD9H34&#10;KqYVimGa+XOkGLOkaBMotDEIZmTlno2T6k0yjXG9gngDIaWA3Hk1hkcxwViUr6OOs5DjZF+1UczV&#10;QZmuGLRe7iLzUK0ZVCOSjFtaZHsBcA/dhbolU80ifZiF/TwQoZ1H+7q40WRbMMzNCWFcZ/UnU9Nt&#10;A8g9sK2H0lAXdeFuIogMLafUA9DVYaV7cdVk4YZtVcv1DNPYTXPGgFPb5ZYudsKRvgKo8lxc0VHA&#10;pxvrA9PIaqKQR7XdabE1DMzOD/B5EHmsuqIYeIyar4/3qkcOMyAV9ZQLy0UMwV7jmCeDm49h3Ps2&#10;imki0IaQaYqcEzDlDPNGkc1+1g2tk8ewfBgGCCGzVboIwp5DXIxB6orqqBqDiRSlQxqkSKxRZODY&#10;LdiEQRXg4g2TL2u+XwbJdXJDurLGkWQh8sLAIgPoBuzL4J8S8zLogiw/f+t75jOwYPXANQb+zR/M&#10;d/s7pCYsdJ2cHQboxenuRq67bsKIyMpujLhuGkPEMMF73zgs1AsDeAkegVt/A3TIZmRkL4zdc+U7&#10;h/l7JPlWUTowtmuR2jHH2bh+y0YZ9G51JNGS2ck+ejSg8Rc6CQq6a2gAyT+EcSbnvpM820fv9BCy&#10;P8D22jERwzDiKAqkn8DSTgAMEMhGOJZJckHl217UzcRdZCludQ/B1I3jrtLREIAJs7/ts58QFCk1&#10;IaHH7n7OvipYvgREn9rIk19snMAQBCiz1wHBPVomAaf3NgrmFvMffWeTuibaZ67FDMpg+s4LrhHn&#10;BiMsgN8Q4lyO3+e8k/eObvCbt2BdAsbMPfJuABwmWA5iGo7c/MomlQff+cymYf61B18hrzEmAf7c&#10;nc8JDshugvkE2550AswnNsvvLdz+3Ba5RquMlXnO5fRVJD9qYILjFYvPXn1h8wSlaYAc4tyMMfam&#10;AfKkxic5skqdISZVTMYXb0IqzIfJh/EHRjh/owTZmeXbNi2SASciOy/AHaBlM4ASHQQ3g7jgHlVa&#10;8B0EbL9MXWrU7jGajajGbPMHyX9p4lDLpJ6o0cLUo+YMGLcHmdzN1AOo+8lh/SMwsQBOq6Mb5pUM&#10;7gPEbpWAmNdPbbdXrIwc9iGhAzCohwRfMjlIfjAIgIdnkQg0m6srZmBW3VVIafK1QYAsMyuIDAkD&#10;0jBuqRznMFFsnJMjkA7BWoNIlVEi4gQSObz5lGhIjgLARiWdAe4QZYhxBs8sJzIs+SynmeXHMLGG&#10;+W5QNUMGxTCDMnyNyE+tMMwgG2XwjN/4FNkIAMU8cksliyXdmMYYVCNcdD/gG0A+D956n1xLJg5m&#10;F4AdAnBhBuQMUn4EmTt08xUDkPXZZkjMLja99bP5b39LbVRlGSK+SikYUy5yrS6kpJeBJLntwkn2&#10;Io0H+DxIJO/EwOrigvdiSnUDqg5q2526E2fta/JxtT9SlsLhV+1VNxH0kl604uRLAveiTNzk2J3M&#10;HyBvHLuiNkfdOEEDAyaQgk4Il76HWucoJaJxWG0ShuuldXTkOgMaVvPf/xZHnQDKsU4zuOcxurwM&#10;UCmbqdsfIIHZX87tAO2iAxzrGNJ2BCC4ZvEQ2OfwfX4HRg1eV7B8blMw4bADYIIh53LiCoMZII0R&#10;EHuRv/2S4Ejh2VtbqYzSm/EbXAOmYa5TiP0Iko4EHvxio/e+tknAOqNgBMhmHnxn0w+/tVlAOnoL&#10;dr7ytY2TyszcRl4zb4pgMg0IZwmsY5iMs6w7TSoxjsE1zbYnCYKjbH+GIDN382MA/NoWUARTHM+M&#10;AprGCQCeJMjNAMg50qlpxt0Y649fAcw0/MxxfmYZg2MQzhTjcpYxOn/loc1ffW5L11/ZLOblFIQz&#10;yXiegVhm1x/C2AREmNWPuTioe6XBTBj/RtOACA6fok8PrscU7qO06uUOrj4adraFguO4zjCqACsW&#10;1iNumHySwtwJJKbt464effaxjPJdfXYeVQM7BpDHPjVjqKcUPS8GlpMseeCTdCZ3C6iLinlhnGUx&#10;axB979PtecuUklQqwvAKkRMMAPYholGQEtEI9U+VjsbWGFi4iaOSL7wOIlmmdLJVgiACThHBJ8hl&#10;pzA5hjnRY5QqHHnDiRsjpxnlRM7cYCBy8uQ6BznxAeSujI4xTuYoxpDYdvwW0+2vGLRcRIyXMS7w&#10;xF1aARlkIdabvPsp28bxFMBh38mbXBgG4oi6hKinjtz61ka56PNE8mEAPMbAnrj9DW41DQg024d4&#10;9V//0TzIbA/7GuCChth2N3VdPXrGjZLwwySdyNuOMeQkpQufFAHudBduZ4/aRBnMfagA3bLXzvnr&#10;3gDALNONhPOu4COQl/VyPAPc7tgPY44DPpW+Bslve2koGcLQmbhNGoIcdnq5UQ0TDPgQwc3LjRRT&#10;Krk8+MFhqT4APEn5Z4pBPIgy6OIpJPICRgl8k+y/D9NG6cokQXDyGp1MBFgfpSq1bI5xXsYJej3c&#10;0+ynmyz8gHyXbQzcJOcVGDlPo49/gRklh19yXh/ZCK50mCDpu/Ml+TLBhuC1fJtzrXOAcz155zX7&#10;gtwlnx6V000uPvzkT5t+9r3NAfYFzusIcn/6/t9s5tGPNv+IY7v7HdeT5XidYfsTd76xKYLJFEF1&#10;AsNt9MZ3APgLmyWQThBwxwkwYwIwwXuU6oOAvXCT68u4muHcLrH9OZTELIFmjiC/xLVe5jgXCBzz&#10;BLapW4w7AtIqymEFNp+BOKZZd0GMvXnf6aVf5xjnUFxTBMAplOH0Zfwbxvi0CIrmkWEwME7Q9tOI&#10;JDKbgIhGUUyDPLDPTbNTH6ZwH/cQ9HKHmpe+/20BHC+v6r8wrcwqgdjpVeZz75v/l+kXgNUeqXZK&#10;mi66VQtGJntpdQzyQ16SdQG3D/e5H7r3ke8OAeA+mFh3AHkEcpooQjynKkA0GeSzmygzBEsIwH1s&#10;ZxCXVfJZdbp+vhvhs4rpYXqQxbxjSA+VkWRQjcC+o0T8YSLeBMAcJvebIBKGAO0I86ZwT2eJ9GFA&#10;P0YeM01EnJAxwrwhyjAB6q9jDlBhSwr8YcyjUdzMIfJL9d2OKjdiIE3dRbKybmCTICGAS75pvXsf&#10;2DxSb/YOTE6AGF7C/SS/HEVyTVNyUe1xCIk8fOdb8mIMGPKqYVzRwI2fACVONdsbprMpxMXXs6RU&#10;PvECugCSrhsDrAXp6cfsGpDU5JjUORRQ19LtL2FxJLQeIcMx99JrPMzA9LG/wU1aH29QZlHeTbmm&#10;n4AwCeuMsr8TRHwPXWVjqISJ26QVSD03gXKInHwEmT7IAOonrx7BfR5Epk8A/H6MwRGxI4N7CED3&#10;IvF7GJAytRQ4nYcEwtw65wswcBB28lPS6uYWwrG7nF+OzUP5LEAZahDA+e59Tx6MWciAHGbAT937&#10;mX1HcmOChWi/nOI3xu6jgABmUBKcWvHmw48BBUGI/Hn8HmwIA08/QPLexulmufH7v9n0k29tmnMw&#10;wzrDBMmp29/b7P0fbOrh11w/1ATXcZxAKpaeZB8WHn5lM7yfQF1NXP/O5ggsc7D+BLnxKNuXylKa&#10;ME4uPwVTL9xWnsz15jyuMAZWYfwl9nuZALOCAltELSxxnVbI82fYzjLgXQTYAvAUgXEGopnj89xN&#10;3pParALoZcaMADvOOJ7DmR/jdZqUaIKKygiG4gj+wiBdg2op1pNQBkl3wnSAyezy8arKjQc2Fo62&#10;jWA8BXGX+/U8K/LbgbEtV1n33+qBc26aNwJTGzZETutBJvvHlbfyvzO4jkOYTcOAMkQOpWdQBdH5&#10;oSV+cBGnDQMpiBvqI4oEeD/MxZ7g+yF2TLW0ADJuGOMjzKtAPESyP87FHVPPMTJ5CobQgY1xAiYZ&#10;kNMMiEkYU7nKFCw7ySCaIaLP0ASgwSIwjjOAR8lr5zjhyzIniKhTsOYyJ3kFRpyU48hgmLj1nSOl&#10;5u8gCcmThhlgU/cZdFzsYV0wLsgsA3v6wd8AJQOWC7v48Aub44KN8/0cA2vjAReUwSRgj1LrnH74&#10;g40/+pvNM+CHcbMnHnJBH/4EY5DHKp9m26MP/6KJ4TukMwONSDzJ78h5dauWyfEMMzCDqIM+8lUN&#10;4hCST+pCnWF+NRsQ/QNITbf6uAlOnqvfEiTIsQG+f/0qAJU5xzYpzbjXOZ/si1KCMQaEbtsbxpwa&#10;R7r7JLnVikpvdhDDJ4RS6abU5af+66McI2bUrY3yDEZgoCGOoesWv6fgyf6OkQvqNs0+mkF8GqQ3&#10;SAcUoHT3Fm7w1F0CGyANEyz7yd/DBITB57+Zj0Eeho3G6GueefijjT6FHR+z3J33bfHxlzb7DMA9&#10;/cGGH33Lb35hqw+RrwBXzRnjj760+fuA4jGA1T5fhYkJsNMsO0UgndIyHO8U120cxh1ln2cpac3I&#10;qcbLmGKdGYC9/BgQE2gnCbiTV2FgAsWMcmMFXwUKUqQ5rtU06y3gcC9yzue5VksoNoF0me+WmbdM&#10;MF0kT3YAjOJYYlxMErjW731KzvzSFmHX2StPyZNhaM6h8vw5ztsK53SD+fME8Rlep3WOV8EGAXN+&#10;486Wm821HVaAXcQ7gtDGSImmmD+CmRuk51z9/n7O/zAY3DbGEyrGJwExqJbzO0YNNkTDxgCg1Wc/&#10;wBwFlMO4ZWGS5/Glm4DuBvKAC4czO8V3I+Ssg0g2FfRHiO5jyILJdRy5dQrfMOUkJZgJHOAFSj6T&#10;yOJJBswUDDTHctNvcth58rU5pIkAOQ5TziNlFmCxeQA0fwcAkkOtcXIWAeLK/U9sBfCtwoQLD15w&#10;kT+zBU7eBJJrDtm3zucN2GeBEzvHRbjMd1pWgJ1lYMw9/AWJ9a0tsZ0lwDeJVF59wgAid5ph/iKv&#10;q0jLlUe/EbG/sZUnn9n6+9/aVQbR0sMvbfXZF3bjCReLQbcEyJbu/GLLz3+xhSffc1FlpBDVn31t&#10;i89+s4knyDai9ih55NgTAIw5M8SAmGZ/ppGDXtVZGTRyY0cZHH7qyj080E55+iADZRRG76ZDyC3J&#10;6zjdgIt8uIvWwz6ku2quA6zTt7JBHoZcB5TdV2m0wJUeZsAMEhxGkbu9tHaOkG/PE+j8BIDOBRQP&#10;rvMw64eRxD10hAWoGfvJk8c5j11qfEHmD3O+gxyX+yGMirMfQslM4SvoZpE+goCX+6SnKP0MomIC&#10;1Eo9uL5rSOYFzuMcDnyI7Y9SEpp4/XcbBzyzpDNjgGee8zP54hcAjDfwEMZ6qnnfcL4ISrDkAKBf&#10;fIKRhHT2A4hhGHriNqmUmBVWHkJah2UaIpWnYMQ5wDfJNHr3G9j7e0yxb7i+XAcZWqRGM4yf2fs/&#10;2iIBYoVrtnjna0D4C9f4e5t/8LXNP/2K60neDZsvwdyLbGeFYOEsyzlYYjzNodLW2Z4DYqY55s9D&#10;GvME8UVJYwL8JvuyzrxlmHUWt3qRFGQO5bFwXVL6BTL8qa1wY8g8JLSgnFjyGhzMgYlFmlrmFBBR&#10;V4sQ0QSfx6i/z/Cd3O4pDNkRpx1UN1dgcHGvwLYAzwEeoiVS3VcBGi3C0/Qtj5L7wsReykAD1KrC&#10;XCx1Uumm5SFofmj5FjnmQ3744RagYVe/OnVg2pC6ppauYKffdDquQoB6HP0/CZhnKfkowkwgHyZI&#10;3LWNCaLLCDs8hUScYsDNkNOqK2aacsyC8lkYdFw5LnnvKgBcw/VcYIDNI1WW735o8/feB5gAG+BO&#10;3/sEMH9qGwBjRWYL0zIXcZ2TukZ+skQz/iKu5fKjnwHst7YsliTvlCTbgE0XGBxjRNkFIvc8wJ16&#10;/LOTD8qoWXn6JU+k/MwpZywAvo37zxmkRG+ZHdf+xrqAn+AwjUoYAwRi+FnYNkyZJQTwwkT4YQZQ&#10;ALaXEzuJbBznePp1m5z6eQFdkP3Vzerd1IIHVMYCwGMYeD0YUR71CSOVB2ESDyWPHtr83JRShpB5&#10;A5hw7pXLqBByWIDfx3lsJ2COUJ4Jk89N0oDggXVHYPKVG6QkgLmbemX/PEwPUJTH6wEBfm6QCOGW&#10;j99VDRqwXL7rKIUh1IX/KSUi1FH4OoMJRpHS0v27gzRGzN0lFWFffTjoA1e+AXhf2vozAiADPsQA&#10;nmbwL776l02Rr04gmaeol8+hVsKPmR6S1z8ABI9QJYB6DPCGH9M/DaMtPHllqyijId4Pcdzjdwnu&#10;DwCS3GaMphFAtsXAOMKYSxPkrMMyrpDn04By+dFXEMA3KAT2ieu4dO9vjIfvbI3fXSWgbsDgq/e/&#10;Jyh/awsEj83H39kywXaFeQssu8gyi2xn7pHGEv4Gx7HMb6zCvusEhCWIYYlUSvMWuQ7L7OcmYN5E&#10;EaxwnuZQj7MEUMnqFcaflOAyanIVNl5jvcsEp03I6erdl7aOWtR3ktmTjP9FsTPLTUGIU5SnRlCq&#10;o/RByIXWXXg+KjlqS97W6UHmku86ZSIHxLofFzOLyUv7ZD957QA5bYBXL/msH7NpZPUOkQPwUtQe&#10;pJUyqIeICcSYUT7c0PAig0kSDpt8CJdtFPBOIofHqdeqb1R57KScOQA8rfmqs+GgTilvkNkk544a&#10;6RzvZ51i+2siGVGQk7CITBL7ThOVZ5HQAvAcwJxE5soVnneiJS4i6806YAPMgPqK8hN9j5ya48LN&#10;ckHn2M4MZY85Iu46YJQUU3PGLPJLudEYg2wMNp9iwC4xwJYZjBP6nlrllUfPYfIv+V32mQaGaS76&#10;JIFEhsc49/2qLDL98HsLIbOGVYfkoofv/UiZhNIUoJi9iZPJRRwAlH5klvcm0VX5qCQ19w+rhXNE&#10;5Q6UiZvg5ieXDxJcQuz3ACqmn84tH6WUEfZZfdl9y6uOtHU6pxgMnTBjmGg/Tjoxoxoy5aQxtrN+&#10;ja4hAkIv99x66eQaRDHInPPgQA9wt0+IfZ19hIklwwhzapGgOEEgC73/NdvGiWWQSRENb+COUhMP&#10;XnvAeSfIcr487LuH9GH6IQP60ecwD8dBmW0MGT/z9E+bfKhyEkBVYwWqZxzAjANWPwBZfIS8f0rp&#10;6OlPNkoAUFBefvraNmDhUfZnmmA7/pjjYxtTBOg1xySEtQmaUwTUVa7xBKCawMSaevwbxwCAH39j&#10;l9mvJUC89gDlxDVae/g323z2N1tDCa1hagnIywSBBT5vPvkbgRz1ReBdvf8TY+cbfh+AcywrBO8F&#10;xtm6Qwhf2VWU3bUnX9v6Q1IpguAq369yzS9zPTZEGHeQyxhjixo7BJdVztkG422D+eu3nsPUW+C9&#10;cu9Du0Z5bEPlNDCh6so0mJmGeeVoj6KWRmT4Ukd28mHAG0ZRjaKCB7jHelsbBWEfTx/opZbr3GBA&#10;4txHwXhAkpq6bBjXeAS3eZS6oOztMNJrhGdCTXK3yjg1RZV+RgDvNLp9lEd5BhY2yGXvIoFV0L7D&#10;xSNR10VncMkZnsbQGYOB5tjhNWTGHFJ8GoZdQEYqx1iFYeeRzsv6TGRd4YQscdGXOPgVSWGYTPNm&#10;uYDL9/n+HiB2aoSSx8iXh9rOJzYDAJa5uAs64QyoG7iP8wzKeaL2woOfbJl8ax4JPYucW0RGrT8F&#10;tET/OU6+2HcBhp598StSWHnSx3bt/U8ZDAwY9mHjySd2+32CA/J4lt9avPujrbz4zZbYhvZzHnd3&#10;/jlR/0NMFuT2NIw+SeSfYhCHH4qVubD33uZ3lFqI3sMcx9zTnzGQ6BPGMQ6qtMEgnAOcaphQh1D4&#10;MSyOShik1DRAA//gNUomMFMYRRLYXIOBMXkIFL579CJfuYZUJQcj6s9Q7nGpaQKlswm4ZbT5UEC+&#10;RQICvyNJOogX4KXcNIy7OsVxqpwzgFs9yQCcoLQUIl8NogbG6SVeALBjBIh+3FHvBqkT12+CbfSj&#10;Enpg+VEC3NyDj2EdHGaC0wiyfezJ7zb3HDkLGBb5zbE75KOvfraZF5R7OEfzz8lRYeiFl6Q37/+I&#10;nIUN3//Mrj8nhXr/J1t5H3n7HJnK6zRMfZ3BP0NeuoQ3Mc1vXUNBzQCoiUc/0d75qy1xbVaYrutV&#10;wOWYlgRMgvJlgC15vSYZDWAF5kWB9+nfWP4Hlv3OLmsbjItrSO67L2FrxobG0RXmXWUbVwmut158&#10;z7Y+sysEFAe0jF/txzWCzDoBZwUFtI4Cm+e6rPJ6mfG8BuuuYmhdvv2S54tjaEFSm5ynTVU2UKqj&#10;MK3y4Qn6JmZQQVOw+Dhqaoz7qZ35kN88+JngvIeuPqYXGvNCzwfSbXpBEB5U7RamHcKA0lMHwkji&#10;UYrN4+pHJnkeJuGelnSGhSfXbzs3DajmOovJMs78YRoIpihBLOJgzpDnjt8iYSevXSAazSqCq4ZL&#10;RF6EudYp7C9y8ecwcFZgt3Wi7qYuPOBcRZquAZx1nRxk1hpSSix5hQuywSDYYDBfefqpXSUXXXwA&#10;WDlpK8++tBvPP2fe1+SwSCIi+iYX4AqfrzwGqJzkVT5ffvV3W3+BnCKyL0lSPWMZLsbScyai/xIg&#10;W39BvvT6V1t8n4HEb958+YVd56Itw+ir5MS3GFhLgHsZAM/e+sEWX3LBGRiLAjAsP/MYA+X9X2yW&#10;ZScxVSYwxMapfUoCh7ho03c4HwDPx/nwEtwCsN0k6/nIZzvncV55DSNBp4jKHurZMpDU5BDkGDx6&#10;AqN6spHQM5hYE3gHg1dWtzwAOpGGHmAeXcUgJDddQLHMcvHVwx0kfVnjd6aQ7H6uUf/sh5hNMC77&#10;pDu5PHSBibHHYZJ+5nvxMYbkRKNIhpCYgyotrd0n3yOlIa9Ta2nwhlKBpwRKymR8HqACME4Q3eDc&#10;3/ngK67RNwRK6q6UjZae/40gBRuihBbu/GQbH/xqC69+sknO+TTAXH36vS0D4AVdB67N3LOP7Ooz&#10;FBXnbeUZ5/QpykXbIojddnwQzCTez9CPfUUBmt+cpoQ0++gvrgVAJCCsAbwlWPYyv7Gi6wpQLz/R&#10;uPgOsP7IWIKl+d2V5z/bjVe/2Z1XP/L9j3b1+e+2xnJX2OfrBJkrBPQrYnQY/Aq58TXWucbnq0++&#10;sk2IY4NztonxJQDfANQaqxuAdoNxvwJxLMPSTn58nzz5/iu7gnF3HRZeZSysoCY3AbeIa46auIC7&#10;AHAXwcUcAVCtplMycqnGTIGzGQLwLEpKD1zY1sB/73RTx9UjV/Vwrn495ZFnTfVRY+rTo1XUgEHH&#10;1BB1XPXA6jlTI+S7Q8jjEfLfELo8TE1rjEk13EGYepLoMU1pYgKJPEYDwAx3rIwqz+WHp2Bq9S3P&#10;UJ5ZRiIs4CrPk8jPqmDOgF1QeQbJLGNgmUG+wOsKbLXGSVoC0EsCEK8ytC7jYF5m4AhEcoSXkWJX&#10;APQmYJZJsQKIdRE2AdNluZiss0RkX3n/V5ZFUil6I5MWMVeuAtIZouaEOnDIiVa40FMMgknlXJJF&#10;SKV1mGOO/VkgZ9nAPJN7KRNjkntmp9mu2HscQ2iMMtUwMn6Y/GkC9TCGVBvC/Bhkn/zUNMMojwku&#10;yBQ5Tj9+gFoMQ7DdmMCnfJZnWYUwgCbE+LqDh4s5SF40inweYb+Dur+VbrLAdVQExyjghmDgOc7L&#10;AvsYwiH3XUdC30DhwKArehoGbnCQQLBK1J4hog8g0wamKZ/BvDOkEMMA3M99ryP4DkPIWZWOPDJR&#10;GIDTnIvxlz+Tl8LoDLDVR1wrAuuEepQ5p8Oci7XnW7JXAWDsEYrnw5/tyad/sxvvk2cSQJdhNtVm&#10;pzCKVllm7jKB8zlu8Uv2/9Fnjmx3HF/y0/n3f0b+oj6Q0KtPkKKPtxh4/hnB8gHyHAl8G9CuANpl&#10;KSWYfe3JF7z/zha4ZsuP/2D5H5DK39ktAsbGc96/+JbpF7vx+g+7DUhvwP633v/dbhK8ryGTLz/7&#10;1W68+B0A/0T+TpB/+isqABJg3atsX0x+meVWHQB/Z9cAvta7xu/fJNe+wvjbJFBcZexdZxytiWw4&#10;N2ukdksYjxsov+vI+MuMr80HW3nvDcbGGs0qVzmma6wj0K8THFfBgYhtkbE0A+lNOoaW0kqVmhgn&#10;6uLCpAxCsNvquBm+m5quHobeSUlJj8vsAsS91HB7aeXqoa6rp2iE9JA4wCzDaki3WsmwoqMqRNOF&#10;+pDVyijrewxgz8LaE9RvJ2HnKXKkGQaC2u00cOapsy4g4+TArTHN4VLPs4Mz1NnmOFgnr0VSyOHb&#10;eIBsJrItErEuc4CrYlpAIzZe4USs3scV5GQsw9oypBYe6zPLSk4RDReV/zJgLuMWK/rNqdCOdJp5&#10;8jMgVe6r3liMEACrE65BNHGP0gDLr3DxZmDraSLmCnLyDm7pZZWYkEAr/OYG+7TAwJOhNkt31QyR&#10;eoHflVM5TVPBNBF/koEwTlAZo8F/HPYOAwSVR4ZUXkBeTQMOD+2ffmrXw1fusG2WgR37uB1RLZpO&#10;7y7nUB1PAd0TrcYGAtYAOa3y4AH6f6cog4wS9EKbqygBfAFANcg+B28STGHGWUov167zXm2QKJ7V&#10;e8+QtjTqA1TPJOCk7LSC7JQ5F+Le21GV42DbUcDlI19T0Ft8/qNNvv4T5uP4CTrLj+T84+qSE4Y4&#10;ZyHk/zSsuQygdGPANMvd+/xne/jpD3ZT5/41hhCgm3wC2wPMeYLKDGWgMYA99Qq3Hvk8/RjTiiC9&#10;TBqx/uxH2JMqwTMC91MG+FOBlAD5nGv2mG43AHOZ3PgyknUJ4M6+Yvvvf2GXX8C67Os6DLrwEpC9&#10;/snuv/rergPKjQ9+sA2ux1XU150PfrKbr5HGL3h9/hNBBoDzu9dIme5+BAOzjTXGiCT1zZc/2TXS&#10;oevsg5h7DfBe4Riusg+bgPiGQM4YlVG6zPXbIOBfYXxeRiVe59gF5g0pS1TMTdj6Fuf2Oo77bUzB&#10;2wS6y5zfm7xquWuscwswr0Bgy4yJRfyUWTAyibE1zedZDK1JKgGT4Gxc6Sntq9uKacJw60YDtWhh&#10;VLm4q0iPafVRMvKS8/ZRLA7geDk9naBfJSO1iCkXHkSvC9DDAi8N3NNq8kZizzLARnGgx2HgeW4P&#10;k3U+eZV6Lgn6rACM7FpENixQkpBTN6dXJPW8dpxBqjxhmVzzMoC97DAvEoNBsabPnKDLAGddJ4p6&#10;7BXAKzdwkQNf5gJf48RchVlX5EIqbyFCbvJ6WScYQ0Zlg4Wnv5OvUh5g8M2qS4d5cqXnGFCjsM8q&#10;0dYp+AP+qcfIbrZ3AxWwpDohDu3GA0ABMGZhuhkYePrmtxg9gBimXnD6ZgkGMMQMMisEuMKw4gSB&#10;I8j2B5FTY8jSJeTSJIHMq/uPyYUmb/DYWt1Zw0Xzcx/sBCnFuIIJ8mmCZdVRFkJdzDxVJxTGBvJq&#10;TI0JUgoMjNGbNwDVK84LZhOpxPgDmlbuqzzzod26i0HG8uM0XFzD9LtG8BmX8ccNEys0d6yx7wsA&#10;f4h7fSeI+NN4AKPPv6VvW22Ocn6pz76gDMT+jPPbM7dxp1UrJwj5CW5B0qQwQXCRmyfGUR+j5MNX&#10;PvrWHgCSW+yb0pUlyjOLnI91UpV5gO70HMPIs6Qoq6/xBzjPM/gfs49gapZz0plnBGMAfJN15j74&#10;2ZZeIofxHxYFgg+Q0ZzPTfLTuZc/2vKHX9uNj36zax/+wvK/2OorgsdHP9t9gsdNGPcq868hqTdh&#10;2dsf8B6A3yaoXIftrwPYywLwB0hogH5VrItxpzx8841cvkFefp192uQ3r+s4CNZXYeDrHMMVgsgt&#10;AL7GebrMWLlNeneDAHSD5e9SfrzGObiBZL/GcjfxEm6jCu5xjW4RtP5/PP3le2zn1e0N7pCZmRIn&#10;sQN22HHiJHbAiRPHIceQ2DEzbN7aYmaVsKRiZlaVSiVmbW0wBB56+zkv9NvdV3/pf2P2b6ztcz7U&#10;VVLhqrXuMeeYY8Ld7qjWfuJjwkT9jcDZpYwJ57lJ1Vyk7JrQi5oxnE3g6yRgPg5wj8JeD4O7Q79/&#10;v538HyqzZueqMeEoZVraTxcAa2buixRwvALA33K8LwoycfARpl28R/G8CjfedazBBPHwhDX34nHx&#10;vMdRyY6SHjpCNVATanWz6KIUZdV9EoA3kUI5iUduIZl9AprQIpqhOAHLfBqvpHspfk7aCBrd4UK5&#10;A7AdKHbK6bZKJNAJnBQdEYARuqAnnR4oCvGHQK4KmhZOfhcXaQBAdijny2OdWPc2/zKLlrQRFvwk&#10;6YKTSvqzqE7gIY7LOHA7ieE4zu2EYmye68G7naZYQXS1DRD3oxw28f0nWcRNg8S4XEClsJoAQBMd&#10;Pk1uAML3vsHvOcyxNmPNj7AQVWZ4nLRLt4Q5fs/bKvBQ3Dw551C94zz+FiA4hWdtYXH2YZ0lorUQ&#10;7x31QxN9UH6A+B6eUgUpLVDOY3iEt/v6oJSIJhiR9zE870PR3sRwtvPYEIBTUcw71Fv3k97oGSbt&#10;Q7rrGH2uTVR8tcNGWonD1XvrNLcDtjcwaC+hlL+LWPU2lUvvIkK9y+vULPJ+/4id4PecYuG9hOF8&#10;c4S4GgPVxTE2oTDL+DShGHvwaBN4sOMYhGbU7VbpEQhQLfy2VnX5oP6ewms2Byl/ZJEf5Xw0QbVP&#10;8J62MGGOjwXuCQDEmp2OEZNGStYdzHOdszYczwM2hCe8bFeE10ehwZGK9forNuIuA1TiW2/RRjyA&#10;i/PegRAmRblrtmqDALUbrzsEwAbI3/cA4q6ZOh57wcYAt4A6NMV34XEHed0A12WQzxvmWEcICUS7&#10;ezFw/dyPAP4hX87GiN17WFv9Dr1P8bqiDfM7RgBwN6Duw1l08fu6cSIDhB9DrLF+rWcAqzhZJZad&#10;pKqULRmCWXZhuNvARBPXqQnmJEGsjevpxMYStygUOQwLO/QsaaDXlONFfdbEjL8xheMZAKzGg+dp&#10;En+RYo43SQ29p64g6PJh8rrvtUqo6kXuVqpoBM/rcnLCJ4h7j5OzasIbnwSkzcRgbSihzXicY4D1&#10;NLFwq5LciFq6tQJiHWAHi1axmootuog1OwGbVLw2fmyHaDI511a8bTtg7aRIoIUT0sV9P/S0S6+F&#10;eqjAogMBqxvRqJeTpfxvG9axC0soD9wCrWzn81rkKRAomkW5FbNSw9yE5TwlsAKWk4C4jftTAPx9&#10;rOVxPPJpFm4fJ/sEdcDHiFk6BIpJH2o1lByqfxqV84SXWE/CC6HAaVTnJg8VW1jtJj7vNFa7HS9x&#10;KlhiMRObT7Io+T6FAEeVIuF3tE3Mcqy8nmN8j3pi5zNmsfaA9wjxkOq7j0IbjxIHvtdFI4cmSFDb&#10;fJIY+H0Mx+s9nYQNnF+leDgfr3HeX1XVD+e0b1DXCRB3D2E4pqwPcB9VWSK6xTGKPzqgdB0yNJr0&#10;SK34UYpYDnsX7T0VMZBFEE0/pXOGB1Q89t4A15xjVUHNK3jDV4YRWHjtAOeqGUFMxuUUOdtZcu7j&#10;GLHDvP8klPkE7+mayyBsITIqPUg6po1z1Brnd2OEjuCROqhea4eu98WWrMmftKYg4pBv3jqDDWtN&#10;1HmO+NTDdQ0BLsDcAog6AxTQBBAdeayH6zAszQMv1wLweuYiNoK37QbY/VyDHoprevi8fsA1rNcC&#10;2h6PAMx3ems2AL3u53EXn+t4XZ4bgIIP+0vmAtwu3udQbn73AIZCQB3AoIzymgEBGND3sRb7cB79&#10;8ro4lD4Mai/Xu4tr0Y0D6mftDvH4ICxtBObRr3UNU1P+eICwbwAm1Ydx7MUxOc4Mg32aQp9OQN2K&#10;I5RyfQJN6SSC1qEX6Pt8mVSQGhFepWjjRTqDXiTefUOT9DWvilLJt4l3j0Cb5WnFu9+W1A14j5FK&#10;OqZOChVoUAZ2HHCfIF47jbU/BYA7Kfhv6Ydy4foPS7ACyCqo6IQSt+EF2h0wozijwEm97VA6gBhP&#10;oFQsIWC2Ewd3qFKHRd7Kc+3EHR1S/iQeKD0kj4lHbiHe6PGgSs8AYkDRwYLqZvGIDisG7mJxdUro&#10;wGOdQLw4xee3sPBPog63YfU7+cxmwHaKGKuDk9tK3HMc8aIZSt7CdwxgQJrwTE3QyO7pANQQdRQg&#10;ygh083mnWVgt8pZQy2bSLm0s9lMSdnhvM8faSbx1jIV0jEXdxBalHcSXzSz8I9zecdI9LowKlBKR&#10;6T2K3U9jjU8qn0q48QZx8GE1mhNGHIFCv0uKTrnyd0mBNZPSOM6ieb2/By2Ac058fgQv9zYq57uc&#10;W3nw0SmoF0A8juccmJi2iWlYg8IO8rgtVKJ1c1ydGI5m6rQPS/VU6iy4yvETWqBhqIC/1V0HOBRN&#10;kBI5PEwRDoaxnXP2Fq95fRjxC+87gE4gvUD54/eJs7u4doMUwJziOh4ltXaMHK8ANohX0oTL4+Rx&#10;2zkvrfFVgMxjpOpkDNs9dWLRmp3ycw69Eq0wwgCtFZX4BPnoNg/XHCbSg7DVKzD5OU4f51zAhi6P&#10;4VF7Oa52aHdfANoawoMmFm0ktAClXbChCPdRwBjAc/I9PQB30LcIEGvW70fogn6PAd4hgZXHBnh+&#10;OFi1MR534dUHMQwDxOR9hC/KBfdiaPX/sOg2xqOf86/8czcOZIj4fpB1N8Aa1LUYIBsyyGtcGDIX&#10;7GDGm+R9ZDVwGNJp+gD6AKFiP05tAGPchqil4qZWNItWsjothFvN4OkUQrCqtg49Q0vfy9Dl150u&#10;IZoNNHEedettjaJBkHoZVfkdajIVOB/ngr+Ph1Wv7Qka0E90SW1WVwXeFwA3cd+EFz5FpdAp3H0b&#10;X9iG15X3PUksfJqD6ECdbYUW9xJTdmNd2gFul5RFPE0nXnIAi9SLxerndlpgIVYdwPN0Yp17+ZHt&#10;kvJJKXRzUQcRnoakAAK8LijNYID/OTGO6kw82cOi6PIql8dJ5qQoj9cqIWKugXdXCgnKh8J5WukG&#10;TmyL6PIM38Wtg/e0cGE6AbDo9oDyzCxSpUS6AW4/cWSzyjipzukmzXGc723CEEk1bKHEr4X3HCcN&#10;cgxPdALQKUd8RLEq8WEThq0bI9aqGFOLXcLQCBcH+tWK9T2GAt2OJe5hYQ5ieI5g6JpQMo9hJNrx&#10;OqdVfYbnP85i7/DWrRmP8tbYKIopx8VvOOkhJIAhqEC/G8M3Pk3DAdfiaO8wv3sCq4+wyG85yeig&#10;47TbdeIJujj3p9UHTVH9UcB9wrtALEyXj9KChA4nx4qEBXnifTV+cC0BpgzdKc77W3gI1TsPYzzb&#10;CVMOI0S+S4qkmTi8EyCd5tweZgidjE0nqvMA50p6xGly3sq1ngqucX0R/ZR6I4/d5MbrAZ4Tfv4n&#10;jXRqDtoMBW4GQC2AtgfRqteH54pAg4lze8PEuNGKDXI/AsuZDKMwo4J3QsN7ohgN4tr+CCAlbTWM&#10;p+zjfA3hUYcAzyAGRNR5hDTgEHR6hNz9AM+NAdQxvPawr4pnXuT1Ff7nMYA6JjqN0VOMOyBPzPkW&#10;tZ7gGIeh67r1Ey4MelDBSUGNY1jGWK9DrNsB1uoo96OcPwmj41yvEYx8D2DtIjwT01ORh+h1DxpJ&#10;G+HnSQSsNjSMDjDVApglcOnaqRDq0EvHGUZHK+DbmjpIvfOr9Im+hmD1DpTrbfK/b5yirxQP/I56&#10;G0kZHSM3eIIqkZMdg3wAeUEU6aMCM/TspIo3iH1Pws9P40maEa5kNU4ihJymHa2dC9tOLNlKDNiD&#10;BxLf75Vix8VUTlQA7pWXxRN3A7hmJ/eLSjcFbSUX3Au4O7FqnSyIHokEALIbb90DuDuhzj2zxBWo&#10;v52KhwFoF3FpN0DsY3Eood6Ccn2KUrmTlAaKTqtp+5hELHlwpaZQsVvdMADSU4qzj3Gy28k1i1L3&#10;S10GoErVtOPpJAapiKSJ0sg+PPhxFpby0aeh0O3jiB2A75gPegzlbfXx/Vo4WPs2jE7fhJeFkODC&#10;cUwcfxOCWPcclAkP0amUCjG0yvoGWYgTGLBmLm4z3vQUHqMdunhqGCEDKn9qRLEdBSQo4G8OUR2H&#10;YWnHSzfhKU+O44Ghu+0c8yjK83F0i8PdgzCfERsE7GqnPEbL5hG2g2mjzrkdY9nszJ2ioURVbizS&#10;JqjgaQCstFgTjQCnWbAnoXbvDBImAdY+vF47i/MwaaW3ye0OuaM2xnlXNdo7VB+1uMaJe1UkQUxO&#10;K+RxVNoTvL6XAo1O3t+CaNNOHNweXEaUIgUEbW2BXnYDoFEA2BKGLvN4FyAb4Ny0pZbwngA1vggg&#10;oaEo3VNx0j/punWnASAAHgTA43jXIe67I1Xr5Pku/u4NLKBIA3CJVsSrfQBSAB7gsT5/De9K/AuI&#10;x/DaQwhfY9wmAbML0Pfy3BBppzGOaxxgT2NcXFD2IQGZ6zrCeZjg/yleM4lBGRGIiY2HcSCDqOOT&#10;sDEXzGHYSUdFnb/HWFvDrHOtgQHAOsIaawcD3SqxJN7t15ogzOwGJy0Y8G5Cnk4MZTuPNYOz0whY&#10;zeDv0LGONgecmufzLhVWbyBAnSDdcxRPqr1wj3EBVcd8VCkgBI1mOl2a8aqnaQxvIhZTAXYz4Gwb&#10;cBHfqrtiir+9WJM5AnQF4/pSDwluL7cIN3lcLAwebOiTpHcfi7Zd9AKqISuuHzmCSteleJa/x7yo&#10;zdCNAQEUSzeEZRvmRLq80BVA3cfjfcS/IwBmUIUcLBKdxCFEh2GsfR+A70eIkpLdwWJvVhEHFLoN&#10;qtM8Td4PLzKAx+yEwrV78LZ8bi/epsXPe/neQT7PJUqPwejEco4GoKVzvG6G+JyYeii4iBegRI8L&#10;I9rUTwHHaIxqL7xl61wSYPKa2DKvqZEmwXJD08e8EUIACVkINRiC7hm8FYtJQJIHblGtLcc3gOFR&#10;18pRNYUA+lN83tE+roeS/QhGp8l7nsRzvd47BC1GveccOx4Y7ye1u4/fPMUiOaVadKc0csxGJmBK&#10;Sptx3U8y6K4NpbeTaqhu4uDXKdlUT/UpfoOKWk4ifB0lpdWGx+6G/p7G+L4JFW/CsHX5ob0IOO+Q&#10;rz2OYtrP+XDBGFS4o9E1rZOTnFMKJ7gGF+vS0QJY5OOc134ocCsLWNS5K9KwPjyoFOROfksfnzkt&#10;YCbwmkk8KNdSKaGO2Jr1xqrWHwfMYc5rlHUQBtwx3kcc3Ymo1UvxSD+pqb4AhReIVR3ywhi9fgA8&#10;A7iGob9DoslSq6HogxiKXmLb0QAUG6o8yvcMAt5RvPwkYJ4M8X144REdd6hsExiDGR6bxJBM8HkT&#10;fP5EMGdujMd0sGzjep8jamEEMKRDWpcwsGHW8ggAHiSscrG2Rzl/o6z1Uda3bsO8po/11a84Gez0&#10;Suik5LITCn0RwHhg7jsYJNFGWNqEoW2lj/pQV1871Fb5WVQtYq13EDZOUWjQCs1rJv5ppiCghQvf&#10;TCzWTrqgFfrUCg/vHJgAoICU1/VCE3td3APKThTaPi6MVLZhaPAIFK4PkI05P0RUgoMHJKPumEMr&#10;JjlZ45z4Ee6nsWLj/PgJTv4EcYuLBeKCRs2EoCERWUXEAk6MmxM5jXdyh3M2w2KYgkqNI2BMc0Hd&#10;qJEjXLBpnejkonmTnGwu0hTvGyVdMRSZxzJLrMCiBhE5QogXWOph8oWjfMYI9y5U0SHFT6QmxhFS&#10;hgHiML/Bye1xbGMhGQtV8uD9UWP7EF16JaCoa4k8r5L/Q3jdk1jfE1QlNWMYBoML0D/qf4knlUMe&#10;gFV0Egu/y/k7xfntcBFuEHeLnRyjmKNDVFsCiGqHRX8B1hHEpqMA+Iiul6Y/iIKS7hA9f20ARuTC&#10;4yLOHVFXzwTpJ97Xg8eckVhGduAwoD+GBx4a53pC344zUOEosVTL5AwGCyOJ6qz9j1T62DRNJxbG&#10;6vgQRToqyMdj93JuOqape4YBtGB8BrhGnfyuJgDTjAce5DdPcL6aVUbK9T4ZZC1wncYAZwcgVgql&#10;F6+mazSHwevHsHTjXXsBT3cMEHM9uhDQuvk9Q+RjewBqT4wiGyhnO0b3tL/hGMERwHM0CJUmvu2L&#10;4q2jS9YThr0AoN4QcSdrYgDv3UkHVFdigc9FmJKHZf2oiKMPD9ovAAcTqNbQa+Lb0WCdNddgXS2S&#10;v6YIhe+ZjdU51jqUfNkmIouAeR6wFm2G9TKD0ZgGvFOwqinOwyy3SYyRm7U8K6DDwMb4vSMY3VGu&#10;2Shrw4XRHwPAboA9zvlxCdQYvAHWSC9ObRimOAwL7cELq9CjD+/bh1HuxDMPkWJTKrOX7EfbCFoH&#10;HrkNkfhQT8dpgNuPSDJIhUf/xekAosZUW53qHrYmnmslPaT6zTbi2KZ+rDdeth3lWR0TPXxgHwux&#10;Z2wGiwFlpsazGy/bD+UdgB4OQolFh4dZ7AMc8Bg/ZgxhYmSW5/jBLlIlLijIEBd9ApBN6sb/SsBP&#10;c8JnghksIYUBomeyXgBHRmEaMITiZfOH8hgADAEAd0cz5gHEk1zUOU7ydKpuMwmBHRBz0WaUwMdi&#10;dwLQYf6e4vMH8J6dXMQ+jmuE7xrFE/XhSdu12DjOYQ+qON+tE3pacR0LfYhYswdwtSkkIBXVzhSL&#10;Fn5fCyphF6puN1VX/VDnI+pYgsqeII5r4TNP4tHUOdM+PGWjhBJ9AEGlpidV3E7nTZdiPHlgGhy6&#10;VLBP/DTI9xwjVj4OuN6Heh7GAB4DwErwH2VYwGm++zTM5Q2U5iZYjv4+jQE5ShHEEZTLbmLqGa7H&#10;KdiUJk6cQMQaUSEK8f0J8u9NA4QZs6jqpKgmOIb3EVKOE0Ko4KGXc9vGudbEiiZKTociS9YdoEsL&#10;ytxFKemQYlAWdj+LtosFNoiHcaNDnJYwRfjyPvpDF9dpAO80ADVWCexppWK8Ma4roQQGqZNwo4t4&#10;sQVq26nzTmWcfnsbn3UaFtCF8e1CKDoFJW0i3u8AYKNc22aueT/GvRcwj3NcPYl1wIzX5rtcXM8B&#10;Hu+PQK0xAsOAUXHuFEZhHIMyyONDfMZYHEEtBuWNLpo7sWTTsCQ36vcsavccopcv2TAf997QEqCt&#10;2TTvmcLwuHECk6SuPHy2m++ZwcC78cLTxMVzArMciJwQTEhi1SQGTl53Cio9SapzBvYxzlqegmG5&#10;ZsJgIwgbC9g4YdgkrxuBMY6xDvXcEKnKPoA7wjUcUFGOwk+yH0oFSiA+ND7cBWA7SQ9pv1OaFohv&#10;1UD8Fs3Cxzvp+20D1C0Ddvp0p+ORT1Ia2cJN1LmVwLoXa9BDxU8X4zo7aC2TV+l18rVBFj3WhMXZ&#10;I0UNi90NDR3i4PpYAINQBlGKAX7IAN64BwCMKzbAYrmgrKPQ2iEOepwfMTkXdE7CCFZrnJM1wQmY&#10;JjacA4AeRBEX1m6CxP6kP8ZJ4gQA8nG8+WiIHDDvU1zcD12fBKRdnMQ2gNHLZw3yfZ0snFPEaFKp&#10;BygEGUbA6mFh9eDFOvneQQ/KOIyhT00S0PxuaNc4nznExVF5pej2YGQVK46SK8UR4UdleiMYlFNQ&#10;+i5A18sFHcCai2Z34aUGZ0Pm83GsnAN9Zi8XcAJjMQA1k/KuPHI/8We7fpdToojnxFMf9SEm8b5j&#10;WN4TakpAOGpXwQFM5nUVgkDNT/IbTyO0vO/FcMCaesihT8OQWroowOF6HUbEUiFHN/HmYWLkE/Qu&#10;t6GoD0Dpx8lFaw7WMa5lFymSLhhOM8UqKsY/TtlmD2mY0yzM9zAUx7i141FaAGk7QGpH9W7hu8bx&#10;/AJvO7TwXUQ8pfq68VpDChVIk5yElfVgACf8GCnCoE5ExF6VNAK+LvK8IxjwAekYXKe+xKp1JZcR&#10;n8gUcE67wys2nF4xF8AaTtZtJEEsG63ZTHrVBlM71sfjo4mquUIUSiSXOOfQ3yivBaDDeMpxDI7Y&#10;VQ/efoTrMUnsLBbhwsvOxeswuAbAxOjzvhm88AxglyPwYzRmOL7p6IJ5cQhuwDvNLQDF93LMzo14&#10;3BefNy+imZcKNB83r2g1MbybEGqSczTFWpnFSXhZl3JOE6y/CdbWIKxmCIc3gpYjOi2WqqzHEI8L&#10;vD0KQWXkuZ66b0H0bCOMOkH13qHx7lYK3HupHiLVg0dV7+5hgmTlbk+jWjbRp3qse4zGgwlQjxrG&#10;B7TzWrVFDQCwES7kkPJWUOcBKNwQivGEuD78foiLJ3owwCIdU2cJwBjF8o+zWHXgbkSBSVlFaNeI&#10;L44IkMIr4gXxyhPEuW7+9oSzNhcAfLJoPO8KQj9YOG6sVwixIiJPy8nyRAFzGBBj4UYA9ygAHuFE&#10;jeLNR2QJMQhuPrcHcLdjAIZYnJNQK4Gml4s6yIIZ08UMYGQA6CCAHItBd/DoMxzjCCmqPhbreIYL&#10;w/eJTvW7oURxKFTugIUD5cM7uVR9E2+YOwN1YyH1YlgmYAQzqQXHO3Ty2wcxEm6+Z5yLpMINqdGj&#10;M1RIYQA68MAantZJyWgrlN/H4m+C/byPkv8WtPcY5+0EHvy4KrmY7dRKaqZTudghCmwQx6QKN2P1&#10;jwZR/rlWAwhbbgGWi31aNcikgAagaypEeEOfQSXYSRTrPs5pn5sKMB47OoCmQbzapu+CQR3VWmCI&#10;3ADnrYVzdQLDdRiqp7i5BVA3ETe2YpRbp/zQRRgL576d5o/jERlK6CFeapZzI68inaAX6joXinGe&#10;OCcIR72BFZvA0w1llqGt8zA0mBELfzyzZX3ZHZsAHGOkfvoxlOO8xpVaBsCkdmBgXVxDAXQksQxd&#10;Jw/LmhhWiAPY+mEHLujvZBrvGl9B3JIHpuCC1w8B4DEANwTdHed1sxSKzALiSd0DzGko+KRCNW5+&#10;6LmP5+SVPcl57qv8X7MIxxAhVg/gxUOwvWCqzOMlC3BcEY7ZD9tz43BmWGuK+yVmzXEePFxXN+t5&#10;WuGiHIJX4aVi4TA3QMy66gdbo2gKfWQrOgFuP6HMAJjr5Zp2kcXpGSXEHUTEGm5tI4k/iKSPGKV4&#10;DOt7AorWypu6hyfxqsQ7LKARcrFDVNfIw/bzob0E2y6+cBIrO4b1GMZSD7MQRuVBoYLjHKwOTPRg&#10;DNBOsZBdUIxJPORcKGEeYpU5Yg83nmomBK0AqIE4QAznzctF9HEhvDoRqaJFExlipozNRvIWzdcs&#10;EMlakEUhAIe4UMFM3aLpgsVzFT6jZH4ssze3YoEsFpMT7uZCTQHUEBdgks8cAWyTiYLNcbGm0lAy&#10;LsAUn+nmws2EY8Q7xGcYitFw2DwpvD0nfwyvOQyYRjMZKBPPEcdIcBjASw6FWGhckFbYQj8UVAXx&#10;+l1DtBz2QJ8nWPTjHHsT5+Ak4B3k4rjxeKPcH5bwBDUa8/r4fCnU5H/p6e3Ak7dzgadEiSnQOE7K&#10;7Rh0tIXYvnUUQUvgI+XSRmFCL7T0NWqfj45C2VURhgE97id/iADSy2dPqfmiZwj1kvwygmO3wh4W&#10;yRtUX71PU8Rh1ZpjXLto1ztN1c/7ULNWRrZ2crytGOJW6HsnBS/9HF+H0jIYXDUQdFMG2UvH1kB0&#10;hXuaRBATxwh9esJ1KqNoqk8j5AH6XozsXBbDxnroxQt1oWlMREI2JRASk7a5ARDAGsMzermmA/oM&#10;FTgQl7bG17k+0GLORccMYhP01QXwRwDYIIa0FwY2RBw+yVpyIRz2oXkMEEqNEvsOp9ZsIr1tngz3&#10;UOPRGNcBLzsOVR7gGJULHsPbDnG9pjEQM/LKos+phkOjp1hjfjx9lP/j2RXzcx8oLpsHzx1i3US5&#10;j6UWWaMLFsFgh1MlCyeKrMmihfH2frz0HMfp5tp7ALS8rgcA+3EsAvAUhmoS0W0c5zbOeR7DQGtt&#10;yBsPYTgHSVP2AtQ+6HI/RlsOdADBU85yEMfZDd4ODbT0MKenD0rMjNr2IQowSBPhhdsAsoQqJfJb&#10;esdQKMf4MD5E8S4qWY9yVfDxcRbkCB84jFgyjLeV+x8DvBKphogDh0jNjJBLdWHNXSz6aajELPGW&#10;B8sjlW+M+1k85ywACgG+WbyWlwsrOuJhEUQpmYvF0wAagPHDQ7myxZIF8wGcWQA1BzD9yQWLJnOc&#10;SAQE0RsuuCe95QB7Ato6IUvKd3kwDCNY4R4AOIaQMo6KOMT39mM8FJ+PsGDH5wAlHriFEzpIakeC&#10;1Rheowdq2Ek82h3kJFPd00ec2AEQuqVyU3jQRXFBs2JDANwLPR1lkUsZ7ybeG2URj2CFT0Klmniv&#10;2MkMr59S5dckyqJUacDey2NdCIBqMGhTZRnfOypVd4jmboTD9zGOrSzYLjz2MU3kJA3TRRppAC/4&#10;Nkb1NI0czXQN9eEBW+OU4ZErVs7ay28bHJsmXqdibXyatBepJRbTSYrwW2hhPAFN7xdL4ferBv0Y&#10;oc7IMF07AE8xotJ1veSBe/GqQ0n+jyJacazKDPSi3PbHVvGY5LBZCwPoGqN4xW5uxwGUGIHypZMR&#10;mAevbyd90oSX6fKzQKGrbRick8zHUt61h2snw9dDKNMOm2gl/9qKdxwmVh2BffXSpDBCTDwGqEZ5&#10;bQ8AGybHO4iXdeMlJ5RmwmgMJjn/HPdQHBqdXLNxgOdQao59DNC68dbjqVWbyq+bO7/ixL9exbwZ&#10;DAlgDxbXLFJaw+gsWSgDeHlNorBm4eyyefMYGV4njxvAkISh8BGtv6xAXbEgx+p3HEwOCo1Yx5r1&#10;4zC8WtvQ5zkA6+Y8TGPMxjB4k2KdnNdxdJYJ1oYLw+pSOCnnSDXfKNfKBbUe4zoOs04GYbkDOA49&#10;3g3eDp2kcb+puZshcgxFa+4n3UBFFdMWTpIyaqI443TnEGLHMM33I9bBrb2X2Bcxqwc1updc6CCL&#10;dgALMUR/6ICEDKyH4sVBFMZBBeHEVyPcj+DBRgH3hFRjfsAc8eGAFgDPjUvUCODt+IGz/LAJQD7N&#10;YprFigXxvF6eF/CnsPKTkRgnDu+NJZvGgk3hfdxQXB9Udw5qNi5RTHk31OUZgDwo2q3FSVpoDGAK&#10;JB1KAWlBYGSkjrZwLH2IBQPEl2NQvk7lfnlumEU2jNIpFbGbtEwHx9+H9xjmuMd5jcChelyV/fXz&#10;uh68qtrLhvFKE3irTmLtTi7CoIoXOP5WfnsTNHIIddfNxRrjQpxkoXYhHg1P0x/KMXWSZ1YnVZua&#10;AKD/aps7PkYXkQar8RkdMSg1pZwX67+JJ1HAR2AS72AsO1n4vZFl/q9ZV14N6MTb/LYwi3wU6t5N&#10;LXAH6aoBX5hQBPpJxVon5YwqyhiHsk4rtYOafIzP7pqcR8SC3mLkeqgu68AjN6FfdGA0T2AAj2Jo&#10;TnFtO9Q9hBCoopPTGLV2YvhBjnuAz2/muhxX0QKh1GyUzAPnt43sRAsxbpeffCjCUDf0W830/ajM&#10;Q4QwMzAjF+JZ+xyquG+FVBIxb4r4lcdcKl0kLztIrDshD8vvHMUw9uKBpxCqRoll+xOIVOSEB/HU&#10;E3j1kRT0PLtqvvwm4K6bi+f8eOYZHpstbtscwPQDZF+2YUGA6suuWai4aZEyj6cBK2wuKI8LmINk&#10;NTx4eB//B6DOXtZXGNYWTfGZoswpQjpotAAcYD36cBI+HEgAJd3DvY97XwQGx/qbxqFNaB0R8rm1&#10;3tF9BNgphZI8N0vmYorbJJqJ8xyi7xgC6rDWC4yoF81B4eyhNoajtTCQ7jjbSWoQXSe53CZyvCdJ&#10;bTThibuhU71Y/H5uPYhUvaimXajNLtXzfmIVRkWfyVcOEdONAIRRPNU41sXFbRyvMeEksvkbjzJH&#10;amYaGq2DHhO1xFNNA9C5eBKvS3yJB57BU7nxih4sZhhLGsSS+TkBXm6eVM7CSbwvls4jJZBF4MUC&#10;OrEH73GzuDwAfzazwYmGotOTKjFiBjqmpP8IJ1AeVxd+mNtFS078yzF6c/OOOtrtgfqK8hOnTcAW&#10;XBgViUFKCQwC1CGA4uJ3dkBj+vlNrVTgKK2iks9+CkVU1O7Ck7fhXbu9JOlJJ/VjcFr4LOWeh1Hc&#10;fRgCt2JIGEqfB6U4jLAXU/0s3o2KpSFi7AEWywyClDy0+k0d+spiVrFJG16ylRrjHn7XGJ7yHc5v&#10;N/pDTwiFFQ/TTuigPukO2I8HdVNsqJsClxa8dCefN8xvaSP+1twx1V+rCX0CoLVrABvNCG10WHXi&#10;XZUjbadTqU2D6Mil67eexgueJEY/yvXuoBS1R+kd0jLNLMxW4rZ+BKOh2IqdBkCtSs9xDO441wYq&#10;2SFxkJRhJ0ZkWAowQBvC6PViZJWzn4bmuqCXzWI4eOYeUkwuXqfzN6z+WwxxB2GEi2IOF15uEO/W&#10;j8LcHdm0aQA2IpDmCYvSimkJoUpbNlfaMX9p02Yqy+gVdfMD3rnCqk3n920mB1ALhFtQYl9mCbq9&#10;ZJHCtoUAdlAAhh57MRgevL6X2DsMlY7llgAuMS/GIizvy3cFON9BbhFA7MPIzolJso5183OcAdiI&#10;h98fxEA5axzm6WaN6T4A65jjN8/4AbX0IdbbDOAd5xxMaK1x/uQoXVzDYWh1J2Gt0req0jrUxozh&#10;TqZFnqaeWdPxFBx3ETCrhamFgo12YuFeKcvchkh7dEuhhEK78CBDUKYhvsQlmgw3l5XQF07jcaax&#10;/I4oxeKZwPO5AcaU7kkJSWxyA1zFhvLI+pGhJLQDhS8A4EJYLk8cCsIJCfHDY4prHUtWxhKWOGHI&#10;9oDbj/rn4aIFsJ4eTmaAE+TjZITTNfMUtgC7cnlSB7kH6BItXHz3YBj6LmFBeV+Ehm6JHoBpLAKt&#10;QR3txsqpNVEppFFK9lTP2oMaOKwyOE5yP4ULwyi7rXjGXrxsB6DpBTx9xLt9gK+f//W6dh//J6l3&#10;5XvG+A3thAHtarMjLooTp/lY3N18Tz8Gwx2BIhEuDLLAVfWk1rh+fq8LequOojYqm5rwkhKRmjEm&#10;zRjM05q1RFzcS2jyFhT6FFa5HXB0UbV0GurZhNduhQlNqkAA0GrUUBuGpoXfN8x7NO1ElVqacjHA&#10;tZyAdXTz+g5VQzHor4tCiH68TB/AHWGWl6rT9Fgvgo5UchmtLoxCP03ygxicbuLb7lkEMVJ2Q+Rm&#10;h9A5ulQzTKWXjLRXwFQLoIREfvcAzECx7KRUZzx3H8U0YwB1Bo2kTSkiPHOPd8kpmhjCeI3wuYNQ&#10;7T4JVZkdaDGhUUZeGCoe27A5xKqxwoaN4T3HsqSGWAfe4pYDXh+PT5aWbCqDUdd6QM0eRrl2cT/H&#10;+nFDhafw6DOA1cvn+AF2GI8cAqyzeNc5AOtPL1sCAKdL3PNcOANoMSARvieC3qKYOEosHMJIKCT0&#10;sx5Fo/2s5wDnMUh8HCFODuGoZnFkwoCyJm6lSwGynIcLsXRMoEVbEo0eA1ujnGelmUbkMFUQRdlt&#10;P+uvj3zxoRY252ol59tMXWUn8nQ/sVLPGCKGxl+C8G7Uxj4WjNSwUSjzEKJIPwtAqpmTm8XyT0F3&#10;JnHvc1AkDwc25VwEKDAgmeMHzDrxQIqYVgIVnhZ6EeSkeAGdh0WqHxVP41mhHwGAGeMk+zLEvxIJ&#10;8KJJHovgjcJQlURp3lIFwFyoWZAL6YHaRIoICpy0GBc0AlCCWGdvcReriuCFCBaAbilNIAVzChC5&#10;Inh9wDKFJx5jYfSFKXcDWNOAzRNVegsqipUcD5DeYTG5pYiqGIUFNwENmgScU1D/LgDr4nf0ZVYQ&#10;PDAGWM9pPOIs1nxGhiIIcKJhFgwpLbxrJxe0k+9XXB4O6ZyxULkoXSqtpBqqh0WuntDDbGLWTWzY&#10;geHo5dwfR0zUEIQTGM1TMIXjGFM1xTdRttmEx+6g+udt4qZmREa11qlksx2P0SaKjdGZpaFjgM9W&#10;DXkH8VaL8pEsYhXKdKh4BLo+FgiRltPraApA0OpmgkQPRmCMayEBaZqWQB3TAIZwmAU+inF2RhoR&#10;Rw+pAklpIMKdXnp4hxC3xvFMowlVQFFYAzWcxRDKMA9jYHqhyj0UYoxJvMRgu8k4dFGBNaLyQtbO&#10;FMa8S+ISfbf9lFm6oKmTgMUH0+hTjhdaOZJahxIT3xKPumBY3WFSQIQSk4BsDNAN8/2TrK2xCK9B&#10;uHLHaFZgDQ3xGsXNo6qwInYfITb2cP0kYHrRTNzExnMIU0EcQLy0bonyOoBk7eGxo/k1wLtu2cqq&#10;pUobrEXWHs9FeF+QdRrVWgTIYW4+gO1XPAyjUCbFcT485gHY8sRT8raAdJS1NkIII0c4yKCEUfLr&#10;SiUNkusdA8BDAHZUGolCTTA2rvcQcinbM4Q+cuhNdudrpozyOI0LLeR2OxGxOtUZw9CsVjpYNLe2&#10;G9os6twHve5kpm0/BQrDKGbDLD65dVkJpQgmEWKmAPQM3lfWZRa66VgWFoab+zk8nRdl10sg78dT&#10;egjw5/hxwViOHwfNgN56AIIHCuLjfwX/AdEPlarxWg8nJALQowloeBJRQAlzwOkBILr5Sc3MEj/M&#10;4A2mEsRJgMbDZ7rxWjMs7ClOojtGnJ2IWbwwb7ECJ75Y5ULVLFNdseLCos0vVCyVn7d4dcFy8xiM&#10;ctUyxQXL5GqWX1ixbH3d8pWGpbJlCyKopWob5q/romNkUMIjxE/xGhc+B41K8l3FNDHWvIVz5LDT&#10;GIAk5wGDlYlFUSNZ8Ci/ygv70QAGWNCDCE6nKG4YVSM6ocAkMbvG9yhP3YHl7s8tUGSBUSV2Ukvc&#10;EPG3FnET51C/14XnmWKRjnE8g4rjAawXUOhaSENoU7pLC0sKPccxwnkbkZYQiVhIFW1qClDpJyWn&#10;A6jC4/xOjcbx47EHeb+o6XRxA8GIaiaAM0pcPAGoZzGuXRmELMpMBzF4k+RvhxCVBjDiqgUf5Zhn&#10;JCzxHT0s6tYo8X4Q4yIvBSXuV02A8vMAe5hjHIG+DtJPPACAB/icMcAXkRemAKcbJzECIPsSm3ha&#10;vK3KKVVpxbmYIIU3jsA0zLUewgiMkDseSyucIh/M5/STnRhnzYyzPmZyezbD9QoASn9h3bxQaX9u&#10;E6BuWLC0a4nKJiDd5NqhNBeWLZJftpg8LwYinhdYEbMwLAHi5DDUWXFwkPMQwJF4+I1enMQsDmyG&#10;8+GEe6oWlHYjBZpwSqxkUMBFpBp0xF7EK7DjwnAr1TqpsFNpWYA7CaUeJXQaxxiOKG/M44OErofe&#10;a6dEkL7RdrxvB9VB/eQJu5Csu8gxDZB+UBPyMJZ9hIqiaSqrxrEO4yw4F953EvDKKuh+BuFiBis7&#10;Sbw3y0FIZPLJ83LQXsWmUIVAHAk9noAWA0q80DBzsXxcPCl3UTylH2/nVXoJGX6OmCkEpdZnBEWV&#10;UY91gsKiLFx8VV75seQT5OT8LEIvnxHie0RZplGxJ+J4W05iBNri4f851MQ5lMIogM1Xc7ay0rC1&#10;rX1b3dm2Ve63z5yxMwf7dmZ/11Y2t21jZ8NWt9dsc33dljd2bL2xYxvbe7a2tmnLS6u2uLhopcay&#10;za9tW3JlxVLzCzZfW7B8bcsWVnetslC3XLVmxdW6VReX+M6sRepLFquWLb3YsKVyxeJc/CkMio/z&#10;UsgRFuTxGix4UWBPjlTGPIuE4x9D2BjXBIl82UaLeEBSMIMYxW680QzizQRWvYkijNEJNzrEjA0T&#10;Ao27Jmyof8BGB/otNDFlYb/fosqTRzB+xPwZvq9UrkEF6zCgqqVzOatgkBJ8fpQYMkzsF5jfsFC9&#10;bqkivwV11wsrStSWLbv6keVX1i1MTBlM4xnL25ZvQEUbazZZ4JrBnNL5bZsp78KQiHEBj0tMBGbi&#10;hxUNQTO78ZC9gDkAPY4onoV+DygrgBA5yPWc5vkhapCHqMZS3nZERRUY8SnVRMM4NHVjlDbEQTzx&#10;GPR3iHTUKAZnmjh1ElFqluMfwyO6SA2NZ7dhbJRIAlRXmZgYGjyelGB1hlBrE7a2g+HdsqnsJmEX&#10;vykHmAFyGCBHAKwfj6wYOUhIFoZyh/HYSQAcB9QCd4jzF2NtCbwhKL2otZhkAFB75TRwNAKx2Kgc&#10;kdup5pKzUiEHWRtVJwLWSZzcBMZOtRDTeGhlapSxGYXpDaBd9IPDQVJH/YSrErF6KWU+9JaGyzH0&#10;rFWbL1Er28Xg73Ym3rVTxKEcsAo2+ulm6SeFNErBhosYSR5XdZxTgHeK5P+01DIA7ZaKJg9IEO5B&#10;pPFCqdx4W8nnArCf9EOAdIIUuhD0eYgCkcnRGVJAZYCZwROnscYJB9BhqHYELyvaFeCHh/E+F+MH&#10;PHAMrw44fcqxyftK3SONFMAyS+2bYJGoVtWL2OXjc2YAv1JTcxIQMjkrltO2WCvbYmPLKiur1lhb&#10;Bcw7tre7afvbG7a0umHbG2u2vrVsy2vLtri2bhur+7a5fWB721u2ubZiS4BwfmPdFvYObH5v3xYA&#10;9trGptU3L9jGmY9saWvTGqtrtoSBWN8/sDKfmVhdt/Ry3QrrG7YOmJNFGRWUdnLNWfKkHoAyDtvo&#10;BsBeFrmnAHWDco+h2I4ppw4YxrOa1UTYQ7/1W9o7mZ0kX3rxZXv2j7+3157+o7334jN26s2XrPfo&#10;69Z9+BVrf/clGzrxlk13nzDvYJt5RzvNPzViIfekJUI+SwY9losGbSmfsGVAPD+ft/p83RYJVcqN&#10;DattrNoqhmod41SCeVQAamXrI2twHgpLG/yGeUtU16yGUUtizFIYrijHncI4BKrrFi9DbQHSSJi1&#10;Id2CRT1KOmYYRjMsA8/vC3B9plCZRynEGCbUGsArD+HlVMAxCcXvo1TSJcbGOgngXUfI2U5QmOHO&#10;bds0sa0fahslRp2GDk/nV81T3TevmNH8LmuB2BdjMkdc7KtsOWCVyiygTyV2KLihOIR4151bhX5j&#10;hFQ+CQ1383coB5hJJwXLK3hghCti5TBppijHn+D4YqSU4gUeg5X4Wc9+ORzdYJBe1pqf36tMyowY&#10;pFKe/D4JrDOAehbvPIcjmyLWdzInqiQEvAKxMjBThKPTSjXquuN5ewhf+6HY/aSR+tUMhHPtQVg+&#10;9CaF6+2ozqpz7mZR6MEukv09jEnpUe0lLx6Awo1Mwc950zCCiotCfHniWb7Iy+KaIN8p3j6JECKq&#10;5pEnpSY2gIWZpRLFw815rUAZDOJVU9wI7vnfT5woLxMD3H5i0VneF8H7xuNKF6kSiUosYiQ/nskL&#10;RfRjuUK8bopulFmdEC6+m4Uwy3dKlpe1mwLsouZznCQfbWdzLJK5LMUEWjDQ72iSG3Q3gcX05vD+&#10;JXLNpRXLQXvzBRhBYQE6vcRNC7FiydKi5bDUGehzpkK8ncfiijJXEC/wzOH5dS40yXwWbqiyb+mF&#10;s+QRUSSL0HFek54nRVFG6AGk7iznBLU7jdFxYdh6CDvcGL0Q4YWLY1NXVAdqqwvmMkC4MINlHmBa&#10;RwdUq5Pfepw48W/MLfvZr560b93/oH3tri/Yl2++2e65+Sa7/85b7Hv33GU/vO9ee+SbX7Offuvr&#10;9uNvfNUeuv9ee/jbX7Off/8b9uhD37PHH37IfvfIT+yZ3z9uzz35hD3/1BN28qW/Wtv779lgS4cN&#10;Uj7bQ5tpN80OQ2OTFqe6qgC99+sGSwiU9yy6CPUsrhLbkVIprVqkitfFyIXrSsfUCEsaFgNA4eo2&#10;IGGaBufLxe+e5f2+6qaNA/pxFn6Y61AkjvQVEY64RuN5OnzS5IW5HiFCA+kc43j0GQy0aH+wuO4Y&#10;hPGEvP0GLGXbosSp0kBUmDGZ3bDx0r5N4D1noddTxMmTeFwPyrMXWj8DYN0Iny4o+AQFKNPSRohf&#10;p4nrFbfP8dwseeHJ5DbelWMg9o0B4phDmRVLU8wBo4gR98ah0DF5YI5TxUMBpZMwMgr9omgHKu5Q&#10;CirAb5dS7SWEcItGK0uCA5rDUc0C9glCkzFlZVQIA2jHYbESsVwAd1jXXeBFCOzHC/cinOqxIYpv&#10;BOZDx/hnmBxnP91Eo6hbIwDWReA8jjCllrlhePoE6rLi22k87gy1wbMSa5yKqizpkDj3gE85L8Ab&#10;wIsGSQlF5CmJY+VpQ6pOAUyKX9MJZHNoYxArFEdRVlI7QalkQYUYiB5S9eLEiulszhLEVEnAGCd+&#10;CEnootIqzg+P4Zm9FG34oTUhTpKP/yWAzeCRvcQ3IShghKS66HKcReGTKAZ1CnEig/m8JdIcA4sk&#10;ijeYyRCDZRHWiH9SfGaMY5vgvXHi1lRZMTe0jdeFE8RRUFoPr5eAMwHlm0FJnua7JlDLlQKSEDZM&#10;y5s7vkavKeohivuUP0ydNrEt5+iUF8sJle2VFkDCXjFqKxdlAlYTVGVWlG4UcrMaBTSC1e5JEQ5g&#10;HGV5NdPrdaqkHvrbUfvCF75rV1x6hV35mc/aVZ/6tF1x6FN29ac/Y1fz95X6n9vVn/qMXX7o03Yp&#10;z+l2iW48rttl/H0t93dcfZXdeOnldvMll9g9N1xv37rrbkD/HfvVdx+yJ+77nj323R/ZYz/9jb30&#10;2J+s9fn37MTR01ToUaxC8cgIHmwUWtvFrOVO9e9y/qcLuzbI9RhHcxh1apCJUXM7Ngv7aYGej2Z4&#10;DaGBDMBYjRSOKDXrJgY9D2IE4sT3E2gOk4RT41y3pIwugBjB2I+RPnTDVGbQLaakIAO+UajsRGkP&#10;TQHhkGvUR0VVP0UdA9Ed4uZVRDQKOCgWGaeZRZVWbryrG/DPAqopCjdm8OzqWJvmc+SlPXjiSHqd&#10;7ySuTmOgJEpBp6PKDYtC8z4vMbbywWkoeQqvnOCW1rHzv1fCFWtM8XAQkTCIkBgQgFlPYWJ41UvL&#10;2ThddDCOSRijMjTKbgzAYEfA4ggilkqFxwDvGBhUDUUfjHcQIasfQVPOdADwDtOQ0jFEQ38L1l8A&#10;HuE2Th5zhOaECdIOAq3yuC7up7EGUpmnFOsKpMRSDkdH9hbl1f+KPxXDhqDCETxJDMCGie1Eg8Nc&#10;kDiAiQHgPJRRsW2UH5fA2k6inoag0YVw0LKISQkuWhoPl8YbxrMFS/HaBAsgAeVKlrioArKEAj3O&#10;CU5gqQO8PsPnisJEoD0BrL8Hy5jkPoF19/PeWUrgfJxYD8eQycIQ+HtKSinefoK4fALKHZQ6reJy&#10;pXhgBKF0lJick4s45iwEFqkLkWYI8A2pHZIwoQ/j1IPhGQ4hSnEeehFKJrHuLkQbN/OcZkhNDWN0&#10;JrG+LRivQcSrcVTWMGCfILYdUpEK5zCH4ZjkfI2SJ1Zju0tFCJR9ThOCNKNJ/PbFJvvKg4/ZVTd+&#10;3j4HMD/3KYAJSC/9NCDlb4H2SkAsADs3/r70E8Be8dnP2LWXX2aXAPhLePxyHr+W990u8H72Erv9&#10;skvti1dfbV+/7ib7+o032k/u/rI98vm77aG7vmg/uPse++EX77affeHL9uP7vml//e1fmLhCjE3x&#10;htKAGmuk3QpUhzxG/rmfRaw2ul76njVsoBctYpJrdhhj3Q1rGlX3EJVRPVDbYd7fjwGf8uNtMLxj&#10;GPVePFmP0/KJMda1QaDqgWKq0WE8qvgYnQBw9AK+YTyqC+86i5H3UX2ljqFxqc2xHYwutJvY1YN3&#10;nAO847x/BprsxjO7yfF6WScevPiUA2hiZwStCIUdMfLGAZVe5oj/eU2Y9ygnHCUWDvJ/CPocBswJ&#10;2ECSGDiF4c8qrYQi7UG7kfIcVhysVJUaG3AeHtVIc15mCAUvgpYUKhqRBKsZFSgJxIiNoxKESSNN&#10;qTaCtTGi2FcFRqjRvXjgQW5DqNMaAjDMfSvZiUPN9IIO0u3Sj/edkOfFE4/hFVwUIYyhjik3OIsl&#10;UOXQDGCe5YN9dP1IUY4oJQSIfaipfuigj4MLKJbFA0ehiIppw8SrKryIOzXNWYQUfiAXNIqlSiHK&#10;5AFxLleyAt42jhdO4n2zKMRJLG4Uy5wilgiSv41hvQXGLF4pKktHfJEg/ogShwR5Lsbrg1z8CCfP&#10;C3hHpAQCaD/gd3E/xmfNEntPxfG+eEbNQ3KUSsAzRpXQoNMdgoeUKog6Og0Y5yhHnOC39sM2xliI&#10;Y1JglUPm945C1b1Y1mmMyijU0EVsHeB+vLJr45TizWAUfFDmeAm1vIAAw+/twiCNch7cMIkEXmWa&#10;EGMUTztLSJDm75EoKRm0BXUTaRrHiBoHGPj+69+/aLfe+XW74jOfAbyH7DKB8LOfs8sApP6+jMcv&#10;A5DO49yuEJA/udd7ruS1V33ukouv53Ylj93wuc/aXZdeZp+/5HK7g/u7Lrvc7r38arvvmuvtgRtv&#10;tW9df4Pdf8219vVrrrNv3HizfefGG+wrN91o9912l/3kOw/Ze6+02BQq6BCtor30QKv0tINe31ZV&#10;b5G7bqPIpJm9evs0ooZrfgr6fwrj2IXYKaW7TykcFnEXIs3wnBcxjxCD69yDl+olZ9qp8wKDm8Ow&#10;ahLlEDHuOGtrgvjUD5iUGpxVzTJeU2JRDED55/GaANedRJgiLg6UicuJwYP8PYvI5IYNzJAeCswT&#10;AvDaGF7WS+FGAKrsI+0oISvEtXNErCxhkb6Lz5P6HCfmDREyhImxw6QjI4A4wnvjPJckSxFBDPRz&#10;/Mr1+mCdccfz4vkxwlNSovkNTjUhTGxGTS+Kd51CDvQhdSvhmQXqaTzzHGtDqcox1SCQqtOaHHKq&#10;GbnhSAfxwOoVPk1NxqFmdmxXtVUX3UbK87ro653ATY+O08AA0keJeadw4QK3mzdPo0C7odE+ihT8&#10;lBp6ob9zSP9eAOyBKkq8CtEQ4EcpdmImbo6HhmIGiUe9TFcI4mkSgFWxaARAJfk/jbWN8JokjydI&#10;XcTwVqLZip/95BhD1D8HAG4Mo+BXFZPST5wwNxd7FjHAq2Z+xqTM8ho19ncqDw0w1ZgwoZygLCDv&#10;c0FTfSFCAqhbD8B2QZunMB6zKv7A8Mzoc4pKERHjFslJsvAmUbqniW0DFRYFca6H45tR3FNCOClR&#10;X4t3n+Tex3Pj1bNU+yCC4M09GLgAxmuGm2L2viTHw/0Y4A4S54yQCugmPTRJwUhQBR0UkfRQ0NCB&#10;0RxlkZ+k7PCbD/3OrrzkKmgvwMXTXgShwPs5uxRgXi5AAs4ruJfHdQANmAXgq3nsGr3G8cY87njs&#10;iwC/gefu4DO+fNkVducll9kdl1xqX7rkCvvKFXjiK6+xL152mX0JUH8RgH8BT/2zu++2Zx76kT36&#10;3V/Y1+64x3759Qft8LvHnVxkC8UczSipndDmHijsCNmBZsbNdLM9qxoHZgDXCAt8gGugfmyBYhrA&#10;zEI/3Tw+jeESjXWjJQyTzhknXlVH15xiaYS9EcAzBXimVIuMxwtXUfqJpaPE1n48aghhL45uEaiR&#10;+8djjqrOGcU5RBpIQpPys3Oo0lOENu6kCj4uFmhEKbP0ORVbdBhRXjlLW6JibC/HEklSfglVFpjj&#10;HJOjOMP2IhiMEMcXwSBEiJtDxMFyJJGs2KOqs9QnTKYEA+PDGHlwKk6REX8r3eSV4AqoFW7NabCB&#10;avfBzoQKi5RBwWhLxBrEWY7KCxMTD0GflSfup3S1x9nRgWYiKPQJmowOjc9NQZtnCZhZSLPENyjP&#10;U5RtTaMou3HnXkoB54jP/F56WFHIfNBCv7wvIA1Q2O+j3DAI3QwClCAgDEuAoiAiRA40hvdMQh+S&#10;0OeEPGgqS5yJJyaWSUGpsqQy0njhDABK45VT8r6ISjHipbS8l0OV550LlQJQUTxcSCdA6SJi0xgn&#10;dRZhIcRne6FQQRaGj4sehE7348VDBZRrlFs/9CbAQpnlO714/HAWus93TnPR/Ygv/vKCxVApAzzm&#10;R5zwkyqJkfNNzgNmfkMAL+6vb/PZ0GMovrpRPKQhpvHAQ2lyuYQJowlaHFPkMbHcIwB+gpnG01hQ&#10;nzw8BsxFR1YrxRJDiHYucuFzmoBB3XU3Ob8ZX9ASsrbca5jfFHn204QWP/nTS4DzCmJZeV2o8qcv&#10;elCB9rLP6vY5u+nKq+yWa6+1W/GW1+FJRY8F3qs+uTmx8SexsuLlK/mcq7jdiBe+49Ofs69edY19&#10;FW/7xcuvtM9jCO654ioH1Hfx2QL1nZ+7zG7le79y1ZX25AMP2qtPv2FP/fav9ugPfmO/efRx8yJ4&#10;ymuoYGOYmHM8Q10x12uMqqZhapknOU9+1OsxBMBJDN4Ui3kGJXh2/pxN4wUnKIoYQDj0AihffcOm&#10;apQ8Ikopbp6FfibRIqZIU00L7MS/cyqPJQ+dJ+YMEleq6GIG4HhZMx50DnnkATrUXHhIt7w0xtMj&#10;AyxlGeMxQeppFoMScIov5MW5trx2FkU6KNqMMCbAprmOKq30AeYgvyfJGooWaWoQeHlMynOIez/r&#10;L8GxJDi2JGCOwgCDrJEQhSFifwKwMiAXRS7WHmk3xcpSnZVS0jQPdcKNOlNopErnqHKksEPjo9S5&#10;RmnqANRZtfq9mmAiUZn6ix4ArD7xQ97ANM3xCC2kgjzEdx2kjwYH+gCJlGJiWOhdFM8YlUeFCoVQ&#10;kCPyoCzWVJrHiecSLOA4JzYkyku/bD6HR+VedDgFSAoosAVyhopTsyp+IFeYIt4tkRMtouoWSUUU&#10;sagZfniW//PcchVVXHFCAGmyvGEFlNwyynCBeFf0JMprYhXSA0q2896w6DQXMDq/RlqDeIrCjFSN&#10;OJgFEptHLeX5KdI2Pn0mx+bBYMySr/Nk8NR44Tk8sPKp48Ry4xiDKX6Pj3yrCyBqYojSN2N45368&#10;+BDF5cMU/k/yuj48fQfnaAJDNonh6sX7jhJz+1RKR2yWwZBNQ+/VszyUothFf8M8vGgJAra6eDwY&#10;xDxxt1vxMqNuNXn/B48+a1fh/a4EvBKrHK8r2vzJ7UoAfPOVV9rt115ntwFe3W4HjNcR014N4K5x&#10;vOxn7GZutwHM27ndwntuveRzdosDzEvt87z2fsD/DRTse6661gGwgHw3huBOvkcgv4XvvZXX3cxx&#10;fPuuO+3lPz1vnWwu/fwbJ+2Bbz5i3S+/YH4NLtCNEtIxvJpbOVwKLrSnUS/NB6rmGoTODgM4jd0Z&#10;VoUXYt8Y3rIfz9gG6xrmXLm4RgNc70HSQS7WXi9sxY1hnARMyumOYIAnKSpR26EDBBia6PgwIBrl&#10;Gs4Qu84BOjfGY1L1y8oyoMUE8cKzeHdVQ7lJP01De9VxlCF2DUKJ51Cmg3SvxaiZjkOjEzyWVGOD&#10;YmjiY6nMCVTyIAwgrjZCAB1yDAD3hGspnkujt6RhYnH+lleOQcslegnEPol10Pw5fqN0GhUqqQtP&#10;tHocII+ic4xQxKImmUlN66BSTgPpNblkCDFrgNxvL+WU/bAdzU3vJsTVAIVmajMOzZATHMPjjuKe&#10;5Wm7ULYGxsZJ/yBQAWgfXiHA30GHDqPKiuYKnAA4nOAx1OYYBxaA+0cBQQYqUUTpzRIT5iRCoQTn&#10;oJfF6qqVAG4esKaURqlUrVyrWAGrrEqnAlQpr4IBgJoHcMUK6RsHmHhDQJriBOVJzWQpoZR0Hy0T&#10;h5BC8HJhRGeURghjPQM8PoORmAZwPry7FzC5VTCBJx3EAiquCkfJWauBH+84GyO21/8ITYPk3vr4&#10;jV5+0yQqeJDqqFFOtPb5cVGuOYa1dkGzp5UKwLqr8GIcC9/Lb5+DWXj4vSNY7yE8s1uFLNCiBOdt&#10;BICPYFEHfTOkh0i3BQOOIKiaag0PCHChEuqkIiX35uFB+8ZP/kSMe6VdC2iu+8wlDoAvBUif0/3/&#10;AjDAQkW+HQDeRpx6OwC+EwDfDPiuwcMKvLd85tN2N4D9Bl76q1cpvr3avnXDDfatW262H9x8q32b&#10;v+/nM76BAv3VqwEwwL4b2vxlQHzX5/h8Pusm7m8C+Dfy3Xdeebn99vs/sCE2eNf+0I8/8Zq99vNH&#10;bY6NwDtRTjvUm0wV3DDijUaqNrHjhcYC92K8+jK7hC8YVl6n/Xm1jUk/Hqwf468Oqy7oo7xmNzXO&#10;A3jDKSi0CwM5DTDdgGESY+3Ck48rx68mBaXsuOYKj6YBogvG5ed1CVI+CRRyj9OcICUYpyOmRjrI&#10;B0NTD/gkFNsFPQ5zPUMAdYzJHzMYFT0vbxshxk2yjn1q0lfMC/PKVBBMyQdnyqQTYQjJ6gYMEOcA&#10;G8gSWmXw0CkcRJq/4wA5qjUK64tiXNQQ4WONqNhIaaNJ2IrTI64GDQ1ipJhDs9/U9K+8sGJjAbgf&#10;ZXpA64QQtpMajB5tnUNhVTttrB2Eu6flgSdHeujwV3H0FB3/3Ih/x6F244hYk1OzNuN2s9j8TnvT&#10;HOrYHB7JB7DD1Az7WIzK20rImhPA8dphlUUS6yYQHOK0/SVyeGiocoYqnpzUaESoBJ46KwGrkMdL&#10;I15BseMs+iRAi0GBY1yMDOkaiVUhYp4gXjQMFQ6rsIPPniV2mOXizmIFpxAy1HGkkjU3C2QKpjCm&#10;+BMLPo1oplrrMQlEWLk+Yg9Zdj/HrxE843hTf4aYHVBO8NkuYvlRxBRfhpGhGQoMEBLcAGta/Zws&#10;khGOe5wYfAqFeEY5RazqOJ52OEGuOUYOGjrdx8XqVqEJF0CFKyHo8oBKHzEOgzQsTKrtUV6F45kE&#10;uLN4pSSLLIU3Pk4H2Lcf+pNdf8m1dsOnP2W34CVvkEf9BLwCsG6iz1cD5P8JYIH3LoD85euvs7su&#10;v9xuxPvK897Ba77G/w/y/HcQoB65/Vb7yee/YD+++077+V132W+Iax++5Rb79nXX2TdvuBGafLXd&#10;C6C/eg20mvfddcUVdgMppuv4vms5huv47q/ddos1vXDceklpvXvCZX99+Dc2driJlkhGDmnjL3lc&#10;0nkjCH89GgGMIt1PrXRPbJPzz2wqDGQfDRt9zJ0e4toNkzoaglU51wYjOpHdssnivpPumcT4jmFw&#10;J0nTeOfP2Cj304BU7MlTgcUBGMXOXuLjGfLwE7w+oN5d3utTLzhg9LK21BQTgIIHuWaKa+eg+pOc&#10;dz9sKIFjmCPH7ydfLKDGYAoCZlGgXNimEIWaaFWaLW7xP9S6umNZ8tiphT3SjICY4pAk4Vcaeh3H&#10;oGSc9wvAGAfWi0/jeVDedb2npUKrscWZWnlxYKOotLzxGOtF1WjKTAyjM/VDk/soreyVgIWArEmm&#10;UqQ76SDrRjzsoZxSTTeHQlPNFGVMIlgBVC6CS40JJO5nUbzmyFv6Q0x0QJ2dw0r4ALAHocVNPOwP&#10;BSxMHCzgqmAjDFV00kakkFTTHGLxRqGFiUySH5IlHoY+KwXE4k5wnwYkmSyxsGJe0jBJqEUMACeg&#10;3Kl8gbwwIhVgDyjOUcJfCXKV80FZ1RwdQkgKQM3m1MGEcQixEMLI/RHAP4v3TRLrRvDsYdElHvNw&#10;C0KvI0VibYduEf+qAaJSd1RvxVczomW6KDCAKeKyEL/Li3FQkUEQNbOfGN6N6DaB0qpFMM3xuBAj&#10;xlLkdaHFbkSrITzCICKVm44sL6/1hrGimvmMGDFJqkzFJWqYmEGpHVEzCIBWXrqbBP2Dv/qb3XLD&#10;bXYzALwV4NyGR7wBEF4DkAXcz34C4MsdAONhiUvvvQGVmNv3brvZHrr9Fvv+Ddfa/Vdehhh1mQPC&#10;b157pf0Ej/vLL95lT33tXnvs2/fZE9/8qj1z//325oPfsxe/8037JdT4exSDfBel+bu8VmD/3rVX&#10;29dILd2JR76WY7gWei16fte119ixp96hl9lNvpLpl39502bfPe20AWoAXa9EIjzQtIoe1EtMO6Ib&#10;o+gpfYQRpLxSDfQwE3eUVA5AccGu3ABjjPyw8unT6R2bmz/vCFVTeLUZ1sIsAPXVztnMAqWZUF8P&#10;cbGP6xhyCmRQjQG2h5DKDXWdI5bOKDPBmpmA4s7hSd0Y5xlVT0GvwzAnrR8f4Zo0jzivDcGaAtB0&#10;1TiHeI0fRpdAuU7A7pTnjXPcSVVcqaadz4upBpr3xPhMP0YiyOvVARdi/ag3OKAJHfzvd6a+qPpM&#10;7YisXRUY8RvVp+5RitAZ28NaVFEH2s4052UCp6H++CHA26O4VwPvNEBQ7buAWRv6deCJu9VWSOfg&#10;If90q81SVjeD11WqyI0FcBOnhJG1nbxuJEyKCG+CpQiSPgkpLgZwMeK5GF5WzcsxAJHAk0URnpLk&#10;b+VRYljOHF5WVDhHNVISK5uC2sYBbol4uFiepxY3b+V5qpmwnllOWIELmZuHpgC+edFsKHWmyolf&#10;5ASWiSuo041IGcRSznPxwtAaVThFEaKSgC6+uEscgwFAlKos1Pgs8nQq5yMmDlIKmFignJEywRQX&#10;YYaUVBDQxvn8IjR/Cs+vFkU3FzHA94oSh6g/nqFWewqRzIclH0LVdgcBH/W4kyiug4B7CKM2kEDg&#10;I2SYwfsPQd0GAbPG4PqJr1UiOoFSP4jwNhMPcbExCEnYCn3Eqhv3EIb0IWD9+LfP201X3eRQ4FsU&#10;sypOBcQ3Ah6JUMrhfo6/P+OIWJ+x66HHX776Cvv1rTfb7z5/pz39zXvtb9/+ur1E1dXf7v+aPfG1&#10;e3j8dvvDvXfZ89/5ur33qx9Z26M/tfd+/Ygd/vUv7fjvfmUjT/3OOn79C3vxu9+y338dcN/7ZXvq&#10;6/fYH+6+yx679Rb7IeLWd4ixb7r00v+laN+IwPW77/3IelsoyYTBvPP2aet5/YhTKtjDdiSdcdI0&#10;Ah70M4JxHVGjA4xlmtlWbvKsortq3J8A2MMY4AHo6ASPDSP6DCEyTdJH7KV2eRZwDAAYF+fLpRQQ&#10;wHeV9wEoQMWgenlulnApCLD8eOJZjLUMvQfwpCWIqaUPkI4CwCkM/BjrRt1tmrCh2VUy7GJaQfX2&#10;KkQj/JJaHYIyh1CiY6yhZIX1yC0JWKOsuQAAVSNKkGscUGpJIpfUZqi4KHNQBRv8pjDFPYqhVanl&#10;F00XLUd7EeX3AXCN1/Fp1BMZjlmMiTIlM+hLs6yRcdKW4+BvSLtsAtgBp9mFnnJ2mVTnUi/iZge1&#10;0D20E3ZzOxSaGLIwnnYaajyD552iykr53DBcPYBgFUZpDkHvYpQjhqUqE/Ml8Txx6GLik1xtlDxu&#10;roA3BagpwJfheb2mQI60TJF/aZ7KFeKXJNY0DpCLeMJijbpaun3yxMCql61wEueXtqm/XUfcAqAs&#10;AnX/FBbpv1ymxhYLm64AdKhKDkWztgCtBrR+XhuqYkU50bH6GTwoZW58b7lsbcoAAP/0SURBVGWe&#10;tkSAGMGjx1CdXVysWS6CGyB6mBQxqnZBjEwM4MXwlJNY6QkErClo3iQGaZxQwBk6ptGhXEw3i2iM&#10;xRSgECSgYhEW4xS0fgKPKg8cFSPgN3vwPuOIMm4Yh4S+BF5ZzR1DhBrTeGCl16bo/3WxB46GHmiA&#10;/cPPHLdrr7rFriPmvQmQSmS6QyITwJEAJQqrOFg53euJae+45LP24LVX2J++dJcdffCbdvznD9nh&#10;X/zYmh//hfVTHtn5+G+s+cnHrfnRR6zzD7+26defsbnjr1r0zVdt8p3XbPrN18z17osWO/y2Bd9+&#10;0caf/4u1UlJ56olfWSfAbv/tL63lkR/ZX7/yFXvsttvtHii1mIC88PXE5LeRVnr8ew+wu2GrPf9e&#10;i735/Ms2ylSWHqZ5tDMne0R937CpNAZbbYYaszMGjZ5QcwGgGkZpnaLQQ9MqByjEGMJbD+Cp2lUD&#10;zWCAGUfhJ5eP0Ra9HnfSNdQql89wDVF+8Ywz6CFutZECtmQNLQTjPwmoAhjtJGstwNqI8vcsdNcH&#10;rXXT4JDCccTw5l6Mg9JNHmJUj+qYqY1WgYYXozMnxRjgedF5grACeeioYmoVZojtsQ6kYPt5f5x1&#10;kHbaDC/Gxyl0nhTrNsEacAAs7673Y2RiUPWLsTBttHjfcTU4AFrdNNhC91MOlVY/sEbtIG6p/gCH&#10;OqmRvxrNRDzci5DVJzWa+Fflz4c8dK5Ms3/soGuG/kNG4yCsqDF/ipuHggc39E/ppACWQZ1EMfKo&#10;osdhYtEIMW4IWhmEIqcohI8DhjixaRg6IJqcZVGn8ijRqM8CUlTPc2GlLmdQoaVIZ3hcqZ4iwMxi&#10;UVNcmCSFD2kocYYLkcHDBvDKPvX6YihSoisAKoOY5cbiefD4QQlVPD6JNR1B+fZL/c7AHlJSmCm/&#10;41hHyCvPYnlnofk+xR7E0dNaZIA7wvHOAjiB14u1nUAgUbuiCgcUp83g6ae5wFNc1DCAFVUblzHA&#10;w47KwyZDTv22D2ai9rsJwgiPky5THI9lxQO7UFS9AFotiAGe1/xgN8f9JkPcb7n1frse2iyxyAHw&#10;J6rxFz8ptLgJ8F7nPP8ZewCK/Jtbb7D3qHdu+emDNvTHx6z/md/ZyT89Zj3PPGEzr/wNQD5jfS/+&#10;1Vx/+aNNvvK8+d96wcJNb1nq8DsWOHnYfO+9bTOHX7dU8xGLnnrTIkcOm/vwyzbx7ivmeedl8x+G&#10;Fr/6nJ149GF76VvfhlbfCmgvxZCgTEOjb6ES7BvEzb9/+BF78y+v2Vt/eQaDRH6SnTh62BhNs6+8&#10;ADVGCDUByxgkLTKu+WdQ2km84TRVUdp2pIcpnxMIRv05BC48ZJ+KNQRgFGovoB4jDh3BCM8SlnjU&#10;y105Y3MAMsrj05S1+njOX9kBlDuskfPEwqLlGG2YX5DYNYxRn6ajysva0hyrsPLKnPMJUk1eBK4J&#10;vLMPNjYrVZn3aQiiVOwAYZSXNRmVMwKUWf6PEieHoOtxmiRiGIIEoloGQ1IkTo7yvXFofIzvkria&#10;4n819otae6HS6k7yw+I0jscZS+vMYyONqcmoTlGHWBothkolAVaNoFWV1giFL6qNVjXkiFNOyYhZ&#10;+hN66c1XHXSHRKwx5l0ND7loTZqkuoMGBjXtU1LposhgilKuqWkqsmggnkWhDlK4Mcc2J4qDvdRG&#10;eykx9APoKCJOFFoYIN5TPXSQODVMbCeqHQXgIbyOGgpEJ31q++MW43EVa6gTSbndOPQkxMkMYAzC&#10;iE8+bqrYiuAx58gBu1G/VRTh/qTu1U8sPc3z09DXKQpLlPYZ5aSPAWg/8XOUOmYHLDAFPxM8ZhHM&#10;IlBleckQaQalk3xKWRVppMA7K4/sDCkDqKOEAjMop2Oc5DGEKuWLB1mQE3yuW6IKxzmBZXWpB5ff&#10;MpOGvbAwPRzDGMbKzfv9WNwM35fFGAT5LbOwD6XOMiyALEZJaYkhrPgjT75HPfMldpNTHcUNkN7o&#10;APmzdg/x5z0qtAA4XwTU30RU+tNdt9mbX/ui9f78ERv+/a/N9bc/2dgLT1rbM3+04ZeeNvdrL9ns&#10;K8/Z2Guv2dQrf7Wp11+wEB1JybYjljpx2NIdrRZrbrLY6eNW6GmyYt8JKw8OWbL3lPl72i3V12L1&#10;sX6rj5yySNMRG33pVfvd/d9A4LqKmulLKb2kAIQ01X2ksB798hftb7990l588lmGGmpSKYYKzzJG&#10;cYLKG6PqtqGiakieljlhQ9QUq4FhkjpkpeG0b+806Z5pqqOmoZ6jzPPqZ8bZJLOtpgHPoPqOoaYq&#10;e53gurvUWQTl9nNOh6mZVnOEB/rtxduNF3a4J1YmNApxzT2EZB4AN634GQ+s0lqNTArJ6/K/0/9b&#10;4zUqseU6yHtm6xRqwASTdTqWyEdH8eJ5WF25scd1O2NxwBpeOWPJxR0aYBC1CM+K/J2e34Idkobi&#10;PsTnhWEaUTVeQJndEkA1uALgzuF5ndhXlVZqaIAyaxMDTWyZg05PwwynVWILgEcQjZ0btHkULI4A&#10;3gFuqshSXbQLSj2Msz3kZjTLFGqWhnqP0W84qWYF5hVNqwFfJZS47UmCaL+EKtIhQZTaADnPsBMf&#10;Q7FJuSSglnHEqDAKbYIFLo+WEo3G6iQBR0xFFgAxibik6X0JqEmWk5nHU+bwyhKRshWocVmlaVBP&#10;NctzonN44ShW1ktXT4jvUD10SLXPeh2AjJKSCuY1IwvQAkjFRh4odaJI/FkmblV5HfRYhRtBBLMg&#10;wFLVlg9vME0sMsH3hDEifozDFAr6FKDVnjxDGKM5jI0A7MaTznJ8A1RnTecxLAIknThB6L1PNdYU&#10;iySr/H7+j9ex7A1i9Qa0aWXL6vTHFigKCakOnGPKwi7yhBMxnQfA/hrTJ2//wvfsegosbgag8m7X&#10;o/ZeD4gF5C9DVb9y+RX2ZYAjz/unuz9vx370fet69Ec2/uffm/uFv9rsGy9Z8J1XbYyb5/CrFj/6&#10;vkXff8e8R45a4N03LHDkHYsff9tKtBNW2pssz77Ome4+K3actPJQq9WGuqwyMWkZ14AFxvosM9Jn&#10;yzNDtjrbaVUyFHF25nj/id/Zd2+/wynsuA0A38Xt6whoP7/9NvvVN79nf/7po9Zxss2GqegbozFf&#10;M6EHpagC5nEaPzo0K5utN8cYPjdO/DeOAdVMtG5tL4Lw5UPkcnEupxB1tPPfNKOGhmFAvbQLjuH5&#10;3KpbR811RSnCkCdkrUyQ55/FEPo0JZIZVgEa7yNMyfBCZd15BkEA7Ghtx3wL+xbkugiYIRlOwq0o&#10;j4UBZniZbin+TlBQkgWMCTSUJOpyZmnPcitnAfKu5QCtvGxmcd9SvCeydABQt/GoKrFEBFVfMEYi&#10;rhJM0XtRbCfWZW2Kajtxt/5XYQfrGs+sudOq8JvDyakpRk3+Kq0cYWKKi3zwCB1omsM2Lg+smXJ4&#10;YdVGO+N2uOlevQqjTHE5NM0O9TNw6hl6TMeJgQVOteupUcGHIuYl/aFuozDF9vKMGhwnjxpj0WeI&#10;FUWPE6R84nhOCVQpYkSJRIpt1ZyQAXyqpongRQtQFo0jySIczdPsXgZweeLVAqDLYvXmuSiJkhY6&#10;tKOyYfNQlXBNgIUSV+cRpQDnIlSlJvEKsYBblvdn8XQh4u9ZtfTVGG1S4phIXfkQ07ywgIDAi/eM&#10;yLsjMGngmE9FHLLI0OyoKrBQ0X1Q8DnyiFPksWf5XWMYAKmbfmKxbnUioXxGodNx+mR9DagWYHZT&#10;65wuZ4i7+F6o/Qy5bT+/wUPRSY68dxTj4VV7Je2RIdhKOB53mh5Gmff84J9aKda4HtACWCnOVD1d&#10;C4hV/igQf4HH7gfAD5OnfQmRqvUXP7HBp/5g40//zuaef8r8LzxnnrdeM+/7xLSix6fetfhJaPHR&#10;94h5T1rg2NsWbzoGTX7fCl0nubVYsWfACkPDVu1ps9xIq1XGu6w05bLyjMuyvnGrIWiuUtyzGh23&#10;RmDC5rHyM3zWkz96yL6PSn03JZYq+FD++Jd33mkPfP5L9vg3vmltb79jE8xKG2SXiGYWXTvxm4dJ&#10;lTOEJv0ULLiYb+XsjqA5ZRqyQEpliAWqMbFz2ikBWjtHtdIEBnSCPPIUdHOUtsAxPJ9fHlT9vlDw&#10;IJ4uSouid4GGewmX5OL90OU8HjFS32NtbKFYE+siciZ5XYiup+gCLZ+UWYah3yFeH0RV9i9AxwFk&#10;jLRQEjrsw0hHoMAxXhurHjgUOQroI1Bi5XVj0Oh4GapOrXtEYJVaDWtQA38Eo6HYOiABTAVFvD6k&#10;UkuHPXBPOCDRSvQ9JnDDQnzqjYa9zSFgTWk2NLrTGOdMRRwuzcoCf2pkmaLMchr9ZFxTTLUNC5VZ&#10;IxR3qNFhYg4Az07RGICHdVOPO8Mb1asbVrUVgI2iMkYd6gvNBAxJvKzyuBe7imj4xjuWAU6eha2J&#10;DklijKKKNgBpBZBVoCh5FnUCgCmeKNADWljksToArjGpglimCHilPOcb24hdDSuhFhcATRLrudBQ&#10;Dy5lczSJF3hPylGkNy1XQ8DCCyd4bZHvT5AKitBAHkSlTs4Tu5RQvzEcEVFojjsDoBKA2AeNDXLs&#10;ojRhjIS8Z8CJ4UntALQwlMuDFVcBiJv3zqAmzmFAZhFS2hHjArAD0bdZYvPZeY0PVWJeeeSYM1Vj&#10;BpYyTLfRZJBJI4A+zmMeH+2ClKPOBjwwmCCxMuWpxECnGBJ3xwN/BriXAVw8L+C9gZhXQpHSNjfg&#10;5T6PCv0Q1PX5e75o7cSjg394wiZf+pu5X3rWQq+9aIHXX7MwYE01v28zJ49brPWYZdpPWOb0CUu3&#10;d1uy+ZiFW5ss2XXa6uO9tjA6YEs0qxTxuAuuEStMdtuCe8RqAHYpMGcL8TlbDfusEfPYdiFo67mg&#10;LVLkkh8bsvaXXrNnvvJVu49881cxKt8kzfTzO++wb950sz3yxc9b00sv2XjPOBMjKEDAq4xyLnyo&#10;9C4NnVPpIHO5eplfPcZCVroxjPqqYf8jVFK5oM6uT0a9ijXNQDNnWOBzxXM2NX/BiSvDUnwBg59C&#10;ihAeMcYtxHpSkYYH7+ulrTCAJ42TafCI4hL3JjXTqg6A1ZeM2KUU1hQxqcov1SvsQoj0i3YjkE3h&#10;DZWTVzzsyWMEENcCTimlQMh1FmBVXQXdjuDdk6yTKOp3QqIpQFeuOIWxyJDqykC/UxiLBOtE6rO8&#10;dBjnpWKkJPcRGGiI4wjikVXTr7no0xJVJVZxG9e8LDQnZ0ql0o84URcY1V5JE7BiF7R6ELbcT6/2&#10;oXFmEI9TlqUCjilyvRpM5yXOdeqg4eBeXLkf2qyUUixGzEuRhBrxM/xggdgRoihxS+DZNDJTtc5J&#10;Di7J4zlixxyxYwoqHRWV5sAvKoFI/dDXLBasAE2WVdJguiSASshb83pZK9WfJhC0wgBStNqPcBXF&#10;a0f57CCCUob4NY2XC0Klw2onlPhVxJCQolIVWNxJa6k8U/llYg2ej6l5nJK7EIbDx/uUL3ZoTxnv&#10;yomf46RrNwYfrMLZ4YEL4Of3DQLwEI+7ef8c7CKQvyhEiaIXEKUieHEvxzCO9w4xBysDVS5LbMM4&#10;eAkrEqj0JeLzcgWriwF56cSUXX/zV4h9qZr6LAIRqrPAK++rtNGteLrv3nS9/faWG+3wg9+2kT9J&#10;oHrJvG+9CnBfstj779rcK2+Y7933LIqndb33roVOvGdphKnYyZP83WIR/vedPGrhE3jgfrxvf7st&#10;soNDbmTY8v39lhztsvmJQav68LieWX7HrC2wo+Biwmd7pajtzSdtg4q0hQgGqLfP3v/5r+0Ht91p&#10;X6NeWnnin1DU8c2bb7Tv3naTvfibx8zX3e/sZaXdEkYA75RELOXxWahTGvivPZKh0DPqEweg42gO&#10;Q/TqjkYwkrSXTgLGBE5glvMzhmEcowd7sgjVZc34peA6+yABcAQjN555lvsZQDUD2NRpFME7B8kf&#10;RxYohxRQAI5i1RCsyq+GCMKvCZVaKu6mGmuCsbIaXufHUHudHLKuK9RbRoJxQBFEKglTEV1vvG6C&#10;z5VwlWCdZPHeCbx9Emei2Vkp6HYB8IpJFuv8z2vSMEq1tMY+UaEjsL4odFqN/xpD68cxToOtGURO&#10;Z8gdf0/z94yGVVBfcXGmnPYXFmUmc0Gdxpg8sOatEw/3MYDykIud7MdRuHTiJxhUJ+DOacwpzQxe&#10;0B/QZA0BmBa7IF08amTwUoEV5MPDWNk4F0K10kFnhA5Um5g4ovI1VVFBEZKUL8YQn6IAIs0JUmmZ&#10;8nDKHaeIXdOAPaqmAoAbI3aJa8of6nIaMOtvpajCih/xilFo+Dx0JQ7wZDSKpIrKSi/hJXPkggPM&#10;qcoz6qayuGw1XpMnTZWBcueWVijbJAbHSGjahpecn5dF4XZAriYMxAUmXc5hjd1M4AjBPrToArSy&#10;qY94CmD2AlgPBmEO2uZlaF1sHvBiVJLEtXX1MUPnQ6S5ZqsMwqtXrLa8AYNYtzL/Z8k9z3NMi7CG&#10;hRrVSOSAH3jsZbv2shvsJtUsK0XjUOeLFU/Xqorq0kvs+9dfbS/cfbu1/ewHNvXcswhSb5gbUWry&#10;r3+2uZde4PaKzSFW+d8jPXQYAB99BwCfsNgx0ecmix5/11JteOC2o9YY7rTa2ICtkG0ozUxZzTVq&#10;OXe/bQQnbD0ZsHPE/WsLSduBSe1UcvbBask+Xq3a/lLDVhYwtpSc9r36pv3mvm9QP329fY/U0vcp&#10;+PgOlVzfIFf8p+9821zN1BRMM8SO1kJtIjbuV5ugcp1QY5o5tAVMN6LWiGoMMPbjVD8pbdTro/cZ&#10;YUc1zYodpxByBljII4yrHaEya4xrrAYBbaczAdDnAO106SyeF7BCXVW84c7vcf4BI0JSivUQ4lx7&#10;AGaQzqMZ4mZNDfEQls0BuFkcyRSe1VM8C+XWBBVKcKHSAQAZx4tLlIpjIFLLFyy1smMpmGABhlhs&#10;7LO+DizTOMv/BxYnhpawlVI1FnTdGbGj3mCnJlpxMbUKhGkCqzyuAOvnfPiJ78VORKHlfb04RbUh&#10;uqmp8GpmGd5XtzkwNguw1RTjBsQzmoJKBdYgxR0jhLx9XMtDE1jGOWpw1ZjvgdL4w3EAS9oIKyCa&#10;E9ekRWJfpYdSCDsJYskY3lYA1FYSaSxmDu/qFG+gJKcAXRJKK++rmuc89LlQwFsjKkmOz0JTU3hC&#10;xb5ZLGShiudFAVQFlkbPFBbw0oCxpHgY2pqk0CNfpV+Y4WpZ4so8rw1BkxN43gLUeh5xKQ14ElDm&#10;ACBMES/nRfU55iAimcoy44A/gdgVjCEMaBoIsZQPbx5IXazlDmpgAI0VASyphJEElFmxbpq4KbGM&#10;GsmCCNcxOgynSzPgLrpBwQhGIc3xlDEaq3WYBjG9Q+MZmBepw0Kg/Hn9Bm2GhgFIch6KYiGcw1eb&#10;Z+ymu75LueTnEK+oNcbzCsTXEfdeRx3zrdx/95rL7dHbrrVmvO8MlHnuvbdI/Ry2mXdeQV1+zuLv&#10;vm2J9w5biMcTzYdtrOWohbiPnz5syePH8MAAGNU5xv/RluNWGuiw4kiHlQZHLYHKnBnotuhoq5Vc&#10;nTbvQbTyeKye8lo9GrJFaH4tHbQVdndYIvQoJAKWijGn+FSz/fH7P7Tv3nCzfVsDAADxtyjB/OqV&#10;V9tPv/hFO/XW6+Zj39puCSxS8X2zNPqTslOfLMKWdsPQ45OEZTOkIKdEY9n25uIevSjWKv7HSGuq&#10;xaAzkpZCEHZUmEFgEm3WcD0Va8gbeqvnbG4JgC2dcZhTECDGCbeSCFDp5XPUBGw7445Cmji5eI6/&#10;99AuPrA04lQKsEXnAWbtIyutfmDZlfMWXzlncT4vwzWPLxAD8/oEj+eWKZ1c4TFqnwXSRIU4G4An&#10;ySZE63h80XbWtYo7otyScjAwR02vVDllkOyEGvzVJ6BqwggYUd+AhE1lWMLgJsiaVBvuNN52Fkep&#10;je8mcaLKrmgPrTn+1yScCYTmGU3D0URLQK2N5A5pW89JdgaYozzSyxOizz6qjfzEwfJEYam4ahPE&#10;SsRU46x2QdU5szCjmt2stkBuadWVQn1zEgM0bkTdRXjVvEbYUKWl5v0Uli9DbJiQB8VzpbGkipHj&#10;TqzAj+PxNAs9TRydxoKGEaPCADKTZ+gb3jTrABUBBE8tkSqrelhek4W+RjAKGTyHgJiTgcCzJtUJ&#10;hQd0pkMSc6cxRmHNt2pAf4jFC3xmmpLJCKpmaQ1jskajN6mEEuAsLm5YZYkLyGMxvHi5UbL8MnE9&#10;KnOc4XQ+KHJSNJmKrypClhjBBLHdNFM8JshBBzg+pawiCFeTxMWi5QkN88Oy/uyZI3bNFTdQr/xp&#10;p2hD6ZkbabBX98+tn/mU3cf0jKfuvNXefvA+8zz3pHkPHyU/+47N4mVnEKwmXv2rhd5AYX7ldQu+&#10;+5YlW47Z9GkAfPw9S7Qcscjxw+Y/cQowky5qOWHxthNW7G6z4nC35YfHLTPpssrksGWmOi0/3mML&#10;gSnboid3v1Ky3YWibSzM29J81taWF+zCUtVWF6tM4uTcT7Hx3e+ftB/dcad9m7rpr19+FT3DqOTE&#10;7t+lo+nYc89YhrnQbrzbBOm4MRiLF0CGiUErXG9NpZhAgfVIm1DYBSiT0FqNfNVWobPq4tHIXhT9&#10;WcAyh/I8p/lbAEVAqko/QQGWoqyYM7TygWXWz1l2aRcwXow9y+t7TM28wGeT7gGUMYStKHFwAm+Z&#10;Wvi7pRsfWgKQJ9BYMvR4JxcxAFKql/HGUOAknjiksbJ8b0Q1z7wutUDjjLZaUZ0+cXNCQhrOR8Yh&#10;yuOaGS11Oa5Gf2JkDZlQKWaScC+mGFgAhlk4wMU4aexsAC8ccEYpX+yV172P28XRy5r3BhbBW5D1&#10;E9E8MA2E5PE5PLL6D2ZYRyrwONREQl0iyzQNC25G58zioufYKc8DhQkxVTJI6WSAUSYh3Rw1+uKU&#10;jSgeWbcw8V+cAwhBi/RFaahygB+TxhOLnuZQfhUPJxGARGETeL6MwKw+YKiPVGRnUDugjKqJAdCp&#10;vDKG6hsC/OFSBkEq7XjwHB4uQjwbA4zFBQSs+rzNM1VSinYWj7fAQqtA+eahr9Ul6PTKmi3sbNk6&#10;0yIb/L2Ix64w8rW09XdbYGrkwpKENES05T2mSgLINbwrVDfl0HAG2EmQUCMFMXWRGFbCV0JpJO59&#10;GAM1amdU001ZaYThe9PoBIEkI4IAcEwLl4uWkGBTQOkmxi5y/CpsuO9nz0CX6fTB0yp9pOKNm4l7&#10;1T30Vcbb/PEr99qpn/7ERp972mIA1EucO/PWmzbz3nvmJy009RapozcB8Nvvm+/we5ZpO27u0yct&#10;2nTccm2nLHm62VKd3VZsB6CdbZbpayYlRKw7hcpMzXudDb2XPVNW8XNzu+wsc7LPQJ0vMGXywt4q&#10;0zn3bW9zyf5+bt3+xwf7dnDmgImcG9aAxQSOnrQ/P/B9GiBuoFHiSvsC4psKTu674nJ757ePWcTj&#10;JSdKDIkX8rLwVSWXJ45scF4lcgbQTQIwLK+mWWIY40rfEFpNIyyFKaaIKtNApZ0XqhpSSye54Cgx&#10;ZYxwZIF0UI7XK/fr5zuijfMWW//ACnjIFEYiDaVO8D555TgUNwagI3jaKPQ5gVAaLp8HmLtOB5vy&#10;xFG0EG2zMksl1mzlwGmE8FFdpU0AvFD3OI00Uac2XkCkukv10IA1zvfEoMmJGiknji0D0NMUjWQ1&#10;5YN6fAE3jcilxoa0upQAe5rMTBQHpxZTv/YORsi8OKUVwVjz4PDETuiJgwxqeKMGXKgQiOf0fwDW&#10;4gPU8sQa36yKyXH0qkMDkrBRoGe15Qmg9XOLAFbt3aORrsqxanvPDB5XY3FiAinWMwlIk8SAcbp2&#10;slBV7ZyQIl7NQJsVA2S4WEkAWQawRSh1Htobw/uluUhlUkJF6HIW8JS4mDli3BgALZMCEqWep3Y5&#10;xSjTDPFocaFkDYBaZAxsGXodAai5Rs0qUNvyYg1VWy1clGwurzAeFkAu17hnHOrigi2vb9rS7obV&#10;AfPq8jIel5iZRZra/IC4WMPcERW4IAkuQBZPPcX3uvHoioPjHKuXY/TADGYZepem4SAJCINQdQ/x&#10;uRuP4ue+onnQeK484UQEqpznNWUp6SzCHHQqreFs/HYp70WA/+5Jl916z4NOz66KNS7mf6HRatfD&#10;Az96x+3W/sffkh56HbAetfjbb5v/XVJETIx0nwCoxLk+SiJjh9+nDBL1+W2AfPgtGz+GmIVYJQCn&#10;obpxijUKzS0AudkSvcesMtpvhdERK4+MWH1yglwvKSLaG+fnxuxCPGybNFjsESpsbyzaFnOxd7ZW&#10;7B97a/avM5t2fnvXNhkve6AZ0UxwOfnrP9ojTMO89wp6hxHflO76Esf+xk8ftsmx0Yt5T373NJmI&#10;KdZEEs9bhhXlWCMa8Dauog2FE5pBDaXUYP9pnIOGB3pVhoqw6QGoQRrxQ5Rizjj1ztTOk3GIqQNJ&#10;gwTxdiqdjeNBIzLC0OcEIliINE8AISvKNc2pZxwRSU0KYT7Tx9A9L037PkQtr8ouKdn0IICpG8kz&#10;DwXHs2Y1YZTGBg3o19idlFgCqnYKoBbIBQvQEby0BvqnEa6ysIM84lYOWi1DlcLgO/X8MIssOksO&#10;RpEWoKHT2jAgBmuNqRZbtQukY7XlkDblE0gjeGQNggwi/im0cwqanK142dVEXldjm+lZmJKgRSGH&#10;dkg5NAZdnmSColrsFDTPUHMpuizLECQOmeNLArjyDOmXuOJcrEKKk59VI7MjAmmeFTlhtQuq1FHb&#10;UGhGkTqL8EJFTlxBBQwCKj+giKJXrJJSgg6nEYRyxIl5xrqmoaEFBJ4c+dUiVjvDbgd5AFdcZH6z&#10;0kjQuhrxZoYZzYuLAJXB4rXFeasqh0zjfmF1xZZX8d4MUs9RSFHgwi1Ah/MStsjNLgCySJHjxJj4&#10;NHoF8GlCpU+LilSAJlhOwQQm8pSK1lCn66jPDVIG0PTkfAGxjGNpoAPweIrv92MUSivMT8bj1/i/&#10;BDjzGJgGz6+sUsuNp5/noudFz5cQr1aJwWAvv336COrzF+waxuOo4krUWTlfdSDdS7nic9/4uvU9&#10;84yNI1JNvEqa6I1X6PZ5x9zvvG0TKM/Tb71hMzwWgVaH3z4CbT5i8VMnbIp8b+TUYcuQOso2t1mi&#10;o8Pyra2WQMQKd52yTH+fzQ8NWWWo36pQaAF3YXbCap5hO0t6aykUtE2El41a0VZ1vjCY6wtZO4Ox&#10;PKBufRnDuobeUPZ5zPPCKzRLfAc1Wh74EvLC9BED4D+TDx44dcoZzD9JemQQYzfAGvIhgir2T/O4&#10;JlCMsXgHWUdhtXIiZmmAoItxwy7i4gAxoHq3vawFdZl56fxya1NtQpIoI3nDANlDeDYNCLSzYNgp&#10;bbwYsjmDHfCiM3niVq5xbmENgMljSlBSM4xyvIpx8ZiKqfGkQTUqkEeOLZ4lNLpg9ZV9jPwB6+Yc&#10;TOCMVVfPsbYusK7OcuPvxjnWJjR9aR+md2BF6Pg8j1cbuzBHHIE8LwZFNwE5S5il2F26SlpZELSj&#10;JJjREIeJabfTdy+vK7DGNGWG86WQVZNbA+BwlqmmGrQxpV0ZqIp0Tc1xT8kzQyi1h9khNxdOBRsq&#10;LpgDqBoBo2qqMB+kcbARYtukQMstgkcW/c0C0gwAVqyZ44QWyK+WsKZ1wFmggDys3Q/wTAWop1Tj&#10;AnHvAot7EQ+3wGDweSx5hb/TSxSY87jiyAqetsAc5greq8qCyQG+DECv8tgScWdFNBkwZRmIXuXi&#10;pvUa4uEcVU1ZgC5rWwLkKbxxhLRTHkVTXVA5vGkB8JUAa6yUtTJzi2PKL7MYc3yOFMs8Q9mrGIAk&#10;MV9ho2rVbWLeXWppDw4st8mwdgC5vL5kKwx6LxL/ZvDmsXUoPO+ZX4K6a/gABkFjf7J8d7WCt5Y6&#10;jiiTUHeMhhqwgCZHJuz7P/yTXXPljaSMqCumMUGN99fijW/DA3/3pmvs/Ud+bJMvv2HjpIrc0OT0&#10;sXfJ9R62xAmEqQ48a8tpJz1UPAFNPtJEnHvSsqdbbVrUmXi30HLS0ifaUJ/bLd982sLEwd4m3tfW&#10;ZrWBXst1d1iqp8uyI/2WG+bm6rYtctTztI0uUY+8AgNZrxH6YOxWSym7gAK9Q7hSQaGtQ7OrdKdN&#10;nThpT//4l/aTO+5wBgTcTS778xij391zj03S4BCBZYXJw/q5VtMaKgdzm8dgl7kWMbQNP6GED3A5&#10;bIWUYladZsrJs668nL85rmF8ae1iGo74UbQ7ggGJc/0TKxfrAKIq5qGOIIYynOEaLsBwBLQsRRjx&#10;+jnABch43cL6PiA7YN3gMfGc+aVzXLd9q2ycI2w6cxGMpH4KKx9bfvNDq+tx3lNHJ9FgiTJiWAGw&#10;FgBpmc8sqyoLb5ujeSKDpxc1z8gDI67mYJ4pKLlaD6W/RDluVd3JkamsVgBNw1CzpC4TzvBGpUtR&#10;qB0hS91+caeLTyGrRldpoIYHQdlL6bIcrJtQdwr1eRbGPMX4q3FKnA8FmMw/TXLYg/ocRMjwYgE1&#10;OE4jVtXXG6bZXd06UnUV86YofFCjQYJgPKMcMIpvXlVWALkMiEt4WynEDniIa8tURwlcVS6aKPU8&#10;IlMNwM5zQdLsjJBRbAsQ52ktzHGr8b8mb6S5T+M1S1jxKh5QCyCOml1BXCnzGfK6Fbx2GW9fxQMu&#10;aOcAYmDR9RLGo0oRSWGFghHisDKx1pIU6xU84RYXTPEvnr7ODguF1W1r7J+3bbZRqWwRr23zfZvr&#10;Nn+GC7V/DtUSgC43bHWFdNEqcRAeNozqHF1EWIN2ZzjGDMYhKC0AyxnjfGXinHBtFYOyOk2xR4IL&#10;F+V39HcO2v1ff5TxOBRtIFTdRpHGTdQ7X0fqSJ1Hv6K7qOu3v7XwkdMWOHHUEq3NVjp52hJNpyiF&#10;7LAI8WyhuwuqfMSS7+NxD58AzMcseeqkTZykiKPpsDXwtknmN0eamvDEJ7k/Zl7odLS9xcp9ALez&#10;xfJ8RmF4kFuvlecGbRuRbYMxSLt4jX0M5za/eX150c6t1+zfttZtb2PLtgk7zjXqdq4MxRsftrf/&#10;8LT94stfYnrl9Q6N/hKe+Bf33m3u9n70A8KbVbzTGmotIUsZY7vC9jOLGOwKYlQGjSK9QWkiOkMZ&#10;BrUC0ymTmlMBUBBmFUCbSCwR/lCKWqVYQx42xP9ZDEkCZlMlC1Dnmqr8UWWPBbrV5gmpKtv/tBKp&#10;nzxUV7X2hZVtB4wLqwhagFXtgVmEydQKgMbT1nksS/lkhm6mHKJXHtW5vIY35TtqHE9BVViIVFKs&#10;VUBUAOwFgJoUUGFWGvwukUpjdNLEu1nCLu3YECcHHSPm1Zxrdd9l1ZoIJtRSm+GWU8ER9QEp1kUG&#10;TUW7bfrUL0B866Vk0gt4A/Taawik2K8z2RUxK0a1oKr59JjuJTwfCsyOOrR5ltyuyig1PsePV47Q&#10;mKDdEmLQGqnOam5PQG2icHO1icWcCRpSoBUTk6pRqkRqNLcUB5WFjkqdzqLyZvDMOQQQbcNRAowl&#10;wFfGo0oAyFeKTl/wPHnVHGAoA9QcFjgN4PJ4yyr3i/Ua3hvvjkcWrautLNiixCueXySeWVjZYM+i&#10;ZVtFSV5E6FhcXrO1TSzp/ln2OdrCe+6y7cmere/s2+IuF3h/xxY3tnlsGyrOItk8C3WCti/hLZcx&#10;JKSLMtDwOGCNUhiSRwUv4I3S3Psz7MCYJszI+Z2a6xzbtOQ1sEBMAOVV/c8LeDHN4pIKr+qxRRhE&#10;Cc/dwYbpn7/7h850SHng67ndRXnijdx/l+aAF75zn43/9S/mfvewTb/zJgIVzQfkdOMAONvebFHA&#10;F8EDB04iXFHeGHvviAWPkTpqYtsUQJoC2IX2Y5ZvabVke5tVulstP9Bl4cFe1GfUZmqdG1RVbU5N&#10;2rLfbcsBn23nY/bxfMn+DYD948wFhKvzdm5v1/7BOfroYM3+nT2jPjo4b/+2/5F9tL1if9/AIOKF&#10;m194zR5mVvTXGNNzH174KzRaPHT3HeY61YI35NpsfWDzm/uAAYoJQOvoFYvcV1ahsSjFGa5PGI2h&#10;SO58EYAXAFQa9TlK+2iC6xolFq3gwefx1AHA4uG6xql+yyk9R252GUOTU6EPzCCzjAdEJCvyXUkE&#10;LMWkGjuc5b7CZ1bx0FHe7+yogeYRgDJHeG8SJ6PxOBKeoijncQo4ErS6ZgBtVTqOKqY0qI5ZWUmN&#10;0VFzA56/CMtUl1IKViWxSqFgEYdR5nfnyCmrh1gtszkMgMp/szgV9ahncGZOb4D66ZWa1SALda1p&#10;QquKnZSaVQUkdRMhVfg5jUJkfDBGcdK3IRypU46rjkDmpwXw2IcKiaBjAdQKqJGuGRUnENsWoTQF&#10;rEZWBREAUqKULFIBK13Am6gdsMICr6EIq4Y5w4UokBet8PwCP7KOiFRHOawBkDr75iw1Fvh7xfFi&#10;UoQbLOgqAFpgX6JV4sg1Hl+Gwi4pxoXCLmyusLnYrq2yR9HW+rYtY5mXNzdsZ3uJjcfWbW3vLM9x&#10;v7nH5mSAc59NyjY58VDatVVAqz2KdkSHELfwAgVSDYs8nuPzk8Su1WUWFSAtsmBUCxsnDtctWdWm&#10;X8TLVaYnkMKKoYKXSlQjAdSa8szFOMBNQq/iTmxbhLYrjRWFKhaJteYRxtY4N3HOQwqWkkBJLaK0&#10;h7G6b7zVZ9dd91XGun6ayquLAFbe9xZ2Snjiplvt2KM/tuk3XrdZUkCeI0eooEJ8wusW+3utThlk&#10;CRU5PzZCDrfLqlRS5fF2GXnlwW6LQYmLALY8cNoWBkes4nLZyuQYqvOI5aeJd6cB7uyUrY5O2i6F&#10;HPsRlGh2JNwg7XWQj9u/WGgfcX7+BXDPb23YudVV24R5nAdMZ/GYf8cA7lMMs67zgYc4+dyr9u2b&#10;7nJqou+htPJufsv9N1xtp199w+ZVecRCTismxEOlMeB5usOyACbL9wTo5Q6SV1WDeyaDceT8ZQBF&#10;nHPk59wFpFOQU5WeUtGsK9Ue8xk+QiUZVC80vEy9c1QbwEmc0mRRtaGy3tLc8nhDzW+Wxy2qDgCw&#10;ZvDkCQSwkAqJAKz2NEopuwDQUhR4xFCccxiNAsetLqN5RLCSqqnQBRQrJzEUFQxQFcOxgEBZJgwr&#10;AdwU11zGWvX9ObSblCNgScTFE1MWqvoGZ0cRibrcpB/F6aJLEt+ntImBKg7l+BB7s/z+rBgr90pL&#10;plT8JFyqzwDAa9pNiKESIW0iQMPRrIdupAV2KRBYs4onRYF1koltS3jBRW23CTWdh65UsS4lbkuq&#10;MCKGzeOlqniWRZ5rYN2qS1s8v+yAdhsVeBUvuLQMGLHCa9CwdRThVTYPWySls7uxYSt4xRrpirXN&#10;XdvFS27vrjsedJW/FwBwY2fZNtkpcIP3OgAGrBtbAHp/yXZ57caZfQfUtc0zABnVGQ+8AvUqI2zJ&#10;YJSgaBKXcijbovJhOkcKWMEoHjJUgk3gPTOwgwQLRjFLGlBmKmnoTsmh63nEswBGKEdetMrv3WpU&#10;bJmYOQOwc8SF8ws5DBKUDMEnr8EGXKSUowekoPXaZFwbkitRr8kj0G5CjWef62Kqxi121Wc/bdeT&#10;LrqBm4o37iL+feOr99r4y89a8iT5W7qFonjRMjR3jfncK+Rft72TVqfMsUHBRRkQ1xCkCt0DloMW&#10;z6MwR0b5n3bAMimjRdoDc0MjtkTJZGncZfmpMSsNt9jSxADgdtEqOGiLgLswPWeLIY+thedsC/q/&#10;wmL7COq8t9awXcKRBsUrO4QpK6yLFUTBVZT4eixo6ekpe/vJ5+1rV91KKgn6TNeUhuB9id/zIiFA&#10;nsyGplMkmS6ZUhE/guYEIPUQ9yXVNqptXYkVEwyNiELfIxHfxQ40npsg5lVrpnYxCOKJ1DCj1M4E&#10;9y5ovnLI6utWia2mYHg0Vonr6uWmkss44VNK5bmahgE7kyaifavSKMkqvoiRp02oLBIDkoEBpEWV&#10;ea5CvjcvGk/xR5H1XCB+LkPby4uEXPQcZ4l9S+Sh53FO8wC4yC0Ldc5huBMYFE2MUVVeAhqtjruM&#10;avU1hYZzl9N6chRpXq8CJmVmMGTaLK7A+3MYLOlEZYxASWk3HGSa9aKUbAKBWF5Y/fdRCpEUonmh&#10;zh7iYI8PABfis5ZlrEucUjpNm9To14ya8KnbvRibQmsBtRoM8hyA/q5KjILe1BCYVIhRxRrOE9Sr&#10;ZLDGAaxAlxoAexEgzUNv6ljyOlZyaYX3YsWWODENPGCFGGcVj7lMzLW8IsEKL4aFK6Lw1htVJ/1T&#10;Ua6XH1kCTCWAVIXmNlCJy6ijOV0YKNI835sDrGUEkBS3AhQ9xslWeWOKY006yjefi/iU5TOzq3wm&#10;olQDY7LA1qILbCG6KFpOGqqxifHA0y+u8b4dLhhiVZ0YcIc88do6hoH4vcZ3L/EZDQyLdusralCf&#10;wgYuQrWUpOKKWmoNMaA9LkqVVxarrPK5x39/wj7zqWvsis9+ypnhLABri5MvMGHjLcbehI68bfkm&#10;BKiubjxrN/XLfVbvG+R/bu0dNktcO0Eu2PXyaxYhLxx+n+IN0Wu8sLutxWJN0O2Ww1ZEuIqwSVkO&#10;ISvS1moBgB3rOmGlXoxCRx9dSZRVDg9YZnzSVlT77J22Ddoq6wDiA4pV9rYxmrCZLQzlHrrBLgPd&#10;VjjPB1z7xVzUcqQcD9PIf89VN9CvfAlTLK+gzRBDxO949Q+P0RSRcYouqpQc1hF+Shh9L+9PoDuU&#10;YEMLAKaMmFQCJEkeizNAP826SDE6KYIoFcfzleQRMbZ5DHAGrcRHDBqCsSWIm1OshxTORLsnKi6N&#10;E/9GcBDyvhWtLY43z99J4u3U9hnLoXMU1s7Cys5yXBwP3rNKbFzmt4p2VzfO2zKUf5FYuYyaXCKm&#10;zvOaJaruFtd2rUFOWbS8KoWa613gswvQ+PklfgfHquKkLBRalYSqfU46wynEPCS8SmyVAq0BFZ90&#10;6GlQgIResJN1PDOajzPkkToIZySVQlfKKxUHa/464axXvfgquCLP7gW8ftTpuQAALkZm2F4yiqUk&#10;1sXKKd5VKaK2NlEFVAEXnlf3kdO2h/IKQOa5kHWAUaOoQjncijqKRBk56HmAugjAKgg8FTy4OoyU&#10;f5WKXIVu1inSqAHSKvQ7Ad1cQH2u4uXXAGqV50qUMi5gGBrEO/MqoSwSk2Jty3i/AjXGSt3o+Qpe&#10;sKSZ0iyARahsCTosNVi54xLxcZY4K0cuuchFKkHZVxA+Fne5eFDzErnOZRboNkLV5t4HbAG6Y3XA&#10;ucIiOEDAWtIWowA5eoZFiJBT5rkt2MaK5mxJOKMwowqVzBN3ZRHb1BctDSDChagVqDpT/k7tiYhY&#10;aUS2JDTNxQCEB3/0nH32U5czGudTeGG2O0GBvprpk18FBL2MxCkQ4y50QZUHBi0LeJM9PRZ7+7AN&#10;vPiudT31N3v7scfs2e9+2577ytfs5Pe+b8d++kvrf/KPNvfGazZEscescsLHqIc+dszmTpywKB1K&#10;EWJjH1VYoebjlu5qsmpblyXa2/HCtBXOuq02O4cnnrANSveqtP9tkQo8u75l52E4f//ggn10ds/+&#10;HwcX7AxM5yNo9epC3hqshbY3j9MTfB3el1nSeOBb1T3FQIK3aXWscw1WN6gXXvsI/eE8W67uWRE9&#10;og4zawDmBirw8uY/rLa9b9lNmhAAXQ76nufx4vqHCF0HhD0CGusK4SxPNVxp90PL731k2Q22c4X5&#10;FMkczCOSLWwiPG0AvD1iX2h+dfOAz8Y4AMra9nkrHnyMuKXXnKOgR2wN8Wr9DNf3jNW3zjgil9JD&#10;67xmUSmh5TPoFWctx/qpIWYtU8G1JCMEtVZuP48QVybsyqNOF2GcJTytA1Y8rOh0XN6Y0MAZnczj&#10;MjbyvllofNbJ0lD/oP53Z9iDPC16EuwjDUPJiUpr10zWThwAhyOAF13Kj8HUgEn3LACmhdCnTRYY&#10;gTUrD5xgZ4YwRec+bQBNcKycU4IAOkXAnKaiKEe/bFFFDJqFRWysXQMLNNNnaG6PMyImCz/Pi0Zo&#10;dwVixDyAXpAXBICaRqHdFhJQ9DSppiJCVaVM4YeaDIgv0+x8sEDMOQ+wl1WwQcFDBau0IhqMgVC+&#10;dxHKUoKWKJZeZF/dNVI6ayukpVRkzwVb2OKC7UqQWoFCL1uVaqpV0j/r5y9QxMHj3Oosns0zH9j6&#10;OV1Y0he7fMbOpq1QpLC+w8VBnKmyWGqEAXsonWW8vIxKcIljhjIXMUiLqhyjNDAMpUmlw1bLQcPx&#10;DlUuQpxmiBy0R4ttf1HFHXgV4qs0bW41Ua+t89bDlqz3fed37A54CUPp2CIFz3u5tkAh/v0hQlDw&#10;md/Y+viA1Xt6oc8nzI+yPPbamzb826ftxGN/tuO/+q399Uc/tD+h/D7OiJtnGQv75J1fsFfu/7p1&#10;/OoX1vH0k+Z59RVLNr1jJRTnZEenExPnMArxoR6odoc16DxaIT5WJ9IK9DyNmBXt6rNJRuqkULTd&#10;b7RbsK3bVmkr3YTF/AvP9fHZM/Z/ffgxwtZ5u4Bh+5D4+Cz6xWRTL7XQ19vt/IbPk0Zy5kYD4Pf/&#10;9DjXsQZbUd70A1vZ/tDxfIsIiDKQVbzbAima+sZHVkWjKLNpegJQzRMXlwF3CSU4v3bBKrwnC0vK&#10;KAzCMxbRNFKkedKKPXldBXanPZdLhGLlLT6Hm8CdxcPnMQjza3ym/kdprmAY0mggFbxmg1tl6SzM&#10;aZvHmKaBBy0S31ZFl8UiiX81QjYPcLP8X4E91Tk20Wt10qVgAzli36xYApmUmtppYRIZtcQCcnnu&#10;CuyjKFZI6qqkeJl7fUcRMa3Aes5J0JLAibGMa1MEbjGnolGz5zTN9aL31R7ZcQlX1GoEuAWpxAqR&#10;LdJYK1Fqbyhsh0rEIGluCVoFs7TMJfnQPItVceA8wkNF4EvGKAMkdwvwatBYFVDUWeTzLOwqB1on&#10;Hi7jeee5r+MdV1jYNahqjZrihoouPomXHaWYSql5vKJSOg1irXXi3gYUdkcxMkrwyuqmbZHmOcdt&#10;FWCtcZEagHJzd8dWDvbsgMf1/Aq3jZ0D29j/0HluA9q7DlVvYFnXAPAywFwCpOvbxN0sksVtBC3i&#10;6coqXnuNdBRgL1KNpfrmVANlHINTkiCHYcnxu9PkiWN1ClhIWeUR4BYUt6gcksR8HWawycWrE5fX&#10;SVPlEDpErcoYh/3FnDWgSknmZaWo201JvYTqvd86Ynfc+W1nJ8HLKZnUroKX4X01XfLZL37Bam/8&#10;xWqD7bbQ32lZUkEBYmEXgpD72edt8NmXre/pp5h79YS9/cPv2/Nf/4q9fd/X7ZV77rVXKPw4/oMH&#10;rOnxX9vE3/5iuaa3rdLVbtmOHlukfbA6wFQNqdA9HfQCEwO3kIY62Uwe+biNvP+2tT/9jJ349a9s&#10;4DdPWN/PfmctT/2ZCR7klykYWMcr72CQP15fs3Oc148RBD/UZuiwq8HDp+3e6663W/g92vHhGqaK&#10;3HbJZ+ytx39lFRhbhd+dp9xRC7gG7dUG6CVCmJy8EL25aXKoaSiuppf4OYeKFVOc47SaVYhHE8Sh&#10;s6ybAGss4jTnoxQr5QMljRG/hjmGsHrBuY5RPGcE9TmiskyuiyafpCRoiW6T6YhTLaW2wJjUbgCU&#10;5v+MYmAAlyS0kgfN/8/qOacdkFCJAYuixSrGqHEsZWrjNYwihyEoA3ypy3kcS0kxMd9TlEfGKBRk&#10;iJRyIhzUXtJKO+V5rWq+JVCpVNgJ/dBMkgpXJWZp6yGU5iRKs3Y0kWajIqkkDiPrCFlqIKJ8GXas&#10;1ySlTMOY/aR9D1XxrBVoapm4VzsoKC6tspDl/VYA4TIeaYFbHdqwwnPLq8qrYmEprRO4VknhbECt&#10;6sQLyyi8O4BxS++TkKXXcNvc4TWA6IDYan9XwhSgBFi7xJi7pCl22MV+F4q7uUXd8taOHZB/Pc9r&#10;V/Gem1uoy3jZ/YN9Wz2zZ7tba1ChddJDa9BflOgdrDsFFUvQ5UUZF4SzGkASpS7Jk+LdqxxvDhCp&#10;osq5VQIOGygBxISqrsgtq3BhGUBvrMAe8LphPFAJoNfWEerw7g0sfpHPKROrqSzzAotgHlVdIl+O&#10;NEeWGC/GeVpGFKyo0YMBgCoTjDkzpdfsqRdO2zWX30YK6ZAzFta5AeCbEbTepPZ5mb7dBl1CG1RJ&#10;lYZHqKAibiU9NE9XUfhYm82+/roN/e1pGwDEx3/6Y2t58Ad2+NvftGNs2H3ykR/a+4/+zPqYQBl+&#10;9SlLQKMjR45b6uT7tBceMz/55DiKdowZV/FX3rHJ55+3qb88ZU1P/8FO/v731vLYo9b/68dt9Dd/&#10;tl6G4MWPHrPgAA3/I2NWZFpHhSb/NRjXJmr8lnbX0EZtr75n915/I+OAPuVslHaVgExV2UuP/5KQ&#10;jN+u/aDRAOIsQG12HkQBjgLQEKFZFmU+wBRK7XXlxSjOITxpJplGFHs4Zxog6Oz0CLubYWMAzW9W&#10;986cRsHyGUGAM8Fa9cDqAjgWDZnzAkhNxohzPZL0XCe0tQ7giRG7qjkirrQe35NwWkwFYIwBdDlH&#10;DFymMqsA41NsXMPzyksvsraLvK6IIagD6Drrp8z/FTxwjbi4pImpGAt5VdUaFFkPRQxMET0oq+/W&#10;JFaMUgzAijqrhDgvI/UJYEWjnbAU+pxX7zxOM63sj7rWiJ0VNmo4hjacz+BYc9QaSI12lGkMZBJQ&#10;B0nxHpon4VwmrqtxK/HjKohPNQGWBbtM3KfbIoLTEsDdxEtuA8hV7teJEdeJQXTbRMxZhSJtEz9u&#10;oxRvIg5tIDgsA9S17W1ASboHb7kNKDcA8yoUbJnXntFnANCV9R285zIpJFTorVXbgRpv463XMAxV&#10;gFmiEkbqdQOvvYQHX6I8sorivEBOcR7AlrCsC4qtKRYpY7VLKKlZcsfzCGE1gFzhszNQtwIFGLUV&#10;HgOkS+sIawCzsIX6tw7IMTxnoGw76xgxaHASsJaWc7aGEVgk9i4yECCKwKDhAppAsuLELhRzEGJo&#10;vxypjikuyBIpuTLPJQg1iggaJSy2nwX28z+9xTaf17LT4OcQsbhp20+88B3QzvYffM9WiXf3EJPW&#10;UHjzlNjl+/CaUOBGU6uljtNn+9rL1v3sH6zniV/b6V88bG0A+C2GtL//g2/b0Ye/b28+/EM78fAD&#10;NvjLh232qT/Z+HN/swBllz4md7jeft1mqOqafYMpHs+8YMPPUqr55z/a4DN/tlY8bi+gc/3lWQv+&#10;9WViZ6q8+vqsyiidisdNq2HI6uwocSaXsm2M4UdoF2ssxgmKTe6jrfBKDNKVgFcAvp2ClBcZa1vD&#10;a9fRRdTQklfBDSDIQJvVIlrBOZTU0ILyX5D6CuXNUl2VVRoJtTpCPXNQ9cPOOCUqurh+WuhJUkZB&#10;KqCCCGAJvNs07C5FDBpDe0niSVOUOGZRkCN8VogQqyylGEAWV89TrHPWiW0LPFdWMQkeUnF2evVD&#10;aLtqAfCqgFTlucvE2zUKPfJQb405VmNMDsewAHArqNgFzcjiO7OkqrRxQJLQSWp0GgOVVe5YEyu1&#10;FvC+Tt4XoErEkrcuAGDtBabWXDW2LOAUHVUbhlEB8CVYbwVWob3CSjDAIuBNO6DFM7OeBOAEXW1x&#10;BMdQGEoNjT6UZLhWjil+eTpSctkUX6bqKXLASOA16GRFdcsUW6ikcUVUEpDPq7IGIC0iRi2KSkpZ&#10;XsZjkzpqQJ+XyQerJrhOo0Ed5XkNj7yId1b3j+Lbmqg3n7WMmitxqobRqCD3VwCh6PUidHRFSi80&#10;qYQxmXcoDJ+JEt2o5RGrsJZ8X5EYLYeCrbLMJQC3pLY/BKwq8XES2reo3DJxm8QrpawW8JirlEPu&#10;c1um8kqKc3SLEr9N3bZhEgC7QR6cOuA8KZQSdLiOV27Ig0OJo2pTrGTx6CXKRqE3EteUPiI/nleq&#10;DUu8TTxU4GJliOcXsM4l4je1kP3o1y+xJcpldgXpliu5aWcF7RL4lSsuNdcTv7Q6ynPDNciEyF6n&#10;YSB4mqmQR960OGWVQ08RB//y5/b8979lz3z1K/Y00yBfvfcee+mr99gbX/uKHUXYehUaffShb1sP&#10;A+/cf/idzbzwMrXS9Aoz4G6WghA/AI68+5ql8OSul/9mk8/8yYb+8LidQDXu/eVPzE0Kq0QBSam7&#10;1zbcc/YRnuIMYt0BIdQu6+EjFuIB1+ZfMKvzKrroG7Hv3vl5Z+fEaz8NiLnXZmlvIKot8LqGlF86&#10;fmoAZAswVHc/dtTdNXWIAbwqMeUCRRpV4t88YlaVbIU8V4Y8bYZzmMfjpfCOUWLcCust61BgxaZo&#10;CjiANJQ8S7iVUkkjYMwB0Mr6AcozA+5wChnAuwAAqwIu8fMyKnQO8aq6BijxsAtqL9z40Pm7BmgV&#10;H8/zeTX9rzgX4NcYTLiEk8irbJfvmVcsCyVPkyNWvJzC62bxuHlYQEZrwCn0gP1hPAr8tpyuP1kZ&#10;xbwaPFHWyCjuK7ynwlrR2Kkqzwu8ZYyZMjwVFTJpv2wYsRPSkh2KM/U1FIkSG8cZy4QizX5lHkQt&#10;D7ngQz6qsGLBkMVJ6icYuCbhKgL9ixMoZ9idLwWwE7TLqQqpjHCTg84U8EIVPFLJqYVWHTLlkVDQ&#10;HPJ4CYGrrEmN0IF5nitDT+fp061BS0uo1jXKIRcAeQUFulzJk/8SlSVmgTaoKKSGELSAIr2knlSl&#10;q3TBWQy1NQpC6DhapC93Aa+7ukueeffAFoh/VxWXQcnXtw9s7Tw3PH313JZtHWzb/vld2//4Q1uH&#10;fq/w2oO9TfuYlrkNcsyb0PnCGazuDtaQtsOdjXnbxGvnVJ+9zPEvVTBACFiEExmEPMVW8/UsRkux&#10;P+IbFCdJFVqKtEGaBbfA69aImRqq8IGurWqqIZ5hkG1UvvPQH6HNbLIt4QrwandBqdAPXHe1DSP8&#10;hI8dJe1zmpGvpy3a0W7jFHSMMt+5+aFH7JnP322/YPrFtwH7HdpxkM+4l3lZD9JM8Ad2ZnjlK1/G&#10;G3/LTn7/G9b72I8Zdves04aYgz7XSC/FW+gLppe42HzUqsdOQMdfscE//sZaod5v/Ph7duKBb1nr&#10;z35iY7983OLvvGs1ikY+oHH+LCHGv2NIP1hds/8AdP9Nvv1faAsfnfkPW6Qz5idfupdaaLZaeeJx&#10;u//Ou+3zeOGTzzzNedy2swiHi1DOdYSqg90zdmHnX7C08xTcnAXc6Bss8gZCVwP1d54qr0WAtUD5&#10;ZRWAiFktoU5XdlCeCZEkVi4SXwqUDcKtJa5bbfe8lfisZdWxo0Qvki5aIqNQ2kXQQsCssjZWEbHW&#10;KQGtYTzWty+wVnj9GY6L71pEka5vf2yL+//gmFC9UaT1uAC8jOjVkHqO8V1GQV9Qmaacg6r8AHcV&#10;w7BITJwn9k0jWKmjrgR911TVMudJbKLC76vg4FRNVsbJKe4tAmTVWajct+BsUqDqPRwBMW9WO3fy&#10;tyizijfiCsHIDmlvrTA3P80ePuarebXdESmlAFvV+thz61CCNxV4cQb3nCPeKKEkZyha1z69Je7L&#10;dIGUSZUUodiLfPkCYk+ZhbvAY3UnPYTwU5d3pgILr7tEyeEiaYQcB7jkxNF4am5Lor94QHnnJU66&#10;qqjW6R5SDrgK5a1zUnZ2SPUQBzc2l21XhRlY2vW9PVujVnmd5oL1/T3o+bLt4FF3DzZt5+wFniOG&#10;5oLunf3AziBobQDgzT0KRehl3T7gufNnbPMcF2sP649l3sP7nl2uOOWW8hQZGtUrGIUSx9IgRbJK&#10;WWcRoC5gcJQOKTo7KCLkkevNaTcJQL1BSmwJNrHIvdTTJVIRJS70MrH4BjFXnQtVAMgL5DRTtLe1&#10;9rrty/f/7OIG3P8z/hWAiYEfvulam3r2ScbhHLEMZZI5uofi5G4n3nqLuc9P2PO332UPA9SfX3et&#10;/eILd9qtlFwewtvJ832BDqbvU8L48DVX2Stsi9L9w2/b+B9+SZ00SnQbPcB9bbYEHc709VAnfYrK&#10;rSbLvPkOnvf3dvzHD9rzn+ez+dzvMiL2PvLSP2Bj7z+jbh8hxs4ePmkr/jk7zzX+GIP2T4zufxP2&#10;XKC54+97H9sC0zV+9dVv2bPfuZ+hee324iO/sC/iiU/89gnbxVN9DFBWEHbqCEtL6CQH9O0u4yEX&#10;KdSpoPbX1EpKaFPG89bWPoBNbaEqcx4Rq/IseO3IoQ6gNKBecHq+iSMRgzKq5iPNVSVVVCH0qmJc&#10;5PFirJ86YmeewqAiYCyT328Q3lWoi15glnMVYBbx9iUedxgjr21Q9yyvvYw+UyPmlRKtHUOU353n&#10;7+oy7wW8NRyIqrAqxNQL/J4aa7iKhy2o4APDXWINVPHCObqO5lW6Ke8K1a6KaRCK1gF5WYUbCL7y&#10;sk4BB7RalFmC1cVtd1W4QbccmNN8uSSilXYAFZATcqg417gKObiFUJ+jiM4RUegE1LVAuqeMJ6wq&#10;XYJ3qal7hwunBVqTGi1xBvq6TgwpGr0kQYuDa/CjVkjtNJZLXJQasTGljvWSbYlC4TnXiZe3AOI6&#10;avMGFFXFAYqNt8jZ7QLC8zQP7BAnL5Kb3cLS7qIe753bx2qjQvO6DQEV8G1d+LvtkJdcwYtuEmPv&#10;Ynl3yNFK1Fqn9G8dcK7zmctY5QbxdhH6XOGYFjaUaiK2psWwBOCKKuckfm5AgyvOIAHKJ/k7RfdN&#10;nri3gPq8xIkssFi3iKF3sZ7LLJA6nTF1FTPoN2AcztDsvsZvXeE8rHKBl/EQdWL9Bir4PJSo+Em/&#10;dA6q5YqusGVov9162zftswKedhcEeLqpiOM3d96Ct3yH3GwPgGPEaw8FGT2djIo9bK6n/mjdDyNY&#10;PfpLa0JsevGnj9iXmAp5CZ9zOwbgB8yi+i6TMb7B38/SSND30wfM8+zvrUBBR7WHiZODXbY+PGwN&#10;t9cWJ6bJLXeZ/+UX7Tibmv2WnQofoo/3HtJYV31iEG7DuDxEc8LjN99i71IZ1sdWK3nmRp8l3jrH&#10;ojqLcd9tzNs5gFFg+48nvvWgPcKOiH+Bzj983Y12z6WftcOku1Yp5t+EJTXEztADsuRFy8SIZUob&#10;FROXlQelbFcF/apAyiFARVnUmraS1wga1NWQFjIUPMhuDOom00Z4cSZZKE1TdDqTKNUk9kyxNrVZ&#10;/Cy1zBrFlAJUKeh5RuOMELSyFISo1FF0No/hyFPIoUaXuiqtyBJoSECRkEDxcg3g1lQcwuureNg6&#10;zRDzeOEFRKsVDExDz7MOVFvdAOCLGJgG9FvhghxRg7i/DlNYRBmfVxkxou8icfWihDBAXnFKjdWJ&#10;B90GuIp1C7DVHNqKhKkMcW4WsaqAF85LVEak00SbPPc5zkfGadtVb75KKwE0KaZDcQQqFZmvEPgv&#10;E7OusQiXKYxocBDrCAirPLYlUQrLu4eHVNnjBp5mGyFrD3V4hyKIHbzjKhR0jVjmDB50F/Bt4zX3&#10;AdbZPZ7nuW3AeBZgHgh8B+dsB896AUV5bxsKLM8IvdkGwLvkZrf4rh2s9irft4/XFfVtEEM3MAjL&#10;K3hkPn+dfHAR41BCeKqS3lgGUAtQMk3kSALUegPmAHDnEd+qxOFZfld+tQblqtn2Uome14tll0vr&#10;FJJQtrmyo4uCOMZFX6CZfQcavqMeY1JbFUSMNGmRRQBbpyJrGWqpTqg0J1OtlRUWZ5E64QyKakEF&#10;6TR+aN6RdgSYYpLi22902LU3fd0B8KWAROC9BG98Ox1IR374PVvvp8meCYOb0y7iz0kruqcBcpel&#10;UZGLTNxIHaNpgbRS+6sv2Au8/o+07b35jfvtKLOaX33wAfvd7bfbke9+w/p/9kObY6xNAfW6Silm&#10;rrfN1mjgX6UYYJl2QfUBBxkQ8O73HrQHKB75IfnbX952q32HPPTdCGsPcn/84Yet9/kXrOvJ54ip&#10;f2hTb/7V9nnfFiWcavrfZmFtaHGT+37up4/bA3Qi/QQj8n3G63zzykut+Q9PMkcLY8412mFdLQDi&#10;Iv/Py+Pi3fJ4y2WNHGbRJjQAAZU2r72eVWaIHrKg8UTaWQO1Vdt3phAwV4gZV5i9XUBvyGtzePVm&#10;My0lBtBSML8MgFatvkQtZ4YVwKpBxUtQcYFVeWHpKg3G76ysX4BWn8GRAERG6axSsKHCjhoMYYNM&#10;iFPsgVFeAtTLiFsNPPQaodmWRFm8tjyv6qRrMLhFYvQawF9GUFvEYKkiUB15C1Kl9XslTnFsFWk2&#10;OEL1EOim3gL1GYjpFdXuiu7kxL08V+J/tV2q/76ikJNzsijRVoVRhK4lzk+exqDsJ4A+FFIgjeBS&#10;gyouYcGWoY7yvHWqjhaIcZdQy9bUcACNWcGrbhEHbbKoN/FM+xJ+eG4FBVf1yKv8v4lyvMKP2gJQ&#10;ytfuofSuSq1WSR5A2wGEK87JkKqtFjPyyBiRNd6/DviXMSR1qPgi3m+FCqhl3lsSiJTOApiLWDlV&#10;Xq0A1DTxcnkpz8mTWEYVGKmshprniWPXAO0SKaAax1YBdBm+bx4KuLFVtz3ELUcB5JiW1/n+TV6H&#10;oFVbUA04J2wZJsJ3rgHURZiIFME4qQ31OOc5rk1OcF3dU1DrMqrjvBYM+WUd5zKLrYh1b6B2ZojB&#10;ZihPfO3VZrvupi/apx0A44G1UTcgVh9t729+ZnvT0zQdeEkhjdsSIC65xpwyyAyKcI7hdSGmUXoY&#10;nN7z0l+sBdGpiZ7h/p/9HMHqV3biRz+yd5kIeZqh71NstaJtVZKtp63c2WXF3i5bYbP2FQoEGnSY&#10;VYifoq2d1vX40/bXe75kL7Gr4UtsOfrcVxDFvnKPdf3i55Y+ftTW6D+ts0NA5nSnBTpP29bEiJ0B&#10;wOuUXa5TmLOJ19pHiT72l7fs6S/cYb/GCz/ogPgKa332z3girh+FFecRedYAVY1Cn1WVJiqbgTdb&#10;xbOtsOC12fs8cWMN2lxVsYRiY6rbqiz4Iue8wpD1MiFJCYOxzHpcISxRW2qWzy9jyLMIU/PEyoqp&#10;a7DDIp+hFE+Ogo8GYU0DyqwGliU+c5WwbQvarZLJVWj0FjHzJvHsMtRa3nVl+yPbFLAB6wafsYlq&#10;vgSFVkpJIN6Ari+jSC8rjSTM8JlLKNeLAFprqa5MCGunzHE3YBN1zUaXaCUGqxnoanfVRn/8X6dC&#10;sU54KZFXYK85G/1d1IBUplxT6yvgraAtVcGi0rgVQtYSDKXILQW1lriVQVg95Ce/VwDtaTh2Cl5d&#10;QKwp8AKprlUsRU10B+EpSyyswWQLgH2eE6+KqXmpxliIilRq4uKq0lDkvEocfA0aKrGqSk6uxg+q&#10;IVgtcfCLKj/TaBsMxRLvnZcAxn2ZWKEKOCqo3VUaCNJYHHUL1SViiZ7ACFaVY0ZoWMFKruORle9d&#10;3akCfKwgOeMGeeF1OpNkJLZ2AOA+1n6bC0hM3dht2BIef2eTxaSLrc9HLGvghUtM2hD4ivxO1U9X&#10;6ijdGIdV4l0p5QX1KJPCqEClV2nOOMcxbWBAVL21ifVePfgnjRcsgj1mSRGf1cllb8I+ClQhuaGP&#10;v/vT23bVFTfa1cx6vgxPdykN/A6AmUrZ86uf2jI0d3502ho0GZSG+yzW2+k06kfefdWSr70B7X3F&#10;pl992QYRp1r/9Bs79fOf2MAjP7WOh39inb961Fx//L31/IVRs8yNzjIjOtfZbrXeQauMddrG7LRt&#10;kVtd53puQFsLrikrtgzY7IuvWffPfmpNFIacePgHNv3Hxy3LwLxVjuEM1XgrbCtznk3LdykZ/Rhh&#10;879QQreYiPEv4uEzLP49cqcTpwZIVz1pr33pK/b9K6+wH8AomkhHrUNDVZr4IXHpnppWoJLzahjg&#10;ui3D2lbxfrsAQm2HNam2dAFVVUEFHV0nxt0G6DVntBIVVaq8AoxK8+0Spy6o7h4KWwRIdaqtJF6p&#10;MWZJRhkwLZICqmE4G9wWAe2yqLzAhaK8giKteuc6371KSulAXWuatcWtgUFY4XuW1ZrKZ29ihJXr&#10;Vf2D8sAS0RoAbgVjIo+4yHEsQdMXVLykfnPW9bpqEXiNvq/O79XnSgB1HBJrR5+9hLfe4LiWiP9X&#10;VZqqegnnONUjAEuAKSxpSISyL8IaN4FWVFo0Wsq04mEJXOEwIlYMNTkNl84k49Q8w68JnsuAWGpy&#10;Cbo0r8mSacDNsLYytKciKwBdqeKFalgSx2qgyC5iYWoIXJqmUSPOqWE5FvHqDdJQqmJSmmhVcTMy&#10;fwNvVcWibio1JapOzFqndnbZAevFuuYlxIg1rGsNcDZIBW0y20px8+a5j2xj74Lj2c8gZO2eoxiE&#10;Io/NcyiO5wAwcfEOSvPuPkrzHheI96m2uXEGbwuYN6Dce7TIqflfLY66bRIvz9PMUGCPo4CMCrni&#10;RYzG2ho1vaSV8qJ2VPssEUosc6wqaFnHAjdgJTssys0z/yKWp24W8WSXC7WueImLEiAHPMCM4x//&#10;7Hm76jK26Lz6SkfEEnh1+9KnPmvtP/+h1Tp7rDAwZfOUN5bp21XlVLa73SrUMc83IWzRxCBxK9L0&#10;vnne186B5HNfeNEiL7NpGTOyqq1tliV+znXTpKDcMR1IO04XE+NyGBF7HiCdQcP4d1jOHrHXHpNH&#10;F9iRMk7jhP8VPu+1F6xy6ogttZ+yBY5hfWzCVmZCdkDP6QE15/9O2ux/5xzss8j+CXXcJ+d/wEIL&#10;tQ9Z4sjr1k4s/CPo9w9gFP1/e45QjAo6vN95Fqhqy+uwNY22mQdoK1DWDc7PDou1Tnw4DyBylCWq&#10;AGeBtbHK9d+HUcmgy5NrJ48FXl/l3O8zgGFVr9PUFhTgRXlfALwGc9uig81pV+U6VaHd8qYrCs1g&#10;hescy5LT1so1Il5dRbTaxiCcZY1tYHAF8nW87hrGeUXdcTiJPZifk0Yibp6HMTTkOADbLrdNDMkK&#10;62NVdJrjW4VtLXO/DJjVnLOmuFdth2ro0TphvTVEswH0sjIpAjTGX+t9hTXkPKehjLyujOeVYOzE&#10;vIBVgE2nqepzBC1aWTGkFwFM9ohreyilub+AVNSxChefB6SLxBhVbmX9j9uvC5h8aIP63kWnMktT&#10;FDgADnATwWqHk77GY3U82yKWbZWTIqV5De+1zvPLgHyNA93m5KysYYHJwR6gQjvD06ixlUq8gZS/&#10;D8DOEDNv7O/b2YMP7CzpgLXz55znL5zbsXMffGj7H/2Lx/9uB2d37OwHLMwPAOwHxM4fEatcgOp8&#10;wAU42OL5zYufRaHGGv3Di7sYFGLwDQo4djmBRRV5sKgXAOgWAlYRr59BxNJY2rLy14sYqPkojIMT&#10;CNNo0CmjVkdVgWkxqHVR1WY7CGerZ/8B9aJ9kQWlc7Kg/mMsbADvcnosYvfd/1v7zKHP0shwyC5B&#10;eVYZpXqC76Gxv+0nD9Dzy2SMcbY1gT7X3KM0F7hsFdq6Mz5qq/1DVqUzaRFgF6hpLg90WoEdBhc6&#10;um2b1sCN8SFbZ6+jRbZLaehvhrdve912lk2hdykM+TfCgn/f/bv9x8FZ+//+5z/tf6Nv+iPEkg0/&#10;858ZybLQNcT0ymZbHeyxs9zWaT3cmRi33bkAHjtpH0Hn/ovOq/8X6v1/oPp/hKH6eOeMnQdMsZPt&#10;Fn37BRv91WP2COLa9y+9whk+v0EMuY2XPUOBzy7MaAGhMsP1r2m4AuDahoJvK9TCIFdYvHk1twBY&#10;LfBV0oVbMKsCIZiGOZT0nGgwNHmX126haVTUmYZeodTfGsZE1XoHpBEb6BYNQJeF/qpZZR1GdKD2&#10;1W0q9lhrSzCDJYC4BUvbJNw6Q+HQJqBdlUfG+2/w+Bpx7SZrd5vj3dS0FrFHqPwmx7OOB90CnDsq&#10;ctLvUcyrfDbH2JB2onoEKPEKoBUYxSwdyuw4rosVW8qBL6ijTVWDzt8MpWA9LnxCmzWBJgfbFT0W&#10;WP8nYHUfIdWr3VF0c57j+hxax9vkNB8Kvr4JEDc4uB1+0IZootI9ulc6R6oyFEE/ZI8Tv4d4tY0l&#10;2+EC7XK/j/XcpgF/l5O2zQSHHaY67HOCz5K324JSXtjHgp77wPbO0PmBVT7gfWcA7dlzFwDgedul&#10;aP6AssoLTIQ4w0L5+1nuAe8G6Yjts4hh1EHvA9D98x87KvaGPhfveobvWYOuNjAKZe5XuF/mwixv&#10;X7RyVQeQlEeS1y0iYC1Ci8tUCqWUg1baCyCvA+ICIM6pHVACHot0g+KODQYMbKh9kcWzuMWAADz/&#10;ggyPUxWGVSWubihdgYJeIzZXSq1K9VVOo0gpjZtjGuMbzRN2863fQsD6FOD9tAPgK4iBr+H2VfbZ&#10;7f7R96xO6eQSI0L3KFlcCntsJeqzA/+E7XtmbGcEYEKH1ctbnx61BvOc1dy/NDJk5/GkB0yW3JoA&#10;+Aw6WyB23qAHWOWYZ9kidmnORSFG1v5z9x/2T0bD/tfBjv0bnVj/wKAe0LDiNC0w5XCF1y9RRPIB&#10;ZZNbUyO2hSHYZO+dFSz9f3H+/osswf+93cAQ7DoK9L/wWDt4G987zOpi69Jpdkn80dXX2XfoSpp+&#10;+XVbRB2u4xDWoZl1eUyq+cqEY2l1pyk+hJGJvZVZT2kWcoxcumZFSZ1eZAHPK0bkvJcQuEr0FWdV&#10;tQQQ1G22SKrP2ZFDTBAA5WWEUf43OR558YraD9Vjy3Ws63FuW3xPWbUEHJPqmlfkMVmvmyowErUl&#10;tl3BQMvbbkGlt/Gw23jSDXlggLhM5dYa7GETbGwjZO1hLNZwUqsY6lUpzcpP892iwHVEuhXu9doV&#10;0Wver6zNAscgxyfGWuF3iJGqs0+jqArqv4fRSrSSuKWyyRQs2KHNeGApz/LEF5XojHPv3GDJh/ah&#10;j2vr0FjoxxYA3iS23JaSjLXc1ThRmgT2oLGymOv8qF1U4zMoyHsk5/cphtiDtu6hEm9CgfflRfGe&#10;K+TXBPA9wHUGr7q9c8HO05a2CzD3eM8Zcrd7eMczAOJAedo9cnG8dodFdobntwD3BvXQyv2q5HId&#10;kWmDz1vHwq4oB4h3W8GiiX7sEouWAVqJi675VRorO79EMwZxbU1pBKXJFgrEq8TpK7AI8r41pcpU&#10;LIIxOiAHvY7aXOQzygoJEOVqFAOoSksTKVZFszk3K1QTLRPXFPjeZYpM8sT8ZSq2Ckoz8Tnql9ZG&#10;a9qBsUBSP6hdBBiX8pe3e+3yy2+xzyFgXULjwiV0Isn73giF/g6VSz0/+Y6tDrtsk1FFBynGu6ZC&#10;tpv22r9o8/xHImz7TCJcQaXenhlllvMkbX8AemzQlsdH8LZe256dsU0AWGS7DY2NXaXPd9U9Zrtu&#10;DIB/lhLIov19/WM7f/AhANyyf4P6noVVXUgT07L/zqYMh2/OVrzjdgHvu+5ilwa2GN0fnrVlRK+P&#10;8Ab/5Jz9ZyPrjJXdgdZ+QP3upnZ6ZAeIUvO7bHP6F3vgimvsG8T4I8/91UpsGxKlLU5pkByLtqi8&#10;KYPb8gxsiwNKGbcUAMwAwKxq0bUXFsYurUIgMUKJhFUq3nAsVe0GQq1CSuk9jJG6w8qk+Gqkjqr8&#10;tjy17UVSoE6NAtepiEcT8OOApsbvdMQvDULUoDpiWifVAzAV/kicXccjr/PcpopO8NBbUOldPP42&#10;bGoLQ65hEnuKizEAGkqxBUPYISQT9d5G4NpQdZ/T+678MMZEAiaOY5W1t6RQkuORwKWU64LKSjE+&#10;SlcWnXlxGCfuBViBt6wJIVpXaC7SkBT/FmSoNHJZYiosWI/p3rlhCA4ta1QMsegyVGuR+0XRXfF4&#10;LMaqeD43qc4b0ONlXL7ocAPLotGpa8SNm9AdpZ5WkerXoTdKHyxDoUQZFCcscfGWZak2sD4apQOl&#10;XiXGbSASidJUoWJ1qHYeQNUAk2LgFTVMQMWrKMuL3GpLXEy+r0YvcB1DUlEPsPLSvFd9uvMAUIJX&#10;bYPHUJ5X8L7bxMjL+puLsQsT2N8jLju7Dt0CcFBftRk2KPo4L2ELaj3PIlWpp8r05okVq9Q/VzXv&#10;GW+tedUlgFrTyBMUUsX/MUS8OoagIoWe11eI8dT8UaL6qkJNbgaRJ8AC+u1LPfapT11pn/uEPjuV&#10;WHhhdfD8kllSnT/6ti129Ns6eyqfzSMeJfHAyah9iBc+G5i1jYkpSiwBFrR6mTGw67N4S/btrTFR&#10;sto3ZvN9TOWg9VD7IWVQn6v0/i6O9iKMsQ8SW4YuhgMYKYpYoIoHXI8PoWpr6B1bXrZRYQ+j2sSc&#10;M2JnzTtl5+gL3nKNW3W0z3a5Xwt6bQ+gf4zQ9wHX4Cw5/h0M5AWExx16VTPd5K5HGSbw5vN23+cu&#10;ZyvUy20EIW0hgVqvQgfApvbBZanLKhPUYAVSRmkWvDrBaiz6NYlMKlPE4K3QFKKe7zzGdJl1tcma&#10;k3ctqLifdVQgFq8CmAaC1Sbi0AZrQJNiaqyXBpmGVTXDcK2XWHt1UkBOzcA2axIwrlNKuyP1GcCu&#10;EYdvqbsNh7COsT7A8ZxDvzggfblFQc4+r9smtt6F6Z2BdZzlsW0AvMH9Og5ph/Wzzv87DkO9KGAt&#10;YSQWwI1GIGtgY5m1owGNKvPVRgVVDb6AScg4FdX5Rk5dAFadtwA6LwFYdRfgy2keckJVaLaqE/WZ&#10;ErSUSnK8N7oSz+cxcIeqVE5lKFSv0GlSRLSq4MLL5KQqJJNLDDurIkLVOJh5Hq+xeNW1VILqVNWA&#10;zwc2dJLVkM9BLlAQUSbucyRxvNkSIlad+lDx/BqikQazVziYVd67jCeoqRZWeWjiTXlRAXSNoo8V&#10;rNwiJ3OR/1cpxFjm4jS4EIprFml2WEKw2NDEiD2Uyd2LZZTLaorYXYS6Y0X3oUBKUTFhYwWAbUJ7&#10;z9KwsAC1XlNHETRuEcAWqL5akXfGeMXVkaUBBQgdTrsjtFs5TKWv6nj8GlbXEScwbFtcNFUNKWTY&#10;UeXXBfKLKOCK4Vd3KM9zVNB9xqrW7Qd/OA6AL/8EwBKvLgL4NtTo5+75so08+pAVjp+yOhtXHcTC&#10;thadtVrYb/tzk3YWerzjZuQNseyWd86qbEhWpyVwcXCA0TkDxK70DlOYEXryCRoejtP8wOzn3g7q&#10;qTtsZWTUttzDth732DkWowzrBobof2AQL6C2Lw/RG8ymdhWaFs4SM1+IBeyjsNcOUDeXGHFzhv/P&#10;kyb7mCq7f1Gk8k9EwX9jJNK/9tfwyEysZOpGeXDc5se6LNR5yh5l07NHKOvs/sszVlKxPkYspykn&#10;0NJV1GLFjWrh1PSWIgAqO9eZtB5i0gYgViXTImBMYKCzihcFMqjsBp6rRK1wAeNfpIhE1U2LxNcX&#10;1AijnTXwtFXO++IGCx9DuqMuNWi+Co1WCN126f3eUApUMTlx75bqGGQECBNX+Iw17pUa3QHYS7q+&#10;pKJW+VsCmyi02Nkm1WIbykBgROal7ahWQmoxa3lTA/s47gbeVUUhNR6vE/s6aVjRZYCpxoU6zy3z&#10;+xvOXDip0yjjipuJi+uA31G2cUwNx7l98r/ELl4nJql42vHIzghnpZNUMQmFriVDpI3iNO7DuRmt&#10;kyOlVCSAzkNlivDuCu69Sp1zCZCXRWNw+SVtmQLgS1CXBXh4FSvSAOwqPyxDWUsUNWhihhogGtSF&#10;ijqouWGeBdTgR2ufHcXUVRLtosgrAFTD7lZQeDcRPDaxgKt4xV2o89YONBmrqgqoLWj0POma1TPk&#10;k6nMOsvUxG3+3qDwogGwt3YXsJpLUHaBTFMQocx8rmqo1xX7aqQLFjFLV8k8zRAFQL1YJ81F40KC&#10;42+oBlp1sKjkaxgOUa8NLvrKGS7yB8TjCCarWG5HFCFFdI7Hzn501jaotd6+oPDgwFb2/0lq40Oe&#10;P7BB2uM+f/9v7FP/K/6lgEMxMLXQN6FAP3333Tbx659YkkkaK2xctctQhUWPi8kYzMDC034c8dq+&#10;qqiYgbXJKNcic53LDLSb726xwukWi9LwP/erR6z26t9sZQLg400bzMZaGB+01bEpO+8fs/NsFfrv&#10;1Ajv7FE8wyL5PwHVBYxVDKORZ3BeeWzMDqDhHwHaf+XC9iHltHvMB/uYxpb/hPr9B8bvP89s2X9S&#10;mvpvZ3ftfyf0EYAPiNGWqO5anOq14HCHPfnQT+yXn7/Vuv/6tIXZjKugnQs4xypwWCCu3HXYF0q0&#10;em+5z2NY6xKCeHwXJqbcao14UYP71aE0T7PBOqDf4xqUqFwqcg2zMvL8hhqA2uMabfOYQFLE2Fcx&#10;3jVY0iq3AzzymlJRGOIsWolKdaVkH7C+tj7J56pJoaqhiPKgAHgboEqJVlgmEXYZrWAN6iyKvQuQ&#10;N/hcVSKqoGgNKq0qvGXWtUbwKvWjYqgaxkeKtgNEQju1uNYETp53lGrNieP3OqXEn3jvVQyF4ul1&#10;nJYUao3f1W0Zp9H4pIDDKeJQdSTAVaNREcxlGYrvC9DMsEWDgva8afCiKh5omS+/ONNKwXeVkyQx&#10;B0sDdZJMvqKiC06Q5kipQX+TC7HFwagPeJsTuYkFXANA6xRM7HLytqEumwhXO5Q4bmPJP9xftoNz&#10;0JKzKMbnSb+clejFSTrDxSIePnuevmFGuWxc2HEaEc6hQP8DBfosJZZ7pIiqeLztc4D7/Hn74AOa&#10;E2ha2ES4WqKCaxfPu6cpGyyyZYpAFvG4SxuIKVRZbQmsKqeUMkgspDrc2hoMA+9bI44qQIcbFBTk&#10;6HgpA2i1InqJz7Ki5ijXW1oIXKANtT06ZZXUWRPLr/JddX7LMs+rNbJBF0ue+t0MC/Lljhm78ob7&#10;PqnAIverGBgAq6H/Wm73sp/Q3+79gkVefN6WJ6dsm/a9Rfe4laGzosp7DLLbnmHw3PgEMS1D7ebG&#10;bXkKIWuwz0pHjpnvd09Y+s+P2RkAu8UYnyXXpG1BnXeYvLE35baP/OP297jX/h0B5kOKGD7E4/z/&#10;SLv9H+fwgGwOHXzqD4ygfdcOmFj5AXT9Yyj83+lAOk9I8yFx/v/B4v0v9In/RET8L9T9f6D4/z/R&#10;KP6Nc3CWAXPnUEX3yxTVY1i+dtm19siN11Dp9aZF2ApE+d0YM7VUSrhKjHlB4o/G2bCQi1DQIp5w&#10;EeBKNZZ3XlJNs8IXaO08AJH4tc7a2mfd1XhczSwV+se1h5XjuWFnBxjuuuoBlHM/r0IixCgExrM8&#10;volXFmPLQ5GXYA4ranuFlosmr8FIFM/WuXZr8sg8t8W1VbWVqvy2pTjjQOTJt5VS0sAJXXtCgU2J&#10;V8TFwoE2HJAXlid1OuowPHVn4wIaGPDAdYdOa/CFPK2qqfhbj/G30qcLYEyUu4r4uQB9VnWfiqoU&#10;J/9PwF4speSm0lLSRgH0imDAy2idGWuhtv3QPm/YYPFu6GBQz1a5rXHSNjXcG7q1R+x6Rs33qmPm&#10;h0md3gKIm6QjDs7skq6RKIWYBUgv4KkOzkIlAeRZnvsIFXn7AoIVQtcZapbPSXU+z7ylC2cBJoLX&#10;x/8BSAVMgMrj+zy+D2D3PyR1BJh3P7xgH350zv71IXXTjMPZ4vPrLKSzAPvMBQaNYwgOdjleGRM8&#10;9QZdRluMnW0gupXx8mXibA2lW0HRXIWmFxnnE0dASMIKcmpgqDIuqHRRbMnAGrQNi3qJa9DnusbF&#10;qmhA/dB4/Tqx0DzpqB0+c4UZSauq6jlz3pn6UcErryMEiqYuMNEhzqA1DbF75s0eu+LaL1I2ebEC&#10;6xJywJ/7ZJyOWgpVmfUFplgM//JnVurrptLJbavsFFhHid4MzNg+/+/OuG19BirN6KNFhKn5CSZN&#10;smVK5Km/2MhDD1jkyV9SLtlvXnZpaKMia+43j1qdbUZXurttn1ro875RO6AscZ3mgwVo9f+djdr/&#10;B/V+nTxi8M9PWvSF39rKQIv9HdX7X4hn/6Rw45+UoH6I+vx/sVj/m+v6XxjK//PjbfvPf1yw//f5&#10;HftvjPw5Npz7b8YgncMTvvqHP9rtlIY+cdcdVmLLlzz73qrgPw5wKmgZ68SjZ0gfbmt0DuAtQ2dL&#10;nM8Gz+3AzHY12ZTHNctsge8sc1NNskRT6SwLAikGoEgqSKWzosAXsyXQWJhSncktRfL8Guyg6yMj&#10;u8oaqGnMMGu2QvhT57mahjHwWUuki/R9Kg5Zw/ls8D0SRRvygoB0Q15RAEWdVuZFtFbfuSS6rIoy&#10;vGtDTf4wyjpUdl4homoFcAxlKLi6jQRiNTUUxUjRQmqEAXKQmgWnSTVLcoby0HjxeUJTCW4Cb0ma&#10;iwZJajteqc+wYd0Cfp8NDbRbR9PL1tv8srU1v2YvvfyYHdrjIDcB6prEJUnnXJxtFv05iiD2oaz7&#10;/Pg9Jx1EkE93z7aKKlQTjaX8EK/4ofKxF0j50HBwFoCdwUOeJQf7AYv7gLSFqOUZ6O6WaqIB8Q7W&#10;/AP+3ue1yveuYBz2EB/OoJDu4ik3EJcU41ZZZCtYXE3rOMCbb0F35kVtGTK3RFpjTQl6xRIqUXP2&#10;HoKawxbUUFDgt+SIvysIHUWmS67yuDqj6sTyOYCZQ1hR+eQSz23ilXUBVmisWJCwheVusDB0wYso&#10;z8r9LuH5dZ+nomtLnVfkBRsUxVegZTVonSYkqnxTHUgJdrybTq/a0FjQfvPEK3bZ5Tc58e/nVP/M&#10;7XP/c5wOYP4s3vh2/m954AFASMwa99taYo4Gep/tRb12Fgq9x+zfLdTgLd+0lZnxnCEPHHnjZZuh&#10;AmuMPt7kW4ziYcuVk5RBPsluD+/feov5qNaqUvO8wGyt1XH19/ps4A8v2KtsnLb86nP2vzFCacnD&#10;flhP/sVCTz1Gsch7dpah7x+HR+3DdABPnLRziaj9G1V0/+Qcf7S7bP/jTMn+k2v5n4Qq/40afC4X&#10;p8WwxjTMUbvjimvtTkS5P8Amou+8ZnHaJ5PsUKAxrgk1BiBQrTuxHucUFTiFkZtXYz0dOgvQwkXt&#10;WeWIVDQicA7VO6tRvGXEnoJ251ADBJQ1q+1YVFXFNSxLn0FjKGvjO2dSpPrGodRSpRHZKhjjCgAp&#10;cKsrdKJgZMFZJzBEhNL/P1t/+eXmuWx9oz7n3XtRVpgdThw7hpiZmdkxxnHMzI5jiJnb7WYGqZmk&#10;bjFLzd2mZGXTA+Pgv1LnN287z7POeN8P9xBLt6RrXlU1a1ZVFHfaK7kvVjaj/L7YZACsrIu00kml&#10;k7C0KqgJQojKnY7gusfRWqdVkMMhax+VNl6PAfwYFjiC6CPE81TZpA0qwFoUH6QCCJ2HRB2SVbZL&#10;aaUaeJUYqvf6y8KFFg1EUKqI8FXxbiPqt9xHt+z82R126tBiO7Nvlv20f6Yd2jPTNm4YY0NCTGTz&#10;4Sr6+EFUiRTlR4mziyVxkzNYlRjEQZQPTsn3F+OMK9EJ4FNynWGGM1yP4pbIZZUuuhPwpSGc+vgh&#10;ElTthJQ3FTsNYxxh7pCqk9JitXl+kMUfxNKnAKZTtYTrGuKzO7Ce3iisOCRTlOtpNbDjx1crWR9M&#10;ZEAtXUWCEGP7IAjUElbkV1LKKdxmv5oNkLuLcv4RFl+n6nx5PMZ7Bfhc1Yf6ibV1bgHCBc04SkF4&#10;xdiwWrneDrupQodqJd45Lx+v0ewkNVgL8KP7KC5vZhHKMqjCye3kICEsICoaGHP5EBCfO3/fJk6d&#10;Y39G7P+v1Mn+C+D9Fwisf1Uu+CWI/xUAv0UJ3r5hwyx07ZqlaLYeL8+1uEikSoglLHF3QRGCjArL&#10;FBag0qJf9PF9lrV8gRUuXWR1gLH98nHzMYXh9rbtdm72FLsyiZLC+dOtaCGjPressabTh2irc9Gu&#10;LFhlx0aNMvfGZdbHgDMvVr1h31ErWjrH3Ds2mp+xLOmsixbHTe/GReuGOOuCCX+MRUh11KPmcttT&#10;JKrP8Vz+o67GumCh7x7+yYa//aFTzP8ZlU1rvvnSsgFw2YNiSuGoDKIbZ40a/lM9E8DTUQ1si2Zi&#10;YcXEQzQx2aCeRdrc4nba/7YQdpRq6gGN0cU817GB1GnkDi5lu6ZQqleVyvZwN90e9SsD3Fg0dbRs&#10;IR+r/lRS2LV3uJ2pHoo31b3SBwHVjhTSw/8YYh1Fsa4JKsg61PwfkCYxThKPJIiFE4RBSiWlqDFO&#10;A+wkIWCYdZzCYidQ3cXkbtNwT+SWWkhp8IBi3agkl2xAQS7VfklNKNRWWSNqVCeu3nGq7BMR7NW0&#10;TtzlFhHGKnBQ5RGAbULWLM2zCCoJqRT75pJ9OHdyo505PN3OHppq5w5MsjN7JtihH8fb9ztG25CG&#10;WnY+ivV9uE6qBAlIm0yJk18FDexmPmbheFBkOUw0hIFSJyFH10yKgJ2inT9GVtCv+9QmFlc0IJAx&#10;qV56Z/WdEnsmNttHEj6mLpQSaGMh67jewf1+4lB/Rx1xAE309HkAORBwY1FVGdVMTM4uJ+YaxjhK&#10;/2jpmf3Ec0pHqXQrBhMtQUl/NzpdXNooMWuGAm41f48ht0z2wDKyi7bH24mN2BW7n2HBAbqqldQd&#10;kx09SIWSjz+ljgburRKOo++uYeevk7STz6hko/LwWEjxjmo+EdKr51cL56CuIGGUSkF23vr4U6bK&#10;J+zYiTs2bNgEWOeXAg5caIFYlvgPMP9Zhf2Ae8NHH6CI+tkyVSWWqX7BAA9ijZ+5yq2HwoIMqqkU&#10;IovWS2etZOcmewSA6/bssBAlg1EsZwxRR9OVu0wpPGeu/butnMmGBStWWsGqhVa88ztz056ng5i3&#10;EZFHDDVXb0G+tVIM7qXgoRA3+sa86Vb9wzrrOLsLYgotdFm+9XKZqMi3JyyuOGBJtFfYY/6Dx+TT&#10;W+hT/cPMhfbR3+lxDXjf4nt8yaDvjRRE3Dm838oZe9nA+M9aNM5NLNY6hBVthC6tqpPFArdixZro&#10;H9WhsjpuN3lgtGVZcVGrfbQDZri3n9/e6fXNGmoGjCrPa9RQMllj3N06uqc0a7ysQx7hJqND8ALi&#10;DqkAqTBrA6hygb1UH3kBqONSa5BAirQmikCli+I9/4ZnSB05IWEXoV8PnmUP2YQMDHhSElnSUGmV&#10;qxLixbG4kmUqLk6RQnKmfyhWFpGmslPWsfK+7XzfGHGt8szqJBJUd1U1eVShA4INgdiD8rFNUmVc&#10;ZbnVcpfb1SQC7AWU2RHgWZelqPLOn1htPx2ZbOcPjrOLJ6ba2SMT7diPI+3AD2Psh52jbEiFG1+7&#10;tgbqv8o87AIhFq4A3EYaycdQa78+iB2hldRDKwyYmOYgCz4G4P0QHrJIGj2pUSoR4qYgJxInNlIa&#10;JqDm7PzhAZXtYckjACatCQecoFJJbVHpkXkv4uykLKBEEmrNo6IFWt1o0HQaQMr6RyQoUU8tx9Um&#10;/sBaKib3y5VG5ZUkpdSVVG5YrLNy1BKzE2tgnVUPHFT1EMy40ljV5KmbNL+IH7BeI1DJx7XQqkei&#10;gnJSYaL+veQ8tYg8eBlB3K1qNoxEEs+EnGJGctCu3wkD0NaKCIE4S/TjeZA3dHf+bvea0rb78C/2&#10;8QejnDlIL2Lff7H/Q26z4zq/APOfWPh/wRovevcta2W2by/gTbixfhxihQeYGtiH+xujoih2+zL9&#10;nndb/paVxK3rkFJSrH/7vkVJK6UQcMSu55MDhty6+LN5f75k7VjdjlOMGz173GoAf5hC8BT/668w&#10;0E8QOvhJBcbovVXLiNKbK+bbwxWzrfbgdxbLv2NPaZv7LP++9dfBTOOR9WnTpMHff+BJPccb2rN6&#10;qyNMUVOB1zj/t2hm9yXDvjd/M8xy6CxSg0QzyFgVDyV5IVXvkJprYX104F76VTCQQCJLNwwxse2A&#10;qQ01oI90kxrlN6l3lvo2s3nX4u1Jox7gfrmjXngHNU9UlVojvdX8nE8AQOl9AlLDYUG9CI1aWQ9y&#10;h8M0FgjDVwSwmLKWAQDZLokl4NIRUdUR3Uo7VRQjGSygVIPGOO5vBHdYrHRUMTGPhyURxlWP0X9L&#10;KaowoVQ79cFOzhbQKQXZToZG+WwfbrHTB53NqQMAhyXq0BxpKcoAcgi8iLRSE0a1iYo5egtceId3&#10;IpaHAMtjauSV4yvt0nEKVk5PtYtHJ9ilU1Ps3NGJdnLfGDu+f6zt/fEbG1LHnJa2+ho+HGsLSGVd&#10;g1K2sGMG6fsUIF2kNqpBrGQEyxqS6AOQR7GeGrwdYecJiwQDOCEx1iIRSMYH+XFTmoOk9BCgjGMV&#10;u2EHU7gUISxdBHCF2Q1TuNuZbipQEFT0iV2Uyw1IU5BkKcgjWdYewJuSNJN0Rp8kmQA4AEEitzwI&#10;gdTF8zohs7ogOORCd+AiSduq4n4vca76b3mYe9vmpxoH970B4NfR5qceD6MBN87RPQvkpJ7qcdOV&#10;zpA1SPInxojBw+zeNTDdEeLmqJPch8Dq+zenPlrta2PE7lHSXN3kHWsSz+ymK2qrV+22N4l//yqL&#10;+xK4fwBYYNbxJ+JGudGTYaMrtm/C0j60aDVlhWVKAeWQQmKOEf2kow9I11xm6sL+rUxk+I42OZBU&#10;9x9YmsqiKIqs5L37lr5HEzq6SPpvXrcUpFaM6zFyvcHbV6yV9iu9LKBePIl/sIH+dwk7sFadFbXW&#10;db/Aqs8dsdur5ln51mV08DhL7e9De5Z73/rKsyHA0EMT6vTEm+y/+I/6qeFdOmu+vY6K7F2aur9D&#10;3P0W3+NzChnWf/OVldNFs4kh8WHl/2lnE9MUwFQfaSPNw4JJJr6MYy1DXb85lUl+3NRGSK0YVll6&#10;ZR9WNqSiAkArMLZJe47F8xNn+smv6zGFPm387h4kvEHY5CDAU1WPcvX6r1ohVYO8V4wNIwbIVK2k&#10;WvUAVreN16cBfFKNGMhPdzq5YYk7iGGVK1caCTc4QXyr3HCKRvEZ1l8nXICaMQbxvlRCKO/Pj4XX&#10;oeyMUkoaWiBxRgDxiVM1BZCVwxXTHCIMCBGjq+Y+rPUF6COSaapWAKJUVlfeqAsvLCfrF7tyltLR&#10;gzPs8qnpdv74BDt/ZLydOzzWTh/61k4dGGOnuH1wHxa4gd04hHuc4M2ivFGSP0sgS0DuZLA+CXYF&#10;FfBrl+oBbEniSlnLbhZ0p/Jq7Fhpdr4+yvdEOPXBCnZz9AG4Lv5wTT/oQQU1gNb5V9jpXsirPhX6&#10;c39/H/eTmnhKmuhXivmf95GgR+/8mDTHE8iwflJJverSgS56gPt7HvfZIIzoY5jQOAULKTUH4P6u&#10;vn6nMqkfIEuB1UlMnkbqGcb9CeHaxoixvbhb0SiMIY9rjGizxrPgTdTBDqqwwUdus15xL56DxPJi&#10;BzXpsIMNoU0EFSmnQAxXWxUsuGRhOv5nWIxO1RTEThINuP707I4+O3TbbVNGz2aA2V8d4krWVuB9&#10;AWBAK+D+AWLu+4rjpxkT6UXFxISSXNJFty2RAzCJfzqZ6JCh/1T4+kXyxTut7txB67hBj2dAm2JQ&#10;WTyXg06W4QIX5YP3AOAl60Kplc7Lt0xusSUfPDQPc50HWGS/YlH+AQn4/+D8+2Bie3DdniHhjOXn&#10;W+nxQ+b+YYOFLx63TFmu/Vct+ePaUuunH9o/yKH/e3/A/l9kHKJopyd+PdJeI5b/QABmPMw7XH5K&#10;rL8KC1xJDbGHeUgJ4tzu1D+oGX/Kf0Eqh/80DTHZzXTIXrTZyb7fcE1ps0OY4yXjoKL5DNY0hrVM&#10;dQ/SA5yyQP7X0ABaeFRSqmCK8NoEv3OStF2ECrSg9PFKEbFxhvHWOpHrRiFP47wuyePdbOACqWp/&#10;07DeER7rIi2WBvxdUlSRz5eeXxkU5cmfOJ1ieJzNI06RSicWuxvL3Mn5Z9j0RV6pDj3uKK+w/rjp&#10;YbVaxmBEsMhyl1XDG1MaCE28wgcn9ISok3usYge5zEHiWz9HEE9PhQ2aNCLllctVYdcuH7CzJ1bY&#10;pZML7OdD0wDtODt5cAxW91s7vm+kndg/Ghd6hB3cNdx2fT8MJRYJbaWMOjHhnexg3TCt3U7hPW1W&#10;saLSRPcAzAFSKL1YxgyLNQ0onvAjaIqdlC0q3B8kfdPLj/QU6zjI4hjgB+p0rCP5X1knftQuHuvj&#10;uqxqL7tkH21xBvvQI+OG9hKHJEgHdAngFDUMYGnjNJzr4k+IoHjq0fv0UrwASdbFuaSw6Al2zQTn&#10;rJxeRuNPaBer2l79sO3a8VXji8VRF8xm4vA2XPtGwOyO0u2PWL0VD0N1x3VsVnK9XVjiGvXLgrhK&#10;qBsDi0o9utolrQS8IbnwLKYgiyA2QAG4CsZZAFG+V1rtfvgd7zYmbevJOzb60/G4ln8BqC9j3n8G&#10;8EvwCsR/AcyvAoZNWK8WRoN6S5BOYomTRQ/JA5MPRqARRpQRArQNpIdartHr6vZ1CwPaJOqtZF6e&#10;JRh+5ruXT+/no1a1fZu1H91r8ZuXiJt5H9xvb4HbSSX9N0iV/0au/H/0AmSKSB6z0f6K/rafcrUg&#10;DdMCN3+25PUzlCAW2f/0VNh/Mgept7Ha/h0X9388jtl/QvBc2n3C3v0rpZHU/g5FOvkO6TAdQ1GW&#10;zRz6gT2gl1cHw81iEFGDwcesFR3EvE8BKZmNPlzdngwlodQLxyl68QO8DlKJspBxFZKQY1eaJ6KG&#10;gzTEC+LlqAJMaaM2lQTyHlHWjo9NSHn3GEYiiMFpBmgJshNBdPoR3OuYQMgaiEByhdUGmfXhZ0JG&#10;jK4bqj6KqX8Zsat6Y6ndUyfFKmpCkRAxJfeZVI9EHCmBU2WOjiqMLIjKXwGiX6khTeGUBlsTGuQK&#10;QwSr00tIIZiGIzg9ngEnoVqA+4K4zJpeKQCrAkmgdfQW4lHIq2fdO29nj9H3+9Bs+/n4LDu9f4Kd&#10;2EPnlb2j7eiPo+zwj6PtxL5xdmL3WDv4/Wjb/T0WWLpgddFQ8jqFde3Cze0iTpDb0ONMEgSEgKgH&#10;q9nND5YhFlT/5z4Y54wULIArzfP7iFt7ebyTx/u53sVzuuQO0/EiLQvF7utYb6p+glh2Nafrhkjq&#10;og+zk9fTkG7FrngAad67K9zGzkasgAuiAWJBEvdh4qEo5Jd00O1SdSmNwA7YJj004Au21TgdMKXp&#10;buXzfRqAppSDOmDK9ceSyoo2wVZ70eKGscoRPlMF+J2QWxppGsoQg/NduyhzjD751VFUeVkUfqx2&#10;mEXVzfdV44AkpEcCNz3qdPlAOMBm5icV8nNZwOZsPGpfvDHU3sKtFEhldf+wwH9Y4T8xEPtPLHoB&#10;WO11pr/3tpVto5vFo+sWKH5gQeY2J+mCkcgpsTClgmGGcTdePsvcJKY33LmIJXzIqJQSq9iz3wqX&#10;LbfcpWvs9sIFdnviBMubM8vKly821/oN1vTdZqvbu4+U0jnrQ4r5a4MLYUfI/u3Jc/ttMGH/wabz&#10;GwusEzVepPKR9ZJ/flJfbv/RVmL/Qa63q63WfqUV0f/ES0pTMTRn4iyEKICW7hsfcbxHd8y3+R4f&#10;cox+/e92cuViq7tNcwJ6VKXaNJeZlCObYAu5e5UVdgKIFDGm4mFtjh08Lpc4wlpSmiWGR9hBRY9i&#10;wQa4hnZiWJVoigRSz+QXaSFN1WBzRW+uETteuI0GNNbt5GLDMM7qUSX1n1JPQXE4jDhVTBpQxRGu&#10;uqSKqtVNAkIV5gdUx4v0MyzpJCGgwou4gM//GX9Z56sKo5iyMbDccdJCDqkKgCWF1PzqFxoKBgOo&#10;XbKEGiKyiHlbqMJS7buUWWHWq+JeDUvQ2hV7rUolcS1FhY/s8s/f25mjC+38qfl28dQcO39osp3Z&#10;j+UFxMd2j7KDO74B0KPt+O5v7ciuMbZ3Jyy0lEghvRmWKKR4lttxR/jw4mTUoE5N16PsjmktekAQ&#10;5YSjACPCjxXDyoVU9wsAkxBSQZXnCWR8wbiK5gFsgnI9TSaMaFA3MbbcVR9xcizANAQ/jDfPC5D3&#10;66CSw6PrTjcMAKxuH1KqSFamsSx6D6xpGKvqB+jSTIfwAKIssAgbRRwQR9jNkhQzxMlZJ3CXQ7yu&#10;g91WemnlmBO0o21Xc3m51hyOegeLqpSXF5Y6hJsdhFTTd27HpYqqsbxa9oSJoZXsx3XyEI+phY5a&#10;uDiVMfw5fs65hgZu39+ssmGTl7G4X7G3sVL/hwirl9b3f7nRAu1LADtWGBf7U2LJS6SB4g8uIOa4&#10;BxOca4+rKiCyyixdVooii5m/V36iaP8nqz++32p3/mBX58ynG8YXduSDoXb086/s0oSJdm30WHvA&#10;5f3JUy1nykyrmDXHShcvtcpVq821Yi2gXmetR/YwhwmtdXk+6SJcbaxvqoxcc22hPaEi6h9tLvuP&#10;AAd9qHr5f56hC/gNj6jgSo598t4nNKfHbf7b3+1jumV+wHd8Fwv8PoTcZ3/5V1s/+gvLZ/h4SxWd&#10;Fl3EdnRxFGPrl0ckI6EiFCxWEwRTh9Jvim/5f6JKvQgM/IbtsNYpMhHq6ayUU0RZDuJLP8SqMzUE&#10;SWM7HS8dmSLr1EsoJA1/g0DF+3s1/kRN/KUqZC2248K2spZEPoWoIIoRFslodEnvDFCdphJsKCmp&#10;xXCbe4nJu3Wu/PdpAKzuL2kVzhBLd4KHPtaGmhom+e/DkG8hDE1MuFDfc+EFPEhQEpc1VjpLa0QD&#10;zp0mkWR0OFeli9q53gqxqM6T99igz5/dbaeOYoEPz7aTB2bYyd0T7ShAPQbjLPDu3z7CAa5Y6BN7&#10;vrFDe0fakDbJCMU6kzD2qIUsbqUYZ41b8XFdaaMOybu47iNl5KECoglzr855akLdDiClHPEix2zi&#10;de28j/NepJ6c3sm4C+oF3UbVk58d3a/KC6fyyUOn/xp+VNV/KufFF1aLG3K1CdzYOAx1hPu9Sj/x&#10;g8VhmNO495LROeSV2GDJNHGlgljzJO53RK4WFjKGS5ZCZBKFmU4Rq0eR9KlKJUXcHE2Rb4Q8i5CG&#10;iKjYAWIlhLulcaFeUlbtgXr+HA1Y47vhNqn3s8aahtmc2iTr07gWPIkQOeoW5f2IfTRqRaRcKb/J&#10;5rP5NuzLsfbRX3AvKa/7VyyTYl5Z4RcHjLRzH4dDZL2Y1PAn0klzEWE0nNpNJwx00DWl9muz254g&#10;uugjS9CLa91262dSRQctZ8NKuz17rp3+drwd5jg7aqwdHYGLxaykS9+MtNtjx9ov48fbnUlTLG/K&#10;NMsB6EUU3RfNXWR5K5dZCX2rirdst3o6elQzprSOLpahO/fMA6D7cZv/gSfzb4FK+5W0Xi+bYhoX&#10;Oklc98Py7+zPNKdXW6BX2YA+eUUgZjIhANZYlff5bpPefsOucH4tufQzruS3o4eWits9TuURbqw6&#10;bWiCJJVJUh914K62SB/s9IJCXEFTwA7YXA9ZgwCN6ZogwQIYiwDEqU9uKT3I1L44QtM4dcPwS8Ch&#10;YQIQr+ojpcHfPrp1qK7bD3idLqoYpwD/Z4T3S5OOUkjWSXj4mE2lk/+umyMNsaZwsR+XfYDNXjOg&#10;ulTYz2elEXWozLaXo5v7e/FgIoDfKb+V+AnQKjaO8VmqAdb5pthUorxWvdNbqOgKyuoqzcr3apfa&#10;CnlkC3jT8MCaGreVIZEsxqu6duWknTgw347uZmTOPiZQ7hsLYBmhc2A8xwTi4PHEw+NwtWmFdGSS&#10;DWmqL6XnMUO+1QsLAXtTPZPnnanpyAwpXvBSdNxBOqmJWKiNIgYPSflWEvkd1GK2o8gRIIPoqduZ&#10;8u4V4Mkl+wG2RnF2qPujM3WQ51E0oImDYf7IOIyvOmN00TRdA81CWLMMbqxc9TRxc5odsg9gJSRP&#10;5MdOdEuMD8VPHNxNHB4j/k5DqHSiDOqEqIqofplYKMGluklKUhknN+zpIi5hAapfs6RzCSxzO+NS&#10;GgCql66VUk+p0FodE/yKj32oX/AKggBV/Z/DxMVNbG5edlBNl9B4GWlvPXxGDJWYXxpwzrOHzSRN&#10;HF9Bg7aVP161z9/91L5kcv3Hb7xhf8LF/DPHX7BaDhstAusPAMsSq0cWYPgzl6+Tlrmyar715l6x&#10;39zl9hv/xwBZgn4m1/WSm229fs4qj+9h5OgOa6MBfIB8bAfTBVtP/4wrTV0uY1IKl9IXeuVSK6NP&#10;VvGGdebevNHq99Mn6/hRi//yC/JM0lQM0uqlVvk/EcQnGVHpPsEcpYOMJSWn3Mvn/s7//QyN86/t&#10;9fYYjycK4LJ+vmqj3vuIwgxkoZzv32GhP6YP1qccuvzk9VcB8P/dvuCxLVO+NTdziBvc1LsCSC+p&#10;ujY6cST4753Z0GocCBhFFMqdbkc/rt5TQdRKKtyPkBFRMzexvQGlnfC2HJGPXFMn5sRlBahOmSJh&#10;VdrZ9NlUAayXNI+saQwiM8I66k14rFvxK/9pDCD2wERLoz/AuvmNkGmQmPwJfE0fhKTCo8eA+Amh&#10;0q+EfYOssz4sbR8ppLQ6ghD69UPcaoC9xEmd8jrxyhKaFaZ1hF4hwTmESa2G2NgljGqTZwD/0IpB&#10;C2jkjLrbIE5pBTPNGL0W8NQE1popFqp1V9pd0oWnjizDCk8j54t448gU+/kETDQ54BOHJtiRvZBa&#10;xMbnTsywM8dn2JBAfZ7zYg87WBspI01f6ACIHVjbNnZIxaDa/TpEkePeBNATd8CoRVCWiEHTiScc&#10;4QXBumSNuD9B2FuNAA3Sl1kMcFhdLfiRo7hLEocLZBps1qMeTVjVBMSUunF0q+hfEksY7D5+sG6e&#10;10s8mu57TgwOzS8SRPOZVKPZQ7w+CPHRi/sFqdUJiZakWijO65NIOMOSQOIqx7HOjlqGmDbMZzZj&#10;ydtJiQSThAhYYA9uk1ql+GCgg1j9dixxnHRYOxuMJJsSBCgU6FGuTiWKMJotEEEirtSwPO0UeKtR&#10;fdSyyjw2Y+l2++DVt2zUW2/al+9QyA94/xULJdD+iy45HBD/06UeE5Cl0Jr47jtWum21Pcm9Y4Pk&#10;gdNKI0FSxRl81nT5pLl/Ogxoz1Dkf9NiN+6jY76GCOS6eWhU14SIouWHbZZCzBE5tte8Z05ZB0X3&#10;KVruJKn5HaAh+ACbchcg6Mf9/A8WUq8WFjF2/elTjHS5aF3kon/DY+r31tgTjqdSBMFiL5u93Jnl&#10;9Gc1pCf2fY0N6QM8DLnQOj6Ejf5ArjTfYerQd+zezq3W4iJFiTQyjqqqnU6RclFVOOCEOVjgEHXA&#10;nbjIGR6TF5QgjuyiYieGRxfE/VTnSumSw4Cpj//mCeslqP7jAEVua1ItcbQW2GgHsIppvCJpCaK4&#10;ul38d10w1E9TFGYAxAxeWAZjkYGEVA14P7zGs0wIkErGSwM+1ojaHvexzh5jhQfRGQzy+l5c6j7O&#10;uRueqIuNup+1Jo6mm3U4QIcXVT45a0CNIThXR8XIeomBjbAq7xySSqWzKvCX0lHcDV4lnqXUVuoy&#10;4pXyCvxpAsOVS6ft+KFFduTANMisGXbu2GxiYvqCH19k506tsDMn19mR/Qtt97Zv7YftSCnjXpej&#10;LVX3PFUihaQL5oPUy0ruqtRQSjTHcT8kUA+LsdViJq5RLyKlirqVYoK4Uq9mEVsZ8ndKGQyS1unj&#10;6BdzzJ/Qi8vbL4aZFNEghQjPoeyfKnVEGuEJ/a6eUrwwSOqoj8KFPnTSg7jCA5Ts9Tz9nfvRVD9/&#10;yv2kkwYeU+RAmuApeUZA3AWr2gNo1Yqnk9tqweMnZhNz3Yk17pELzR8WJ072oKsOxt3s0MTtMYAK&#10;UedTUh4iRO5WBxZbkst2dv0mNiEVOIRxe1IBpjaEcLNJG7Wjf/UCfjUiEFeQZHE182f9dKfGxo+b&#10;a5+8+rpN+3Coff7+Bw5wBU6B9s8sdB1/ANgB9svjT1w6BxZuPmxuB3ORurNpnUNPLOV2gzcvMDb0&#10;tDVfO2e+20oj3bLOh3nkgG8h3LhoLScvW9n3W61682oLMZKlffcmLO8u5JY7rIM5S0Ga3kUYGh4r&#10;gGCip1KCEOk53SYfY13jVdQFM1yt8f5VS5GHHmScbKaNx8ib9/H4/Qt37LW/v+lot//wFv7Oub7F&#10;oLYPXyMOBsjv8b2UTpKo4/O//qv9OGmM+bILneYOKQDbmf4dQFHAwsaqYQBdrLVONvRuRBu96ccU&#10;x5BfZyP8XRMsVcPtEJ3kaNnI1dvsMemm/xJ5ilHIYAUl382gFRhATCMQ/jubez+VbapQiqjYHr5j&#10;ECv7lL7iT7RmBp/YAOvgKRvwY1JG/xATTwHNPwaxtrRp+jcKbn7l+QOkr55SUPOM1OUgBuV37vud&#10;dKU+Y1CTM8k2KBMywNrvkXbBSZsSD4MTdUMV+RaVO431VewuolQdYIIYwz8q/tTFVQPgPJRuNqsD&#10;CSFnK0d5aaldh+O4cG6HHTu01I6gez6yb5qdOLzIbl3Zwxzve1Qi5ditG+d4fJ19vxUXuttLu1F2&#10;DemeVdis/lcZNaoDlGnN4nXyvzDS3C8ZmdhplQZ2Q/z04op08wX7EHx3k9DuJPiXNUoofURaqFe7&#10;Hpcxds0IwOjjR++muVo38amanfXzZ3az46lyqYvyQOV8O5E99quUC7BLuNEFMLv50ZS3k846TtpL&#10;rrasc4iyRR9EVUq1m+zAcU1LUNG/WOYYJBh6ak08TKgLJm5PSEIO3OfmUJ0z96idtFMLP3iz495j&#10;lRk47gwbV68kLHGTXgeYI5oHjBilS2WUUuxIGy0RB0CWSqwXdrUBS7L7XLGN+GS0jXj7bVv09Qj7&#10;CAvsxLz/ZHn/Gby6/n8CM3GxKpV2jh5tURUZ3GZOUfZt66PdjffyT3Ti+IWeWHTcoEa4NzvfscCN&#10;jGVpOP6Tle/73orWLLS6lYvMtWqxFaxZYSUMOivdvNYaj/5g7eeOWzj3lsUaqi3JIvqVIoL/VApR&#10;/ASliB3knlPV+fYYhV03m9ZjNusow7QWT5zjuM7aYP7KCJbXiH0Vt78BgN975a/2rkgtPI03Xx7K&#10;D896/y3znL1IepKNlf/9SeY3APGUijWYfHK5ffyOg6ynAQ0D0BAAqtMyqnzC6g3ye/bAZ3RzJAU4&#10;rGwvG7p6cz0DxFHALT5Enlp/V8xxgZ+yLvsAsMRCPcTZ6v08yDqUJX2sSR+knvq5/RSXux/mexDP&#10;rh+OpBc9wnPW3G+s40HeXzXD3RINsY56+KzHHM/hN6SJ6JRGQsUQ/P9pfps06ySGZU2Q4YgTDojw&#10;jGiml7raSLiBMjEsGTIFCl4kqX6Ujl7CAzXL8OPhvqizB8Ck8dq4bCKkqaQBfxk69JzsG+SEjwDm&#10;nXbrOp5XxSNaPVcBdjdhSQVDvwvs8qVjNiTtq3e6SnYJsM5YUFUh4baqfJAfMgLI1AOoEwubRCOa&#10;5sfSzphBXdPJ9ZRyx+rDjOuTcnSoEDvsVGmYXEkkM4pN2J2cbpDqj8VuGKdBWkb5ZlRa2gz6YIBF&#10;MnU5tcWKjXEz+PO6eE1SGwCkk5/eXRHuTwBgbTYJ9QEmhvVqqDdqK5EIqgrxsCAb6d/UEKqB0W6g&#10;mJykOu5Nm8rVcBk9fsAbrIQtZ8gaPbL8WOV6rkvaGSMUiAHigJQx/DlejTfl/ZMwloPOeZK0Z8GF&#10;ibU9uFZisVWx9SuudSXkyupd1+2jtz+xaR9/ZPO/HG5vY4mdePefLO0/g/n/z43+J0sscutdZiDd&#10;JJ59TIeNfxTcd6SN7Vjf9tukkdAzRxFt9NzJZSzpBWs8cYSuHj8zwGyfFW1eZS600m5mBecA5IKl&#10;S6xmxwYmPOywdtyzdHmO9TShwKJQ4HdSbv8NVy/dUk+5IU3bKV/scRXbs9Y6+zf4i98haPav3WZ/&#10;piHBv8iTUCyPtf077PNfFbNz+w0EHMp3vw2w3wLIArEUWiNe+Ys92rnT0lQWxbHCjxNUrPXiRWFN&#10;fyXWfEKutw/VkyxZGt1xNxt6ij5oT/mNn/GfpwVi/mO1senm+iAW9hlenPQIWo9dhDlJ1pmmfjwW&#10;2BAZdUsTLzcYz0lxai//2WPWjnq6yR1+jHF5zIbukFfq2UZ8LO5EDSOeCbxyjZ3NAZ6FNd0JV5Ph&#10;/08RXqUAb5J1IYGT8tVRAJqgk2mU0DIMSZZgw1Pfc4+GAbA5RlQRBUC9WNgAlrZdBBzdQDuIeb0A&#10;WOIOcUZynzvUFAOPyCOrzNFCGNvSRFzcUENjDfipxhpiaRpsCOwc9bV0pUQnX15eAICZDaTezWLO&#10;VInkVycBjfHEjw+KVdM0BFxM5a7Cap+jWanO5ARcUe6XzDKs1BBuQliUvRqzK2GNQN0DGELs5j6+&#10;TAiSSEG+qo1a+UyxcZJr6ssrX+vFpVLRQ4BkuJ+dSxPflDdT54wG0lBt0iaLtlcqAEBqgoMHsAdh&#10;rNtxZ9VPOMzOqu4ePsgxb8KNdW7CFSPv7KSMcK3wBJKkgyKxZsQEvJaNI8gm4eO6OnJ243Y/kcVW&#10;uxb+8HYWQIhFMcD1ZzQi6CEsSKEoCxADdxBrp9n99ec/hSTJKmmyuYu+t8/e/cBWjhlpUz4bRiP3&#10;v71IF+FeavH/X7nO/1fgfgWQvMbQskm0qGn9fosNZN20/tzrFr13id7RHOSCg3du04Qu35LU/Dad&#10;ZPIgRFbV4T1WtgvSasd6a/xxIw3hN1r1lvXWxEQH76l9aKqv4jaX06iu1roJk/47sdj/k9+0Hzev&#10;nwUzUEdBf1O1/QZ59d/53fLPX7U3//aq/d9UQfUSvH8GpNpg/sptxcFvOsdf7E0A/Cbf8w3n9r/a&#10;x9Q5n1owy6JUUiXJ0fbBDPeQMVAzw1+xYE81mgfLNqAUJXrpNCRTH0DrAUgDqr3F0iXJQqTUiI6N&#10;tI/n9vB/d/Jfy11NsJ6SKq5hjaQjzYCqmXiZ5xPmOOlPdVhhnUaj1EIHKYgBeF007O9lHet9lbsN&#10;KsVJmizGmuxCJpyREpGYVSWm6vkWwUCkwUEC0Y9SoylI2Lhy1aoFYK2G2PATrMuIWHAArWF4ssCS&#10;Fgel+QdXETAja5wQ2SucOQosCDyOIPdLihxSEQP/h5/D6a2uIgfVBLdQfwBwWyk2UubH6ZID4VWn&#10;uUi0X3JDOA7xw3CKfW4kHvLy5GbMvXJTTmN33qANpqxR/bFEe7NLqH+0hzdv5P4augU20p1QLT7a&#10;2H3UHVBd9NQm04070MTOoz5b7Ux0aFedJj9qG8UCPuRlAXKMXu6PcMJedjeHEcYKptQhg26Pqt9V&#10;jWYoxLng4qZwadVFMCG3xYm1sZL0Z0om+YPoe6S65Qh52wy9kWIqOuik2yYAywDAMLt3jI4fcfLF&#10;aTp0dKb5HHbyCJ5GlJ3bD9GhKQwpgN7DWJUUsbEa+amFSzc6517A/ZyGeT2O8ow8MJ/frvJFrLe6&#10;FKbgDc78UmLjhs+wbyCh1kyabOM+/sJeB8B/ZUE7sS8kz/+Kd1n8AoSO/zOA/2SvYOHeeu01ewOl&#10;05ERo82zb6f13TlnGTpnhLHGYapUojSs66bYv+vBDfNdVYx7x9qJlZsvUwN87WdLo9wK3qP9zo0r&#10;Frp8GU31PeumQKK3udqeES704eH8vwlB/r8QfbJMA4Q4T/hvfsed/o2sQYY2OwuYvzSE9JZA+8f5&#10;OjHwy+MVLl/nEGjfeAnit0ifOSotQLx91Egazt+wTrqFZOjQoaZ6inOfEIo8U/oGS5aBUe4CGEn+&#10;+0EA1MPv3qMJkNICsF76WSPOWmCTSWHxwmjaUxwxKtMipCXDbDphvKqODrIgGJ6Et54NA9cVb0u1&#10;xmqSFyZdqZ7lccoiu0g1xQBclPeQZ6jwrhNwpgGwwC8rqxLADNfTXE9jQFIA2JkRxvtnKFBQuigj&#10;4RDn6If/yGhIAbLJkNxpuc5ooKV1SABmNSxQc74kHIu4lCjYEqsv+bJf4EWhFVAnDoprlF7yyMqq&#10;FhhLrSKjRh00Iawj1eQmpVhLzzKNAq5iKkNVZQkDvukPXF1VbpX0Y6oimV9VXQOyyU3RvqPGRSNp&#10;Zz4wYH156UwKJ+3khujQfXUkoZvp7lBLAXgdap5WxO/1bAYN7PRNmPo2hnwF2QhUbujDKnv5gSO4&#10;biFyxBHKrVTvG1MBvWYz8SfqB4tjQZ3ZSsTkYdzjEEDJoIRKi5F2pJnI4XBxQhBkcfTUGYgwDVJL&#10;QjykSTOFJNfs5jUCONYyjgY7RKydAHzJpNf60vz5iDbiYjVVwZSguTtKrxSsYpd2VUDs58/z8efG&#10;+CNTnN9/QYapWEFqsDb+eA+XKtRQHbPioH1Hbtm3n420yZ9+bItHf2sj3/vQ3qPc7hUW9F+xqH8D&#10;jH/l+AMIr+Ai//3vf3cA/Ae5pet/WLo3XnnV3tJY0Xfet7MTxlvDru+YnHDWYhBb8SIKGagVHmRO&#10;7G8VeXTryLJUQZV1IfiI04anj37Qzxmp0omqKlqYw3RBl/2DutMedvJufy09rTzwDxn7nzD3/x/p&#10;10VAsqD6OxrtCVVpXezs2Qf32xf0ev6Xl97DH+f9FyztK7DQAvHfAK7ILLnSf1jitwVg7n8PF3s9&#10;Pb9yjh+2MPOnJdRJ4IF1sfjTgPEpm7Ra1EZZuDGmzitG1PUMsWEEDyAiEgg2PFlfzcRI6QngKVoq&#10;KBBwkyGpthSegp811gZr7qIyrqm1GHeUWL6pzFL1PE9uK5tVrWSMHTUWwvhEBe4WF0ISCZEoTcV7&#10;U3qwx7H0IjEFWP5TmGyFld1kT5RNSeEBZrC8cp27yfNmYJXVnTMp5RUpyi7u7+U945C8mgUlqWVK&#10;lhrAqwFEGqubwmILwEnAGnWaGBATa3AC31eElspynYkoMnwQWk3ExQ3kj1u43kgD9xqsroNHZly5&#10;KysoegDAkI9DagBiI3ndRsDYzAvUBaCNmEg+uIdYqIUfRT56i6wxpt4L8DxY0xD1vgF2Mb+zo+EC&#10;4MrI3VbVkl+7JTFUmD8sTieEFMyhukQm1IoW4HWrKEIpJCYSZlBM9cIUxmCuuyG9+mCnBwHpIEz0&#10;AGRXhp5XfYB08Em3PXtGB5BntNl5rO4gNClDn9vzlI6JT3DNuOx5hgWGVewVEdYPqcFre2Cy+59A&#10;POAe9yqPTNO7QZrfJbsgbyDJvDRw92Nd00oZdNJnSa1yna6FkCVdnD/CDym4nuBOp4iXYqQq/GpZ&#10;C+gjWP1+hCIqP1y57rCN/OBDm/7l5zbriy9t+Jtv28eM/3wVEP6NRa248e+A9g+wOvnhl+D44/Jf&#10;sVov8sZ/dkDyDlZ4Emz2tuEj7SAgvrFEs39/NP+NnyydTbkfKaZfqdn9HcB1FrmcVFEaDfVAYZb1&#10;0qg9whGmz3M3fbUeM+cohmgg01xpzxFqdKF6+p3/8D+JtzrZhH3EwGH6YnUCfD9FFGfWrrahf3nF&#10;/gXP4Y9cti7/ynf5i84bAP9FIFZOWLGw40JzYIl1/V0uV779LvOc1pmHXl/tdXhuxIFp1lGMsCrV&#10;xOQHxYXMa/JWMniNLpftWJ1kYzlF/poxTZ9s1mMEC+t1lzolrY1tpVharUM2IvQLcSxTG9+9Abln&#10;sx+QokXwI37JAOIwm0GA3tIKvSL8pz243GlAG3NcZW3YgJW68gFaDw/qf0S8o3hYXFA3/38/lVLi&#10;PfpJF6ptk/qJPXFY5zjpIzT8jryY8Eneiwg3NvJ+yN9upZTwNLrZBMTpdHF/N5/frVw193eJbwIn&#10;aomrDS3mqLjIb6ttMx5sB2Glmms4gifFw2KpAXOTvGSOBmEVqyxj6aqhqZ1bc0n5IVpUUqghZfjh&#10;UmJJwCGfXHGpR3OQWKRqlamG6Lp8IaUkFpGrg9sTcdptchKQC1KgaPJgp1xeCB+5qaLcOyXWwG3r&#10;HsCNcvpnvQDjc4oUHnPfc1JIT5702r897ran9MJ6DhgfP4Xufxyx54xOeQ7t/+z35wC5z6lOev6U&#10;2PRZl/3G0fMrLPavT62Ty19JJT17TmsfXtv5dJC2PrCGND3rp5Kph06W/QA1gUudgMkOdCnfiyUg&#10;vv0HsfBAxuuwzeqlFE3Xk0/GDULlNcD37JQKTPps/vRYpJ7H2Vyw2uVVbps+e5t9884HNv6joTbh&#10;Qy5JIQ1/6x17C0uqvKmssCywSKB/tsQvAI26ifv/l5v6EihvAHptBEs+/cy2f/ONHcCyX1k63yoY&#10;+Rm6cMrSFOT35t+1flJDyexSUkvUBeM2d96/ZsnLP5sf0iqTe5t+z9QVF+Yz9aEKAFfZr7TD6SXk&#10;edZAF0qa6CXoO92Gi92S+5A2toCNMsUDi5egc/6rA2ABVkKUP87PufwDwJy7LPFrfwBYl9p8uFzD&#10;73Fr2xpz0QqopYSFCEij9VRWsfhkPYMsQA9zuTxVheZhAn2IdeitzceFrMJgUIBRR4xfW2atNDeQ&#10;8KGpuQKRRyVABehY5hRWycPMrpY24kEVsbTgTrdWWbyNcarwLFL7BQFxCkvbK+tKnJxxWOgOQEjW&#10;BbKsH5JrUHlm5YTx0PpFmAHWx8TjT/DqHuO5DeDRPSYUe0p8/hgdg7IkzyjE6ae6aUCNGuFXnlAT&#10;Psi66NNmAXg10kXrqIf1ommYIt1kxHoxYl2ciyTKiuU11jdGiBDDAColqV5sssYededwWOoXQg/F&#10;wI2aDQx4GxirImtcVV1mQ1rUqJ2KiYjTaB03R3OOZEmJURIOA/uC4FG1T8hJLbFL8QV7nQok1CrK&#10;25EaUC8hMc/9+rLKvULP/8qhyQv9fLlnuLLPlO+lPanyu88o93r6+Kn9JrBSHihwCry/0ab1t2e9&#10;9uQ3cr5Y4MeA9dnjBI+RGwbsg09/JeWA20dK4Bn53idP+qx3EOtLuZo6XGYG+IEB6RNA293LH8Nz&#10;YxnIOI54yotcjlgv0kic0wxhgScRF4mBBwHjOKA/GJIrrv67EGv+AEw1cXNS8RDSuBgzbwKOjleb&#10;GOoy/iQRIo8oKhg3drV9Buv87XvvYjU/sIkffGCjGZT9Dm60ACyLKpAKsALwP1tfxcd/3P7DAjvp&#10;Gp7/+d9ft/kffmS7xn5r+8bRRmXsSLtMy5wGBBvxg/ssSkudCOx08DYlhXSrTN69YOELxyx4ZD+d&#10;K/dY8Mopyguxyo8oiMgvoO80c5Ow2pmSIqYQZgFuxrEw2aEJi94I0514lGWNN+7Zd1On2puorf6k&#10;iYoC8Msc9v/eZLjvpRv9Ctb2VcaqyPI6MTDf9QNSTas++tiu7thkJcThDWiva4jZW2C6fajBOqrZ&#10;KCpyrY1QoK6iwDoYIxOkcVtDTYm1UMbYjLeQclFxRdxej7vocZfhCdKIvoHGf7CyEax0jE0gANi9&#10;qMakh5bIKNJaDngBsI//2LG+NGUk2zCgFlF4WwPk/58A2ses1T5SVL0iLtm4ewnLnpJXfq41jaEZ&#10;4PIpG/QgIUY/FliAHeTxPph5WVpxLWK6e8ja9LEBPIY/6Xfi9zb046wXdPJxxDIivDo1LN4Z4eNx&#10;YuG0BB0if53hfxhK3PwQltfvWGB03YQ6jYSfjdqcXlpgxcMirxpwp+uIg92QWC6Y6CGtmp0KCaPE&#10;eUL9qpTzwkXUVAUnvcSuEefEOpWk5v4uLtMAuAu3Y4DF3c3JK5cbl+ZY7gKJ7QHNLCJ3p+ekSYZn&#10;IJNUt9nP87pwYZ8C7G7linGTu3lsUH2rkDl28vggOd9O6jwzPCcJ0dTfTXyB6qqbov8Mebs+ftQI&#10;P2g38dsArvIAr+/TY6SmghxdGVwkRo4OJmEpiXNTquONkOONotNG/5ziz3wcdBGDs8N1QLKRRtNs&#10;ZM1rTfgbiJMANd5HPQvCR+zUQVVUiFBBqQG5OO2aaUNroHbcT596WvOHXLmdZ998s8Q+QeA/9t23&#10;bfKH79lUhm5/+867DoBfpbDhhRV+aYEFipdgFnD/+bpzGyA4AAbon2PBZ/I+m0chXp882fZO/NYO&#10;c9yeP4dKo/UIPn60thN7rOXUOWuhptf38xFrPch0hD3UDpMXrj3yvfnokhGh8V3HjQvWlgOpRTP2&#10;eJbIsNvMVbrjWO72vFyrLSmkhe19qzl7maKE0famGHR5DPIQ/vk8X7r5cvX1mI6/6Xy5/RZAfhsG&#10;/T2+78pPP7dbG9dbyRUmLGKFvTlZVk+TgBCA9VZk4z4zC4reX7rtKc1jLnER3mCxtdaWWJB4MNnI&#10;gLYqXHrCu3ADPbOxrm2tsNrNJZZmIEEY4EaJi4O0X4r7SYfiWqcgsxJeQAx4e5DLduOqptms+9Gy&#10;q2ClL8X/L6kua7qbNFYP67kvIwY8hmqLFBYsdx9xrlKiA4R+cpUlQuonWzGgVBP8zGPCwx5iYPXZ&#10;lpyyh0OkVy/8SRfrIgnHk8R6hmkFGyJ2jxF7p7g/2Mqmj9oxDFgDhBI+pMiytO14vB2EFYp3WwDq&#10;iz7tAnAV4S0EFmCtd/imKmvSXGAuGwh9awVgNcNOIdJQiaDTxIudSg3nkprHyhfUY+oI2ckX6eQH&#10;6CVWlUijix0nDROrrhvqUKmyupgm9vFDDWh3Y5dLqJOBxBc0s1OaoDPKaMsEP6DUNAAwjjudwAUd&#10;hPVNcKRhlpOkgVR2GNbUBFxy6aUdMT19nXV/EECpzUoGoklVJTHcoxDv7Wd3a2FDCdL6RUDtDNJG&#10;1RmExW5G+9jWjkpep5nEkBmQIF5+vCYPbYRwuxoVy7Nr+jwui0F2iK5v6qjFympxUJ0EqNU2JQxD&#10;r1ErEayvqqxEYnl577NX79uXX0y3T/76qo1BQjnzs49s2cjhNumjj+ydV16z1wHway9j4b+xsBUT&#10;6/IPSywAC7R/WGcBXc953QHw3yk1fM82j/jaDk2axDHeDoz/1s5RNpg/nWqj9cusYstac+/axSzh&#10;7VZB6qiOvG87ls9N+qhy9wYIsC3WcHCv1ZzezTgUaopRdEkAEiatFIXZ9iGijyKmby4uMh/xb9Wx&#10;M/b98G8oyICseknC6fxeHP+biPtD4+0AHPC+KgDz/PeI9b9EBz7rfaqkpk+zvDMHzI16rPXBXWso&#10;eEiHkAfWVk6Przpi1QoIOW43l9MTG5VROwvVV8+sJvLR4Qaa2rsfWKy63DoYOdPRBLDpXZ3Gysbb&#10;ykg5FqEYA9DEtzE24m7Cg5gX4HvpLQZLnPGhIYc8TUGM9oS5ZB314Yk9Zh08Y60OYKQUAvUSQvVj&#10;mX9FDPQUN7gfMGqUag9xcQ/rqgcyq4d1OIAb3M3/3Yl1z5CSShFnhyCj0iJkSZlGicXjcEZxwBvC&#10;Q/DVVVtE3kJrDWCloKEZNhyCN8AIXz9EcABwegFrG9+5FRK42VVtLVjZxupKrGwZvFQ5gOZ+ZmTV&#10;A2IBuZnnNlD4X8d9DRxDNH9IFLmCaKfFh6wNQbRmIKUlblD5noqVYdNiWJsYLqOsVFoN6iR8gK5X&#10;s7mQygP5En6S092kiOLk16T9DEE6dFDVEmb3CfK8FPfHcRuiqurhdoCdMonvH3aqRWiM5+R6Eb/z&#10;p4Q5EpxDAvcjqMIH3PwWnudxcn7c77TwwZ2FSezgh/ZSbhjC0kboOtFFF8UocVFQrm7QTc1wBcUH&#10;bTCF7NAosoLa8XzETAEJPmA9tUMjl+yHPGnSGBnY2ijikYTEIzyW5rO71QURtlFN7qP8uVE8kiDf&#10;45dr2fbFJ5MoCXzV5n3ysW2dMcW+mznL5n39tX34+lukk14xxbOvAVqRWQKnXGoHwALvnwDKyzhY&#10;9wncevwNwDsKJnjW++/bpq++sEPjJ9hBALwHN/oMpNaDCZOxxNPt7pJ5NLGjeAGLnL8J5RVHw/qV&#10;VsJR+t1SK1mz3Cq2brDyvZutmJY8lYd3WoQh4BpNGiEl5UOBFaRBQKN6ZOHuZtNz+sjnw2w0ny8L&#10;rPNVDC/wvjhXXH7FxM7li0INHa8RM78N6Ie++pqNefddm/7uR7Zp1Ai7v2+Hua8x4/jBdSw9g9gq&#10;EKW4ci1BDB4DoN1Y2QAADlUzYrUOdxkiK+TGytbnW7CBZgayyADa01xGIQYN/gBwyFMGYMotzdGL&#10;6xyWoKKljM0V3sJfQbeRYutsR7ACEZskbdbJhpshHdmHhe3nv33CuuiGEe5E9NOP4KdfsTHrrJ//&#10;uJN1mJHAics0Vj0DQDOyoljP3lZIMkAc9zAYDmVUEIIpBLMdZWMJ0pLX11DmbDJJgBoGwCEAHMX1&#10;DwHiMK8NAOIgoIzABegIkR7yk5f3cl+HioSId9txob0IOHzc72t0M8QNIQeEngeeysvRyvs20bfM&#10;S+HRkBZcSSWNlUz2i7njC6sFqF9VSDDRfiySemT5lQqS6edxHztMANPvIw+szpRebvvY+TxyS6lS&#10;8mHmWzkRP89paYEaF3MNYCQfi3Jy7YAkgGvRggvrF9ABcZQcZJAfSb2DAvzgbQA/jguk3bOLH176&#10;5Ch5QA0gS4YAINavh8R9JzGrrLTycX4qjaIJxPoJfnTqeuMa4UKOMBmuAox1Tn64k/fsJ74NQXK0&#10;8sd1QVIleA+NmkzoT2QjawKkMSy8xPEprHyntK4UgPfxmJewIk5qS+mDGC6Vj9DjwpU8G/bxFJvw&#10;wXu2d9l0O8a0vu9mz7dZn31uH7z2FvlcAMzxJi62ZIhipnX5Cq6mAPtXAP4HuaXbygO/otfwnMlv&#10;vmPzsMBrP/7E9o2kmdn0SXZk8hg7O2WCXQfQ1+koeQN3OmvBArszf67dW7bQclcutMqlc+lKucge&#10;Lp5p9+dOZ4TLXHtEl8qcXWsYgrYPHXWW9RCTxrCIwSJGlBYVWlNhsRUcPmI3Jkyy4598ZtPeeJMN&#10;B49Bmw6XzjkC0L8wB1gbjhO3v4yPX8Tsf7N3+Y5fMrRtAoz8ZKqX5n/6iV2hOMNNmVxtFgPIkQi2&#10;lN22hspsBqTlWqjqHt0vGShOysvD7Zbyh7jZFNhwGat6aL6q29ZRm22xynwWeQHN+XDB60powXoP&#10;SShzoxqwxtQxh1mHvkZGy7QQBtBBM9pMP69WJkeQUoq3llkP3lUSQPcG6uwxeeFuOo50NdLxEylx&#10;ig2jr8mN69zCJt0A31GDFa2gCWCFJQBcGEItTkoqyVruY132sk7DsvZ8doI4NYw7GwbMEVz+aEOl&#10;xRpLLdNQal18drSu0gF3mLRXglLNGO8R4rUCtV7j5LHBWVAWG2scgKzzo8eQgfFj9Hz06A6CLz+Z&#10;IZ/YeQ4/RweMewdk5JBGdoE6CIMGHW6oak6muY6O8ICwGX+8Q+INTH0DjGFjrZ6LiYcFayOpXM/8&#10;2LpK8r2wYY3snC3sFi3sCnWwiQ2VpbgDxDPsTu1NmP5mSAeuB/kSIWbveHBj/QAoSjvZENa8C3cn&#10;gqVWIXcEtzWGWiqB26zYo5+4VaM0YuyeYVztTrTOaQkCSPFoJEuv+j/DFMdxj9KQDQNdpIPUo4uY&#10;JgrYuhBq9HTS5VKxeBoXylH/AFzCgIFOxc1SYal5HnOD0LPGed0A6QPpavs0m1gDxnGvUpLQwU4/&#10;Jv2gsamD6GsTHA+Lam3c6GW24dtR9ujn/fTwPWpLRo4nj/o67uQbDhP9ppPXfdXewDq9SVz85muv&#10;O3ngF+DgcGJkgQXriwv6KuB9k+dOBcBLBOChH9vOL4bZ8SkT7ac5U+36nJmWNXmS3Zo93W4x2eHe&#10;imWWtXSx3Vg0x27OnWUldOW4N2+m/TJzvF2dRpE/Vrps+xq6ZZzBVb1PDrncHpeXWicLMIZL1kuB&#10;g+vKL3ab19796iv76dMvbS4s+ht/f5XzYdPhXP/6kohzQPwH8YZsUq71azzvbb7Xxwz6Ho71ncnm&#10;Nf2jz2w8RN6ZNYus/uQ+rPtpq4Nkq6Vc0lV0Fat/03yFt8xTdN06qL5qyqPvdeE1a827xbjU61Zf&#10;xCyoEo4yhrbxPG8JsXIZ3gIWuw7L7aum2ANAe2hI7y1nckVNDoBgDCvdRKKQXQk3Q+HYGELuR5ah&#10;6i5RX4YiqsySrMc4IEui+5bFl+UMVxVYpqUaoJZZvL7ESWeF8BICxOh+Hg8Rg6e47OS1Ca5HINCS&#10;vF+ImD1KA/6YC8vLa+LclwGYGd5HR6yRxwnTEnKvscBxABxhA0hgQOIYwxSxfAaPVTFyDBFNAo82&#10;jaebYqNIgos07noKTyAGP5PBY+3EmCUxfFE2ngib0pBmQFnLLlAn4ALiNokv2BGaZKoZeNZB7kmg&#10;9LMLBAGeAm0JsIOg36cOlpJKAs4ARxA3QbS9ZJMdxAKy1jHAGCb3ps4dnQT/csFVuB8AiKoG6gQ0&#10;KinsVR5O1D4xSJL4OJ3G8pLrfULutg8yq4d0VEIVTYzQ6OrlNo3NBiC4ntLMTqWJnZBej5n7o3lJ&#10;j8n/dsOGdyL+6KQDxxNIrp4B2EWlkugd/StWPEhrnW6A29NFXMT7dKl6is/uAaSdWOo+QNqFCkti&#10;eb3XEwofRPSpsONXpRm4T58dJdVQTCPzhd/MtqWwxftxcdfhOk/Fen3Ggn4H0L5PPvSdN19aYoGZ&#10;xf662GkHwAIs1hjQ/g1L7NwG0K/ynLfYAKa89a4th9H+7pNPbQtW8QfIrJNTxtnVuTPtESC+PWsG&#10;VniW3SRHnLt2pd1ftdTuYYHLly2yXNrqPFi90Aq2rjL38b0otohDix9RHpgLA11ig5W4egC4vawY&#10;nfQlq1q0xPKGj7BHw0bYeT5r0Rtv2bsi4TgXR//80lv46184bzwEnavidRF07/B933vtDfuU3PWY&#10;D9632cOG20zUaKPeeNsOLptJo4J9Vn/9lFVeP2619+kqUnTJWoqZtJgvEF8kV3zN/Pk3rIaGfq0F&#10;t8z/8BoewQXz5l+0GC63N/+aeXC/O8rIb1ejOqtkhlT1FYuUk+suZAMoYkQrzwvV4FE0UqVVy8hU&#10;9z26mWRZmgYJCa530q43CnAjTfm0B8q3LhegBqQpLHoC0Caaiambcb0bC5GVAnAsfLCuwNJY00wT&#10;ufbmcsLDCkuTykq0ulCJlTEoDqINgHYCzBSudTfEZzcbQRrCrZvOJilZfsoyMwBW1j6NGkxtpbpl&#10;yeFjerm/h9AzI8uPW58RcHHb0z7cfwxcNwRcF6FdCs/Bces9gBxPIsH7JtplgbGeUk21OtYTX5vL&#10;VsWHgFYdOrxIv9SNowMAt2Pa25FQegB1iHpOP3rlgDSdxLTSe0rYEUbUkSCOCKnBO25yCvc4TYpG&#10;lR2dgEbFDRrjklATPJjnAVI+A6LpRd8jSu8FrH1MHOztDVNqSG64J8h0eWo3SUV1obh6MkAail5O&#10;jxFvPOf677K4ANbJIUvU8ZRLDeKCoe7B8g7yHr+iyBocROTe/4LN/s3p7wzzCDj7scCDWOUU5zAI&#10;gdbDkUDkPgAx10fDuh5qSVPonQcg4KT+6oSV7yPuTfEjB8qrmPJ3wm5OXWBL3hlqC1BNrf3gY1sN&#10;eTML0H795pv2Pgv6HRb22xxvAlQprGSp3vpfFpi4WEQXoo+//fUPQL+wwG9hgSfxPiuGDrXNn31h&#10;2z/9wrbC7B78ms4b0ybbw1nT7N7C2XZnGe7zkkWMWplvWRTzP9y03FybVlvtru/NdXgHLXh+MA/l&#10;iHHSRe2MaPGSRkoXMb6FnlsBhoFXnDluuWwI5d+MtWLyzY++Gm5nsPjL+eyhxOCywo4gRe60wPvn&#10;V//3uSpWdzab1wgX3rAv+B7jIO9mf8kmRvudsa+/bXsXTjX3qQMUYlyw+lsnrO3hZc7jBtaVtrdY&#10;33jpNTYVgFhyEyDet9YigAlb3lJMh0uOVDHWt/AX8+TftkDZfSzvbawxLYYqr1mw4gZE3DXzPrpC&#10;GuoSlhB3vPqhhSupga5mXE3xJUuWQNZVcBvL3VlD7F3/iPZBOfbETd7bhYrNnU0vbqZiNNBiqJkx&#10;r1jOXgizrhbEJtyWO9yNACbjeXF0At4M4OzDXReIu5VXx9XtBHCdXoALeNPt1bjjbjgVLKwHcGPc&#10;OmmQ34fHmSEU7ENtpti7j9CzF+D3yq1nooRAnuE5aTaCTge0tbDcABlSNgWxmsRzTZImS3EkvZU2&#10;xEew7XTWAHgqMlZv2qAaxkmQTR5Ls0vVuzYmWRlkU9wZc6L2syipiA1TTkM7JazJs5I3foyr2YWF&#10;6xVlj4CjH+v6FEZagFC+7Qm3M1Sg/Irq6jEFAr9iFX8HmP9G2eATkuWqIf63wTgN13rsP8kHP6Nr&#10;5e+Ukj0BpE8fI94g5/uM+3971s9zEHHg+g4ql/yEnPCv3fY7aqyn5Ix/43Xdygej7HqKKuv5E5RW&#10;WG8prh5TE5zh6JfySwl5ud7krruIt8Mix2DNe5TcV0dOVcnAwseJl5qQm7bcemDu/YetYNlKuzuV&#10;vr3Dh9v5jz91QLuIYy2ii5XkP2e+8a6TB/4M9/ctuZcsbi10He/C0L7xqlxTYl1ixr+rPO+l6/wm&#10;oJdl1n1yocfhxi4lr7zxo09s5ydf2u7PvqR1zpf287jRtMuZZPlLADCxbvb6FZQPLrVsrj/auNQq&#10;vmNy4b49Vnv8R6sGxHVopGMPcTVJ1zRSV9qelWW+mzdhqTfTbgf3etwkq/xmvOUO+9puYn1P4E0s&#10;wwJ/xEajDUcbj2OBaaGjc5YFVgyvjUaPv8u5foLo5FvSZ1P4Paaw0XxLOeXMdz+044unWfmxH2jK&#10;d9zKf9pjRRf2W9W9c9aWd8l8gC4MSNvLGBZecJFum3QY4X5/HlVWuResruCc+R9RhXXvtDXdP8dI&#10;GFJhxResIe9nLDIdOrlsyzpjVbdOIkY5acHCny1UcgdlGTXTpdQ3F51nk+B92QDiWPwkVjruoiUv&#10;cfVAzV3rBuSZmmyqsPKsG+GIXO0BhCC9xNGdEGGPAejjdk1hREfeCrghRLtJWz3FCj7vqLIBshv9&#10;3mo6l9SQnmy0QR57AhAHwgDQX20D7VU2iNXWe/YQU/cD8F6e208GZMBHzTVA7+X1nc5nlECiIWX1&#10;YtX5rG4PVr+dtsKtzMjqwLVvZXYW3kGGjSXdwhAAPIkhUXSkLyYqILambCoq4biqPdTniTSSBhJL&#10;3KF8sFQk6gXdTezYy+0u9X9mgT8m/dOtuBBWdpD7ukhNPVYLWaxbn6wrNH23kuekqAaJYzUgrY/H&#10;nzA0+lfc0EGK7f9B3rgfQKtf9DMUWL9RtP+cTog9JNifILVUredjySufAlpUWf3qH02R9zPVlqrw&#10;H4A+e55yRpE+H6BsjfdK0pb2KcDvfyzlF3k/9NEaPRlVDg/3+jFyyqcUQmQgw5K6H2+hTeJ28snd&#10;9LJ+TpVRQNT+L1esbPNmrNR8y5sww+4S3z74YqT9/MVXduFLwERjufUfQNhgsRZhLRexiGe99Z6N&#10;wPp8gAV7D6v0Du7wW1y+BZBlfV8DwK+y6P/+N8aTwF47YFbsy/0C8CscrwOaMbyHALyG99w29BPb&#10;gyt97Msv2DhG2ENSPQVzptkjYkyxz8UbllLQz+SGvRuo//3ems6dsuYrLPBfzlvbXdzVO3cQa2Rb&#10;BVVNladOWPX3O6wKy1s9bapVTsBKfjXW8r742q599qkdYRNajfv+KecrN/otufwi116e5985t9c4&#10;R32X9/huH3D5+Tvv2LeQV5P4LSZ8+LGNwpVewDlfFnm2Z61lfU/nzO+W2419G+3qcfLU18hbF/1M&#10;B85fKNL42Vryz5mH1qqtd89a88NjVpN1guM0Q92Om//ucau/dgQQHwPQp6w15yzAPUYN82lrzGIa&#10;xPV99MU+wu0T5s/9mc6eHOUXaM37k0V472D5VXps37BE6W1L19yj+ioPq6nJjcxHbi6wgQaOliJY&#10;bcgn8sgDQYAFGAdJJf7eAQABVg/EV7+f+wJV9pimf88DZYCVnmVkNh5jmQexjs86qgEp4Ad8/e2l&#10;WFisOemwATaGfix8P+/f08IAdz6/s6UAK09BCkcCa97ZzDlx2d1KiNOYRbyNx9CSa13NxPCQcokG&#10;QoIm0m4NWZase0D8fs+GDGJVu4hPNdVAhfEZubqorHqdtjd0PUBwoSqcAe7voQC7h+qVp46mGMEF&#10;oOvhuRm1h1U/KqenNCCkrE+tSToB6ADxYg+MbRqAdCMr6wHgUrakAfSTFDIzgC9pWj/Wr1vCDR7r&#10;lButcwBgsuA9svAq2yPuHEDU0c8w5z6RV7w+Tl56gN5Xfb24wpBXfVjWJ7xHilywGq7rOd1Y2EHy&#10;z+l0E3k9Ul6QAeqiEUWZ8wzAplQPTJ6wA6awhhRZjFa3AUi10CW6XCxbawVjx1s+edeHY761O8O+&#10;sbvfcPkRbibW6mcBGMJmm1xOSglnvPW2zUZ4MQ3LOZwUktJI72FxZXXffv1NewcQy7IKqALwKwBB&#10;Fs05/gnEelzW+htiyLmQQivee9+2AopdsNHHPv/crn4z3PIZVlY8fYplLZpl2SsWMC94nlWuX2qN&#10;B7aY9/w++kz/ZKG718n5XrcWBpq1/nLZ3BREFOzZZoWLef6MyeaaNsUaZgBgmuBVfP2tFXw5wq4A&#10;4AMAbxUb0nBZYQegbzpx++ucswgrXWozUmz/HscHfK8v3n7HxqLdnoQnMvuTz23q51/aEja5w1Mn&#10;29G54+3YvLF2ecU8u3d4u90nN3x/10qmLe6yloenLJJ7xpqzT1j97WOUTJ4g5XTEyu8eNtftA/TC&#10;3kM/sD1Wd3GP1dzeZ+13mLx477g1Zx0gt3zQGq/9YN6r281ze7c13z9EY3yqswouWLAMWWkplVm4&#10;0OGKS5bAwseKb2OFb1gfAOj3MMjN88gGsW7PAW9vCy404O0PYh0jNPWLaCqF234LMGoGgciArxJ3&#10;1mWDIQDud9kT6soH/JCBWM+nssLEwwOktQaxsl1tlXQzKeDIt0HA2lebhXW/b531FJvgsqex/sk6&#10;Jmq0PAKguPEAs7OJy1pY+Rq6rdQQ07uZLFmD2KbmJjE83VTcjKB1/QIjT3eVCryWios2JNmk+kSU&#10;SLLCGomi+bcSWatRl+JVZ9o51lj1uaq2wCon1ecK0bba7qjhmKYXpnlNRFUbWO9etKBx0jyaL9xJ&#10;Lla9dFXwEFewTiomrRIsBlA94cdRRUgnudZO5YhVf6mSP9I3fdR4pqhJHSC4V4/eDOmcbjaYHmLX&#10;TtV9AnwJPMIITnokkSSmHkR1lSbO7qQTR1y5W5jrJJMJB2CrH8eU6yVUUBGGytL4DA3BegzBpnRV&#10;gNijjTimVWk1dLZFe36E0BllpYC2mM6PuYwAfYQW+fbXw+3ul9/Y7Y++tjNffG7nAdNpqm52Y7EO&#10;Qv4s/+hDmw+Ip3IMB3xDWdjvQfCI5BHz/DaHFr4s8GsCA+B4A+bWIYpeWmAHvNz3Nq8d+fZ7Ngvw&#10;rsGl3YIbLQAfxwpfZfMo/Ga0VUyeYg+mTnRmBedN5xwXzrCanWusdd9maz6y1zwXjpvn3AkrP3fS&#10;yvZuh61ebI8mT7CKceOsjNdVswE0TJ1iLkogC+lu+ZDOlhc+/9S2o+VeQQpsGiz4MDajDwGpvsPb&#10;HG/Ik5BXoe+mxwD6F5zjuE8/tQlsZNM//ph8+KfEwcNo9v6JreGcT86cYPePbLRCum5mH91lObjS&#10;N7Yvsax9S6z23gFiXpra3ztotdd3U+98kDEx+83NUX9nn7XeAOS3dlnjz1vNfXWrNd7eZb5buwH5&#10;j1jcAxa6uc3arm4wzx1i/Xv7caVPEdufYeLECUuUHLVUyQmLFJ+x0COu51/ACgPmqsvW03CVvDKx&#10;cT2udO1t6wRQAlVPaz7VQ7nEqQX2FBA+aYPU8hQwE1lWExe2maKPpkeOxcy0kI5rJGXVQKMEXPF0&#10;DRZd79GYS69twFdLR5XaG7joNwAiFtR1i7ib2m7Al6m6AkCvWbz6F+J1NpcawomqiyjTzpNC+xny&#10;7hwkHd5DKZdcD5eeslDRSc7/rEXLz5in5BRKrCaK6SGpVMigZnZBCSk0v4XCfJX3afiYT42riYsj&#10;lElFNJgMzbQKGNSsLoziJa6WM+iHI7DPqudNcX+EdFAcaxYBgFGYswAUepRyqhgSRSmnJOjoJKEe&#10;Jv8bB1QREvGKs9U/OoHaKokgIyr2miR9gG6ESad8Dy+B/Gyc5/j5fC9FFQE2D0kmo2wWGfLAfs43&#10;gADDSx/gKJtLSKCG/U4FqVZRQz6AqumDGrjWDjmgnJ6PpLw6HjSSImgoKMMd3WYPaNOaP3ycFX07&#10;wXI48r4da7kjGd0JgLNHjrarnwBgiKWfOU6xcA8S9+3/+HPbRd7zR4C2VpVJLO7PWPDvauGz2HU4&#10;1xUPK52k+4h53xIoALZzANwXx4vnj8AVn0EsuQq3dCPg+OGjT+3451/Yg29HW9HIb618/EQrwMIV&#10;klIqmTTOHkwfa4Wr5lrNlhVWv3O9VVLcX8ZI0QK6c5ThKudMGGsuBoFXT5poVTNxm6dNs5bp062K&#10;jSCfdrT3v/zKzkmMgiXd+M6Htuzt923ku+8D4LcJBV4A+M2XQH4XUL/PRvURHsdX739oYyGvZvEb&#10;LBkxgpZCw2wCQB7La/ewKZRAtNUznLr+Nu1hLkGa0ffp/t5VdnXzXCu//gMxL+7v3d3WenkL7XN/&#10;YMzMDmsAkC33dxOrb6WueLu1XPrOmq9uwV1eT53zNqu9TWz/YDv9wrbQ6I8U2Y2N1ERvs+ZbyEuz&#10;9jJpkSOXo2C3BQppJ3R/rwXYFAJsFgFAEaw8Q4eSi4DuDhVZVyxdjaWuuoGA5CGEFkUetVjFhvsQ&#10;WFhPXNourGQXsXMaAkzWMt3MJe5tTy2WFYvaVX4ToN62jJsaaICarPqFaZPXIMguE2tDxuEFdJaL&#10;VKMsFECmys+ykbCZAN54+WksK+19K8+TFz9nUcCZKD7BxAwONqBA8WHi+wN4FgfZlI4R0x82b9ER&#10;AKzhXk59LnW7JI47AJmGlgU00EwqK40Y1exgR2gtdhkwSxOs/lHkbYOkj8J0+1ebWY0iVW1jo7oO&#10;INhow5L5YKy9yMaayTcHKEv0AqJWDqWkQqhNgmK1Yb2DjXyGBCTyAgBVB8xckBy0V507tJlQwxpU&#10;maJUVFwqd6zumEF1CZGsEqo9xoYQUjMAcmd+zQ2mGUBAemjo+ghsXgiyrh32sJXa2DZyayoE74Sc&#10;CsISelG71DNSM3/LfruFDjibRVgweqIVfjvJskdNsNzx5FKxUHdZjHdGfGNXIZN+wkU8DzN8hBrg&#10;A5BXBz/+zPYC5COAeieLdz2LdxIu9LsAU9ZLFkugfI+4WIB4H5JLFkxu6LsA4R0O3R7K/R/QV+tD&#10;bo+TBeZYRfP27wDwLgC8f9hXdoNi+TxY4wK8gkLILPeUKVY/dZIVzZIVnmalpI9yls2z29PpDz1x&#10;POAeb5V8l3Ke7x4/zmomYIXlOgPgNixwJRuAEyJgNX9iQ/r+E0gzNqKNMOsjcI3ffwlgWV5n43np&#10;Vci7GKqNCis8kVZCy/lNltORZP43X0PivW8T+C4nx4y28rlzrX3lEgsc2mRt52nQ9sthyz622a5t&#10;XWDZp9ZYFVa15cZ2az23FsJtnbVd+85cF+goco14/tJqq7qw1urPLSOuX2FVPy22hisA9iZTJ3jc&#10;+8sq81+Edf9lJWECr72CRX7wg/kAfzBnDznmH1j4h6wLax3OAdB5JyxM7B1yX8AaAi5c1l5A1un+&#10;BXDi1gLgRN1d68HlTTc+JO68BdMMYOt4XuUNAPmAmBZXt/4BVvWW9VXfxZoSX5cD0rLLCFRwdYt5&#10;r7JT3D4PUC9w/GSx8vMUkVAhBihjPBYqO2mh8pNYYwjGylMA9QhWlnMrPgpgj6AN53bxMQsUHYKI&#10;A7x5nHs+nVUK2ITy+F55uylmQE0VQoUi8Kju1y9QShIJaNU5Q+qpDgmukZ15GE7sU6NzQFcH+dUC&#10;8Dok+yIv3E7HjnakZq0ATu11PPSRbqF5WhiJmIcmXG0oVPyURjnghVr3caRJWQVxW5tIUUVUV0wl&#10;R0ZWl/xWBDWWX6oviCW54FFiV5FMupS0MgANL68ghqoqgIVNwAamgiTG1Uyeetc0w6AjId4jAgVP&#10;EzuVksX4LA8kg7r8d4QQlkDdR6HjY7xG5E7JutWWPX6yZY0ZYTkApGgcAJ4wxR5hmXLHjbK7LP77&#10;w77EjR5hNxUrkuu8CGN7jJjxMK70EcB8iHj4GC7j/s8/sz24j1sYgP0VVlausyyvQPwBgP2EBf8h&#10;i/t9iJ+3FUcCEgH4A6zZx7ijn+DCfopVm4MVXP7eUFuJRf8ON3oPAotjEFgXIbDyRo8HwHgFxMIV&#10;346z2rG4xZPH2j3UWnexrjemjrfzI7+2eyNHWRVWunbKVCujqqkKQNcSElROn2rVM2dY0/QZVo5A&#10;5ObIb+wmJNbPhAZ7ALEAvJ5z/IpQ4ENA+j7n+RbfRQB2CDmBmO/1AW725wB9MpvWCsQmy0eOsAX8&#10;Tt+y6UwntDiL1a9EJRaYvcAii+Za66Yl1nDkBys8u90eHF1vBWc3WcEltNuXaAd0YolVn1lldReW&#10;YbGRh15cZaU/LbNqjprT1EOfXWxlZ5aY6/xKq7lAA/mra63pFzaGK7QOurLOanld80VGymC167Dg&#10;7fcBctb3FszdzSC4fRbPO0hjPwBRAHgqTmP9ABX55E4sZcp9yQFqN2mmJG6xLGkXQM203MZFxsJW&#10;X6eRAoPjuL+3Bve3+hbXsdxY1nQV9+MWx0rP01ThJ1z185YuOGaxwtOAGYuKhU1WMHuqAtceyxsq&#10;gTEHrCEsaRCQxnCPw1hWP0eoFNAWHrQ41yNY32Ch4vr9EH372Xz28l324rHABbAxDalFceVFxNGK&#10;pVT7nCZA1wYw6wFtK0czFRENKvYH6C08ruc1IuZoxup6UZw0Iv1SS8wO5F1ektkeLj1Y22Y0oQGk&#10;ZP6aMsCLAgvpmAeA++QSIy1r53aXdJ7I1NQEwIMLnltYahVZ5PzKcmADUWQB2Lh6GanAQr2OUKho&#10;dItkjyrN0jylCKJzFdknlDPDLe/C+qrvVpo5Nyl13YDMisdaGK3JJaqXJryNKKNDIzH0s+TlohBY&#10;AcTjJT9sxV0eY7mAIGv015aLFS6HvMoh/s2fALmDVckaNcaymMB3n0V+88uRdvPrb+wXXEa50McB&#10;7tFPvrATWN/TuNGHAPSJD3GtAd88wDgaoA6FyHofAAwFvJ/A8L4PaN/F0grAAu/bHHJJP+D+90g/&#10;6frSdz+2zUOxiKoJxvruRBxxQnHqiJGWPXwMnsIoADrSidMbON/6SRPsARb2p/HILUcNt7PDv7Zi&#10;rG0d5YG1uM3Fcp8hrNzEwAKtm8kNNROnWAEhws3RABjP4xbvfwCmeyffazXW/0t5BjonneNLd98B&#10;L5JJhQTyFL5mgxkPWGdxLEDJtQgQz8aNXiWmXvH23DnWPnOO+WbMtDqKMur5XPf6BVZwZLWVXPzB&#10;Sn/eYMUAs/rwPKs6sciKf15o1acXWBHWNu/MQnOfWW51ALj49FwrO81zuK/i/AJruLTMGq4tgaRb&#10;z+U6wLyUtkIrrenaJmu6y6A3Fnkodydu6x4s1wHc3FOWLMNVlXWsv4D11XHeuuquENvS6bPlofVj&#10;WdMQTzGscLr+NiTTHYB8h/gVy1p2DfcXS+u6AGgvW5QjwhGv+Mk6yxjNWvYzfcBOA7ITFs07Sgkn&#10;BxY3ABDjZTDiXI+U8vnFJ7GsADXvAAKWwxSUHMTqHqJ7Ce4x7nK4iKP4IM8/SAiwDwDvA+z7LZK/&#10;h+9D7M+lTxbYhRi7mQqIJkTVzkEnPDXRagGorWr4jousVh8egRQAqBzKhwsdQiOq0Sse3G41pwto&#10;HhKSsJgqdyTzkvwL19SHhjOMJXdmCxPHxp3xE4jDJTBH6KHpCx2QYafPnre9WILd3w6zy0tnwEhe&#10;R88MYaUOmaSSlHrqJk2VVKdLUlEpUlOD6nKJ0ELzgjslzEBJleEyDVPer2nqsNhdUmNBZPVBeInE&#10;CqrvkhqMI/JQg7tEsN5qj/5kRbiYFRPGsdjH4UoOt4e4zFVjJ1jZt5BDk8db0ZixgPlbewCAs4eN&#10;xJ0m3oREuoUl/okFe/qrr+3U518D3s/tAgv/CFbs7EcQXLLCHCuxnpNZ6B+z6AXgD7FacksFXoHh&#10;LbnRArQUTbp86V6v/fgr28s4zyNY3QM0yjv42Vew31/ZZTaY3BHjOCc2nLFj7CFxeQ3WuBVw5AHY&#10;w6OH20kAfAPrXMfvWk9VUA2ALcYalgFwN8UQpYC9HFC7xk+1EkB2d9wYwocxeBkj7ASu8A7CgRUw&#10;6587wH3LAe8fllfnrfMdyjGcFNcMvJIZuN+yuFOHfmTTSa3NgSnfCtl2m/cumaFYe4oFpk23etz1&#10;amL3an7TipnjrGLHcizySnNfWAd4l1jlwXmWd3aulZ5kHAxgzjmzAAu8wvxnme90erEVn5htFSfm&#10;YG0XMitqEb2yV1n9XSzwjTWozVZxudqab24w/50tSDJxp4todl+wy9LFB4hBIbLKz9EL+yyM7mkK&#10;KYhDiT3jVaeIY4lRa0k3uWiI4L7FrOYbWGdiVqxtqpLiD8ileNEZLOMFrCgkEwx3pEzXL1K3/BMu&#10;9BkHwMnCk0yXVDrrMKDDihZT/QXxFOMIO+AFzLxPsBRirfg4zzli3pcxbqgYkJYewUJzlDFNo+Qg&#10;lWJY3tLD3H8UAgtQA95AwV7uP2hDqrC26kmr+S3NKLFaAK8mNXTooIChA8WRXzGqxB5yrYmLI0q1&#10;IPmS4COsgmQsoRoAxCGxZDUDFBs4oyzURxd2OqVBT1jJNPnkCKqsONa0S9YSy9pEgfy+XT/aFqze&#10;xTGf27WJuIfjPmNw10j+pN0kzVuZ2EDfYPW5Qq3VA4OdQnbZ66SS6DNNLrgLZZVSWc+RZSo91Km0&#10;F6DvQSAy8DJV9VhseRxVi2qaNZiK+zMU9weQ7FVOR3qIW1nJYq6YPA6XGWvLAm8mNqxivlARbG0V&#10;Lmf2uG/t4Wjca1zpLAD0COt3FzBfRcxxFjf1HFbxAq7jRazxCaWYANxZLPJuwPAjru9mXOtR72Bl&#10;lXYBwCKB5JLK+r5PqugdrLFA8Z5z/R37CBd62Udf2q4vhtuhEcPtGCks5zOwbNcAZr42ETyGbABZ&#10;CHjLKXZoZrBZOSzzaXTZx5Bd5lJD3Dx1Jm7yVGLkiYQCYy2f71FBWFCIZ1EBqBsYglZNHP0I9/su&#10;m9QdNqVjWPqtWPzF733gTJh4j01H3sI7kle+tMjyEL6CuJpAuCDwzoYAmw/BNpf4eTJE2GSY6B1Y&#10;8/tsMJX8fg2TJ5qXfHM9n+0iLVeN1S8F5GWcUyV67ep106xu/wKrPbzcCk6ttIKTS6z0GLOcTi61&#10;0osrmLC4zupOLbW8k7NQwC2wxguLreLCbGu9Qux7bxMuM7Hw7Q3kuzdZ8x1KKu9vYrQq1qpkF00A&#10;d1pX6SGIpeOwvmdp8HcU1vcIxNVxwHkS9dZJLCzWuBZ2uALVGhY1CfHUiXsdrcHCAsQkFjaRT2yK&#10;W+wvgQQrPId1PA3LDTgrAW61Yl1ZYcW5ZyxRSGzLZYzXxarYNHgsggvt5/G43gsiLQq4fRBsIqmi&#10;xLfhElxlgBuFPY+Uy7Xm/rJDxMqyyIAYKx3niDrHAcoJYYtb1RFPA81gYsXGOu60QA2gPQBZXSs1&#10;H8mRWxLHdjiFybSNlZVGN61qJg03ayfG9CIZ8zp1tgAfsMdxhdU0PYSr3Ib72sYkiLDKDSGWGpj2&#10;fmDnIdsz4jPiJPKpY7+w+xOG2YMZw+3qaNRAw963nB/XO0LwMJtHAgsaJs0TwJXuoe9zjNYoKkqI&#10;o2hRKWAXnxtFmiYBeFT1xaiq4iTYE7L2VIAE2tC9IhjvII2ktFFryX2m9a2yAixpIQxuAS50HuC9&#10;DwFzn0sXC71I+V/qbxtmTGfxj7E7X3OO31C0gKV6SKncTUB1hYX7E27sGdzVX7DGlwHtUfpinYfo&#10;OolF3gW5JfJpJ+mmxVQsffHSkol1FqMri/s21ljXBY53HbC8wyRAOnu8j0CEvOpWWXXkieewxJe+&#10;/tLuE6PnjBpt974Z48ToRbj3ucggywCxYtu7bEgXUGuJnW6BRW8jBq4Yy/MBdTaucimvzR0/2krY&#10;sNyUJZZpU8JiX2c42mXAePzDz2zLB/S4xpVXfvcD6bl1bn8c3PchYcGnhAffIF4Zh4cxBZJtGpvU&#10;VGLfSQB4HKHEBtjzO5xXJeeo2LsBd70FMrAS66vbNWNwrwFy8YhhhCyjrGPBRAusw7oegdg6s4aB&#10;4evNfX61VV5aBbGFdb240sp+XmzuswD450VWdWm+ee+utWD2duJCGv/l7bCu7K0WfrQZCwhDXUYs&#10;WUHsW/yj9VYcJr49DZt81gaqj1l3w0nWxVlys7jQTRe5jQWuu2A9WNs0FjVd+5P1uH+GqOKoJp9c&#10;dZ73OGUZ4tUgTHFCKZ0i2GJuZ7Di6cpz6KuJh91YaodlvoBbTUqogrQPAE+UnQPopIN4nwS3UzDO&#10;stSh0pPmJx6OYXllVeVKh7C2YQAcZtOJlGHJS3CvCQHi3B+B0BKZFSrcw3AzKoQa1DqWCiJ1AmjC&#10;EstlVjVSg9MR4EVby0ZqEBXzCtwexbQwyIqdVb3Uzu0WiDDVLwZgdTvqc53OgSFA71VvW8AX1PAm&#10;AB6AYVZ3QC/gvvzTXdvEH/jLhK/tyNjPbMdQyvE+fJcY7307PeJTO4NFPjLyI6s4t4dCaCRoVCFp&#10;PnCIkRUJiKkobnFaQ6+Qo6XQj8YV05KW6gboHtzjKEx1kAR7hM0oTPF4B8qXOBuMB02pr74Ygf8+&#10;0jAAF2tbDEjzAPBDFvHtYV/YPYisckidR8SShZO+tXzc2DvcvvX1V7jPoy1HsTLW4wYL/sZXI+wc&#10;lkbCjpsA+BdAe5qChuvEyhcQNOwjTj4AiH+k4d1u6nrXscDHIoz4WG6prDFx5ruki954mZ4RmN8H&#10;OJ8B4NGAdwyWeB4FDYep0b3IeVyluD+LmLwEIOQiKrmHN3CPmPPuN9Te0lC+ENe4cMpYphN+i8Jq&#10;vDWOGGM1kFclpJ7uK5anXWwFFrtowhgADKlFqFANo/0It1vs9iU8itNDEae8/4lN4Dy+4jyGQq45&#10;8TohgGJhHR/hKXzOY8OoVx6jc+UYzvWREFpioEcB7lU85+bwYVbLb+biN3bh5dSMHGelfH4Zt91s&#10;hLLEBaO+snI2zA5CgAbOu3EZ7vahzRBbO63+F3LasM3NWNf6a+ut9vIaBCmLcKvnWf3FxdZ8d6X5&#10;cr/DTd5syYLt1pe/HdUVIC7bbe3lByxZvtcy5bsgpQ4C3KNMnjhrgw2nEFicp1PnT6SJLlJSeMEG&#10;m3/hNkDGQvcAyK5aLl1neN0LUKarmbFcccIGsaJRXG5ZR4FZaSHF1ZHKs9ZF/rZTVhiQRsnpxrDm&#10;ETHQIri4jALaoIvrbBBxXO4MsXgMAAc5QlhdEVVBgBoqO859EFolMOcAOgipFSFtFOaIAuIoIJa1&#10;hoWupEwQYgqgtnB4OXxKAQG4NmJiWWLVIbYLoLjSavUZ5TKEhY0A/BDPC8IWd1BJoUJ9dUSIU+6U&#10;knDDKb7XvGG13CSfzO2k2mwSpz4sKLed01bg6g233Z9+ZItef80WIfxf9tYbtoxJd6s5fvj4Azs0&#10;7DM7P5tF+ACWT9VMtABKIXFMoaJSuWAKKxsJ0uIEsEoMoiFT3XSMDOAed4aop0R3miTW9uEBRDvK&#10;cf1peYvKKlj40FyU2LmJIatwI0sEZNIdBWO+sSzY5QeA1Q0481hUubLM9Ge+z313IGUeYT3yiTOz&#10;WOx3iD1vApqLSr9gHa8T+90AwOchg24D4MtY4iO85hTHUSz7UYB2nPsOAcypAgVW7CNa0L5PrCk3&#10;9VN18ZAbLfKIXOzo9z+2r3lsFgDei0W/hMW/pxTSREiocRMgpchRc+6KYXNxf7M4n2Jc6PLpWNUZ&#10;kEVYYM+YiVY/cRJkFWEA3yWHowb3u5LLCtxoN/FoPSmmQkB+X6NJ+f5nP/3KvqMwYxyM+FcA8WPH&#10;jX7BlAu8SnN9AThH41l8i7WdyDGcuP1z2Oqv+V7yMr6AvV4DoO/CG9Tz27nEK3BUk08vHjPGCsaN&#10;tHI2lSqsf94YcsXMU/ID8CY2H9ck4nkqrJqPb7Kaa1ut7fo2LO0WYl3SRjdoXH8JK/zzAmu7jGXO&#10;3mSegu/ozAl4i3ZaT/n31ln5owPckOtHLOc+LOk+i7hJJdUA4MZjsMhHiHlPwy6fZ6QqYGo4h6yS&#10;6w0XYIpP8B5HrLucwXBcT8BWpyCXEoAqjbvdKdcWy54AXJ2QTSHIqAjpoTCgjEKSpQBmDPAliXcV&#10;H0eJfUPEuxHA6hBYWPgwsXe0jFgYpjkqsBILOykkWVjiXp9SR+R9I8S/ssxBSK4wbHRQ5BaPyYUO&#10;yYWO1BXR7Q7LC0hVRtimTn/qAA9wNRZCbrVmuKjnrqxoWD19SLtEsaBB2onoMixlE/WKYVzVCN0t&#10;Uriw6mbvJ35tBbwaHKauHWlKC+MorzyA+ej+U3aQP2/rJx/YTLo5zEWJtOTNN2wpAF755uu26o3X&#10;bSWs7QoWwpJ336Qb4ywqQ6j0oJiim1YoKYipjHpGE29HVZ6lLgrkr1WQkIKgCtGVI4zEzY/LHodw&#10;87LpxCjU9lIPWo/7XHvhtJVOHGNuFriLdEsJizcHt/nuuBEAeITl4mpWKs4FKHlY20JEE/dxPe9h&#10;bbNxpQuJQXNY7HcB/V3Y6ItY31/IDytPfBNX+pwsIu9zC0t8HhfyPOA+Tfx8irTOeeLZk7jZcwGm&#10;csCfUfj+Ma7mUIDyGQTQUKzXUICjNNJw0lBf48rOI67czWvO8353saAO6QZwy9hIyiCmKlj4in0L&#10;YZjL6QjimkusOW+qNc6eZsGJkx21VSNqqwec7yNiUteo8bjNY6wcACu+r4GsKyIWvcvvcAFLfhZ3&#10;fRPSTWmbh+ExfMm5KLX1HuAUWy4Aj8RtnknoMBOLPQ3WXS2EZrEZzedyBc9dyfWD5MjvAODCbwlJ&#10;IAgr8GiqJEAhDKnGhS8VqcZ3qMTjqeO3Dk+bxDHFmmZNsma6moQZDeM/t4FBaUcs8pDeX1nbmVCx&#10;xcI3liOxXE7ed7m14zK352+wWO5m6wfEmcofsG7fM5L1R9xUrlfugmTaC1t8ELd4PzlcAO2CHKo+&#10;8sIqA+wEwO6qOYEFJSbGZc1UHSBnuxfii7gTQikJedSJG5sE2NES3NeiPZRk7rMuQBwqPEosLPCd&#10;RX+Naoq4NoxFTUicQQwcFisNsRUkJg6XwkTDRockxiCVpPg4CID9ShcpL6zcL0eg6KiTPgpheUOk&#10;jHR0AGI/+exA0UGs82GY7cMCMJPpxDZjUTWfJUDfp6C6bUBUqVu8xkMoN6za3wixb1TjIQBnjAkN&#10;QVphSq0VVUoHNld52iTkVDdFxwnytaoDDmv8CuBKUgfZC9gi4XorRO20Yc5CUiRv20xK6OahsV2C&#10;27iUhbH47bdsOSBeg2XawCJYjhBiCo+v++Jjq6YYvIvP64Ft7iI9FCU1FMZV7gbAKTpuZLDESVRc&#10;CQ3o1sgMKjliADiI6ywVWIS6zHZiYtVAF3y/yYqIuWpgRqvpblE8YZTdHz/cbo3HuuFmFvCY4rZs&#10;FlUh6RnlW++xCLOwytnEliVY5nzcvYc0mJNq6wqW78rokfYI+eVtnnMRsD5ikT4EMFcguC4D7p+w&#10;OOfZJC5hnX8mXypxxqeA9dN3h9onAPgDQKtY8wuA/RnM9SdY6WEA+BvK8uYpBwyAlf+9wQZRgPsp&#10;NVU17nINsWQdsaWLOmGxytWUGTbMm2ZNgLhh1lTzTp5qrYCikc0ql++Tyzm7CF2KILqUN5Yeumbs&#10;JCwiIQTf+QKb02HY7nmc37fEt8P47GF4AyPI847kvIaSm34fSzsK9nkOm9M8PIJ5eB6reex7WOhj&#10;hBbX+d43cd2vw5jfGfEVXgIsOe58lQArUovfwDUa1h+LXIy1beA387IBpWZOsTDn3Dx7knnnzrDY&#10;1NmW2A4DfZdFjMChI4fRqRBT3Vk7LUrut+76UmvP2Wp+gBvL32ydhdtwdXcjgvjOesp+sMeVBwHx&#10;HsirHyGk9gDS/bjDe7Ciuyh0+AELCztdxX2Vh4lLATKgTldgnSG+4mwA8fy95I5l7YhFi/diDekE&#10;CpijAjmpqRTpnWABYEIc4seVFkEVAshB4t8gAI0UwTLnY7FzuSw4ZT6AHkTiqbRSlJg4DpsdguCK&#10;EBv7sMABLH4Yy+9HyBEExAKzyKsotzvyBV6ADfgDWGofx5AkfYl8ANenoUzOSEREE5rZgkAiyMhM&#10;Ka8070WzjFTrG0HIoQ7zaokZQo6otjVqmJ1ALhlTDytIpjhHFHlkGtc6DHEl4UaMTSICiD247D/s&#10;2E2lzps2lnaks9ACLwK4i2BlF8LILsDizkELPBOp4VxK1ebx+GSK4kfTzmX/7Kl8CXogo7DqwmUO&#10;cITZLDrp1h9BuRXDO/DjCehcgwjLfZ5COjMUIyBRbyWaEjQiKKHO05V9z/LmzUGVxKKaOgHLIEZ2&#10;lGWNx2KOh+CBES3CO6geI4vGgkehVMBiu0eMqAqgHNzVKlq85sHwZk9AtcWCv4ZLeHvMKGI50k0s&#10;yvtYtiJpqHHRb/LYTcB8iQ3gMu/7C+/xCzW3h3Glp2HlPiFm/EBpI9zmD7FwnwPqYeSUP+Ox4e99&#10;bOMB8DryshJw/MTrbgCKIj6jHvVVLYvexQbUSGljIwION6Rb7azp1kirnVb6ZXmoNmonhdSKiKMJ&#10;FriYI28K5BHnL8CWEAe7qS2uxUoXArpsNip5DN99+ImNIKYdgev+FeD9jMtR0jjDiE/88EvSYdQ7&#10;40JLvDGDc5sHybadfPVFXvtwIt+fTe4e5GAO0tNSNoqiaai/8A5qsfBFY0dYGR6Oi9+1FPIwZzrf&#10;gd+qhc0oOnuyheZMt2baAHUsnmWx2bMtOIPj6EaYYlxTuZCAKJGzy1J3vreWeyivHn0HuHaQmtmC&#10;ddxKk7xdsMx76Wi5Fwv5A3JJ3Oma3aSE9mGdDwCcHy1SuMP68rbDKkN0lW6Ded6LxQTE1YcA+HHr&#10;w7Lqdox0TQKrF9Hn5u83v9jgikPErkeJe2GkRShhCaOyrhBWQQgrpYn8WNooljYG0yySKw5zHcEK&#10;R0RaAeIQUskoKSelo8JVPA8GO4TrLWVWpAJWWmkkNqw4bnYMlz1CDjioGBhxSKRc8TGbGZ8zJEEF&#10;jtJFsriacB5S03aa2EUBsJrZRShOEEjDKnIAzAk1t3PkiogkOLrU/Q/L26nYVjNkBFz15IVM8gMk&#10;P+52gnxwhE1CXQFd1aU2e94C+5Kew1PoeTwTJnYWgJ2PvHAhYJ0DcKcj6p9Ndc48ARj10lys8HRi&#10;5Llvv2E7WQC/bN9oNcz+aaVHUhIGuheVVVI9rGRlIaiCpL58jNqItTNmgwZoXmonA2okRm2nl46H&#10;hWeO4j4Ti2ERainHc7GIynDt7o8lPQNIc6e8IFaqFF+q5hbAFk6dhkDiG6wtCigtROcxXFIsWB6u&#10;6B0AkcP7lPKeeYBXlrsCFVcpfasesgnc47yvYzWvA/LrAP4m0xbOY623Eht/heVV3PsOceZQSKPP&#10;AfNwyK8vsGjDqKdd8DFxNK//iVjxItZcMXAVbnIzMsg6XE43Fqt12gxr4b5a5JR1AKBhwUxrY7iY&#10;D+WTf/5s89C5owWglsI45wH6ajaAIryIcn4HN6qtMqXL2GiUVz6HJ7EOq/sV5/IN8shhuPWfY4m/&#10;llADAC8dNsa+JUbWJIrJ3D/+Yywx1vg4BGABrLaLc8rGyt+VQgx3uU5uPZa1ml5bNXyHitHDiL9x&#10;mQGtm3PJB8AKB1pwsQMzJ5qH2L2R7+THg/DxXQLTcaWpWe64InCiaIKp9T/ahlXbCfu82dphnL0A&#10;MZYHgIu3Aqat1l/6o2OBk1jSBEcX1jflOgS5hAUt3gPgsbz5W0n18B5F3/OaXYANwgsrnKrCtSbu&#10;TJAzjgPcFK5rlHg0hg7Zp3wtFjiNdU3h+sZRUUW4jKDljlG7HAO0YdxiP0RWDECHuZ0g/k1w3nKt&#10;Y7jTsWJklAg5wiUit3gchjtcicWGuQ4C4iggDkOiRUqOO+kksdFRYvAggHassq6zacjCD5GM0AGs&#10;5rxo6rkmKlCkry7yaVrJxmnmPkjh+4vRi9T4UqTfS/+pfgQYvTTAfoLQ4iklg79SLZTGtVU1US+W&#10;uYtcb0xd6iniV68p1RCrA/5trN8oXKtRNEabTow7D6s7T7EuLtk6FvAyXMglxIXLcaHXs4DW4Uav&#10;Y5FsZOLBalIwSxH6L+I1Gz772HZjKXPosOgpfuC0IulREUSMWBiGOhSopnMGDeyQTIa53UP8neK+&#10;EA3TSn5ch+ssSzUTAE9lwaEJhsh6SPx7S6zzNBb4ZPTEADSPhVeCW/po5ky7OwHrgsUtIZ5snjQN&#10;3fEMe8Rz81l42TyniFjaxfPKZ8+wwtnkkFEbVaKAyud9crAuWWwWD9Af32NDeMDCvoG1O0t8vRDJ&#10;4mdY3Y/VAEAWT1MduO8LgDMcAK+HfT4J2H4axQYAwB4prYWF9cyeaY0scH2PVqxs89xpVk+PrJb5&#10;s6xlMaon6oR9tNfxLZhtXjwOz3xUUDNmWAnnVo3bXTqVTYbzdxFGlLIZFEOC5UNo/YzFXIFlHQYo&#10;RxJ7Dyc19BWijq+4nA6RtgZCbw7HWNJGs4Z+iNrqUzvKxvQQq+nCS2ohdi0gRn+Iha/Gte/Aha+j&#10;WKJMRBpW2UUarBRvpApg14uAm0o+mN+9GUB7+R8aud3ARhBkE2ylyqqF/HXHJMKBjXMshGa6W1YI&#10;TXM7Io3ww+/QNzPEPH+HBbM2YCW34F5uR8a42boAdDB7G217AGvJTtxVxA8w0/4SXGPc33gRI1dz&#10;N6Ka2s7rfsRVJU7mMlNFbApbHcLCpgBNF5/nxKOyxLKcuLgxCTAAuYiqjPK6uMrRfMQhpVQ7IZmM&#10;S6VFrjiCW50GyD0w0CmY6E6OLtzreBUHeed4DYUMFDMkyDVLmx3WfS4EIrLKuNUJmO9oFRsA1+Ny&#10;tUljRUtFeImhxgKHqTQS0DTWIaGKHs0AArwZzQcWkBFF9AK8TvW0oq5X13vUdYMG8J30fR5kXKSm&#10;lA/CNmv8o8YxZtR9ntvdxMiqy01S3qdm8W5UX/PXbLIvX3nTZmN5FwPS5Qgb1jDN4DvYyi0Urq/F&#10;bVsHiNfgnq177x3byH3rVAvLot7EYtkgIPPcFVjjte++RZribdsAEfaQYvEYXQF7mTyYoZuCnyJs&#10;VTt10zo2RGuTXjwC6aVb716xkkUzHde5BgDUs9NXAeASNoOsscSXLLoiyvJqkPy5Z06n0odqHyxH&#10;NmB8QByXRUfIEixM4/jpVjx7ruXPnEwcN9HysXyllMxVAZBKXlcKmGqxHFVTeB7uaw4EUjabRS41&#10;uA9VmjiGIgNe9wsWejfE1yrc0EW4oVMA7RiOiQBmHMdMGsOtR9G1F5LoDNb/PkINucG1uJpewNoA&#10;KN0AuI08dfMCwAyAmnGb26j39dKdo335fGuXNZ49CxDPtlo2mJKZk/jOVC9NA8S431V4GUW8ZwkW&#10;OBdP4hc8ik0AdZhyvAB5OJZXm8lXqi7icibWeSLs+AzOb8tXn9kpyL0CYucyCLMqvnfbzNlWI/Ua&#10;rLKL8wrJvZ80g7h9jJVB4NXCSJdj5WX969jIKvBaygCtm9i4hdfVU4DRxMYS4r/wwJTX4eV4+F11&#10;+A+ttWQ+Fq9oH1LC7wEypBY54CBpJO/9dcTHO3BfVbyA+gpQRx9ugwDDKuNKJ+R6ExP7Kn7EOu62&#10;nmKYaeLgYCGxsGLdQqwz7HKyGua5EkDisidxZ7txZ2OARaqpYDUkVAVKK1zmUJUqiE7gEfDcAsgv&#10;ShiTqLOiKLaS5ZJdIu6g2ihNGqqLssEkOeJurg/UkFGpRbpZS12vAEu6KVVDnS9KsCT3JXlOguKK&#10;OJY5yefFSWHF0GzHqJ6KkL6Kw3THAXEM0muIXGR1qAhrpipWNa2+TxTzpyjgV7scAblLTd8Bdbdz&#10;+WL6ggaAqQl8nywvzLLUVd3oljMqGaRPVor364TwUsVPkjg1RG3u4RMnbByM6nRcZVnZtQBxDeM4&#10;N3JsklUVaAH1KscCv23ruH89AN7w/nv2PdZ4y1CAjEVQakLg/u6DdxEKvAtr/aZt/uh9y9u7xXzl&#10;d3CbGVbdQQdBbzFgpv2ImoRRhdQFK91w6aQV4qbVEr/WY0FrsKZSYeVPxoIA4OuQV0Us7ipirwos&#10;aRFALyLWvA0BdEcAnjQSy4WGeOJUKxKAAaQKHvLkhhKDCsClyAaLZvAc3O5qrFEJAJYi6gEuoQCc&#10;B4DzaGFzF1DfwAqdIr20F3DuJ8bdTh75O1JSq7lcCbO9BTJp+0fDGDNKiopzqFgwx4p5fR2egYfz&#10;q6X+18VG1ApomuZzW1aYJneNC+ZbG+D1rpxvvqUzzUsxgUfWGkBVzlKKCeKO8y3CKrrZFIoATr5j&#10;gdFS4+YehFmfJLdZ5BWWdgQppS+xwJq6OA1PaTYewjqIK0k2L6jaCPBXTCHvzObXxCbhRzJZpXpj&#10;NhQPv3HtuJmWD2NdwlEvFpwYuRzuoZY4uIq0XCUWt3ziaKvTffx2DQA4gPDELykooUkz59w+Y5b5&#10;11EQ8RAWVsSOk8Kh4ujRdgtl44k9wuKSBw4V70RquAPF1PdModhEWSFWuQA3GfY4XoH1riCPiqvc&#10;i8IpwX3hMip88n4kHqbsUOmZymOOOitNXldudCcCkDRubZw0UBjrGANU0TLYZQAkhVWM6zGsbUbK&#10;K4QdcTURoNleBMmlwJzBwiYpxE9RlJ8GqCn016l6JJsCMHnjKFVQssDJOsDLZZT7UoA95iYFxWfF&#10;ZIX1mWwoUozFX1phpZeGxCQrlOVlGkOXA1g0x1hZjU9Jc1sTGVLcl8GV1ixcjV/JoEfWpMGkxmtS&#10;3O/En+o2qdmtxNJxUkuaXh7WVAM1x0a4UYrgY828lTad5uBLEDCswmVeTypiLazzFoC7Hjd6DdfX&#10;c6zGuq7Esq4FxFtwm3diebcA2O1Y323I82SJZa23Dv3ANnO5hSL6VRBhKqp/sG2JNT6CBWx4QB9g&#10;GrfRMaFT3QGJlePuXKvasxl3kYUit47F7NLCIR7MnTQClnm4XcNFzoEVLcUq1wDKKhZVJc+9zXGX&#10;xZU1GQCzuFTZUzRrluXjjpYzIaGA+LJEkktUULLAZSzCOhXKQyhJGVXCZpG/GHAvoPIHVVQ5G0Au&#10;bmsWMeAVFuopYtyfAdBl3OPzgOEHB8zD+L70wPqaVBVueBG9n8sAbTGLvo4F7Zk3wxqWsAnNmeFY&#10;vTYeqxOAsbgNtJeV9fVTB9yxCjCT827D7a6fi3XkXCrwFko5xwLeV2mkQkKKMkKBfMD8CNb9CqDa&#10;Imkkv/cqpKGrOA+RVQsoqthDfH4GUu4XQHgRj+QWpFgV1rJiKmAkfvWwgfjwCuqodGrg92lkQ6se&#10;N92KsNT5AL4Ot7mZ71lFnFylNBbfuxp3uZJa5lqEJXWcV83sCeYlzRdgc2icOsYa5pCrxsvx8h1b&#10;j62mFhbGNo+aWIT97bm4z9lcZjNGBqsbIMUTxm32PuJ6LiB+KJXWLsCNIAihRAy215EpVhyg7az0&#10;xhBHxNVhigOUb40o/sSNzgAUATkOYZUGPBkEHhlVFQlMut85EG1gnQXwDLGuChnSxSpswApTmZSE&#10;pErhDkcBZCeli124zJnaS5ZqwAID2ASPJXCdE9yfALDOAYAzSDqTAF3PTWCZIzwn5saNrkY4grgk&#10;Sflhku8wJEL/qk4saUoHbnFKIxEBr9xoNTVPA9C0qoEAbJx+WFE0zwKu4uW4CgSIdxPU5SbJF2ts&#10;SYLGAHGEE2rCHoBcUmvZDsZKXL1yxZZ/NsLmk+9dippnDYDbwOUmyBsdG18CeB0AXvUO1lnus6wu&#10;lwL4ZqzwFlzptbh1G4gTd2IdduDOCcBbP5A1ft92YB0e7lhl7aV0PMy/hAqHjguywrjRUmkFc25Y&#10;KQ3fyqbAPit1woKoZCEVA9o84t/7kkpiQbJETOFaerFobVgpucx3sKA3iV0fTpY8EQtCbFvIQi1Q&#10;DS7xcgFgLSZeq+R9qwGILHAt7rUsUDULuFz3LZmO+45lwnqqkL4UoBfx/jcpVbyIBbwNgFQKeJvN&#10;4Cdi3pMwtWcgrW6xWVTRvL0Mi18sIkpCDOp+W/n8esKBWtrLtrGZNNMLuo776viMuvmTLUD7Gt+q&#10;eeZZv9BalwJgej7X4lm4+NwqXp/Ld81lM5E6qoRNqwKXNpcNRSFDIZZYG8khQHcemeZZNZXHOzmL&#10;NcwnTs3RhqLKJ8D1YMZ4q2YDqpaqi41Fm4i01y0z5nCOClPwTMbjKfB+heNHAVIRVnwHPrMaN9sN&#10;IdhGrFw9DQs+bQxAnWyNbJ4ewpogIJb1bSU15ryO1F376vlYW/KjpGMi1Pj6HnyP+0wcjBUO5NFe&#10;hwJ+p4IHQPqRVnqJkQPEthFKCv3U0cpyRWCToy5IKFxlucBxsb5Y9ACxruLcEICNwvYmBJRqQAmY&#10;VAoYlziDy7Sb61Qxyc2NAd4EcaoAnAa0KdRXGYimlMgrroukStRjeevQVtfJTaZmuO4qr+cSAKuy&#10;ScBNcqRwnTM8L13LeyDtFJhTKLdSvD7hRt7pUhMAlSYi4cSbGBISOBFGaBJhnDI9B8TOoDPGb2r4&#10;trTGqseFZY4A2gDjUlTs385tTWOIa2gx40cDEnjoAMgR0lBxmGoPXTiKHz20HEZWbl2/DQLqLcf6&#10;rkCwsRzrqzh3LaBcBYDXA+a1uMyrcKFXA9q1gHQ91lfAVQy8iWMLgF2B+7yex76HYNmOYGCbQIwF&#10;FpC3A2qNDknRhyhIlwXXbQqj8/nxuB2ivNFz5YyVLp+N4EFuGuIGFmIpViQXQOdTTPEA0NzHEuVi&#10;UQoAo6xoJYDJIUa8TYx4S0onAFyGUqhSaZeFWF4sQxE1xGXEyAKxLHA18WkplqeWuNONe+vCEpVx&#10;WUzvqopFM8wNmVULgCsAUjEgus/Cv8J75gCkHBZrLuxxycI5VkDMKnKpCE+hig2gDBeyHLKqhE2n&#10;DlDIGjUycaEWS9wGuFv0WZBV9Vj5etz19sWzrWPNfGtYPZeYWGACvAC9SgDGAj8itZPLd3Nhdd1q&#10;CiBwsoGU4m2UkY66C5iv4W3k8t0f8jsUs/EUzgJovLYc4qsGEJfwezyaQfyKF9PA93ArPOG3rWUD&#10;bJ5C3A0DXstvUTltNl4PIQAySTfue5OTUsK74Xu72biaCENqJP0kFpal7WAj9EKyReZPtHY2gXZ+&#10;g1o20ib+G7+s8M0fET4AptyjtMzdQZsdARgrS3meB2FFO0BVuV2Io5WUkydnJ7OSt5uPmDiosj0A&#10;HAG8EYoZYlUnrFuVPjC+Ss9EsaovOmPgDrsEUtxjQJVyqVMGLrPUVm7UWVhGFUDEAVYC11pg7CbW&#10;7cTadnE9yXtEUGfFRFQBwG4sblfTdZrTqc6Y5zVep6QWUPNYGjCnAXBG70nMm2JzkAWOQXapY0dC&#10;+mkscJpzUOWU2GnlpocEIKdCTocL5X5pHev0xFLJH3pjyKg4cWyMdJHmAYc0u5SuG0o3+dSGFqum&#10;yiRNGg8wYT2C6+zBCgvcGuRUzLS7YweO2vFDx23hqCm2Cuu7jDzvKgC8kiFgcqHXA97VXG4ScLlc&#10;hdu89j2sM+DeCCu7Se41wN6KqGCLFD641ptJX2wDxNuw0D9wfSvTAHcQq+nxO8shTR6hY6VXkZf+&#10;RLU3D2ORLzCe45E1HNppZTNxj4nV5KY1sgCLsRy5U7GqyvHirhWxANWiJgvLUATrXMz1bBbTNVRK&#10;KrV7xIItwSqUAbZ8WNcCCKGiqdOxSuSMAUIV71k5B2vMQq8htSOGuIqWNQ5YFwOMhVhfHlN8XDkT&#10;MLKYs3DN7wCWXDaUAh4rWjTbqoh1K1n8lVjvMhFquOIVgK9ErjoeQN2sCaRY6MKBYEPMr5fntPIZ&#10;LtzpurmyggAYl9mLFa5dOQeCi7gY61yDBa4RgHFXcwBnnoQfnLeLWL8WoBYCzEq8jSqsazEhQc58&#10;PAXIqXIRY5qIyPs0AKp6Pqd1FuAEZHmUBFYBrHosuMirWsixOjbANsirDuLhOs6zks3Fjatexe8n&#10;76GZz2jAArsAbRWXtXxuM68v53Ydnks7YPXPm2yR5dOsfQkuOaD1shE2s8H4OS/v8S3mJ/XigzwK&#10;0oqnPXsPoN2NsEL6ZMr2yJ9GEGT0Y6XixMueIqp8cKPjADuEFDFGXBtDdZUGiBnXC3lkEsscw+oq&#10;zpSwQpLFsNMxQ7lZZI88FkeQES54Ue4XdtreqEcVn6ENAMJLRQsqasiQHspIUul02+B8AHSaXG9S&#10;FpvNQFY4JXe55hydQDAyKprA6joWGqCqxDGC3DLGBiEQ6z2U/5WsU+5zjHMKEJ8PaSd9FICJllVV&#10;Ta+TC9ahieHKDQPOmJRXgLIdciqEa6zhZgnc5AACihB53ygutGqEJaDwaTgaQK9g2trabbtsCjrh&#10;NbhOi1AXbUS8sQrF1cq333RiX7nQG3ClNwLeTQgYNorEArTrYKWlwtqI1d3I5WaY6Z3Et9up5tmE&#10;pd0BaLfrksd2AtydEFvbeM42NNU3cVMrvl9MR4adNCCjiXnxHSu/eYDLW+Zi2LQb8BZhMWoZOdLA&#10;4i3lyGZR5X5DkQLqqWJiuELctWzcuXyllADQI3TFV1FnXefx7EnfOEUARQDuEVYwi0VXgMV6xCIs&#10;xIKXsjArWdwlLNJqrGe10kpY5UJcwqLFpFLmT4Jomkz+k+og3ruE93iEguoOR6GEFgCvClfYjdWp&#10;gmWuIu1UCtlVwzmIDCuUxpkNpA5Pwaf4Eua5GiY9jBzRwyaieLhuzgQsP1VIuLKti+dZ0woAjCii&#10;jg2nGqDXsnG4AV0em5hCBXkT1aTAmnhvfX4l4JObL1e7VK+hRU85rno7jeO9pKg8xN11eBNtPN6q&#10;DYvvUMH5VAPiRn7PFrwKWeEmvmMbv0HzfN6LzaQSkNbye9Wz6TXipdTDyrfwmTXEwjWSfZJ6KuHx&#10;SjbRFh4PLmYzpr9XCC8jiPcQmDfXOrSR8NsHd63GRT1Po3dkiY8gp6QVRl4YI17tIgebwc1NuE7B&#10;+J6kDQ4pn8ojqJtgoSXMgHFWcUCAx1Nu0jwAIg4YpD0Ok19VUUEQfbOXeLkD8KvUr0NtbMjB+rPR&#10;I9Oup53Y2/eATSOLnl2ktNQlQ/2qwpQbSloZVcoJoEsAEkKAEaNyKS6ZJYdfgg1yvgE8iCAbhzpw&#10;+Mn5hoivIwhBAqSpQoA1AEkWUJEDz5M0U212IhyqSvLzvh1SYrXTdC4I4PzErmrmHgHIUfW0ktqK&#10;gv0w5YAhHgsgpwwJ0ABWSqyY+mNJqEF5XsDpm0UBAYX9sshhNoVr9x/Y8M9H2ph/+TNuMwUKAPc7&#10;xO2rSRGtFXCxtOuxxt+hwNosa6sRmoB4HRZ5A8DdTDwrS7tBl+RInXgXK7wVN3k7aQxd7uZSDeS2&#10;QW4J1NfXLrS683utkr5LuTtZbD+h1qFdaG3xdXPRxtTFwC8Xi6x4thYYaiRctzzcxvu41Dnoi/PI&#10;TZYqBiT2zQcAj1BfZamcEDBfnzASqSS9mAFPCQuukIUvAGTjOuYTD+cQCz4ili5W7hdLUaIFDbC1&#10;aCsRWJRiJUshscoW6D51yAA0uMVVLNQ8LFYWgCmHOCtDPVVN3taN9a1j5lEd8W05m0Aj71EzWVYY&#10;AgpirYH39UucsXS2Yw1DxJAeKbMAXO0c8q2AqkWLffkCa19HHLxsrjVi2V0AWJ6Be9Z4NieklVhe&#10;1UELcH42kAosehVWrhpg1WLt3VjPOs7ZtRBl1MJ5FsI9b1sCSbZkjrVIMSUiUO/BBlDM92gAgM38&#10;xm5SQTpHFfG3zqPzJd9LnkkdXoZSd000e68BoK1cb8CiujhnPb8CV76aDU5SSh8ei38VrDPfIcC5&#10;++boIJ3EBtSxaaGlc4hjsXTtqqPNRmzhFBW86NzYJbeXYoV4DYX6uMhJmOWIyCvFwDk/Ej8jTQQk&#10;McCShMSKA+IA4Alj2cKQXYG8/bwv8bXyvxJP6DNUTKA4Gje8/eFm81Fc4bmNiCQbQD8i/gbEUTaH&#10;GLnjMMopSSCDkGNByv4igDsmAAJUn1rmUPygEsIAaSiVDgqsIdJEUax3CO8hwEbkVz8sPUef72iy&#10;XzDvUVl/zt3Hc4bEkSX6sbDSLIeJbxXTCsCaGh5ECx3x+ZypDRo8FtVUQRX1A/gowA6qOwezXZxG&#10;cowmjYi8gnXWXN7DP12kGRqJfiqMlistROy7lj5KShGtx33eANO8Dld6C8DeggXeSmy7FRCvljXG&#10;Wu9EB7wZAf1WALwNq7wVl3kzFlfg3SIL/PFQamwBN/d9x6ZwiQVTeRGFDjNvvXfOmPvkdsvdtNQ6&#10;aA6egMgqP3vEURyJIHFjUWr1fNjcQtjPLABRgMSxmMtSwFnEwsxjgefTc+oBOcpswHkTa3wd8uiB&#10;hByyzCzSLF77UIosrMxDnqOOj6W402WaiYtrKYGEC/ezAvAVAZByLFflIlllXFyeU4lbWCGXHbA8&#10;wtpW4yaXkRYqJ05uphKnYTGtZABhKSmZBhZtDa54OQtYbmYj7+cFwA2Aqx7r1oabL6VVDe/pZrOo&#10;YWNo5D3raWzXvAYRB1aseTmtaABwNR066nBPS3l+IdayDOtfx3lGOScXwBeYXDzWSEqsEW+k3vEa&#10;EGTggkex+L5luOMrIKe43jQVt5yNrILQpHAWeV02wDY2xTq4AaWC6jiXNr5vM+flwh2vZ6NqEWu+&#10;XO+Bi0/M38IGII+ilo2jWLJKvlsz59C6hO+I+xyno2WUGL4DXiDI7xGFSe+gD3bXLxQb0MsqqJxo&#10;AS4s7mwclZMfQUUaFzQD2ZNyn+I5p6k8olaX+2JU8ITJ98oq+kgLBcRAS5eMixzjOXEsd0DtarDq&#10;YrIFxCAijQ4BOJ/WPIg+4qSr2hGNeClvbKcTiC+L+BvGWy58hBY+YUDsJyUVLsTaU00U5LURFSSg&#10;4xbLLUvq41zb+dwO1fzi5gfZSIK4236+i4obfIhIpHn2A1y5/CEKGMIi3/AcRMKpasmvGFhzT2WB&#10;dUgeKdF/2Bmt8kJW6adXVZBWsLLAUVrjyDJrkkNMTecAdLustJ7LSE5ZXw2+rqXwf8++Izb9zaG2&#10;GBd5Oa7zGqztWizxai7XU2207p03bCOWeAs5xe+wwIppt2sK3/sSdQBQgLsRi7wDa/w9ZNY2QLsD&#10;bfAPCBu2Y423f/YJFvk9285rr0yHGDm8HvCSUyu8x277kFjoGn2VTljurlXk8q5a460z7PAsdhZX&#10;zVx2fMVduJ2FssIqTqDIIJ8cr5OPJG6Vwqpo3BSnvE6gvQ3pcp14+Z6sLBZDTdHv89zbsLU5pHBy&#10;sOgiocpFNCllJIGHA2ApvWCysYwlKyCxWJByc5twk6tZkNWAtYhF/JDNpWHuJCvDSlcsm20tpH1q&#10;YY6rcaXLAG4jrmsDrymDsFLcrGIFP1apjvZDDcrzAtg2QN7AAlf8Ww8A6nhOPTFwwxpUW1jg+lVz&#10;rAImumrOHOJh3GLF4E68TuzKOUQ5LyemhsGuYlNpwrqKGGvgnFyMKW2DtAvxuJfPa1pF/Mv9dYhV&#10;lNKqng2bT1iiKQ9NANIL0dUCGJVG6sDKtkPoNWKFG3GbPXwnH+fewPdsYmNo53ltALsegBfg2tfr&#10;9XABjQtIlc2famlEKSnSYj6sfphNpHPWHFrzzLD4sS2onK4BVnXCAHzkY5NqecPIFVkxkU8qGUzV&#10;kNappVyw9jjssGpqSRXJwhEDR4gpo1hDWTq5r5JHhgGfD8CFscBxmsgFsKjtWFJPAWouQJwibdVO&#10;eir4AOt7n37UdANpR1Diw3KHAH8YBtwn4BYCaNRdYSxzMpfHnMIH1ffilssdx8LKDZYbrdaxAm6H&#10;ChVw4f1sND6nsF/nK2b8RVHDi3JDeJ2HkHMPd9qQHlxgtZQNOC40ltYBKV00HCAz3BswB9TLGSsd&#10;JzaO81wVzScDWGCscJgqJT8sdBgiTPd3IqVspXBg/w8HbD4AXg0I10om6QD4TVxkXGni3+8gprZx&#10;bME9diyqYl2euwnW+QeA+j0VOnpsF67y9wg4tmF5dwLeH2j18gN5ye9goX/kyGHRNx2gpejxtea5&#10;gRqG2Te9jSU2UFvEGMo8OhgetbJ9a6zmB/ouAZIWgXiuCBtIFyxjCSKOQtI4SoEUkh+ugBwqxwLn&#10;YKmL6BWVjUW5g2t9Gzf7Gs/JUucOtZ+Z8wLA6ny/yYKIAAD/9ElEQVTxkFg2B/cxG/ewksUqMUMh&#10;7y3SqQKAqIG640KvJK6FGZbYQoRTLURVNS5pCdY+mwVbicUsZRBYOZatjXizESvjJvaTGKQBcLUg&#10;xqggx1uOlazn832KQ0kTtbAp+NkwWnHdG3UAiuYFEGWw3Q2L6QK5epaTE27EA6jWKJXZIrVwpdmo&#10;dH5FM4ipAXMEsDpqLoi2GjaAZt7TwznV8VmuRQCPz+vAQ2glHvauwCUnrq5lU6nnfbz8D8orl/L9&#10;6/juPuWDcYXr8XYa+I4tWE1tAC0LkXkSyviV1uI9mjmnDn6PCJVHHjaeYjbjWl4r0NfOIwzAze4k&#10;lOgDuGFc+CCbXobNIDllrsV2U0JIG9dB+lj1km+NKGVTShomT10fcZnJ2yYhhzJ01siQP+2uPYNr&#10;LTKKih+5qY4gAg8N4PulX1bNLmCNPsLyQop14G4HYLZjuSrpo5ChiFQUwpEQqSo/OuxQ1mYe3+pY&#10;YA+W14fF9efChONmtzu9rXguums9N4JqLASgQ1h/ddnwqU3sS6sa5FxUCyxXWiy4ChqC1AQrptcR&#10;ZdORFtoBszpzUGgRJO72P6IjRzf9kBXLhoh9RUIFAGgE4KoCSc3dw5Tvqd43oLhXrDTuckytXiGu&#10;1C4nRuVRiol+cfLF3XSMzKDqqmOe0IEtO6gueuESi02WtV2PNV6v2+R5d2Bpd2Bx1UB8i1xlQLxZ&#10;t50cL5aWbo47qYjZimhDLPN2ZHsbUQJtRsL3HVb7wJefOgypa/NSq9y12Mp3043wLCVmj2DyXDnW&#10;hWgjVcOc2NICK2YSQB1unx9g+SGFvOzyDQBTbLCavMkCl00k/sWKluDSlgCAAhZhAf2bsnEv72Kd&#10;JfC4RYrjEcAvFUvNor5DCuQBr88BjI8mUo4Ic1vJoq+SOgsLVgWYqviMBjaEShZgCcO/3Sx6FwtW&#10;7m0toGzgswqxXDkAqZp4twKiq5J4s2EBDdsAcA3TB93K8WKxWhYyuJsFXAFBVo9l6nipeW4kDg7j&#10;6jbhptbjhjdj5eqxXnXE8nVL51sLAPYj5mimptqNBa+lQ2Qrv101gBWAS2d8y4Yw3YJY5jZA3wgJ&#10;JpJJudwGYv5aYtgq3q8JsLWxWXjJM4dW8H7L5nB+Slnh0rKpVENOleCKu7n0Ad52NsOGpdOtBsA3&#10;sRH5OHeHxWYgW/NygXi+tUJSdSybymcDZEKBCn43l6y2CjP4nh5c7cSK2dbJ7xefN88i8AMp3isx&#10;ba6F1y7HOtFJg/TMbzC8UXW/gNjqcSYyUFmEOxqQFYbd7VVbHIkjyKMmca3TaiiHZlndKdWMLoYF&#10;DxKfisQKIAgJQVSFHpGqcoCCRprrEnrEFB/TIC+E/DKB0iuN6xwGtKEcmtHni9wiRn70PVZbbjqv&#10;AbTSXScAfhiBSUzA5AigAgsCZLXKkfVXHyxZ2iCWWrrrgIQlTiudF+10lJMWEy632Q+jHsWSR2hJ&#10;O6QbsKZVxED1kbTQMXLAGWSPOpJ0i1Q3jaRywTRcV9VRlwZjc12udlyDiDU+lHrgNPW/KS69lA1e&#10;vviLbcK1WgpBtYK4dw1SRymt1nMpAmsTAN4OkLcrvwtgdQjYYqK3wi7vxNruJgbeDrDlUkt1tQmW&#10;eSazaJezCZzGkt7/Ya3VnNxtrp/2WSGNwotO7rT7+1bbfTr9u49sps0omtVSBkJVFjBU+iIWg06F&#10;pImacYOjWM5mwFgNG52HrC+ffGQ57HIxSiLpmctw6QpFykAKKZ10D/LqGgv5Oq/Jxx0uZ5E+AoS3&#10;AW82qZEiZIu5pHbyIIGqAY8bK1bKgqxmwbmxUDUsOtei+VaxcaG5sDq1LOJmrK8A7AWYZSzwRwDb&#10;LbASW7pxddWNogEA12I5RWo1Y7GaFy+2apqju3huCyAI4ha3AqQWiJ4wbmmrACKLy+ONy7DEuKgN&#10;a+jBzOeG1y62Dtq4NgHA1qULzQv4Gha+2CCqiXGbcIdDgMSPq+rH1fcAbI+sIlVATVheFwBuxHVu&#10;wGVvVFwKseTFra7hPOr5LoplJVwpwWpWzvyW25MsSBhSjydQBZCr+G1aJV1VvDyH354wxsPG18Dj&#10;9UvHo+XG2uPFSJNdznOa4CLcCDma2cza+T2DbLwRFfhj7f2EI8EZItTmW+LeMetquG4D5GHVxiZC&#10;DJzKFuGD0gpLpgIBiSKUl+0m9xonfZMEyGli3SRtYqN0nUwA/gRiCUcVxf1Oaxti3yg55ZA6S0J4&#10;qQ/zi55UMN4AMIWFzZTRqocqphDFEZJiBnLlNsOEEwP7BDyqm9QaNl52gM9D8UW6Kom1TYkoU2kk&#10;HsCL1jlc4iLLyqqdbECHXGalrojbg8r56rvQRTOI+ksEl9jtAH2uh0Q6UFYh4uiSDhorKqmkBp11&#10;orZKU4CQoUBB3SMzADlNgX4SK9vJkQLEcqN7w+1Y3hbATUE91rfRVWVb12xhUh/uM66zcr6rOTYp&#10;16u8rxhnLrdilaWsUhHDBo7VWF+lkbZgcb/HAv8IiLdjncVEa07tNObQ7lVq4ypKFMZbJL2MeqT/&#10;dKSpmJicTh3E8m2uu1Z+eb/l7d9iWTuXWd0Z0ft3mLdznrhuibkpw6uFiAoolQFhVUHMmy8Jn8rr&#10;RGRBbBWxsMpZeCWIDlTIkIVGWo3er0JKXSUFpcqiYoCXjbt3xymOn4zgYo7lYXFyALdSLlVcL5X4&#10;YtFCq10CcLEsVQCyYtNiq1u3kAWLO4uL3AzBVAaZVI5rWQhJUwdYXAC4DqvUzAyjprVLeO48rOhC&#10;8wNkzxK+w0payTggnGWRlQvMw+022PegyKVFC6wVYDYvh7Vercu51rSR9/hukUXWLbPgBqw6n9nE&#10;8O8OUksdy5by/EWAEDaYjSW+nPch3gxwvY3Y3MNG08J7NlMwUQuAG3jfGvKy7pVzLbpsobWz8VRh&#10;/atwx72y+ljs0jmUDs5DmIEVDkrTDKjL8TCK+W1rJS2Vmz17DM+j0gjBRrNiZRrZNfK7q4ihDA+n&#10;SlJV/psaNtQWhT14Ka1sqn7It+hcgMvv5YV3EKnWdWXvi4bs5E8lhuhCm9wNCCOKgYlvwyibouiQ&#10;k+oKKTCjQU7QAzrmCDXIy6rZXCVSRZdmCL+YoKCOlA5gSAX5KOaPUioYIiUUEMFEbtlPOWECoKZx&#10;bxPoqKWljuI+q1Y5SI9nv1hm0j5hVQ1h4eOQaGFyxBG8ARUlRElzBVFuBZQqkutMvjcMkNXQTq1j&#10;O1Q2qPsBehQAh0kviaFW8USYS42E0SiWiIoZYsGYM5NIzdLTWOCkWsHSlka9pVSBNAiIe6V/lsgD&#10;NzsGaFUD3MUgs06KGHqYU9RDJ4x+DgG7rqbW1i/bYtP/qlwvaityvquwvH/ketdhSb/j2IobrAoj&#10;pY9U1LAOKeRa5YIB7fekhrbgQm/m+iZi4dmvvmXHsDIZYtv/nm63pxGGK4eZEkcXym7GOz6nG8cz&#10;JjA8S9U7Q8zSDGiuvHbGsreug41mHs/5E1ZFDXIrKR8X8sQQllMWuEpWE+tboMWCOywRRS7saQWL&#10;rITFlYtSKRvX+i61q+eIfy/TUSMHMqsQ9/fuvInU9452WOpHLPRsWNgsyShxM8uQA5bgnpYvwWIS&#10;v1XgylYuXWCVmxdb45p5xI5YWKxfK1asGstXiBtaiDtci6WtW4kVBsANq5dZKzN/61Yswu3mNkBp&#10;XbzcalayMQFML0dkNT2h1tA3ag0WGJAF52NhiS+rl8BYr5wFUFFl8Xl1gDjI+NHABjaF1YwlWb4I&#10;UgsALAL8nGMtm07LKjYE3i8AW+0n3PCQ5mnkfBqxro14GzVyybG+tctg8DkXH89rw1pXA+JK4to2&#10;lSqSTqsmDKmYI7cbySMkngdQuwBnCb9rNb+Pi1xvGXFuMb9fC5xBC+BuW0K8y/vXkzqqYZNugG+o&#10;nvQ1rPQ4ayP33UxeuonrUmclseJxvJoOFfojLOk9ueNFiV69Okpetl7i3j6V33EpRjlIa1g1X08g&#10;hojUXseNvuI0cY8zBynGlMI4UxXi9K0KVzIBkH7QCUr9JLhIqySQjhkB1fAiFonToD2mFBVg90N6&#10;xSGhIk6NLvXDWEgnvZOLxUXo0U4ay08rnSAgC7IZBNk8osTgQYAbZrKgBpgFOZ8gwA3yngHVAMvy&#10;k4d26n65HeF1Eb1ODQJILfkFYjakgFrw6HGEHTHXTzYkyAiSOFY0SiybJP2jeDYTp++UihQAbA/g&#10;TqjUkHg4TXlgWuDFbU6otQ0WN624F/VVnxrZ0XSu2lVrO9ZtoRD/PUeksVaiDEC6Dcu6TTNuSRFJ&#10;dKG0kdRXGzjWKf/L8xztM+mhbbDL3wncWOGFf3/DzrDj9lPL+ytjPzXKcRBtc6+GIDcXOQORBd6B&#10;WJ39lmmy3+ON9hyA9zJepZXa4/v71lk1w65rAV0TzLMP19hL4/baSeRSiW/zSAnlThmFwEPAJIaT&#10;C8hiKWFxKT/7aNxwu/8t7XAEYMisHMatiGG+zbhMtY3Jws2+SwyXBWgfQWiVQUJJ2FDKQmvDpXVD&#10;4EgMUQGrXL5uEYAEEIDMswBQsvDrcGFLAUYObmqNlFKAzk0FUcOqJQBzKWAhlYS1a0BN1bpshdWs&#10;wKLiunpgZEMwwS0rFppn3VKLA3IvYK/BwrogfmrYBBwGGqtbx+FfT+8oNNGN1Ac3rX9R4OBbstw6&#10;lgNqANyG5Q+tQTSBxVeayLuIdI+KIgBxvYQnWMl6rLLeux42uZ3z9vIdmtmcqtiAmoip3ZBLNbDU&#10;ZTMBML+lH56gQ8w4hQlVOgBirVPEgBBmNhJKNsgGLHA78XwrYo+GRS8EHi3k2Otm0OyO/Lua8TWz&#10;8codD5DaCmORkzD9YVRg6jSS2rcJoQZjRKVqUk9nJIg9LHDV2QbU5QJpYgJpo6qBovWM6ITwUrP2&#10;NHOMMoVXAcpVp8lcrOoWoGdqYN01p3Cgi04aGYCfJjZO4+qqNU6cjhpRnqsNQcy1HwvaIfWWiCfi&#10;1AgFFQFc7rA02mqrg4wyiNAkyHnEcOM1HjTMWJYQFUnaWPyorEJ4AAHKDgVqzUiSpjrCDKUwm4dq&#10;gtXZ0sd7tZPuUhcPFf6rgsmHuKMDXfaQYIiJf5QCaiZRl6qKAG+c+uBugJwi3s3QtlUxbqdcaMDc&#10;w2Np+k2liJk7nccBNMX0gwwdUxF/BzW/h7fvsoVvDSXmVUmgmGWEGbDLinl3Kq8LOLfJfZZEEvBu&#10;gG3eKLJKVUZ0d9gBaaW00lJev5luh8G8K/YfGY/1M0g5w+DkQdznfn+F9TFo+Wmons2Dml9GN/Yx&#10;EPl3phA+j7vsdzaTQbpPtpTdssqVy528aRskVjuLp5GqoxpcY5Wp5Uv3jGvslsIJd7YSy1CFBSgj&#10;ts0F7HkIOB6gvLoImNUO5z4tWLM1KhP37hZ5ZKWR7pHbfchiVEeOigUScsiC4xrC+FYthXRSTEys&#10;WEYs6pYFlpuLBa4HyLXLKVLAape+jIGrAXgtLmrLyqVYS+YDycVdhssttnnpcnORE62TtBDrHQLU&#10;fsAeAsSdssoAuI5h2iLKqrGwdbx3DWB1I+QIrl9m3rVLIfOYZIDF7uBo5f1aly4i3ob1xuUOrROh&#10;hACGc/Zxn9Rb1QC2DABXLkBoITXVEth1kWwAtRlCrEXEE+Ct4ztWOfXVEIvINJvnoZZahAUFdE1q&#10;mjCL9Jxa/rBhVqiVD3nzWtJXtRBmHWwCXl7fQPqqlrAlxEYbwGK72WDrOdr4LeOk0mKkwDx4A0Gs&#10;epA0UpA8dXznOtrkwDQDWIErQfVOL2BOE+uqAijkBqSU60VZ+GFmGYXqbwFsam0r0SAXXyPW/MVa&#10;y3ge6ahQqUguyDBi6aRGe2IlM7i2jQxRa88WyQRbzXRBjf/0w1w30pC9HfFImGIIR0CCq91OPlrN&#10;6xJypbk/gCWPAOCAWswC3gjjRgOUFUY5ryAbSVh5bIahhZmtFNbmoCJ+PIoIrwtrSiHn4C/GCmOR&#10;w2wmIb5HlO/n5xxkxYdEVJiPhR3A4vYS72aoMOoBiA44sbYpGOhu3Oa0yCpNVJDrzDwhZ5YvxQ4C&#10;bRdjOnuo+e1VXAyL/cupn5mT+xUpI+JaCS3ENBPL7kJJtfMdrC8g3k2Z2mYs8mZJJ2WVacW6HZZ5&#10;By1ctgN25YJXQ4JdAQzPPKX2hMqmXoYra1L6r1jgQaxsD4X6tTcuWtHRHVZ2YaflHd1mpzautJy9&#10;m2wg96o9DeJqR9BnHzhAbnEc+loWi2pLAWgD7m8tREkB7XMUc8l1K4X1rJpBo3MWUTnW4iELJxeG&#10;OgvQ38Ka3EAqeRPQ3gesDwD9Na5fwyW8z+J7wELL5ah0LDAxH6xuGdarDCtbTkqkFItV+d0Cc2Hl&#10;miCf2iCk6hFW1ADWIlzeUixwHbJHF4UHNYCyaQWsOoRVC5e1gLMeq9iCC924GgsMML1YZTHLISxq&#10;FEuZWIpmmNLBmtVLcaEhpijaaOJ1DbjNLmpoO4iBfbjkbcuX8p5sBmwIDYux9Lj4rYBUaq3gelhh&#10;4upmQOxnU/LgHjfCIhfi3lbwHMfa4u5WseE0EIM3crsZ1ruKTaua30BpMOXaGyXgWDCeuBo9NOko&#10;Dx6IhBolpIdKEKEU8ztWqpke5JZrAYUNfPcA7ng9sa6b392Pt+PFQ2ojHm5gg20i761OlQlEMh4I&#10;RA9KujAbbhSiNLJpFV00NBqFbhdlKoy/5JT9hQGYYs0oQA1iMdXyNYS7HGDSgrcENxgLnCgBXLDW&#10;wRKOosvIbQEIhJLTv5meVmGsdoRYuIVKJ08upBjucxgABwC8DzB5AVmA14QRZUR5P01biCk2xTqr&#10;CZ1c5oBAisUM1gJUgBvATQ8xtDsCgRagvDBUw32AOMB5ygpHAKbOOaC5wGxMsrgBzifkgFf5bU15&#10;OE+1FJ8tACcpGcyghe6iLDDjgJO4FjB2AcZOChocsgp9sxjoDF02Ool101jcNNY6wfN7OHpjTBXk&#10;sYzkloxguXH+Bh0mRtqyv/zdltN5Y51UVFjXHxBg7BC7TK+n3Uz124IE0mGYJdxA57yXkSHbKEj4&#10;EZHGFvK/qvst/GGNPQ/U0hqHljn+anuGFX5Gi5xEU77V0xcr79ghhkCfJu9239azGN+E7BqDHPOc&#10;RACPzlufh9Gn+3YD1tHWDti8gFJgbpL6CMtaRu63HstQTwqmlHSJG1dPO38FbrIqdaRvzmGxZbEQ&#10;HwB4CTpuAt7rFEBcRwRyB9b0AVYoiwVawFGJNSqHwCnAElUghyxhkZfh9pXjmlbREsa1hthUOVkI&#10;KwGxZvU8NNIzLBfQVbKAK2GAHaILMAqsjatwm3GPawFkIy50PTFsLVJGkU5+0ittkGStMMY1U0da&#10;u9JOdOGokhvNezsbBKV3NQDTi/veBiPdCunVvBJGG4tbizWu5vUtuPAezsO3gVhWIMbKB5y8L67x&#10;8qlWgNqrFJddqqxKcsQlSByr2FAaVG5JqFALgN1Y5Upy3bXE8s0SgSwBvMsn4BrzPwDgRn73CoBX&#10;xO9WxIZYCbtfBWnlWgTYift9kHoe3l9FGm14Pu1ssO0Qhq1srHVsiF6emyJ9F8PK+wlLlA5MoipL&#10;sSn5ck+ZV1MOILN6ODqp2AkCGsWRaVraRGCo47iwISxyABDGAHqUThlhRqP46BQZLsTlLsJVBdDt&#10;uMlhABNW0QFHCuJJVUAh7pOOOSXQq5cVG0SkEneb94oQN0cBp1OowPPjADOm+FaDueW6s6nEAW5M&#10;85ZqbmKF73AuV8zHEXZzfy3F/1QxRXGxo3TrEKEWcoam8VqGfwvMIax4hO8WBuCyxH6+b4AqpSFh&#10;rFjSAeuL7pJJemRlEG4kUFV1I97oVFyM6ipDx0m1ycnQd6obkPdGaJkDcAX4YHW5uW/fsPK7N6zo&#10;7l27dfqSHV691nbwAy+nMH0sZYST/vaK4xKvg5zazqSC72VxscLbcZG306plNwDeQwf/Q7Rb2Ufv&#10;4/Xcr+qi8gObiWlr7HGi0SGvnuMiB+oL6Q+Mu1RZaN7qAkBaak3lOTaRdjAa/TEUguxzYutlEFQN&#10;2+iZtGEFvZUoQ2NH9+JGt+H+eomzxJRWqrgf4CmHWrkIF44m8m7VCWNNnLJC3L18FtRDXMgHvP46&#10;yiylk66S972ugWCw1Y9gpbMgvvL5jCoAXMFCzkO3W0qKqAiRfqGsO25p6RpUVcgH5eLWkfZxL0NU&#10;Qcooj43jISAoBYgFgKN6hcgiwI2bXAPhVIn4o5oUTi2McJWsNNawCQC1Qyi1QI7J8nZILEFsLMtb&#10;BgBVuljNe1axIVQipWzBda8H4E2w4doM6mCUawF4BQBuAnzK8bZsIObFjVbxQ4D7Wjl3sc4FEFo5&#10;xLluwpAKKpEK+J2qAL2bFFAj59yqxgIqqmAjK4fMasFlbsYTaVkNSUV1mFJBPixoHffnwxUUkB5S&#10;E0G3dNG45PWcXzPN95qoXqphc60hRPHqfQG0R837ILrCfJ9eNsROctgi2oJwCgnyz930/Uoil/XT&#10;3ULA6cc1HdSs3wYAQTwZlc4ZMKVqAR4gCQMOTRd0Sv6wnglZXY4YRfjxQiycBn8Tt/qVksICxrF6&#10;ajAXBzByb6M0rvPTVTIpVxcAx8phuCup7cW6OzGrgKYZSbi5ccAb03k1UC5YJ+AyQ7iBwd+NtyxG&#10;PB6EVIvWaaD4LQr8bzIdkW4yTXct0Xib+mEOnp+q5zUw53qfJARckvhZKa8ot8PUFA9JepkrBHBj&#10;WE9Z2hSKrG4UVWkA283tHoodusn3yiI74zvJ9/bjZj9PB7C2VZZz+ZwVnSJOuHefoNxlUTV7byGW&#10;pjrJz7Dv2rxcO7R7t82hA8VUJJXzYZRX01d4A2qr7SiqdjNuZD9zcfbR6UHjLH+kZeoe+h5voiH4&#10;NqqMircssae+EnuSaLJ/TxHX+pnPhFwymnPfBjmXlupsUgg5Vld638bRrkUjOz9Vv2U2ii/feNfu&#10;4OYGsW4BtaQlzdOu/CYWQG1e6rmvchbla7CiXhahNMD1yl1KSwxR8whg56twAQDnLqTsD4GBrO4N&#10;pZTIJV+ls8RNlQECdjUByGXhVSykeB23/5FYaDyCcgiiYl5XhlWs2ABBtRolFufTAIArcRvljuYT&#10;dz9k8VcD+jLcaRc53Frc3DpSScoDCyyVAgwss1sABPhimNs0xRGirB2XNwwjq8KGalzbMu4vAkDV&#10;KoxACFG16oX0sZ60lJM2kpXntouNoVIuNK/zQGK1bcLtZi5RA5a9A6+ggw2oBmKpgCOL91QfrToY&#10;5VLEJnKpq3Gn3Ww+TXyXGhj8cm1A/I5qtOfBaretJbXEZtTM83xqBMgGUIBoJI8wJR/Ri0itOolE&#10;VKWlgn2saiveTwuXdWqLC+B9uORe/geljtL8LmlEHHF+g4gavgPgBOFGN7ngaPM9x5olsYApani7&#10;AXMGFVYElzMqIkpFC7imKYAUYuFr9lEvjG+XCvRpfRMqwu0mnhXDHFR7WOLmEJMHxRD7SdskNAqF&#10;mDSUI620dMvcJn4OF8uaA1KYbMdiY/ljsv4q0ocVjztApsQQMIfrRKIBSKWsZH25Lw6QkxBnifqb&#10;XAe0jXcs3ggjzmUasKd5PAHxFiZFFnN6Zcmtx7LjmgfZqIYMeCudSYNxdM0pgJpBadUjSaTiXqST&#10;GaxwP+51N/FuH2NMHjM0rAuCqyY3x27s2WnVN36G8W2xPj9T/yhB7KGXdJqJhLrsJzX1nO4eGciv&#10;ytJyO7Ftpy37epStxGXeoI4ajODcTz+og0wrOPzll7aXuUF7me63i/u3AOZtHDdgK7sZsvzvnR32&#10;X3S37G9ngkTuPRpvPwTULdZcTk64NMsaKrJsIX/8W+SeP8ZV/5RG6ZOHfob7iw4XsqhDTeAUX+Gm&#10;htVtAyvbiAWuny1tNNfFoqoYXQ3TceNUhK4CBE0mVNF90UKqhlicD1mcklRex727BkN6AyuSi3rp&#10;Icx1PhtA5UJ01qRS8lQ1RApGBFYBFroCq+haCwhXAFBiyzqJO3CNXYCncDHFDCxQqaTKUWu5REAR&#10;J9fBENfrdYBQQKxdsggGGvIJJVQzlrtjPRuByCu+XxRiywOpVcNRiYUt5f1cEmAARhdWv0Gvx71u&#10;xILrusg0l1JWbACSNvoo/G9ng2nbCLPM/e1YxiAgbMX6FuM2ZwNYVVa5+a1cxMdV3C7HK6mBtVeZ&#10;YpO6cOIuF/Md6vgtW6WZViprHQcgDmJJWyG0yrC+j6ZT+IFbrK4gqpoq5na2VGxsni14K+2QU9pE&#10;VaShpgUR3O8A7xsnbk/wfVP8djENDJ8/z8JscJ13TkBuPiSNhFCD1EqEyqIUVrCTnGtcI09I0YSp&#10;+kkA5rTa4QDwBKKITvo/p4hZuwBehl5WIUebrKog4ksAIqZZKRyf0jdOG1jIKlJKMTW0QzASzdN0&#10;QfT3ah2rLpMi0nj/pLpoKOfMoLS4rLLUXpxLBMsZwfKnAKG6cUQg2lTcnwasScAbww1P1OFOA/QE&#10;opMYz0s6zwXsqM2iANix8Lx/iBi9g+8zZJAG6DEaridxk5NinLG6SUaPOHOGAHNaHSYhsnpgofsZ&#10;mN3PKM+sO7dsNX2TCo8csEFSSY8j9NLy0sQOXXQXr0kSO3cB/i5STxJ69CMKeUqs3UVhRM6Na/YD&#10;EsMtkFV7sLxHScWcpI3pSQZ2HRoBiBkstger/D1DxHZqUvywz63t3in7HwN++/eM137j/SKVRRAG&#10;d0gbcW58ZtPNc9ZQeMnO/LiLESAf25sIRzSeZB4N4apI+EckhMc6SO3TAUjDKghHOdSozhDEvHWk&#10;MKQtbmChNOImu4jVVA6nPlElLKQKLEEFC7mI+O4+8ewV+jhdhqW+Sp2umt09IlVyH9Bmc1SxQdRg&#10;qYpgoMtUiACzXQCJVYy1K1mDOmsV1pSFqS4asoAVkES582lNg+qplPcpXgkwsDTVSifBKlfhWpbC&#10;CJdixSqIm6vQA9eoHpe8bSvgqCHWbRKphetdz31lgKaI63kqwlc8jgvrXo31xGWu5HkuSDW3rCcx&#10;cAXeQJncefLSTcTUTetxodcDduL0ZjYVLwqtVtzlCmLuXI4yNrYyfr8yRCxiosvZrGoRbtRR7qgJ&#10;EPWk00o5N5UeNrGpSVDiWQuAsfZ+YuoGbZj87qW8RzYbZznhigCsjpQ5/O7FgLqWx31sjpoj3Ijb&#10;rrZGcWLqOK55hg0oRq46zaY2IE00AI4RViQu/0gDhzvMNbqKhSWnW4frWwNYEUJk1ONKBQJU/ESR&#10;LsYpLkihpFLLWD+qqjBlhhn3Cet31FXSHgNUQOdXG1cYaHWClOscwTqraF9KK838VdVQgnhZNclx&#10;0jwpudS4tSKXMrK6ANhx24nHJbhIKterwn2A2FmPKwxbHhPAAbXc4hQWOIZVliVO0KkjSV47jgVX&#10;qx09J8TGpM4esvIh4u8QsX0HBNuQvsYiQABgqfONq3ujE/cCWNJKYp41b6gTd7qHOUSP6fFcnX3X&#10;trCTXly32rooJxxk3m83gE13YHXVkgdrK2lmLzF1H+KPZ4g9urHgvWwAz1F4pehcWXz3nh1etMS+&#10;d2LeUXaKgv/TzBI6wgiOgwD54HCsMJd7ILV24VLnblhmvwdK7ffuVvtPzfdtqYVRvMX7NdszGu9V&#10;37tixRf2MGryjB3busEm8n4fM9FgJXNu1dImSdzUgYvW7Fhhuv9DWqlbhWpRVQ2jOKwNoLUq3lI7&#10;GBZlLYsqjzxkKflMuaLlLMBi4swsrM0NFFiyvpdIIakQPwfrcxdZphal6mercRdldYsBcTHvn/cH&#10;gLGYlQDKhQWt5b1cWE3FwPnkXLOUPwXEBctQLuGuVkMaafiaC/KrHItcpkYFWJ4KAF0JmGqx1K0r&#10;AQ2gbIQ5bgG0tbjKpQCzBDe8SPW3Om+55Cr9w+p6cYv1G1RwWaPKJO4vBbg1KjAgrmxZB+vMjN5m&#10;tNOtS3FdVXXEZ5VgzXM45zJc/TzCBMXE1dociIdfNA/g+0D61fMbVWjzUdsg4u86Nisvn6H4u5nS&#10;QKWMpMxSU8AcrHflIiwwHopKM4vFN5BqqhFhhTWWy90OaL1sMB08JyLAomCLA+Ak5F63XGescJxc&#10;dOwCkwdxjSWZ1CjQICCOyrpSBxynmCClodhU98TUlYMxo7HS75E07sPdBtAutZA95Awzy6CsknpL&#10;ApAkwI1hycPKzaqVDnGwGuBlJINUtRBtddRqNqHBZUr3YOFTctkF3Hr4GcCpJnRh2u3EALLGk+r+&#10;ZB1TDmmZo3Y5yXqsqep/se4B2OYYhJXYaeWNI4A1woYUdQCLoITzCHMeIWLzIBZdbHQHyqwhgw0l&#10;iCLqiXeZ2QuQ09T39grAIrScWBiXmtu9ANFXT5ECO97ub75EdZJljyW5BPBJyglTPooZAGc3zd17&#10;En4e89vzmB8gdzCMzE9Tdz8N4CP2W3enPevtNFd5qR1dvRJrO4xZOt/YIcB8AtAeo2/wkZHDbP9I&#10;LlFNHaR/8CmIrfqTW+wJdb3/lU5CaPlhoYuYB+yyf2TCTINgRnFBlrXdvmxN+dft/sWfbf3idbaL&#10;Wl3FfBEEBu2kO0SMhFhsUSydV24e1zXCo46F14T758W6aoHXk8OsxzrnEquV4RZXAdAS3EZ1pchm&#10;sd/Ezb5GKeIV3l89tLKxGvdwoXNlzSF2XGwWBVigQooTCslbFjlpJEgsgFGNS1sFKBrVBJ2FXoW7&#10;ms8GkoW1KeM1RYzVrICMqgLcLhRetQC2Qrli4l612CnHIskFb8Cqta4GmHKnkUC2AfCGNbw3VrUI&#10;0BTw3pWQUC4sYi2f0crn+nhuIwKUSmJwFyRYNSCt4H1rpJ2Wmgrr37KWGJj3aWKjaeQ8FWtrI8hh&#10;gygnFs7DO3moIhIHwHgs+r7ajLDOjXgyNQoFiLFr2IRceAPtHF4Y7qZl1BTz+jrF5XgolbjilcS+&#10;RWyaD+EVCmlZVMqGKZfcA8gD/OZRfr8g4hYP5xFkI0uJuOK7JsmRp1cvtAyWOINHkjxD9xVSM3HJ&#10;KesEGDWKw3oie4yiVw5TDaROHF0qsqfhXQcgDjG4LE5/6O6qo8TLIro05FvtdejmIYuponwkkSrA&#10;V+lhBMBGEG100d2jm5Y7avHaRVydVqoHRlsustrCxgBxVI3nsKBRwKpDIg7FwikAK6usGD2B4CQm&#10;60zMLvIrIGKKQ6kk5XrFOofVjVIA5jMknwyyifgBr7p3+PEIWklVDelitEqXpwbSqRaXt57YF6IK&#10;4qqXuFgMdCd53n5SRUojPTh10nZjHfN+2GCPSTU9STKdAavbh5a6Fxf5MZrpwSSXEFy/pkP2JIXr&#10;jMb6GUD/LRWwZ+moPe2K26+9MRtgwkNrUa4dW77CcZUPYWmPQ14dlgWmvc0RCgiOExufoFfzQ1RF&#10;ZbTJ8V7dQ5lggT2PYvmDTdZRkUceLQf3vN5+ZSZwoCwHV/qaecsKLf/iVctmeLeHP7wda9mEZW3B&#10;moYQBIQo/5PYvo1LqZCasL4elc9hmZsAVj2Woo7rOSzWYhZUjdxRQF4KKPJYgPchr27RR+q62vEA&#10;3myemy29L8SRYr96RPdl5H3Lcd0Vi5bjLlfDKLvXvpRKAqg23OcaYtVq7isFODnEoZVKOQFKl1I8&#10;xKRVCDTcnH8lrHD5SgBJ/FvBbUdhRW63iZRPA89thYltJ5/sQShSt4Hih7Xklrkt19tNrrhm43xz&#10;rycnrNwvn+Pm9TXkm92w4tXcV89z6wBaG6/1fEcHy03kqXGnm3leE8y1pJ+lWNZy3Pgi0nP5S6kU&#10;UnxNbNwCN9DIJuDC3Vatr4o0XHwfN56Ei83Ei+UPEbc2k1aqXEi7HEgrjX9pgXSrZHO5i+VVN1CN&#10;di1jPpW6lajPVrNaBiGj9KkmWVMoyHWHFAfze8Zg3n1sclEKRFJz51v60EbqgokpAUXEDdhq1foV&#10;iWM5hQQ0r/PTkTJE0UGSyqBO6nvVIaOjkJY4ZUxnYH5wNwPNklhQyRPVyM4Z8+l0wWDUCi615vcm&#10;AKtmFsUAuhraqbFcD80CegBgmvg3hRVOcimLKXAnaNUTo3NlGLAr3pbsMQKwY7wmTkljlPeKY0E7&#10;NLQMzbUfy6/phD7y0E7eGMvuIz738dk+BCF+KpU6KD/0INnU6NEOzq+FgochqSZkhy3lsM111ody&#10;qYtxJL3hVkgpxpLANvczpvMZkxWirfV2cet2u4qIIXDjJKDBqmJRBxCCPKPh+/PuGBYWACcCANcP&#10;WENok6P2jH7ST2gW/5TRKk84BtJBbnvsaYLYmZxyyf+Pp7/sjyPNsr1hf5Fzzkx3V3cXM4OryiRm&#10;sswMsmzJtmQxJzMzk1jmssvF2N0zc865n/sDXc9/hWvuF/GLzMjIyFQq1rX2Xpt8TnNjcJDQ0YsW&#10;gK/Q2uYSqY5n8YEnaEGaOUsK4Owxsz0+YPKXjpjcKD2Bl+jnS4+rSmjZ5D34INFV8+tGCsshTaYY&#10;o00Zkxq6M2KyQy2U6wFQ2LKqAWCIWNvEEjeJ79YIJVkxRsDbALwNGLfOVkRkyVNNo8QOMWoSfy/L&#10;4wQsoGyqAEyjbKxlUioXlIqpaQuIO36AHsW0XMf/q5IxlMAEFgAzmL+q4c3AGNkBRKTuAxb41lGE&#10;ixwrkN6YRPkNtOHvImolOwBXFznTtL8tUC5XbD1sMh3kTANA63HrEfKpScboRVEeJKZLfvVm12Fz&#10;FxCuA+ACrWYSXCPGe9IsfDkAnO2mKoqtzOdW8CPLxIPrVCdVeW+BXOoq59YA+XrfYbPHJMANih+2&#10;iAmv873KfMeKfHEWmwysHGOLwLBlFGoruYQ48bqEN1T6In//DipxldezzfTJ0msA7S5Aq4ntMZmV&#10;1ZVU0zvchST/mxXi88sA10e6aoawX5YIQYpYcZqtwQJ5j8VXrXY0K2kDi+IeaZeqmrqHdbKnEsPP&#10;yAk/0WK+jqhYAWZjJMoWaY33AebXyUvMCSaHmdK9RynYl4IDqzUO9bz3KLzfA+CP2L6mX9ZTgKZm&#10;cd8pEYOhYdth+cjq/Eies9V2Vv2jR/CrBXJYmmSR79X6VS1j5fcC4CdKtlDDd8xsMbqEs0cZ6nhh&#10;7Xv4q1abHL6LSglVEKEqo03Au0EO9IaACZi3aMq3y+dvUgG1QUOBdV5fp8ppnZa5DVr3rFNuuE17&#10;nnXqkxsAed+zRoEJ5SnzrJFjmmAaX/b5HKGfMZ9/frxjfn+McIRw9RTT2n3tmrFjatauDJrfmHT/&#10;H988gVmfmP9idtL/+faB+cc3DwHpffO/n8LAT+/x+iPzr6+fYj4/ML/Bxr/Ra/r3r9kQw7T9J7nN&#10;P+Jbp/1xc+H9A+bCv/1Pc4XZtJfoEDmhfsFnKdhePW++mh40d0e7zPb1VlO8fMSkzsBCZ4mPTgya&#10;6I1B4+o9YBYHWo3/4nFTuX3NpG+PGMcZprmf6MIU5gZAINmkt1WdkMSe/F/AWyMMVFMJHGGRqupr&#10;MYHLmqaAeJWXCo3QFYOxU4hbRcWIMQmj3EAhBJg1ADzPkLBZFUMgzPh53c+NFcdXa6hflCYfKoWS&#10;Ur8UKnMM5kjhs+UBXAWwlPDjSgCpQIFGEUAniIP6eV3pjwkYWYAt0g6o0kMTAvy9dOfnxHJhyfYm&#10;xCeOA/563yGzMQhbDjWZzf52zFSat3Nese+gSVD1FO3gs2HXDMfTKmPsJXWT16o8rwq0pFKWYHlr&#10;g3nLvfipXPP+UV2P9MpBFoR+AM81q8SZ88Sj84hSshB8WBBZrAvVWNdbyHVGPBM4C4Sw1lmENvg7&#10;iodZ0Jq4Vzhnh1BVAwBnCLHFMLOlK9QUNgPAduLBy/yv/fTlTsLEJQTCMm1+86RZ1llMt8mD3kTp&#10;V8ugmvKmWVAfYgk9xrxWgf+Dz8kaGzhCvS5CEr7vE2poVRJ4D1AKnN/GzxMuonpIpX0wsPpnqd3N&#10;XcBxDwZ7CIjUK2tXDQDkx6qLJE3p7lK8cBex6qHSIWkirw6UGiz2SAX2sOQ3mLQyhZ9hWn+DuSsg&#10;K4NLva4eInA9UpM8vssehft31TaHxeEeYas9ju/yfAcQW+zL52rB2UZE26YOeBsgbwHMhkDrPmka&#10;1CMLyNuAfAvrYUt9uvge27QEWldLnb1ikqbsmuKXNj9uk57IgO5f6ZP1D0D8I/nEv8DG/yR09CPm&#10;9HbIY3zHOs0K5lKBoWLPMlHCRF+Zf3z7xPzvb+XfPibc89j8H9j3PxmA9gvm9M/fPTX//IZwEn6r&#10;hqD9hqn965Nt8wvP/4W4dS+XpnJo1qwdO2qWYYV5kgucw12mRnO6eyvURM5QpjXWA4A7zO6NTrN1&#10;o8/Ur/eY+kVK6y4eMZnzR4wddhn54CUzwmzfWUyyRSUfnO819ZM9VlaVmHcPJVMzctWofYfihQb7&#10;CjdSZf8bKNSAWPOQ1EcKUKsdjcCc4IYpY7LVEMGKygEGpFGOr8G+kwB4hnzqKH51EDaxAAwDbcLA&#10;DQrj48R95e9mYaAE10jLlCWmXYEp84Q+ahQrVNopDSTrKobf6SM7KoVZmoH1BOAyKZAVcpfrndT/&#10;klxRpJa3TJpolpzmCqzY6IF5h7jO4CFT6ycbiZLCDdi8NEAqZf8hronvTEhJ9ce5bkJRmNtFfqcS&#10;XUHWYXsxa0mfw+cXemD9XgDJ+3cxoTf5nltce33gDzOdhah8BItBohcADmG2Z+UCYAJvIpLVAHYG&#10;372ETqChattqoIfJHUP9LqKyq3a5gb9bwCXJ8PskZKXA4Cn+L34ExxUy4uyv/Zm67JfMFpViGwC4&#10;iKVXhanVlmeD9Mst/q8VFtc6usUev+cTYuYPWSgfCsD9rbS2QWnGTFXDt68B8Feoyw8QpiRQPUue&#10;h40vE/OFccXOnLOLH3kXUD0BVF9JRFL1j8oP1Z1DQA3DnlQVKWT0MKhCAsWL6ZSBebylSYNs9wDv&#10;A0zp+zCyGgI80PykPzpN6nvc47N2WTTEuOoAcl8MzHe4iy+9yWynbfbbmObriGtb1BdbbXvw07fo&#10;2rFON5BNiiMaMO46Y0032e4DeJU07rKwaLToNj76vsfrGWJRMfPtOiYootB35Br/cq9ofrtbM78w&#10;2e93AZpChd8xr38D0PdLSWpux8xsxxHjUo2pz2bFev8fQPwvGPc3mPc3zOR/olj/DhP/yLHfdQxx&#10;6+cn7Hn8OwLX3UzOlEeuUnwPWMe7zcY0X3R5zNRtt/niJHC7SRVb5sdZ4B8zR7PuqVNmb/qCqU+e&#10;NLk7x8zGTVqZTDEHZ2bQNKZOmiJMXL9+zpTGzprMFIX+89dN9dggrXJeo+6U0BGhiU1EqhIK6Bbi&#10;VE2+lkJHKKu76hwBU5dg2G22CkAucEw5zRtiVZX6sSio2ZyyspZfewsL4T0zRaeOKIJYCIHMjy8Y&#10;wieUyVghwUAN5LNKwOAGlyiVhRFzR8VogEW5zaQ0lgB1DpaMIW65xNZSpRGQsrBiDRbd7D5kxWdz&#10;vFd+bRlTOQt7l2HhjS5M6AHCP7B6la4kd9W8ncKFwhAdSgBrrBsAA7gsC0aKa4jFywC4Cns2rM/H&#10;iuk4QM0xiSHykXv4bKqWdjGr92SWD+H/wsDrHFMySe4IhRUANdaKCc13SaMd5FGh91i06ooJN/Nb&#10;ojSrVU8NQayi1kD4yiX84TKfKXGvwuJXxoJLqc0sv0kQ5g2rmSAujuvNF2ivq4VVOeuvkNChckPa&#10;1OLWrLPYbmHp1LB+qupHjbr/APX50Rf7MaEBcV8LzeUowwOAqgp6yk2u3lZfq/dzVuwHa2LKfkNR&#10;/Xc0cv9KfZwB1C4K8X383kcA8R7C0VeATzOP9ihSUFLHfVIm71NI8IRxKfcU/9WwbmKy90nSeCo1&#10;GOFqj0Z4Cjup1E9N6NThQ0321BLnPsBVUf9dwlf3MMkF3D210wGoG/jXz01nTGSK//W8jtCm/SbN&#10;Aeq06Nmge+am+mvxt2xjKdzlO91T0z0WnD0Wi7v8DfseMcnvKXNzn63HzA+bWQoSYOEdNgD7C1lP&#10;v2BS/8Rk+9/wjX8lkeNXUih/RZG+V8mY1NR1k7rCfNWwg/xkfGVmJv0Os/4TP/ifsO8/AevPmM4/&#10;4hv/Bsj/CTv/hMlci4ZM4NSwafSRYH+V1fN6k3k4RWuSVRx3L2VgHmJfzmk6Ss6Zdfuk2Vmhgfcq&#10;xx1LJsvxIoH7jRn8hEWKnxfwC2bOmK1J/sCFSVNzTpiaZ86UPQ6TPwOwYdZdQPsQv3cTf7XEDdJQ&#10;sj03TxYft4zvukX8tgioq2plygpfhVFzsHIG1VRjPQoIWxnSFvOIQqpeWgLAo4SQZtViVhMMuaH8&#10;hEWSEnVQZGuENxIwXxZhSIqzYqYSkzIwWombX8UJNQBUwpzN45fGOebHrNXYlXSXUh/xOwHXFr7q&#10;psxsnuclWMl01qQFXlsHrA1M6LoAPHjE7AH8DdgzB/smdU3OzxDPTeGPJiSIaSGQOYy5u6E0TcuU&#10;Jj8aJs6RvJHuwczHdG70H6FlK908YeCGAAyY0yw26eZW6pcBMAzuxSKIUTxRYNtTEQUKdQ4TuYY5&#10;XVO3SUJINavpvNJCSRaBsfP8lg2U5QomcAmAK8nErWowzGbNZPJS9RUjI66MO7MBU2+ywN4lLl/T&#10;sDS1puV/s4kVpeZ3aoq3qbnHZGR9RZ33Y0z8J+gi8h136dqo+UeadfSEtjbPUJmfAF4pyhKOHmmw&#10;GawngN+36nMBMCb0NqKRih+eauYvQPlB6ZIkaDyirvdBCKACXjWi26aAQcAVW2syxF0pyVbvZtgZ&#10;f1k+857ApnY5DAK/bwEW/xuTdxtm3Qag2/S0Wue7bSBKyYzeZN8AzBWrD/VF/GBGp2J6b+On63wB&#10;WOrzfdoA3cVH34P912lqt4OZv+9+I8holKR5Qv/kb6ph80MjZr6HlX+QL7yVxBfOI3DlKN8rojav&#10;ozQ3KKBfh1V3yMyiGR45yJUVJPSwh0qhOqb3OoowRfckb8jf/YfUZxrd/UJM+GGtglMeNBn7osnT&#10;LePBpX6zd7XNbFyDae4MmUfL+A0OpHQnKW+eNZqBLZp1AHnPtcRIDCe+wJqpBCkHC62Zxx4XK6UN&#10;p56sGTf1lY5V2p44zXp4iX9WEL8iaopXT1vJGbu6GVjFlSxfg13rrOaFDzDTNBIEpq3DqgUer/Pa&#10;Hv5qWfW7ALhA87t1bro8bJFrwhyEPSKAfQXz+aZyovHX4rBvgHPC+HdJWFjlbjVMuwTMmkbFTSuc&#10;w/vzMGe2HzMaABTUjRGTWVlSWcCWhgGDmLIJxVrJhkrwWpHnmwIsJnMeUSuLn1rgeYaYakHqcA9l&#10;gUfxLQFZY7CZ8kASJjCzMwAuBWumLDUa0x1mjhLGScGCaUz1KrHZBmEpmfRlFocG5YdJ4tOxHr5L&#10;Hwzdi9+NnrB7FCugj4UGQSsJiycI3TQkTrEA+HhvtBlwIlLtwPIPFYaDieXnyh9WUzy16KkAYOu3&#10;w8LIqL6YmPiW2swSDlOrXRtlg3Z1OcEPjqpOWIUmAL8hECN2PcJkVq/qikoS1cSefYMQlCypdc1e&#10;otH79v7PqaI6ZB4AYA3Rvk/Pqq3AcW58+bmoz5isasOqfldWrS0gvo/Z/Bhf9i6s+BhTV03u9lTA&#10;QLxVEwcfwYjPANVThKenFPR/qzRLFgc1YJcZLZ/5kQCM2bytAnspx7zvgUxqGHIXEWuThJFdTHeZ&#10;z1ZzPHzXDfplPW8Wj0ksnxeg78LW8ms3addjHQPI25jUOwB4h8VoE0Bvsyjs8repomqPxWITn3yD&#10;mVA7lC7ue1J3kVPpY5aQk3gVPaQKpCYSmnlUjZIREjLf1OLso0w5SJgnAPub7QKMTCcMWuj8eLdE&#10;iKkG4AsE0KNI5HFMkhirFEUGqRhmcpqUtBgmRpQ/KkItZsb8RMbXryjb39Yypnhn1ETbMcFOYnbd&#10;7DZ7EzQFmyYbZoEfg55W2zaqQ1zUX3rcgNWLn0C+NYrzg4SLH9mP/xyg6sTHPyCKeBAye/kYJk6Q&#10;2lDypRnknT+LeY2Jew9G3SVuqa6HAqmO5ejLVNaKz8qu2G8FJt7gJtFEeE23z+HTlsk0kp9cVCxV&#10;BQacE8PsXiXRYJy2PAv4ZkkWhYjqfWFoMbbK56p8TkLxXuKrGdIREyREZAQCspKypDUqy6oMSLMq&#10;NICdQoDBTigmrAZ3mJxhMbdyla2KIgBuhZG4BsAN41vmuFaNRIxCHyEZEi/K+Li1w4htsKHyraOI&#10;YoFWsrowa2MsPGEWDCWHxMmUKiAuKRMrwXEllKjhnMAY1PmdPGdByavLB2GkQg8pn90An789Qjip&#10;gtpc4u8MoLDHD9NhowU9oYnCfYr9G/ydm/i5yhDLcr0C5nMa0G6oUYGsAD63gHayTZjtLvFuTYS0&#10;kZKqwWh+fF0NGi+rFzW/ceVzfF8Wwwf8Ho+IGmxQuL+u/HTYVxVRO+Rd7/B/qiFibZIfvjPYYu7b&#10;AbCUYkzPR4wT3YnQaF3mKPFeqc0PEHysBu9iZBRntW3doueVmPo+YpMA+BXg+EqgtSYXckyDvDV5&#10;EEBrHu99tqfqvqF5wUreoAppl7xp1e3eA+AqelDChUoNG1xjHfN5l4VCYBT41SdrA6FqS21qeb6N&#10;yb1N+ua2WJhFpgGABeQN+b+wcIM+XFXU5jqKdMN/BbMapoZ1K+Rir7NvcHzfL+Ri7mbXyL90EHx2&#10;Iaezz3kBMBlaRcBQipFcHcbMTiJ0JUmZzJpfGNX5M1VMP1Ha9wMJIL+opHC3QlJHmbzoIhUVWbNT&#10;SAKmHAJZgTxVygEf1PGR71KYfx+Ra4f48I7JxYLGeabPFM60m8zkcVO+ccxULiNSXek2DRqzV24z&#10;QoLWOA9WF1jFFmHkVcIFNtTANQSIAPG4uPkhxQLDYrHD83v0yHqcS7DKhk0RM7p6vM9q6aK5uFsw&#10;xBYxSCuFkhtBjdfqdKe0GFOTDHi8AzjvYp41lMTPDVniJtKQsLym/REDlXmXxgxfQdUeQ3hZoMWO&#10;xqgIwBEl9pN2KPOvxvkW0PBplbgQs6qCEH6IrxaJjebVo1mFB4BSxQ1xgOFCrQ2jzIYAoR9/O6Pm&#10;dijTJVRd1QsnOJ7hmkHCOCn86yLn53sw7ykYkIlaPajKHkxwFgkB1tOMuHaI5vT4osqiCuOzKue6&#10;xHnqMKkFJ8trRQCsOHSkhU6abYSDWBiyqkfmOhUWgyqqeAIAx8j2KmAqFxCqEmRthQkTRY9Q9teB&#10;GQ1wNwjr3Id1N/h+JQCc429IK97Nd22wlz8sFbrM/2EDls1TOebVeBq0B024UDtfCYcNhEMlhyiN&#10;UgUV94nBbyluz6KrlrlF/ndKr1RfaSXhVJWxNdRq7rkJvwCOHdq8PnEN0oxOEwnpnUxHyK34cZRb&#10;ukVitj6CFZ8qrKQWsD5NMIQN5YsCiD2NVlETOjWU4xwL0AhPUrYfYi5bZjJhnU1CPVKb71Hgf5cc&#10;6ruYt9uY2Gp7swsLK5ZbZyGo894tmHzXChGpewcb52xZMV613LlhDWLbwhLYAtACdx31eRNGbiBa&#10;1QIXTY3P2sD/1lajSUA9MGpy3qvc3+dNgQVo33+QevaEYoGv6WbxbdlHYzCn+aEWMo/ZvqsGYcqI&#10;eVoJA8wkzJsinzlLjLgIcAv4y1liuVXMa2LGEr0eb5J9tW3+qZphnn/3aIt48J6VxPFfhKL+D/Hh&#10;/6Ag4V9fb6BCUyBBA4FnTHp4BhC36SBZcy+Y8uJNs2FD8Qus4f/SnP10v6mcpOfzJKr0PGYEfvKe&#10;JXTR0DvoNN8GfdT9rvJDwc4hWNo2b8qzhJJunKZNDH6kVm9AtKm2Meq/hKBVQAxJUT9bwXxTZ8Sa&#10;2BZ/eBuzeR3zel11sNxENQBZ1WuqdyVerAbmGj1ix4SbYlKhOnWk5C9LZT7IIoC/uwWL1zApY6oo&#10;AthVldjx2QUYtwCbFTEn1bBd+cs5ZVeJDVFqPVb6I4sBCRvaVFWkqqOSWvIAsgQgV950CIBoMagA&#10;4GI/QIGBVVm0oUwnJVTgn6p00auwF2CNwf6q541ggUSVdMExdZZMCWCYqWoyr4Uhjv8aBtTqpZXW&#10;wsMCssN3raA6i7nVbF5VUjKJ04SUkqRxJgHwJqr5nnx6rJZdKw7O76SeXLw/hRVSRb1fZ6HIYE4n&#10;yNxSA70aMd0Yg7uDKM4hNb1HV0iSRqmyzj01qLf6Wj/3pXfUvoceWPdZiNc10JytAgs3iAGvY4o3&#10;iCzcxeR/EtBUg3EK748yK/gorW2G6ZABC6dp7Zpi+HfwGGCgYTsgfgyoFQt+QOvYPS8sTX/lbQ8i&#10;kqX66hz8UMJN9wHWA4GZOcSKBUtl3mOcyw4NBLZCEAv9p/dCt2FWgRJzmqZ4m4ByG3N9HaDuqHEd&#10;prbVc5o2OXvqf4UZvEO21Z46bOB/73Bsi/O3MM03MYnX2RowbYXwkRh2XeYyoG3AulW+R9VLfgOL&#10;VR4A55kese8/qYr4qsww7IrPfF2lnzIg/o7yvK/qAYAcpKQpArjDxIkT5mf6UH0PkL9nKqF6UYmB&#10;f0Ts+mm3St5zA9N420rk+JFGd788aKA2b5j/fIS/bPnMvPawThhpy/z0iD2v/QSwFV76nUSR7wD/&#10;Dw+5BiGsn++yKHC9p9tlk5y7hXn5PN0wg2hToXVs9XKPqd3Arxg/hRp9xiTHj5n4yFEyxPqM4+gh&#10;46ORe+7yINU5ABiftg4DbQOsDcy1EuGJAmZxmQqYCql7ahOThzXVS3kXM21dSR2AVCZhjRu6BIgL&#10;MHdWKrWatMNeazDFnJrZaTAYN1gRczSjOl8AdJfrlRGtopiNSdgqDcMrZVKF+8VuACBfWqmLHMsi&#10;CsUPkcwPmNyAIA7IIn+Ys0lYS8JQmeqhBCmEMaqY4pikfkAcZ6HIaeumVxXXzOLb1g7SnkaqN4JY&#10;HOAEMWVDtGsNwLpuumMEWIBiMGCex3mAlgSwYmLV8MoXj7bS14sC/Iqys1SCCHOuSz2GgdXPOsbn&#10;ZmDqNAuLRK2sGBUQ1xHAtvg7Supiyffb4TdQO9siSSRJtQcC/GqXk+E3zaMpqGNJBkvHS/pslIy2&#10;KNZMRBMXYeA8IN5gv47VswUDb3LuBiCuAFY1tNujkd2mZiGzb3yKSa9m8YD7MUPrfqTlzSPqfvcA&#10;6TqjRKvMBN6NDCIE9cCy3egmRwHBaZReCUOEajRBgXGjO4hBe4DhK+dZHsN+jD/ZwoytiP1gxA0Y&#10;dxum3qGIQZMQd9wIT77rsCb5ySEASA3xJj7yLoX9W5QfblM3vA0Db+OzbmNS30fwUp7zLuDeQwDb&#10;Zduhdc4O2VY7mN4C8IZAiq+9DqNvoHo3KJKoIKLVGJ3aCMK8vhGAe9WUmP9U8lyBgUcA71WTccPA&#10;38fXAK0H9nVT1uSBgf3me3zeb1Clv65rj0INgL/ZoA/VZsL8IABvAVwY+BlhJ5nNPwA2ZW0pZvwD&#10;qZjf3t8AiID00QYx5A1Ay3NtezSf49z/AMS/PyZl8zFxZs75B49/Jh3y968Uc96icH+dbDAa5QH+&#10;Z7WySU3PGg83UgS2SeKnRUjL87EFWsnrvdRiYtcHTeIaLXVGT5qUc4ofz2Xur0yRYtgEs6JaqoMD&#10;ppjYVcOmsxQrlN9XIzsap2mKoGYFy0e2als14kR9nNjwC2vcgBpRkuW5/OUo56zBGoskc7gJTWVh&#10;zTzxVjGWGtbdFzhhqaQEKpgoq6ojzOUcIlZO5i6gLBJDrYi1udkTLBJRAOLHL1aYKk7sNErZYRRV&#10;OQGoCrS9SVJ0nwDAqijy8n2SsHaG9xbxUZUimYUFG634wzBkBhM4yrV8ACjEsTC+pwvrwA+AI/jo&#10;eX63DAtLkH3qc+Y3sQClWOCUg+1pI++7hXg3Qpd8+BKLToGsLoFZc52yHVgTMHpOSR1cU4tRnf/J&#10;OouImu7t8h3v4Z+rgbzi3TKhlb21BTuXsGSsZgn8NiH+B5o1FaFDivqPJVGjkyysGbEw/rQa5G3w&#10;u6p1zia/e4MijnWer9NSdpcKpL1PCZnh++bIcRcj75zqNE+9iFSq0gHAG4hXAuJGdAh27cCiawfE&#10;xzCxMU3xK+sKz8CwjzU7mLEnm24at7uOE0vmNSd7GHADE3dL/aAB4w7m8ZZMZbK9FH/dY0bwJv2z&#10;dqIAMzzBY/aZBSqY5gEng+XpmnGXbZcc5i22Bmr2ltrw0PdqjwZ8u9QPb9FlY4Pr7FBVtBkbN3Wa&#10;CtS4TiM6wSJz01SZ79SA5dcDY6bsGzUl72VTArBFNzO+PACYYzn2+55RV/sU3/ebioPyJhf+btBS&#10;pJ9hNj+h5/JT0iyf1WNUHsHAxIp/wA9+toGYReris0YG5iYBRHnTAPdHwPk94P2edjs/AuCf8Ht/&#10;I0f5H3tlKzHkv9j+Absqj/mXR4hfXzVg4m3zf1C2//dD4sww9C+A+SfFnjnnX3SbVBaY0jgzmMTp&#10;fjJ/ztFm5vQhE+zFDDzxqXnKH/o95v7363EmR5BNpiZ3+NwP524j7BCTlaqpYn7Lh8K/0lRCbhSx&#10;b0FzgolJqreTTFXFfy1RSw3wAHwFxqkDCnWbSGuiIWAP8foqaukyhQxezHE1dCtyU9ZgqArx0keY&#10;x5vq8SwA4MOp5WoOYCvrKg84crCgSvrUs1lMVwCIKur3kuwQ0yxeQBDFF1Xhg4SrklrxsMUAVQoA&#10;+2A+vS+njhosZmXlTcO29SY1SMca4HPTfA8foBNII5jMXvzhCH9ngq2I+KQc5ggmd/4zqqcEbD43&#10;jH/r7aQon89P8fkpwFrCiqginOW4VkxN+chvVqgrhQ8sAKvR+3oXQCMEVe7aT6dLBqTpGL/ZJouI&#10;mhJkYfQNfp8UZnFJY3D4nT2o/jbMZ786cxCKy9F3TP+LDDnQKWXGwb4NzOy7/NY7WEbqfrlBemoV&#10;ANdh3F0xLznQlS8JoX3K557uAozqo0xIRxMRiKPuwqqbUUTRcC+K7aBZ957AvEYZRtlteMho4vnX&#10;milMv+cNBKI9jm0AkJL9DCIRzAcD7nqJ3QIuNanb5T5T0b/K+NRSR83t9gDwV0l6W1HMv0uXj3uA&#10;cyf+nGF3Ae1GGNMakWuL4+vkam/SOGCXDh67NK3bpJ53HbbdkT/MezZYECqAtwqzbzBtohG+gz9M&#10;Py4v+Qx8toSrOt+zzEJV9N4wOf8YLEw54VcxzGUErIdMtJcJ/XU9iP8bpA1IkLAPdbeElb4FrF8j&#10;an1b4zHb0ypN1VGkv92gSyRq8neYus8wfcW+30mVJuHjd4D7K7Hj3/CXf6On1S/4xP9UAQTq9a8P&#10;AShA/cezdUBap8aXPYD+nQytXwH1P2Df/+S9/ySv+R/4zb9+/4B/xppJnzpkti/gP54nTfE0+b1n&#10;PjY/sCL9azsB4LPmq3spYtQo46jiG+OXrEHX6gzRUCEDN0SBpIA8ObZZjVYhHlxS90S1bkEVLcAS&#10;mgtUlkoN4BsSSPD/BEwlJ2Tk/3LcB4jtYmBEGCeZRDlYtm41nCM0xHl3MXe3EKlyCD8VDTJT0j4+&#10;bBZGLMLAylDKq9kcLGVlasHcacoA/RxXyCmqHlRslmLN52s6g/KZ5RenAXFYvqtACvDzgKwKcIow&#10;cBVFuMT7soSNkvj+fhgwAPuGAawTUzdEnDqOCiwRK4/oFEU9zsF2UtsjMHIY39R1mKHenBtG0IrD&#10;rBXU7CLxbLXiSakwg4UghliXwMeWCa25RRssIvVu2BXTfRNT/j77LRJPVD2kjLFSJ36wtfjw26Ir&#10;FPnNXITfnKj4HkJ3mtWc07hUQK2JkXFSKHNaUPmtdzGl9/hN7rIg7gHiLQC7TZvdTX7T7S8OmZ1D&#10;xKw/I/nkTBeiFEkUpDYq1/gRCu6ONRoUP9IxYLZg423EpHXM4i3isRKLdpme8IQkiT1YdjdEjBiB&#10;6D6g3WIh2KHv1SZg2gI4d2l4t0O7HbV+vQ+Y7wJedY8UYHcA74M8XSbp9LHF8W3Aukl98Abg3MYn&#10;boRhUli7AcBrdO5Yj8hsnjObXKsBeNcxm3WeTPAGn1ljq7M1OLdGj6467Xtq9PuqYLKLoWVeV/G5&#10;q4EJUwhO0O3mFqmUcS9hHnr00Jb1SckLcAPmIYz7pBE1XymEBPN+J/UZIH9dDllN078h7fI7tm8w&#10;oZ8x5PvneyVYF/OY7pQ/A77fH8O0sOqvmMK/AOQf2H4BkP/i9f+Cmf8D8P7X000SPWDepzKhiR3T&#10;Muc/Aez/BcD/F3/5P3jvPx9VrK4bv/H8J1i8TmipMgTQTnNjncUHOkMt6Gyv+XXdbX57kGdRKJj/&#10;zULwE4kom3dOoFbik3GDyr8VIEus6GqaloKFVf5Won53UwkCKM+aWLCO2LQu3wuzbEPxYEzETatH&#10;MiYvpnGa+tQg13LB5ksMr/aqawQsWYMFG7x/i5jqQzpJbpMOWoS9akcOYv6RvIGqW1QhAaZmDVeg&#10;CBuXAYZCRQJcWAAGyOqnFWcfIdspxY2fA0BVFoQ8MeUE52SUxgiAE7BvFkDnyJ6qkl1VwIwut6JC&#10;AxRlcSX4Dn4WjCjnKJTkRCkOw5hxpT1irmsqYKQNsON/Z9RxA4U7zD6IhRBSphUATnKtMoDMI75V&#10;AFCZcsgkFknC2mRGA2AsgU2+52YX7gYdN7fY7vJ9dohh3yNdc5uiizqug5JHkrgEeY1X1fxlDfJG&#10;PwhiHvvJhIsB4jKLrGLuSqzJ8T8oqtc0fr66qdxnAbmPG3GPyrWdNopbqMjaaaLSjCZ/e8yQ+upC&#10;H0X6VAOp8F45yMR+d4j1WsUB+Kx7SkOEecWedxXPJYzzUPN2yZdWauID3ve1ihBUtIDJ+xAQPcKc&#10;vRel6B6g3oVB7xEy+op2tI8xkx9jLgszDylhfFJcJQS7hMl8ByELkxlwrpP8scMmkNZYCNbpWLkO&#10;2DfYN2IAEzCWxaiY5Tp3kwViI4LFyL7O525ybi3Ke2D4zfg0509SZYevDYOXAG7eO26ybBkPmVjr&#10;KTcrlw1n2044yWEeFJ/HgAVY+b/fYJr+gBmtx19z/Dv83+8xoa09AP6Bljy/7hEbhvl+JS4s3/fn&#10;B5ixpGP+TM+q3+nu8RNtcP5xt2D+814ZhZq0TMSqfzyuAXJMa9j4PyjM/3+/ypv/gxn9D6Vxir0F&#10;YNrI/koHSoH/dxaGbQaWZS52kWyAuHSaRITjAOvil/jw87yeZ3EoshBQw7wZM3ujA+Ye4LwLKDQa&#10;RKM7ledcw5/VEOwcvq4Eqntq20JWj6YOVFUOiInYEKDFngBTISFVGOW5mZLsQzC0n7DGKqVuLoQt&#10;FdGXSMSocqNvqM0r7KdGc0X1oKL8b+MQwMWXrFKMUKHCp8L5Mi2rACytFjj4mFJr/ZrowIITgYkj&#10;gEfgtQQvzNUCYI+qnA+FOES6YgIAan5Smu4ZRaVmkohRbkegw4+1AIyPGof9JIhFKChwUajvlyKt&#10;ZAosih3NW2IxSBHnzgLcOH55BOVc/nJIPjlATuA/F/DF04S5ND+pofZACHUJWD5NJ5A0TF3iO22R&#10;srndgWncSykiiSo7PcRlyeO+pzRQQLxJvvcmWV85VUfxW/pgXw1HL5DIkeH/EGIhDcO8Gc1MxhrS&#10;HGL1mK6ozS4LZ5VCCJnjuxr58jkLA32sd8jAahxpQnlvw8I6YO6f6yNnmcgFiRhPifc+AZw75EEr&#10;hLPpIZbqQuwkp3gLFXcTtXlHM3qZoqDc4geAWcO11YnjHgBWcsaWnzRFOlXuwo67XPce/us9BKr7&#10;aveaA6xZNhra7dFlciu3bDYB+JZAKhCiUNcB7lYIIQqQCsAVjlcBYy2CiQyDipkrCFU1BKp19huA&#10;uCamhu03YevNuEzuBYuJG5jTNQBcDnINQFwO3UHEugl4yYJ0EQduZDCfAe5DAPwwh4ilmG/Vj6ns&#10;h2HjdOpIUOSAcIWI9QMhJG3fb6QBbxpgpi01+uddKppIwfweRfpXTOQfLLMZU5akj9/+aPr+8x7n&#10;q+SvErUatP/jfg5Ax2lYlza/7WZhZ3Kwd1IIZFFSOmnevksetj6bdM5vdygT3EmSOJI39TtI7J0w&#10;zUlu2uMk/h+lMyG5qv8/gP9fj/jcpwXzXT1ktk91EEJ63ewiOpUAWg7hSop0CVW4CHjrGlUCYB6i&#10;atYQSSQu1Xje4DVVyqhzo9rOFHRDaWAZolMURTTETeZANV1+h9AP8eV8F9YAINScozpA21XPZ5Iv&#10;ioCzxs0mf7ig5H1VEwE0Hc9xQ5ZU1EA6pICqOGsANtNo0TiACSBk5awxJqjXyuJSKSO+ZQAAeWG+&#10;GCyttjspFOA8SRwF2tVuokhXUJwzfI5KGVMsKGLLOO9xw6o+mc2K1/J37mDSF2XW6nzYN04SSAhF&#10;2otJHcRE9uMfB5qxVNr5LICctSqsMOlh8CSLSkxJJm24HSpgYL/N9dW2dpOKpz1KJjdJ59wk3XOb&#10;nO0dqq62SRvNYYUEcWHsADiAGZ0hMy5NTDeiXtEkZoTZxwFxFhbWdIeGpigSStLkChVDaED5JoUL&#10;uywkdwHzXlMLjfhaidlj8ZzrwWfFX1QFEebzg8hJChFIWwSoNScthQkXlQBxzX3O1Bxn2Z/ErMZP&#10;5tw9Yqn3MKEfWIIVhQLySX1kPiESbQKsda/COIAZEO0C5G1awm4xkmUPAG+kF00ts2zKMGNdYIvN&#10;mbrMZgBcx2+W+VzFDC4iSpUBXykMEDF/K5jFRYWGYOANzPINLAMxb13+L6JYzY/pHIKpI9Mo4VOm&#10;xPMiAC6xFX23Ea9gYDpxZnAf920UXLTqcLK62Gl16beysZ5ZirSXVpeEktbJxkLUkkikRI5nMPFT&#10;fONnjDX5FlX6F9Itf9wElDsKMwHSTfxQjv0kxRog/kid8Y87AF+LAe/7sRQwP9f9nAt4t0K8P8ZC&#10;wDzfzRCzjsLmFz7v1w0+byPBNfy8LwR4w4SW0jBy3jzwzZvMhW6TPoHPeRxTdegz89Rxyvy/zEr6&#10;x1cIYV9jDZQDZosSs3VEq02YVwCsKA7Myp4HoArzbODHbXAjbxPHlSKcR92V8mkppvjNBW7WMiCu&#10;WKAnQwnhKQqIwrC4C/V5/h1MToBeoOigQtqiWK2BqafezBKo8uqbTA+rTU1SUPM4FoMSfm0RgKuP&#10;lRL81ZNK7W6U5ODn86L4iCHAHMbkVBxV3SjLyubiWjG2oJXkAcgBUVIhKHzfJMyXBMA1WrjKJBaj&#10;57nZLdEJvzYMIG2wZQDmjrBp6n1FrMvfm+ZxSuYzAA6gUDvUMpZFJMxjLyGoKKZ0DDArFVRzgAtW&#10;6IusKjXKY5HJY85rIWjwfe6zaN0llXObssQNctw3lApKLvcu21eURMYRnTTFYoWsKzeAjVjJNJpi&#10;wQLBFiW2HlVHEgAs62hTA9X47bW41hXvZSHcOEj5JG119vhdHxw+zHSKI4Su8Itp5F+m8XrRd96U&#10;fCcBCeIVZvNdQLu5dowCmROm6kbEchBespEsZCO3ABGrSFrjBqb1DmmJW4hY2/jNd4nD3uVaWx5K&#10;+rwkbRBf3giSEQh77sCG9eQSpjDgpTl8NTFrKvEFroMAxWslAFcCsCWAKEYt87gSvIW/qu2mta9g&#10;ApdRlotsz03nMUB+AwV66jnL+mBwPq8CUGv0eStz7YL/9vP3Au4Cx7NiYPeYSUiFXs/baDDtIC3R&#10;gXlgo7E0QM6zFcjIIq3ySd5BD1o/QpffPETIegpwv0H1/QaW+2aDBI8GAKt7zU/rPvZ+8x0hp5/W&#10;Afh6kN5VbADxO51TDTBo2ctEQS/jIN340AHzS42WsAhnP6CC/5J3mZ/57O9LbCSVPNkgiaThQizz&#10;w9Be8y+1lt2jcgprIT97xWSOM5jrFAXzMPC9qV7AHSNBpIRvnacKxWUN8aqyyqtIv4qvqunwmj6v&#10;JuRlGGVH84m4yeXzWgOtUYc36J+lBIGcRmKiykrUUvNytY9RPFegiMC6TvzfWWYihQC+qoyqFAkI&#10;wFVu4gbsV5PZy82uAWabiC5ScfOY0WXM1pLUWXxgNY5Li8kAshqle2D/MP5fGMYMcTyNuSwAFvj8&#10;FIuHqpuigNYPWKIaxaLED/zPqHKnSd7IN+PXtwEKcqWTpBgGMOMF+IAALOaGeaMsFFU1UtdiwbWS&#10;MLKAHGZR8KjvNSysDiQRxY5lTls1vbAuYlUR10FjVhQGymIKZ5RsAnhL7VgXfNdHWCD31CmTRWmz&#10;u4n4MOmYmNIb1DQ/wKQPvPe+mUa5X0B5dip3XJMr6NyZw/dVhVgWkdFqKURuuZrjq1d1RWNYEayq&#10;FIvULJEQX5/f1hqPiquyy3XvMrHxwYWjFLAABEzkPEkZeVg15ztjqjBvZe2EqdkArv2o2VgeMPVF&#10;wLvKZj9OOOYMyq4SOc5ZWU1lLzW4fqqDgiOw4DXCNyi+lhJMmAfBqBq4Y8oRCmxi84hNgAvQ5v1T&#10;bHcwbwEmZnIRk7lomcwwJkUQVcSoghiYBaAUkJ97xwJiGUBW2WowdhkRq+AfB5yc49MxFoQgzMvn&#10;FQF8Adb+bwYu+XUujMyxDOLWvoc4zNtpG+oYxQCYBg8xC+4naDgNmJ8A4qc52l3y+Ou80zwkyeNh&#10;kXTLopNwkxdT20EBBNlQbD/U3TC223xf8ZhfyxyvuQAzIaqqG6B7SMmk323RgR9tt879oWIzv9HH&#10;9/vcivkBP+Kn7DJ5qgvkVJNhRbPrr0nx/IGeuL+vO81vW07KGcXW5GSzSGx4Z0z+GLODhlFDUaNL&#10;V4/A1gEEsLz53/jCDyOrmMCIJ2RZKfd2A/DlEbNKsLCyo2Qe75EgofS/qo5xwxZRrOsM0i7RUSJB&#10;KCMDE20CnhogTagOGIYIwQrqTGkjP3eJtL6owinqWAG7btKbuSwzmoVBwpMm+JWZX6sxourqqBzj&#10;krKwYJKsWsaqO6VELBgtgi/qARRRiiVChHFCACEOQJKwsHzBBFZBGNU5yrleZVWhGit2HMRHjcDC&#10;qidOt7wJyJlhJHamGiqIn6i0TOVWr3EdF2ANwdB1VOkiQA5jTST5u+OwsNRqNx01HPjIGq8a2k+e&#10;8kF6fR1CcIKdEwKw2skq9VJdN9W8ns+P8lqGz16HjR/iGtxDsHrId99GzKvTqKDeyeC03mYqqg4w&#10;evVdUk9pAsiCagPAPv4nIX5LMbCiBEVM6LK6dMDKGscqFi6oJxj/jwrZYiqA2CYGvM7ipN9Ukx03&#10;6XiygTm9c3YAHxdV13eFhIdTgPccZvMpU4BxS9ov9Zu8fcjkVwZMZaHHlJZ7TWFliHREQkb2kzAz&#10;VWsAuMAo0XXirZtkW60zY7hBckgVn3YdwNQBcS0Iy+KDVimgqQLoPD2iC75JGBfRCUCXMKPzmMkl&#10;xC+BuxKdxaye5T0AGvFqPT5nPS6GeL9MZfYlXYNFIusd43tLWYaJ2UoBricQ83nFwCSbTGgALgbn&#10;WIVRMEUYep8SsOtceA/H/F4K8PLhDxN0w0tTNJBkzINmtvDaYwB2D+A+BIjPKijWgPRrNZ9m5st3&#10;qHDf0rD6m7KSQgAjnea/B3jf1UjRpFji6w0XXT9sbHZA6MCEdtDbasH8ihz/M31wv8st0lF/AfN6&#10;1vxAm5KfSO/8nr5GP1XnzI+1FfNzAzA3HLC9l/eGURkdFPIz4Ju4cOYUYtDpL5jAvmr+733Mbsz3&#10;Pd80gCUMwmqusSOaFCAAF5QeqZUds3SLlV1T9sS+JfW9wlcu4w9nSdNL0hNLTdcaJH5oyn1YAIYh&#10;gtxIAV5fxgee1+gURBaxq5qXrwNm1feW1DESv63E5xRoAJjjhtP0wQQ3tnKB1fQtqcHYUpNRcxUS&#10;ivG6C1YNk8oZVssa5UcrbKRUROKmGUAc5XMiXDtotZhVbjTpiLSpFfvGMOGTqMpRsqtSqNpaZAKa&#10;zsB7AohSa4DNDcuG8VlrqNFFvkcUHzzJa2nAHETs8gJuF6JeBK3Aw3xfD0ztY0EIcCyttFBSJBPK&#10;D4clS5jAKvAQgFMwcJH3r7NISKx6hIWxR5niOiCuyp2AgfPUOttpwbv8BiEt2NaJr+tVE4Q/mv5J&#10;vMpLEMQ90fD0NItlViWc7POqxeYz14kD7yJoaSbwBgvUOsCtIRAWqfyqneoxBRt+pYsxO7YBk7EN&#10;m8LyECClRpzHVRvgXRsyudVBkwfAyaUuHg+YNMBNY2IX7JxPMkfJeR7zGl+ZRI69AGmNpCyuI0Rt&#10;YNpuAV4LcAKTWBL2lE9bCs8A1HmSNWbxhxdNGfGphpldRYiqyNQGS1WAXY1S4grgirByDhO5TJy3&#10;xPWKLA454rk5a0GYZBHhHD8E5QO4ALWkcwF2XqyL+azPFpgF6gyPSeSgWBi630Uml1S+i03+BDn8&#10;Hl/oIarYI2R1zUR9DIjV+f5rpqF/XRVDzjO+YpGJgACYmS7PSA1TF/kf6Cr/U2nVGhPxAwD+ddeD&#10;mAWLAuLfMYV/2bITp10FqNMAdcr8xLiIn2h2/Q+aXP+rPMl7xwD1uPm5OmJ+qk/hEwNs2nH+iNL8&#10;Gx31fyXN8wFmdHrimIkMwlSIWamhT2n5OUt3zbSVhFJbIfWMG2DzfRiMG6LADaKqoIJVYcQNqL7F&#10;3BjyjdXEvcaNUuY83TRx/OYEceIMiRsl6k91M4UIdyQ0J4nEeQ9m3zxN2RbJzU1qPCj+rqYAaiBY&#10;HhGrCFuVrIHYXJta1RQgVq8sNWwvCAx8hyQx4LIapVt9piQ60e2SRSWmggMBWL2dUavFfErtVO1s&#10;SBMX1EdaCR8wZ5JrJRCQlDqZpqVQup18ZZImUpjqYUDvJ+wSwQoQ4LU4uEhFDUl0osChqEUAYSml&#10;TDGxLtaAFyZ283lhcsK9JLp4/mheF9FCwffPsNCFOb+kgnoUZP2GcS1CqNrqB72JdbDOAnYPC+Mr&#10;mPEeIbQN/FPNd8rit64xO3jhTXxrkmBC6jfG7xjAQvIT6w3wm6Rg3CS/e1yLpuYRw9Ip6oAT/E+S&#10;cn00SI3Fb4eF19rIUGsQQqrwuHKiw6QXqWxbO0+p6gkTAqzJhV6Tsw+aMkCtrPSZ4vKgqS71MOy9&#10;x+QsBh4wWfzhtICNeZ2xn8JPPmUqMHYes3rDh/9L0sQGbLyHEr2Hj7oOECsyo8WAgLcCGGuwbBXx&#10;Svv1zKqpY8XWkyuAGACTvFFPzLGfhZFnASTEAiDzmMhF+blidEzhHCysrchiUAjNAOwF3ADMc17L&#10;A9S855ZJI1zlvLfIg775PIzkvs4CpEwsipRV/rSDGrZHBcUeTr1qH+9pJAWK3GM1uNZ8UwYpPWF7&#10;SjMv9bR9Bqi+pXXms8oE5XvMmWGUxXeVOaYoAGIGOH3DrJefYdyft/FtAe2/tvV4DcHKiVi1an6u&#10;zZpf6jPm19qM+a08Yf5VnTW/l2/CpFcAPvvGNfNL9Y75p47T4e9HPvNHRkx8V/FjlvtYSS8YHwJW&#10;bBgg9H5EW5RZVPO0uU9O9/Y0Oay0tWl8TLzSMp+fb2KzOmAowrx5wFeGScoUjFfUqUMxWM1KUqGD&#10;qmN4nMVPS+I/R5R+CXhj78NmzHtaoJn7vAZXE36qMyUwj09bg3GKsKxM3iI3ldrNZFBIEwco1AcY&#10;6hCpYoc0JrzCQBLSsoBX40ejANdPtY/2AQDsBRhh/OWEamz5rhkY3a/0TM71K9wDGBMAL0bmUwom&#10;jRE6ipEGqecJfOqEBoaTSBFCpAvyvoDaFMGWfnXIIC6sQnzNT8pxLZnFYSwBJ2EmO2AMUMoXwIxW&#10;+qWPPldBDTPjuyclsEkV/yNjTQ3sVNZYUkhLw8Ax8cssMjt87kMWhweY8Hc/o+kebYEKxKXn6WBy&#10;5+23SYKhXS8WjHziKKazV2E5QBzl94jhxiT0P1FBiCYdEo9XT+4EprT+X9IWNFliG+bdZmHc/JKQ&#10;EimV26d7TWmJJH/HRUB5ghldwyaJr5tY6zMZWLeEv5tlwmB5tc80bIOmtjZgcgs0SVw+ymt6fdgU&#10;V49icg+bnPMkAhKhJ4EYP3gDdbuKoizBqUGyRpkCBrFmGV9XyrJM5TJAFaOWYeJiDFGLfRVLVqxa&#10;wgcuylcWeAFoVgCWrwswy4C0gjle9OPnIlSVJFhxrBSaQ7SCjRG0cgA1x+iYhP2aSa5d5W9jc4ya&#10;lJuCHftlfGBSzvaIgz2X0OmUR+nUfYCsWsj71D6qCFqdDO7TGvMJ/YC+LdJviMfPaEfyjMbVX5eJ&#10;vWHyPtUoCZ5/A7N+jxktk/p7zOQfYevvMYN/qs4DWkxihk79Dih/1sbzn+nj+3NhHIAymLl8DUa+&#10;Yn4pXzf/Ub9ufq0wv4aOB7/TjvNbut5/zfiJb6RKE77adN003mGK5Ie4mfsY+MyP8iOx66f46jsT&#10;9BTiH12GLSRAVaUsc1Nv4J9a7MgxiUxqIauJAgVMtBziloAa1YhRMq1S3FhJTL2UygG5wXK0N42w&#10;Lbz/npkBzHP4ahkJLIgpRUzGCq1pCqRMNmCbKmZzSo3YAXCcmy2uEjxlISmpn/iymqlrPpImJaiN&#10;ToTXXKRdhvkOQZgsAHhjiFxSn9f1Hkz1gN6HQBYUyGBgjTuJwcAZGDeutrsdCFKYsupIqekIIRg4&#10;BhsGeV+IhcKFueyDKbOEhdIwseYRl6xGczAg/rALcNuwEsLsvbgTNkJKPtTouCwGiWYKMwF8FVEU&#10;rDJEfj8WsA3+DmWX1fnbVeOsJJb7+Lx7LBA7FBzsaZoixQ+LqPYTAHhRTd0ZgROEXZNsIQ08A7BB&#10;fuMQAI5g7SjrLY/7U8PMVgP8Av5vRRVcMHtRs5IZcl5jbtQ6o1J3DhxBhe4z1cVrmMIIUatDmMHD&#10;Jr10zCRh4zx+cBFTOYfKLH+45BpG8MJsXh022cVBxtP2mSwgL8pHhonTa7A2AliJrK2Cj+IBFOkC&#10;vrVykQs8LtMfq4hfXISVC8SL86jUNcJLeXzwPGDMYuYmUIgznhsmhUqcdFJ0wOMs5m4BFs7BvgWY&#10;tARgJVSVYWFtRZ7nUZdlJue9mMc8zroQ0rhuidTJuP2qia9dBMCXAfA1YsBce4VqpB0HAW916KPd&#10;xxZFzg/UdY82mA8pgt6jo586CtyLncO8pkMBQPsqQ88hAPw1PW2f0jrzK859QqG0mmJr/wzAPaWJ&#10;tQD3PSbyD2X82vIMJvOk+bkM6AHqdzlm17AQfE33+h+sGTXjsDiLAz19f2D7vXQV8NJAu/h8qtz3&#10;mOdPM3MIYTZL0f6GcNYWK5r7QpeJ9QEOTOln/Bj/Wid/m5DY+i1MIcUQNfoS8Ih1S9rkl7KSa3CZ&#10;GLDCal/Al9VUwDimaoQbJwiI05jOGdUBc0PFEW10PE9ZYgSfbZkb6w4i1izmX4ycXA3MVm8pKdFZ&#10;a0wJs3eJV6pAIHnwAGLT5wD4eUlhlZCIRn9GVBsMmwoYAnAQANsBhZ+FJUgGlw9GVEJHFhO4xvfI&#10;cBMHAW8CQIrNIzCwhKwYOcsCcMoCsPKXMaERkyL8bQHipQnMTinnQUxvN9dzq8iekFIahherFilm&#10;yIvRWSg87G0c83KOh/xoF4KaDx0gAbg05VCmv2LJMust5ubzyxolymdUNfEBts/zd9X4uzYR6db5&#10;O3cwcXdQigv4rGvvokLLcsG6sWNCuzHDIwA5DIDjfIZi7GH+1hgLZwJzOs5ja+KhEnH43TZh3Drq&#10;cx6Lp6Ih5YC33kz3kJZmU7w0aNIzl0xmCWUZVs3P0wtt6SjAHAawZ00Ov7awfMyUAHLBgTLtAtCY&#10;z/n5fpOc7zFRzOrsSi/n9+M/A2Rixzn84JzrNL4x4hbqdF5gJgmkTD5ykZhxnhBTDvM6r9I+/OQ0&#10;ceO0C5A5LwM2QOa6bBKuCybjpHqIvOUsWw4BKiv/FcVZ8WGZ4BLC8j6FhUYxi6/xGLA7MY8tE/kK&#10;lgPhMa6VdFyAhS+Y1NoFE125ZEJLZ01s6aTZtyUAUwe56x0m5ewkoH2eQ7pL/eRujOdhaibprPco&#10;QTqaGBpQP7CKnGm5SeuPh3QbeKj+P2kaWAPgJwD7ESBW1/lvCrcBKyCU2Q1InwHWp1b3++sMmaLp&#10;WBHWLN7CFAeggP0bTOVvCmOElABvgc4IXOs7Bjr9nJ1HrYbJK8SmiR8/rsfJVrEb3/gJkz75hUkQ&#10;D37mvo0ZHuBz1yg1pHQMcaNB7LKBiWflKQOuihIYuClU+qZYb0MrPKGjFCyc1I2D2RzF5M7AyAnN&#10;Crbyn2E6/OMUmVcezlvEpL4DcyygQgeoikkxgKyAEltAeMpiSiv3ucDxDKwW40aWCZtQWaHACKjS&#10;3NhhUiNV46twUBIAh9nbufEDAM8LQPyYwVH84KTmAOP3ZchDDqNsR1mUYhwLwJxSmKPqeaWWPIBY&#10;zJuhD1aSzCwJT0GsjoT1GZjRfA8nex+hoxT52DEJWqoqgsnz/BYy6eUrrwFkF8fspDc6VHTAAhYG&#10;xAUWnwygDvCbqS2sAJxWrJrvnue3qfPbbiocJzb+Y85SBTBv4Qcr3JPmN1Yf7TkAvIi7sozpvEo2&#10;W8DSF7SAanQNvzHsm1J8mP+BWvTmVUet/xt/u0znDWu2MYkbsO9W8xGaxStVk97fV06YxOxVE1k6&#10;YcKAMjLTZ3xzgBMQR9eOGz+MHEfQkmCVI7RUxGQW05Zmu01irssEF7oBf7fJLvMefOKs64xJE44q&#10;EB8uUGKYxj9OkwSSZ8sC4hzsnOecLADNOgEV+zhZUXFAFredA4yA2HUeAJ+1yv6yMHGaMsC0G1MY&#10;QOZ4vciWdV7i9WssFFdNyo75z5bnOhnbFb4H17adN6mV8+zPmNgKfyPXzvGexCrbykUY+ZTZl8f2&#10;38YP2HP10r6mj6A2HR8phN4JDcNyRwHvcUBKdgsMvUtJ1j063D+g9ccjSrasomiqP9T9/jHbU1p5&#10;PtbYCQCqZtaPMMW/Vgd6Bks9pufuU47p+WNyUAXmrzC5nwHaZwD9UYbHMPJ3iFmaFvcTHe+/Y/uB&#10;WsqfckwjBLxPSSx5vKO2Puq8Qcucef54Gr8njpEruzpifqEA4wnnNi70kMBBjJf4oSYg1EmNrHGT&#10;SgEu/ZGoUVR5m0r9eC2p4WWq9dV4TBglDVCSmoer1D71dIalZfI5Yd8lzO4pmGMGf9hDJUycbCM1&#10;Xc+TAZXDjy0Tqyzi92ZQYyOAMgJzSpyKc72yNeGA3GdMzaRUZUCkMSch9m586Ajf1cNjL+AQK0Z5&#10;TWEsjXSJwOQhgV0F+haAsQCUM83npunxHLNCT5jZgN8rX5qFRGCPsnD4MT+dvM9HiCnShU+vtj2Y&#10;76ooUlxcIloAALn5HAcsa0OscslURzyKSCFWQgkqdBSmTQLsNI/jLCBF/o40/nmOv0ujSCuqXOJa&#10;ef62At+jpiQWvncEa2UJAWuORu2zWDeLAHgFF8QDiL0sAH5+35hERmXBcbzI/yPN5+i3L/L75VGf&#10;84C4AoBrbDsMPd8gJ3oTBt7pIJ2SFsfp2UsmOn/CxOaHYOMeE57BB57tMYGFPhO2HTXhpQGACrgB&#10;cYbnKcCan+40sblOExEL/7GPcX4Gdk4B0JQTILOlnOfwpwGQg8ekZiYwxdOwehrw5gBvkjLEuB3A&#10;sk9yToKKpiSNAjKEqfIAOW3n9bXTJr7KBigTZIOlAWXSjnUAu2Y4P756iu/Ee1eoukOMS1uA5toC&#10;sgMg206bGO9PrvAdAHVa5jSftS9Ntca2s5sc0W7AO0TrmmO0+SCTJTSEIn0MIes0OaaY0pEzsPIQ&#10;SeHHrVS1r+PUUMZOYVLT1R62fKhRFmxPMzQEQ4j6pnjD8pO/AbxP6Y7/FWazevU+otfQV2LfHI8L&#10;9OWVuU1H/a+ZJvc9c2R+RJX+DpP5B6vTvebHkDie9xKD9pJc4iEkFSeNM4r5HTTllZtWhZLU6PXp&#10;01ayyO4aOaXyzRCb6vjASt5QplWdG1RZVVV8YBWMZzCfU/i4SuOLEr7Js/rHYIMQMUjL78PszcO4&#10;JYQUKaEhgG5DWJnl5ruFCX0HVXXlY2puuUljZFipOigrMxKWLZAxFLcUZepy2VQokLDENLXfIZbL&#10;eTKFLZACIJdqjGUm87oTRrRbA7VVQaQxLZixHNd71Hvax3U9GnWKiKVEC/W8iiEeKWEjYtUWw5yw&#10;pBtgqBOHj7/VDcjsfJ6Lc3xNTAI8wkA2wJj6ghm9qO0h3ARd28Pfb0PMsgHiNXxeJ695SUdNElpS&#10;o3XNeZI5n9WcKJnyuCJBhdg03ZHfKM81c5q8wPcuqAYa8IX5X8wyyfEOc5qnKeBfoBHCPB04Fihq&#10;WNFG+9hVflM31k6UzqAaMZqDhZOqx1YfLI1mZUsTRsqSgZXW6BZ+3xwsXMKkLmNOlxgCH549bULT&#10;fSY4gVt1q8V4bzWb+HSb8c4NGj9A9k1xbKbbBGf7TRTmTaNEZ6Y6TGya8xd7LTM6ONOJmg1Tw9zJ&#10;VYlhAtxJmBW2FRO7YFeAmSNenINRM7BrgaL7DD5yhrBT1g+rUnSfweSOE5ZKkbKZxRyPr3INAJrg&#10;ehG2KMyZ4lgCEKcAcYrFII6lEF9mAWJLrgLoJY6tnDWR5bN8j7N8D1h4mWMLJ62FKjJ/3ASXhs2+&#10;DD2EGhQ815yMLPH10VqEfsv+AXJBaTIXZs/jBxFGUQRgaX8vAD5KR78ThJpO4y8D5NQZzOPLmMOX&#10;6E5/jlEWbAhRPyJIfY/A9UzALdDGE9P4GQAWiJ/RI+gbwPsM0/mHKlPVUaR/QNH+gc76St54gqL9&#10;FZPaHlOq9TBPmWOeLC7SPJ+xfVsLUMZImSNmdNE7SxipycSOUglET63vEzbTOE+4AKGp8TF5x/is&#10;Cg+p3rfGDanHFUBYwnTL8DjDDSLVM4qZmCLBIETmljpMqvF4gps6D0MUPiGuiqntY1uFPWa5wSZI&#10;SpiAgSff/cjYAWSUCiOlNqraJou/pxGgmiAokDg4HpbybHXmALiYwwGFgrjJo/jjMQDg4qZf4rkH&#10;BpKY5VTYR+owYCmhkkcBhxsG9/O6A1B6EJd8lAZKJY5g+kblu2L6hgGzH7ZUSqSb7+9T5wv+Hjds&#10;bNO1ybbyHnqVpgCkM6qE8DPqcQFmAAD6+I5OgGLjvSsIWCv8Jmt00LDxepJhb3nmNPv5rRIsannV&#10;R6txO9/Vx+dpoVB7njTXzGJqC3w5hKccvquN3/Dqq29aEyjv0P955i0ATKfJBSZlLFBSuEJIbonf&#10;VCWaPgAc5v8gdVozmZXcUeB/koWVs0QUUjRzT5HYEacfdBzgKmEli4+duDJgwtOYylPdxnG72XjG&#10;DxvvzUMmMHXEOAGva6rT+O40AWDMZdg5NN1hUoA4A2hTK/0mBBvH5gA1YaYkTJ0g5BQBUFHAG7Of&#10;NgkAmYRtk7BphhzmLE3fVVCfItEjQ81wAhZN4Q8nAXmKzh4J2DsIY8dlumPhhhcw5QVOgBsDsBEB&#10;dIXHKydhVPargJfPE3iDi8cBLedqv8B1ls/h75424WW2RcDL4+DCcY7RgYZtX9rVjWqHELDWRMC7&#10;hQl/7aZu7zA73m6qMrpJ+B7EfIaNPV3Wsb3QAOr0USo+MKcTw5jOx2HhMwx0Ok0smOFRufOYwRcB&#10;I10AS5jHjG/8KieTedR8j/n8LYkjP+Irf4OI9cMfAP6xTkxZ6jWx5SeErL5iSNS3JIN8S1rlt2Rv&#10;fVcOY0KHSQwhn9rKzY4zkDxF5wOnyV4h5qcZQVc6zfboEP4iAKXQXgPG8ioC56bc5J+vThtFQKiZ&#10;PHlMYLWSyWCqiYnj3HxSPmM8l5CS4AaVel3i5st8iIoL6J1sawDYRghkEkFmFPBeefN9c1t9oUm4&#10;SMGmMtHTZF8lSTJQ5wofLOVUuxqZ5TB4jjBInCZ1IfxiKdNxTSdAXPPAwMuAwc1nKx7sBBBe9bDS&#10;95XAg+Xg5X1+GM8DQ3thX8Vp/cRuFaONY1p72Yf52wN8pk0sjekrAPuVNIEe4GQB8SGWBchxdgF8&#10;p7pyfKkCesr69Ln8Dg5cDhcLik2iGt/BziJhI6klAIhLiHx+pZPy26nYQJVZGmPqt+Ym81ymOKDW&#10;POQcv2OBz8xzPYWPLrz6lrlKG16p0JPkkd+hC8ciJYUrjGldhpHV4cRNnN337mtcX03uUKblC/M/&#10;UZWSdIoKWXIZARiLqPAxSTG4KQkK/LMo0rnrwyYxM8xAux7jnGw2vltHjI+9ffKwcU60G990r/HP&#10;sJ/DpIZhQ4sDJo6vnMakzuATx1Cu4wtdABefmHTL4GKfiQK8KCAMw8RxTOgkvmcEUziF6pwJIDCR&#10;xpimtU2KgoIowlUUUzoCyBOYu+FVchQwvROIZmF879AyAMV/jWM6B2HiqO0CYD5j+exi1QhsHEVk&#10;i+LnBgCuf0GPz/C+88a3eI5F6JTxTB+zNt+doyY4d4xzjmJZDAnALaZsbzElwFsDyLvuHtLIusyG&#10;p5NWI820GQHUrnZ6AXWR5E13A08P5nWvBeTdyACd/3rpzjfAiETaeQLmh4D6SWwAtj2OOX0eVv7D&#10;pC7A0HmEKSnYmM/fYHb/AMC/gaW/q6A0V2YIOTH8GHP6W/p0fZNfojeXDXPcTtpmwGow8B19ub4j&#10;x/p78rC/pyrqu3LQFEb5wRBv4gMkUgyTgzzMPxYAJpnynifsI7YVG6tAPM2W10wegKjEgLyOcZOE&#10;CR0p3ptSLq6akcs3lqmICJbEFA/g+zq5jhOw2smBvg37Xnj3AzP0xtvmIqa0E786BrhUx5ok/zkG&#10;2DRmRSznwrwVgya5mZP4uCFMypDMV+UjA0Yl77sBmw0mc/PddC0lXgRVuqgMMrYYi4cP5vbxvdwy&#10;i2FgJ0KVB+YVgJXJJSaMKNyDeLQKCN0aCUo8109JpZuFzGExMKZyE+AlJuy2zqfEEHYNAGAnIp6N&#10;LCed5wSEDn5DO2KVHXPaS+eOHECOUBOs36jM6yn+Hk1rDPKZEQFbFoX8cnXs4JwKWkCKWPn4K2+Y&#10;82qED/vehHWvY0ZPYULPw7BLzKdaoan7KuWFbhbdoAajw8Zh/hdBDTvHilAaq0zoLL9BlP+HZiTn&#10;sYqSKP1ZekKX6HtWHwWIM8dMjNrw2HSriU60mvBch3EB4gBmcnC63YR47oeBQ/i7YUAaR61OrrCR&#10;ZplZIeSEAh1Z7cUHhTEBcAhhK8Jx/wpMDOiSZHlFXBdNDCEqhvmcRHxKU6kUdV40AfzaEEJXANCG&#10;YNkw7wsA4hDpmmEWh4DYHB9YoA3i74bWzlksHMHfDTCYwLs4zJ5tbsgCr1g4jPnsmT1hnHMnjY3N&#10;NXWMv+eo8c0cZyE6wXOEujsDZl/dfhh7vInMFKberR4xDUxpMXDd1UECOM/tzaYMO295BWzmDTnF&#10;zl3ki/aSaka3SB9ziwD2rhcG9NNADHA/DAF2mondj/TTAfAkISkYOnMKxqazpBTrJGZ2nu73zHD9&#10;OncVwAJmRjb+wFzXbwkzfUXXvkeY0Y/ZHuU1rVzVUTTbU6EEBRQ/03DvWxoK3KfhnuPKGeOUCUg+&#10;bulKq7nPythgREvizAkU1yZEKhI2ALPawWrSoIBrmdKwW5bX4jBPiG6VApJycLPKlcZnjMsnJdQR&#10;pYGaH+B6YAQXe9sHH5ox9icBcuurb5hubsxFFOkQ5rqm7cUw68JSf4nTeq1xpJjJOs6W4rNDXDsE&#10;8BIUMMQEfD7TBQuvAHaHgAybiR19AgcgVEZSnAXAx/uUfugCVG5A5UQpdqsYXya0ZcqyUCBkJRDP&#10;7LxvRUAEwE4WJy/fzYnS6+Lz/bTFceDnqgNImHznIGmVfhjcxcKwokIN+cIW+5K0AuBt/B0emF5N&#10;65W/nNJ4UFg7j1mexOII4QYkWFyiWA5+dRRR0zvliPO6k9znS/xGV2iEfxv2nX4H14PfbQqzeQrA&#10;zsDCYt81AO1hH8C6ScDASRU6wLRxmF4ti+IsFgkWodh+xD9NcGQfp1FClsWy1E2TwwlMVczKMAJU&#10;FKAmBNj5DhOZ7TTxqXbjv3PYBCaOGO9UG0AWiPsAC8IVoSO9R8JVBFM6jAIdAtAhgB6FsYMLg5iw&#10;MDBgS8CuEbGs4zLm8VkTtiOaIVyF8Gl9ADGIjxqCqf3LwwAXMMLyQZJJglzPKwENfzUMOPW6H4B6&#10;Eds8swPGPtVv3LODPAecANjNMT12zwwB0kFjnz1q7PMnjXfhlHHjJrixNHw8dgBe3xQM/NDJgLC1&#10;Nkxo5HhbqykvEyS3dRAzA8D4xnV7m2nAvjVnlylwXsPVBSu3MzWtmwqNPrJV+una10PnA5qHcWzb&#10;B3hpJLYFoDcDYm1YOnCUUBMdMhDAdulYfzd5CmELkxtgPwbMT1MXme/KFPUEE+VocP0VivQDZX/R&#10;IuWpxjdSOP0kY7fa3H4nINNw/gm9p9ezIWMbYYWSSUnucObUYZp6o3JnaVEbcWFVzJrs9SvUy5JC&#10;Jx9UObWAclPjKvGlChqeDbsm1NhNrAvDqE+yiuhjgCWgId0fwTSwcAQTzsVs4VXiweMA+BQs3Exj&#10;u1Zu0tskKXg4R2JTEIbwa8ICAFUIKSw/F/YWiyocFEJNDXKjF2HYDP5znNcDMPMKnyvWdMlElogF&#10;o8WUxCCfXMIXW5DFQL6xJkS6MW9dSm8EZBHO9ap0UJVN+NcC3yogcMCaLjEwJqiXhcLP9RTLVczX&#10;r8QRVOgwPq8f0Lm4hg0z3wXrySJQrbMdADkArBaMGAUXPr6jElQ0qLtMKmOeRSXCe+L8jnEraYQF&#10;hESOOL/fPIvaxdfeMKdpPTT6FmE3cqFXcD1m+d2m3yYRhrCcthUEwVXAKx/YC4BTljahtNbn5YRV&#10;tSRCU8ioyOQTrs9vWDjM+BhtALgy2GuKc6i6MlMBTXSmA/MYtmULAd74+BHjvo0vfBOzeqIF07rN&#10;BCRqwdYCa5Sc6QRZWX5AJmaOyR/+Iz4cJJ7sx8+MALogrOrjM7yAzw1beojBhpdPAkyOkTTil/mL&#10;SRyAdf2IYkG+i4fP8eBbu1k0/CwSHkQ0N4uLC+HMNdXFIPpO45zu5rvApnymZ6aX5z2AlO6qk10W&#10;wF2IcI5ZLQinuAZsbW2njH1iwLjFwA8BWwnAVggj1bxUaKy0mvpyG+ll3YAaJrZTLO2Cfb1ku3hh&#10;YFh2C8V6i1aduzKjo4ASNt7F5N7GZ97xtJo9JxUoAHgD83o7CIAJSe0GULs5dwcFewu/etvfRyiq&#10;j84HwySKoHQD7nsRQlMA+TFAvgeI72nQcpJwFK1MHlKx9FXeTUWTk4wslTfGqMl0mtAI6iPjRJwU&#10;xtvJH86N9vGd1hhcxbQGpkJsRANmZ3XRbFw8T8/kLmLAJNkD2gyASrPluDEy3NxVbsYCsUYl6efI&#10;plIjOStxQqYvLJz4iFgqQFiBzQTg42RjNVHf2kZ4ZAxz2iFTGxPaI6bUmFDMTD+sH9UYEbEzwM5y&#10;YwvAYZUbsqCkYbAYwHQCfBvhJbGuG/FL5q0XUCf1nXQN3uvlxvXC2E4WBqcYF0ZU8UGYxwkWCq9y&#10;nUkCicDALr6Hg/OdLGzuPwCsxUGMHoR5pWCrqkl1wEEWC48ENxYdF5/jRA9w4zuHGFviZhETgLU4&#10;BKziBpU1Ko5O+R+LnZoc6O+KA7IMIA5bTej5P/C+QfzenpffMMf5jcYB7+ob7wBiCVYo3DDxssCM&#10;i7MEaFc55mBh9eL7KmwlLSKlIgau3cAUz5PEUSSUlAXIWf5H+h/mKCPMkWtd66WQYRbfFHAlAWB0&#10;FoDOtMB2bSY81Wq8I18YB+B1Im65bx427vEveY6gBZA9FDYEAGx0vhdQ9hgv7/XMtAKidq6D8AXo&#10;HIhdPvKqPQDShc/shDHX8LVtgE6Ac7N3ctwL2L2ErtzzXRwDpLD92kSzWRk/ZFYmmoydRWRt7Euz&#10;euuAWb51yNjw0x2co/M8fBfXnRZjm2w1y2y2O+3W5rjTaeyA3XZHQhyfc6fLrN7u4JqdZpFt5Va7&#10;2be51k+7yqOA8zhsSjG0q5/yKoDqYjICIaZ1J2MqUKYVD95Bjd4BcHdjCFi07BSrPkaF3gHAO+5O&#10;QEr/3aBYt4tkEI23IOyEX/xYTJs6RZ+i07zvNAkhXAfw30UU2/XB4ISudlgc9mjKvU0M+h7T0xvq&#10;HqixEkxvq5H9ou59d5NMZ1CpI+WPj3J+Gmg7TOA6SuHJFhO41GeWKDFco71Ndo5BUBlixtkonQJj&#10;JKGEzX232+RtiyY+cd3ET7CiMV1RTJEDQMrOUnFDliwftW5NAqYUAIqpoySvC+RRVn8PZtwapt04&#10;C8BJbrojMEzr62+bS2+8axa5Ide4cZ28R0KURpFGCFnFKX1TZ8oYYEwprMKiEOH6MunTfKYYzI0J&#10;bZMQ9YcK7VZChXpLWz2rARpM5OO9YmqXgAZg3bCvS4X4MLIyr/xMSlAWlVIn7bCpwlKq7/UQCnLx&#10;faVKhwCjD8AGWARUuOA7QN4zoSUXITCFsqRU2xU6AsA+/E0XC5yUca/EMRYLZXOp5U6e0sOYOk1q&#10;AWKBSyESZtiH8FVXWciOvf6O+fLvr5oOLJTj1E7fwEKZhXXvEDJaQDNYVWWSkjrwkSUKSql24vO6&#10;ELJCuDkRJXcQLtLClWSfge1TLITSERIsFFnF2WHfPLnQ5eZmkxs/CrB6zNqtw8YOWOdvfG5s458R&#10;SvrS2K59YtZGvzDL1w+YpZHPzOroh2b5Cn8vKrXdCi01W8DVY8ftz41rhqmbgNgHyNx3mo0TRnfO&#10;dxo3KZdeAX2u19hQsVfxre2AzQO72jjHjUnuhlVXbh80S7e/NEsAdXHsoJkb/ZTHXwC2z9n2m+Wb&#10;n5rFG5+ZJb7j/PXPAPMBszL2hVnl2Ny1z8z06H6zcOMA7/vczFzbb2b5zgujB83U5U/N1JVPzeTF&#10;j8z0RR5f/cJMX/vU7KthOhSsliN0LlCWCv1xa84hs+44aspsBYC87qa/rlpzBocB2PNYsNTpPRI9&#10;7gHoHWLGNfzjTXzhvSiqNfHjvQhNs6OM/0SVfpzDPMZsfpAmVZM48JO04spHCVH1c50hzPEhzG8e&#10;Bwd5DwOpNBCK6eh7dMXXOIotxlo8ICvrQWYJMC6Q1rlGAwI32VgO4x8jxna6xeQmLprQ5CXjOz9g&#10;qnNq/+klHAWAGbVyj9ErW2E/ieUuck0d+PvLpjhL+trViyY9TCihp50URBJCKIK3piDAiBJPEgAn&#10;jymYBLQhJsHbUVaXAMMNTOkL77xnOiiP64KBz7z1AWGlj80iN9iahCYAnLWELUxxxBYtBFKfY+Qk&#10;K4QUZssBbt2UYUDvAcB23hMQ+Pl8LyD0AEABuIg5qYkNPqVEwqoufHQXrzkwgx201wkCLrWjFXhD&#10;LD6qQHLw3R2814ZA5QKQNr6zgBhASfbKtIfhPXyWT0yshQAW14Jhg6GdVGN5OM9Nz2UHn/2cuSVW&#10;yUzHzwW4Edg/yPcM852DipFjYURZaJYI350EvB/9/TXzyUtvmAEU6LPvfWCuwrg32e7AssohXySM&#10;JNYVGzvwhV24NF5M6RB7CWJa1CIslnFYN8zvFBN4YeII/4cwoI5iHYR5PULGW5KeWOHz3QCh3Sxy&#10;0y+PHTJTI/vN0ij/C27wJUAigAgUKyMIfBxfHuFvG//CLI3vRxiCkScOoFYfwmzdb1YnPoPxsOg4&#10;vnZzv1lByV66A4sC5qWbB80awphtio0Y8+pUk1m+zcIweYjjTXzOQTNz/WM+/z3A+TELyad87ifs&#10;uTdufmKmr/O3j38EOEkGuvyumb76gZnh+9y59K6ZPPemmbyEQn/1IzNx8QNz69J75vbF98zEmTfM&#10;5IX3zM0Lb5tb2s68ZW6fe9tMnP/QTFx+3+yr4jirHjKHE68ayjwFzmUC0GWSu4tO8kWV+C1GZmDU&#10;Fky55RsAzACcrK1t/Nt14sNbgHsD9tzALN7DVN4LMtIidpyGXWRypWhTwiiLe4hZD1KIWEmaiSFm&#10;7QDgTcZfbAVYFEKwO4vC/Rhpm5jT98jq0kjFR+psr6IKhig/ylPiSGPse1RsbFFbuUcIaQcTOkbe&#10;c+w4DdzvMC9mgRac83TFd83TdIz2uAwv30xr8FmU7+KjYsTGd3SRaYZZDZA3nHbchzl8qAmmOxDb&#10;u3SaVrUsaEfJje1uputEu1VNFMRs8yCarCB6zXMDjgPWy2++Z7pID+wGxKcwoa/DQrPcYGvcWH5r&#10;thIMAugjbFEAGrGysGBg2DcCGK0sMEzPOIuCD5a38Z4QiQoStNxKbcQM1swlhb3iqknGpA9yI3tg&#10;PaVFyox2aiCaQlIAWokeIfXO0lwkgRz/1akiCZjVzsLixG/2UyoYsOYkETfmOup/FQCYHoAp8coG&#10;YJ0Iem4SN1xSpGHggBVaA6QA38d75Cb48YFD1oLCIiBfm++3jDB1EbW5GbP53b+/Yj548VVzFABf&#10;fPdDcx0Qj+H73mbhm/2A0BLuxwzhpEUAb+d9LqICLsAcZB+WqKj0VX7HpFwPlRlabgiWC7+98s+j&#10;yjFvbzaRfrKtOhGpLnYDum5jvy6WO2LmiAMvjop5xXQAdPyAsQFsO+bz2k1KG9lWANb0CCY8+4Xr&#10;VJhd5X97/QMzN/K2WRj7EKABunHOufaxBfSlSdh0/HMzdwNQw6iLAHee/fwNAAlAJwHj1JUPzRQM&#10;P6PrXMPXB8izI+QLXCJ8doVthKHwXH/66tvm9iVciwuA9up7gPVtc/P86+bW+dfYeO3cu2bs7BsA&#10;lkHy594w42deM2Pn2DjnNq9PcPz2eQRBPnNfEae8THlVSQXOBLDzBK2LbqoxVEcJExfcx0jp6sNH&#10;JuED0NbZqu5BBK9uU3UgDtkJObm78ZEF4iFix2JiGFUhJ+LHO9GTlm97j2lxMr938IPvx0/BwOqA&#10;r275x1CrSRRJnOQ4j8nuUuHEvSRFFHQWfEAml1qF3iWfeocRkHuaR0Nt5v0E9ckJp0nNXzYBTOjy&#10;OLmri1SKLNHSM2ijQQHAzSdoss3gs0SU/rv0yQo7YX0v4pufhcdOUjpCV9RDjaedQVJO/PYVs+FY&#10;MFsrC6a+sGByM3MmODZiPGcGzdpAj1nAB5sCpJcVQnoFHw+26USFHqY07hJm4CQ35iKxSgE+xc0f&#10;UdIBCQcRqqBi+L5pQCrzOQpgckrR5GYUu4hdnVQoieEcpCMKwH6FZWS+A5CQwip/CEYCqh0QOvBL&#10;7WpAh98ckuJM7FeiWQRge5TRBYBXMaHtJGTYuIaNvRc2dsPcihWL9cXAHpI2lP21Busu8TnLmM8O&#10;AOzAvHcCaB+qsKyEANdXFlkEBvQpxIVFoWu4ANwSyR03UZIHXnoF0/kV8/bfXzbvsO/DD7741vvm&#10;Ou7F+PsfWgCefp8bHdBOEzqahXXnCCUt8NgOeJ3UCvtJ5PBR0hkGvGpfFOBxAn87Rg+sBKBN4f5U&#10;GAy/NU99rtvF1I6bxn2t16zcbDErmJ9iwfkbh8wipvOK2BfQ2jGHV8cPcs5BwEpm2NjnZhamu32F&#10;7wLI7lxGJT9LttiV9wDba5inFF2MfQyQP8aM/QBT+FMzM475ev0TMwHo5wDp1Ah/D4+nb1Dccp33&#10;AdRbF98xY4DyDqCcvvKOmRBoL79lrp962YyefcWMnHvFjLPdPPcqAH3F3ACQ18++Zm5cALyXAfFZ&#10;jp/i9TOvm/Hzb5jrpzmf1wXucb2H7da5twC5PgOrDxbfFyH9LLfYDfuyB8h56iGLVGzU3XQyYMs7&#10;hqjCGALkFEGv0o5kTVs3bUnaUaWlTHdYCnUJhq6yNSR2AfIaYagaMeONIIUFvqOAFYZ203zM289o&#10;C1gbZXozqM75vIbQ1YDNN2V6Y0LvoUrfp2hiS6MhGYZ8H2HrAWAWGz8GxI/obC9h6x6dD7LOUeM6&#10;02IKV/Hjl8f5bjTkDtAmN804UwD8EBa+l0lQVRWD1X0IXH76FIUpnHabUtxP/aULtdyFa+AgFIb4&#10;ZV8irRRw++n64XaQLTNj/JNXzMrZE2axvcXcYiL8aW5KC7wIM21vvmWG8OkuwCa32aYBsEfzgfEh&#10;I2QMxTDLQyoDVDG+GuNhBqcwPdXrKo0pGAXkCje5yR8WgJ3kT8sEDysPmdfy3MQKI8m8DikjDAA/&#10;T7QAaIR3BOCwTGgrNRNG5nUfJqgHE34VpdpBfNcFENcQ1dyo0k5UZyWBKGlE5ndQvi3XVvx3ibRN&#10;bSsU9MucdiibC2EppLRMlOg04LXa+/BZQZngsgj4O2fInDpLSKjzldfN/pdeNW/+7UXzxgsvmlae&#10;n+E3uo75fIPmCrcQraYI6U0JyJj1C/xOs4BzicSXFSyUFRaFtY6DJni823hOHzWekYv4qpdMeJIe&#10;yHN0vmBhrTHQbjfFgpxlIF42TXqj3dgmjmKqHsZXxAS+AUjFwDDlMqbzyk3Y9zaABsjzY/iY+JqT&#10;mNB3LmMVnANwMNoNQDF29l1znf3ti2/AbAIfA+wA6G0APnEVcF5514wC9Fs8nuDxbZmzgPTm6Dtm&#10;/ApsyntuXYQ5L74F+ASyNwAoCjxgGz39mrkOSK+y3YBJR0+8ZEbPvAygXzXXzrzCOdq/bG6wXTv+&#10;orlx8mWu8fzc62zj5wA4gL9+6kUA/qq5wfWsz2DB2Kc4VXa5A/W5F5GHUZ+AN792FABTV4kPrJac&#10;AnOdTn7ZpU46Gyi8RAjJSWeDVZRqVOoagM0ieJVg5BrmdgnVuipW9vTR4oRrc7zsRhwD0AUH1yD3&#10;uublfMBc5dwaYlaR8FQF8G/4YeYog6cQu9apjlLrzx1ahO7RRXCHgoo9prht0wZ0O8qAKTrgF2hu&#10;Hb7ea1KIWLUl2gOt0F2EyYZ3k2GSS+LkUcdpBZRjVnGG3r0+mpH5TNrvo7sBZYcRiv/DAcQ0AIxJ&#10;fddrx7R2Iug56FFko3rERphBAB41KxfPmKWeDjMO6E7g87YjXrW9pe0tcwyB5rLCI5jRd8gSspM4&#10;EuS8oJRZABuEef2wbFzTDSRmAQLlRWfkH2M2K/zixz/2wKAeTRZUnjHmakR51arMga0DMrHxB2Ue&#10;K0PKAwu6UYTFjMqZVkw4oKQKZXbB/vKTFRryshAIwHalbGJGezRu1Mq1hkUVr1avZhYXv1gb8WhV&#10;bXOJHzuU9cVnB9XQALM5pkkQfNecFfPFcpAqrviymtURAjqHWNVOzHf/S6+Zt2DgN/72kjmIyDfM&#10;73MJ4erGh5+YGd6/QDWRrQO1tbfTrB4jyeHiJZO6NmbCN2+Z8Ph1lN3bFAYsk0vsNImA12SxnqrJ&#10;BB0gw1hVCbNZTJm7pazZreTNVrlIYoXdzPH/X8BEXsbPXR09AJgPwZyfWgLSAoy8dOML/EzACPju&#10;4JfeOP+euXr6LXP52Ovm0vHXAA8gvvChuXYWMALosQuA8RKWAwC5fPoNM4Ifeu0sMW1eu4a/Ooav&#10;OgYwrwGs67DsDVh2HFDfghFvAOxRzN8RmPQiQLvI54zAqCOYwld4z8ip183oSUAMs+r9o6dfNVcA&#10;9MVjfzPXTvzdjPH8xknYGTYegbkvnfibuTz8V3Pt6Avm8tG/mKvHADgm9SjX03v3RR1d1EJ2WuAs&#10;wK5lRKwyZnMZ9VnFz2rHuYs6XcOEzq8CMmcvpnQ/rAtQAWvB2WeZzxXM4bpb7EvjdYlR+LTr5FbX&#10;MbHLjm5T9sDQzk7M7nZTgYmLJItk2crEmzc8HfjaPQAY4PO5FXzsTT+dEzDFa7D3OlvDxXE+o8x8&#10;m6qPmDLDqSrMUi2SUJ4m6B043cSNwMLDaNGd4JrZZuj3Hsy7iwm9lc/QtD5pmdE1BoPXIn7e70Et&#10;dzNTxw1jA1oAXIeFS0E3CemMccGcTrFPAODg2CWzeOakmelsNSPEg/tRVVtJTmh9CwYmu+g4N+kV&#10;YprTCF4zH8EkhJ2c+Ld+RJgohfV+TOiAhpexj6smmJtfMdQ04ZEIN3UAs9qjggQlfgB0v1WJhHKt&#10;cxVWAbgBhaAwaz2AyalkDpI9nBpIxuOgldxBWiPvl2CmjC0XIpZXhRJSlK3wk1I0MVP/AHAQ1vax&#10;YOg98ouDEt8ApF3xX7LTFApyAWC/QkoCu7qJWDORsCoAsBYiKdWetwEwpvAZFrOu194xnwPgt2Hh&#10;t/CBv3jjDXOMxI3zAHhEvw0F+XM9LWZ1oNs4Twwaz2XK727coCroNh005kx6fo7E/TUK3X3cA1hI&#10;IR+9l1mE0yn6Lgf5fybN3WKWLUU4ESBz3L86j9nbYmYuAdirxJ/ZJhi9M3EZExnxZ3Lkcx5/DIu9&#10;Z64hDt3g8ej5D8yVU4DzzLvmCsw7egE2vvyJuXaeFNlz71tAvnbmHcD3pjl34jVz6eTr5vyxV8w5&#10;wHwJ3/Mi+1EAfRlgXwaUF3k8AuivwuBXeXyB95w+/rI5fexVc+YEsfDhF83Z46+Ys6e41mktGi+b&#10;K4D0IgC9ACDPAtDzMO8l9peP/92MwMBXT7xozgHYiydeAMRsPL587K9m5PhLABjg81mjXGNfksyq&#10;zHwLG2Vxi4cBGMDFxy0B0qpAgx/ccNCGE3BXJGYBxA22dcBagoUrdgCNOdwAcLso1OvBfmbDPPdt&#10;11GWq7ynDMjzsHGRpJCqqxMzmmOkbGYAdAX1ukEIKg8LVwF8mYUi43jO3HpfUQuFgA7Tl3UtVPGS&#10;k+vqNcz7PMXZBdLWPOdbjOcYBd93ziCwEfcFrNvxME3FIrTNpQEAYtau5gejRjcA8CaPN2Hh7TCi&#10;VshDCxPCTH4bzcLWMKvt1ILaLJbOLc6a0Ohls3r6hLnT0WzO0SSgF8ZtA7xNCFgyoc9gIo598LEF&#10;4FkqlBYQrlyEj/xSnmFOCVBhmFVld2mU6TQCURFVNUnbmYASO3jNp95YADlGt8UQPnAIFlboSWq1&#10;QOkRS7IgKESlsI66WNrosOFTeaFKAQFwCNZVn64AYPTjr8qP9liplJjDgNih1rFK8UR5Vm2vQk5+&#10;mcPK+qKkL4D1IFFKzGvnOzplusPgWlD86kPN90rJh1efar5bWKEmVRqxiJ3n9+h57V1zAAC/A3jf&#10;Zv8F+sAQusB59IEruBa3Wg+aScTBOwOdZh5dwU4WXeDGFWKyI6Q7jhPOmaDsj35QjjWsoDWK39Eo&#10;APNOLEA/KgAcCeEOxc1eIUZkg306YVxLEzDR52b8FOG98x+bsTOA9MSHmJ8fWMw6Tshl/NJn3PAf&#10;mMuw7NULHwE0AHz6PQCIdsHji2c/NJfOcgwAXz7zHoB73Vw4CXgB7onh18zZE28CxNfNqeMA+TSL&#10;FaA8D0jPHX/VnD7xCttrvAZAtR/mGMA9wf740Cvm2OArZnjg7zx+kXME6NfN6aMvAc6/A07ec+xl&#10;c4rHJ4++aC4AziuA99Kxl8x5jp0e/AvnvWAuHv+buXj0r+YqJvQ12PrayVf5nq9j9r9ONRKZV8l5&#10;FNd5Zr7O0T1hmY59lp8L266S5LH23GwuI2SVAVaRBI/yWjtmdBdiF8AGzGVMX/m7mxRGbOLLNgDx&#10;ZggAc7zOIlCFUSsAuEYCSEOg5pwNvQfAN/CRxdQ11OtNyxc+ZoqY6w07QMf0tvxtPq/Ed5G/neN7&#10;ZfUaW5LFJg2gyy4Y+GanWRqAua7xmSuMGEVtvkcoaTsexPeNMVAqTpiKlrQBVnfM5ho3hkzlasgJ&#10;87pNBp+34F9jMVnG6lixGDllh4Hv3DKOs8fNbG+XudVyBAB/bAZRVzth4HaA3EMY6TwsNP4hqz5Z&#10;W7OfYCaiWNswof1WCxwASM9oFfcr8yujJgCwc47XY5TFBQBskNBPgHk/QTW2o35WQNaQbrGcMpJU&#10;xufEpPbxPqnHMn89YmCyz7wwt5qxW32c8WOVK6yeywHe51VnDRRdF2xqEwsr1qsCC8xwLz6wl2t4&#10;pC6rlY/a2+DDBzC3HQhTXsJIAXWNFKMDWB/glamtnGwvVkNYnS9ZsGxkok2yiJ0jL7z7xTfMEcJH&#10;7wHgd158zRxggZPAdxm/9zrawU3+xts9rWZysMvMnhsyi6j+bobQ2SdGSa4YIQniNplPsPDyEv9X&#10;Ni/WkP5f8RBjRkI0iGNLRcxmKWH2ijF6UUXM0tx1WOsjc+PYBzASIavj75qrQ+9jkr5jrgDQ8Utf&#10;Yt4eMCNnPwZ8HwFYIgjnPoIxPzIXz3xoLgDe82xnTr5nzsHKF069Z04d4+858RaAJBHl6BsA7E0A&#10;CYCPvcGeY0Ovm+H+l8zxwZfN0YG/meFBHg+/Yk4cfdUcG3qNY6+YwT6OHdUC8Lo52v8ix160wHz8&#10;KNvgi+YkoD479LI5w/MTgPckQD6Pf3sRVr2KiX2eY2eHXzJn2Z+DpcXUl2Dp62JngH7hBD70yRcZ&#10;rTJJcfYUjddmKAKYpXvCQgvmdBsF0gTIF47QPI58Yp5nEa1S+LxZQJUnpTK32kl7D5nfrbBkF0CV&#10;edxKSKoTBqfCCdO8AaBrmMRVWLSCr1uEcWscqwLkdfzfCmGkdeLAGyR1rEeGqUOGwalFrtKMrLbC&#10;Z8K4GRshHT6rwEKSg8HzmORZmF+ZYgUWhhK+dNlDJwUqSWxn9hs/gtb60i1yop2Ej3z4zEHixRFT&#10;xpRuwL5VzLKc34kp7kSoWqM3kY3329lsFG+s0ZKWkkQeFx0rJJQvGveNqwD4mJnv7zI3AfAJbsYB&#10;UgO7BWLEq362iwD4+gefmFEAPEXCxwwsa6OHsU+qM8yaQshKwcYFZS8B7gxMmuGcKKp2GHAHST/0&#10;KItJaitJCwmArA6UAnFGyR4CLY8VZtJ5MqO9mL8qVZTfrHI+NxMUfLTHVew4jEAUhkG9iFAewOuG&#10;kVeVFqmyRQC7qvY9ArHKFmkOoAwtgd6PqesT4PF75UcHSMyI6DoCMQuFTyIT390m5RzLwIf6vERC&#10;xujrr5lj+Ludf3/dNKE+f0gSx/uAuJnf6RTuxgjppyMsIDep4Z0d6DLzx/vMyvljZm3kAgBGqLp1&#10;zbgnx6jOmSK9cYk6WVwY+yKujJtOjlFGl0To9BghdTZF58es2SykzINy1hQB9PSt89zsH5iRYXzY&#10;41Q+Db9rTve/a072v2VO0i/twsmPzbULnwHY/QD0I0D8sTl78n327wLa9zF13wc87wKqt2HK180x&#10;C6zvAGCuc/wtHmNhHX8H9nzTnBx+0xwdfM0M9b1shnpfNoO9L5mB3r+yF0BfBryAE3AP8Fpf90ts&#10;L/L4JTPU/zIg1+uw8tHX2F42JwDvKQB9GsCfhLEF4DNidW0sCCcHYWCBGNaW+X1q6O/mzNDfMKUx&#10;twf+YrHz+eE/0xNrhjIwgBsTeBebTZJMlAz7xCzAxawuzDdZoE4vteAPYvYCnBSmdma5hVpKAfsI&#10;2yEUwsP4yM2WX1sgp7rIcTFnFRO7BOjSgD6LWVxFwCoL8KRtVmHgGuGmdQCsNM0Sx6uo1XU6hNTF&#10;9LB2HtM5x/uLKNwSv4qkfGb1fkBcU2onzF/jvArPA6Stec7x2TNMpkOEWkdl3sT02kAAySVhXUzn&#10;MiAuhz0MvvLyuWLfNZRyD+q33+z47aR5uukW6KYjwzIZOHe4uUYwn4fNTHe7GcHkHUasUoLCALOR&#10;BmGX4xQ3XAa8I/i+o7DzBPHKadTVVUxkr1Ix8YHzhw+yIQCJUSk3VDZRGqBG2Mt8DgByH8wZUesc&#10;ABIDsCo1VBhJ5rY6dfi4lgDvwweV76qEj1V8XwE4gpBlP/A6oMRfBihRgBeD8QKWEPWHSQyYbYSK&#10;Fon7riCC+VkEXFgHTjWx47UYIA+jEnvxuZUCqkVAfbDDCHMB5XBbAN5v1g4QQ2VRcbAwrAH02/i/&#10;l/F1h7FEOggbNcG8n2I+f0oNcDu/0xkAfIOFbZzw2CRjVqa6W83SCcr+zh0z7tErxo/K7Ll9DRP6&#10;FrWuExQOLPP/1QK6xCLrpeFblP9b0GxnYmabpJztbMbsIGLtlNJUBTnMjatD3OwkjAx9iF/7EcwE&#10;IHl+cvBdWBIQwswXYObzvHb2OEx7nDTYYb7XSUA7hH5x9G2A9RaPOZ/9UQB8dFCgxZQ+8Q7H9Rrn&#10;HSNcKHD2vGT6AegwQBY4tT86+Krp7RFYXzT9vN7T+TfOE4j/bnq7/m49PtovUxpmZtP5QzD00T6O&#10;9WNuw9wyucXaxwZg7t6/mWN9fwO0L1lAPwF4T/bzHFCfG3jBnB/8qznZB4iH/sJolWnCGgAysUyM&#10;DeCmZltNZqHVJOdoyD17iLY1rRQ7N5n47EFAqyJoqj04P7UCsAFlgTLE7AoT2+dpCTNPcfXiEZPD&#10;FM9jkucAeYmCiMxSs0lzfnKFQmoU7BzvU8ipLPBRCFGTPw3wizyXWV7DhC5ishdg+yymcxGVW6Z6&#10;FjEsD4DziGDK/JLIVSGbSyEpsXycHFj3uWYTIyZc55+7hQ+8xeq9jam1xQ2ww/PNGGYYzLzL/l7Y&#10;i/+O4CWQY2rXAXU94qEFqIceRiukyU0Y+7XzZvHYIDdfq7lCUscwSQm9JHGIhY8T2xwmPHLunY/N&#10;lY8+MTcQr8YFYMC7DIBcFoC/RPxhceTmz8CwaVXUAIIkz6P0x5J/6ZUJDcAVIhLbJcnFjsNwScJI&#10;SQAUhD09CuHA2i5LjFI6JQkGZER5MIm9KMx2ChNUphhTFpOyt1hEPErmUKKFSiF5bMfEXoCB15RP&#10;LT8XsNs0FQJ1OqrRqZznV9xZtdKEepQaGeL7hgmHhdUkHhPezcJjYyFaJdFikXOnWNBGyHEeZusm&#10;tNYGcL+ghHD/y69bQt8pEjfGeN9NBr3NswjODZLHe6rfOC5RInf9kglOXqXo4Ab32wT30wyF7iTW&#10;OFexvJYQKJ0IWUEy6NAtYOA6ue2NfMysEx4sFZLGzXmXzndh4n6Mr4g5DEDPnfwI5v3AnKHd8DH2&#10;xwffx0wF0Edh3GMfAob3ANC75sSxtwEvDIupfXQQgALqEzDx8NF3zGD/m6avF5P5BNcYfAcGfY3j&#10;bwK+101v50umqxOwwqpDAHCgFyBzvLPz79bx3q4XLQD38ryH532cf7Qfkxugi7F7YeYezhnoAdhi&#10;aMCt40Mw+FHAfBQQD1vg/hubwP9X9n8F1C+Y45jdJ2H8491/tvYnAPO+wk2aoi3R1WLuIFUZR0xq&#10;gSbZ85jLmNDFhWZM6DZ+3FaA2cSqiKiFSVsAbDnU5qy9ne5+nLtIXurCl9RgPgdxZvZLk50/xLWa&#10;AK8Y/IhJzLOt0L4EnzYjUPI4B6At85i92D++1EpSOoo0n5GBdXM0F0hz/STmc1ImPIyex3fOSsWW&#10;SS4VnO+h2HIZYSs+125WTh4xseun8ccZl8o//W6KMBIm9P1UiMd6TgwxA3gJM+0A5A385E0AXuJx&#10;lRulBpiLgFiilntl1tivnjNzvb1msqXNXDt0EMb9yPS9TSIHyQnHeHwc4F6Aga8QOhrHv72BsDML&#10;gB2IWG6AGOY92SYUciVyqFPHwYOkVUrJZVNqpYaWYUIHMKUtRZjzEvjFygFWtU1GyR5SfGHrKEDw&#10;4Fc78YEFYIdVmEAYSAAmqUM9s1TBpE6Pqp31q7ZYcWYWFmV7OfF1F8iiUu2xC6Z3sMDIhFYhQ0Kl&#10;gYBfA9viLDQZxLq4UhhRykMsOMoui2E9BPgeLtRoB99vHpaewQK5BsseRw8YeOs900uM/BAZWQcw&#10;qbv4jU6RG32DxWQcAM90tZqZoU4zA4AXLp80jlFM6JukwE6N0n1ikuqeKRPA6onBwglM6JSDUB4h&#10;vywWUQEfuIyAVSnETR01OpNKmNm5SUzOI7DsZ4D3U3zFT2HOjwHqJ4hDHwM+/k/978B8b7OXifwu&#10;YHgLlsQ3BbinYeZTmMcn8ZuPA3Ix8RCm9CAM3AuA+3qxLGDm/j4xLAyJWS7A9nQD3MHXOfcNrvu6&#10;6Wfr7HrZtLUB4o6/m26BmX1bK0DuftkCbHfH30xH219Np7b2v5q2lj/x+C+mh+OdLX/+/x73i7U7&#10;XzD93S+YQVi9t+MvZpDHxwHxMGA+3vUXc6zjT+aEng/8FRGLQHd09jB1kocA4GF6A2HuLgLMZZRh&#10;MSb7BM8TPA7doY0JeaIyaWOAK7WCqS1wLdDAHODGYfE4bJtjn8O8TmB+x1dbLZAnMcEFxDTqcU7+&#10;K6axPie2QMkXoE3yvjCmuj4nDYBTmNs5RKvoMosLnyX21pbmvRbz81qBqqmsLAce51kYIlRwzAyx&#10;iNClcMu5BkARsMiD3gHIGwmxbBgFOgADe6lSYlWPk16J0lnjWDnkooG3QIypzdDzasCDGr5mQvjA&#10;s52dZvZIi7nGpIXjMO4A6YEyn/u4QcXAVz4gtvgHgMe4WedhLQ+VMj5YNQADZ44cRnEGlAAhojRA&#10;gB2jl5YytPzybelmKV84jqkcBMAxXlf2URifNwnwlJyhUFTUWhgIUWHOOpWRRQsdFfIHWQRWAaIU&#10;ZQFYnTXjADeoMkSYMgjwg1zPzWurtN5R/2cPn2OnKZ2D5nRuFoSgpjlgcof4DmGlfiqXW3XRANjH&#10;iJQAIaA4C5AfAK9yXTtawBzpj3OAdxx34hw6gOLhyg1vwpQ+RCGDNIIzLHLXcC1G+E0myaS6099h&#10;pgZ7zAxuyeLls2blylncFEzpuVtU5dyk68RN6nBnKKKfQ3NZIVLhsXzhEgtrI500O8ptL+dMIhIx&#10;4zcuA9iDmMNfEpL5HGX4M0BJoo3AzOOTALm/B52iC5D1vAHDCciAlP1RgHoa5Vr+rxj4GEAV8w7y&#10;2sDAm4D0VdMD0Pv6YOOeVwDpG4DxTYBMDXjf66aLY52wa3fXK6a9A1buonij/SXT3g6AAWwfQG9r&#10;e5Hjr1hAbml5AQC/aDpa/2paml4wrc1/4TnghH17eE9nG6+3vgCYXzBd7X8G2C8A3r9hVsPQPS+Y&#10;IVh3EOD2t/wvcwwQnwTAQ/2Y0P7rDMGaREiZRgXF/1UnghxZVzmZ0TBiBJCl6VQQgwHtJE9HRmlt&#10;skK5FcJWHIaO8DgC00YBcRy2jc7C4ouY4TZErmWYm8SN1GobYGcRQPTKSVnG3M0BuBRVIHEYP7IE&#10;OBdbLAaOoYinOVcgFQOHlijGZqFIck6GxSSNCZ+FrfVajutb4hpmeZSFwH293cz28/m3LiOqLVsA&#10;3kgSB0bFVPx3ned1ygvrETcg5Tn7qs/Dcz9il4csLXytuAAfIA0UNmYRSJAFtHD8BApqizlPJ4gB&#10;zOZ+ANwvUxoAn6S1zlUU6DHYd/IzKkRo87LGzeolyT6A/xsglTIBiFM0YIsD4BBmeBgwRwRgQBRQ&#10;50pmB/lRn9MAPoZSG1ULWRgyBEsnpCpbwOY573dyzIlK7cbstlPeZ4WRiNEuKzmDZIs44IupH7Sq&#10;g6QUo3YHlJ+tkkQAugZTOwRgrr/GoqCUTCfgdQN6VUMJ6H7V9nK+4tCyFLxYCk6lg5J44oSVl5T0&#10;AfOuwtLLhIjuAOIr73xELBgQ8LjtTUotAXAfJvQFWhLdAMBjDOeepJvkTB8m9PCAWTx9zEqOsV2F&#10;ha9fNpEpmjBMTdASlsboADi5Ns+9soLLJJHRzQIsHzhDQk7c7ORTJoppPXL5GKbvfvzT/fir+wHz&#10;5/iwmNAA9yRTKwf738eshU07ATDbsYH3YC0YGR95sA/fF3N5GCAP9JEGKmbufROGfcNi3n6A3A94&#10;hzhfbNwP8Pt6iXV3vmY6YeBOANzW8bLpYGtuA6CtL5v2tldMR+fLFmi7dA777m6A3Pp309z8V8D9&#10;sukE7C3NfzOtAisg7WqHgQG4wNsGqNua/mTaW/7ddMPSMsV7Ov9qutv+3XS1/k/T2/q/TA8AHuz8&#10;kxnuFvgRsVwIPyHyPEOTB1gBYQ3qEmPUM0buHKE1JxuDoKJzAA1mTi62AV6SPgBiHN84BWNGlwCz&#10;WBQGTcC6aZ4n2eJiU22Y22nAnIE9LUWZmHKRcFSGMFSKousEvYjC81yf60XnWkyETSwsttaiEV2h&#10;tpPHEc5J8F0E+AyfF4O103xmZrGT70j3BDLJpk81m7VBmHuWnGhW8IYSAeT/wra7KJYyqTcBscJL&#10;W7DvrkQuWHeLYw+SmNj4yztk/dzDX96Kwdb40UVqiZ23xs217i5znDjpUczlgfc+Nn0AWNvZd7k5&#10;P95PMQMlXh+RvgdwnZi+ns+ZyKc4Lz2b4ke00WqH52EYOAwogoA1SvliRJMbUKmjgDKrNEv6TP+3&#10;iR0B9AlM1QhMqMUgSsqhi3OdKivEhLbDxF6riokOHKrpVTEDzBnXOBLAq8ytID55WIIWYFSyhuLA&#10;ajGrmPIqSSM2tf2R0MV7Arw3yPexrAAmKvhodaviCy8C1KoWEdwCFwBfJR/ciTC1TJhphfjxHIva&#10;9fc+MefRBoZZ3NoxpVsJKyncdo74+HVCa2P8Ljdpxi4xcH6w3yydQoW+cIqKoQvGO36Vhf82xfhk&#10;YRELTs5Ncw/M029q1UqmyftcDBDD/83RxAHzeaOQMz6Pl5BPFyz0EWbuZ/ion/KY/8vA+5i2CI29&#10;gJeh5z1s/T0AEfAd7cdMxv89hmotEMu07ge4vQJtN6Dtfm42D4ihCUU9B/C7HIN5Od7bS/47DNwD&#10;oC3wdsK6ALYZJm7veBVAvg5IXzWtALUJVu0AwDqnueVvFoA7OmDrdlJMWwA0TNve/oJpPvIX03Tw&#10;T6blyJ8wqwFxE+Z0K5uYGHO7Q+Z1K4Bu+zfT88c20IkZjQ/c3/6/zL5VgfY2TDDxhXFTm+gnbzSk&#10;gmhKpQL4wR5qISMALWgBCIbEbA1SQxnhnBgJIEEAFwLoSfzasFgUgMvXjQLIhNgRBk6yCdgFxCmN&#10;eSySrGGZxCwUaVhV58ZWelgk5OsCbFsvpvaAFbZKAPQYwE8yoCoFSONzmOn6TL5PEhM9Qg+kINfw&#10;0vngdrvMZ7oC3qaj/dxtBiUDTtj3HmB9gM+7B4DvIV7dhXF3osSI8XUF8G1uinuEJnbwq3bTjG0h&#10;caAOc28A4grx5CRMMMt1T9EFYpAbcpBqpEGY5SjpgZfe/8zc/Ohzc5MEjln2C19QcqYbXUDmfD++&#10;XwjgRundFAWQGvsZ1dwiNXjHVI4AyCRA1tyjNOZpkmboCcAaly8sUxtTOITJ6oOBg5jQHhhdudIW&#10;gOl/pWZ3ymlehUmVZhmVL4uqrEL7AEwZAGxRABy2Onqo35Ya15GcgbptA8gO9aTG9/VrkbBM9S+w&#10;BmiWT9JFqIN7ARD7MJ9dfCextlcLCJaAjaaB81x7kUVhGia+wUJ2Hm1gkK0DILfBvv1YKOf4ja7w&#10;21zF/RhDzJugn/NsP4UhJ4fMGkLWytXzxnb9PGGkURNAiU4sTWO5zXEfLZokQmKKaELe52MyIABO&#10;pZgAmDKVVNIszc8i4hwyffS57u/9EJCx9X1kOnsBLWZzRyfmfC9iY59el9mMuwO4TyBuHR/mfwcD&#10;DwHgboDb2wMwuwAppnafzrUYmu8vVua8Xl7rAcDdAjIAlrnc0gk4AXwnDNuKud3W8Rpm8qvmyJEX&#10;zYGmv5qDLZjK+MHNrQAW07kVFhZbdwLgDm34yS0tfzFHDv8Z8P7FAnA75nUH7+uGlWVqtwPmDnzl&#10;1iP/w3Q0/Q9A/L8A9b9xDDC3/pvpbfufZp8TvzeMXxvGD3bTOyg2C3jpKxQX85I6GaBjfQLWC8LI&#10;MWokA1OEajgvovOmj9AJkPdg3oqpgwA6guglto5j6kYBfFQmNmp0DhAWybXOYY6nAWlCYhWPswKp&#10;zHFSOdMANGOBl46BDlI37SRqAOSERkYytyaFaR/lc6MUX4dn6elLM+4gbVKC9Pidu9hiFvtbTZyQ&#10;hB+BJGtnCDN5tMrg2QWQ25jQ6s6xhY+7FQoQD/aQHOAzDcC7SXxxJ5+2zLQNQL6Fv7xOCt8eAtgm&#10;wtc6zFymGcDKuePmLKbgIGbzIGGjE3TpuPThfnNz/wFziybvc5+Qc0uR+QoJGq5DR4yHCfIeQBsS&#10;iGUyw6AxABhFtArJ55V5DRhUh5zBhM5wThIBK41PHGe+UAzTOsNiEFNWl8xu+aOY2D6A7bYqmFCu&#10;eV9YRfwM8farAbw1qkUF8QAZkIuFlXst31gFCHbMbDWPD+LPOvCBXXTNVJOBoBYLNj8LTJBWrXGa&#10;1IcBcZjpgoFW+klhGXj4fAcqtJdFxsGisIjAtgDTK2x24/1PzaV3P0Gl/5g66XdNC77wAPrASUS+&#10;y1gBIzSgu4H7cINY8BSplHOnBzGfT5kVGNg+doGSvys0bLuN68T8IMCbc6ziajHpDzGyqGQOfxAQ&#10;h02JFNlcOGQmxy5jzgLYdkzbng8A4of4ph8C4HdNb98Hpgsw9/R/CJMSKcCsPjrIHma2hC0eC6wy&#10;o/sRueTb9vO+AT3vkZ/8HtcEuAC2G5Bqawew7T2vmT7YuRNWbedYB6BuAZQHm/5uDje9aA4dIf/7&#10;0Ivmy8MvmMOAtgnTuAlzuUUMzNYKmLswodstkxv2BcDNTX/BjBao/26aAHIHQNc5bQC59TCsfOTf&#10;2f9P09EMeNv/hG/8F8vE7gTEve3/Ax94+qCJ0jM3cId/HIxrman0x40D3Cjgiq10WyJTgPNCtxFd&#10;JliJqYMM0nM3PM37pvFRYcUgoNde7UzUIDvM4xCbn2uGEchi+MtizCTmeBTWDOFjW6CFPeVrJwC1&#10;mm1rjmuSFElNmCtSl5yhW0iKoooUE+ZSgDqK0qymYwG6CwboJxRkc9LK5PYwN9lFGoON0O2P5IA6&#10;9cBVwFfHl90k7ltBlCqzVcl/3iDPtoJ4VUG4qmSIM3Ke4ow7sPF6Cqamkklm9GOS53fZ7yqLi8T6&#10;PMwwM3SCZA58LczGM5jOl2DdcYAsAE/zfAKWWQFsjoPUn3LD68aPAIAQEwVigDkLaDWdISqlGXM6&#10;DdjTJPjnW1HtYekEk/3SiEYRNgldWUAf58YPAKoI1xZ4NWnBD4N7AJkeq1jCzTSHECxtARgzOaPe&#10;05jYSuVMYYZrLKkWDgfhIL9SNuVPM+LFy1wlLRpRLR4SzzD3Y3zXhMa/MBYlDuCCTfx/W+legaLu&#10;Iabtop2Nk9DSMimjyyjTEwh4o4D3AuG0Ux9+ZvoQtTowo/tZ6E598rm5gC4wysJ3k1lJY/z9tylk&#10;mD09ZJbOHqXIHvZl0fXeum68d5gThBKdl/m8tkpK5RJuDKEkLKY87lAWAOewjMIUn4ycG+RmJxsO&#10;APcD1MHB/aYHAPcMfABbfgi4ACmPjw59DGARHgH1ACAdFCvDxv2Y1GLWXpnXxIuPWueQWdeFSd1N&#10;nTevtclEljgFu4pJmxGpujlfWwumcnP7K+YwgDtw5O8A928WgA83UVJ5+G8WCx8GkM3sxb4Cr4As&#10;kasNdj0CMCVs6XEXgBZgm4/IhOYxoG868mfA+5yBBdo+/OXOtj8DYgldfwa8fzEDXf9m9mXXaMEp&#10;JoWBxa5RQBeVeUw8OAzIorBvCPCFCTNFp1h9b6JQwsQRzGYvTOznvWEYOIFfGhRgMW99AFQAlijm&#10;o5tBYJIbjWwvCWVh2DNAN4MQ4lgQpo5Jieb9MTG2zGd6E0Vh3CggjgPaBCycoEdvYm2Y4/TYxWf2&#10;09bET4+iCH2Iogywmr7cZqaPYobfPmd8l4kJu+fNbillFfOLgRvkPdeCXuKKLkoZHWYHYaROjLFC&#10;4kYNFq7w+gZ7MXQDk3sPtfp+OkwtMmBW2AkA7xDGqGKSB6fnzXgv4gmC1hmAe/mTA+a6AMxNOo14&#10;Nc0NvgTj2nWTs/dyw4absVhaiZ3zWgZzOQFrpppQ7gFECmCmGM+SgekSAg6+p4AcAcjKi07jT0cB&#10;cAiQRzDJQywOARjbA3C9LYhksGgYYGogWghhK6SqJczkJMJTRKKWhqhZbW5Vm0wIipGgAZg7SUaY&#10;R0UUmOGqiJI1kMdMTmM1JPkeGcCc4ztm+N6xw034wvw/WZR8hMFcWBl2xLE1/ubFzz43tzGTR3Er&#10;rr5HGAcmHnjnQ9RoAEzV1mn9RohfIyxwo4D9Ggx/Z7DbzJwZMstnhs3S5TNoL6PcH+PcS5jQi5P8&#10;vxdprL6CCQ0LU2hSDPlNDtEqFQ6bRDRsmc8nB4/AShKV3kE1xnRnOkf/wEemtx9xESB3dL0DW8Kk&#10;+ML9PBdLn8B0HgLsvT1SnAVkTGWFlvR+/Od+ANyPCd7dSauktucAbW4jPNQOgNkfaYM9EcPa8HeP&#10;tL5kvjz0V/PF4b+YL9gfPgLoELKaWnmtmXNbALNMY0Dbxvta8Hvl+7bgC7dqk4nNJjbulMkMC+u8&#10;9uYXASiqdgehJ17rQqlWMkhPB+EnfGMBWODtR4nu7/4TAJ4kEYDuA7YxgvpjJAzQ+iOgfkK3+QfT&#10;wydAfx87XQecADfE8zjhouQ0TDHTBFABMKqz5bsSK44gWvlgWB+PY5jSQbK5AijcAfoB+ab55wNi&#10;dcz33WY1h/U9+NYBYs4B1OgIPnCYRSBMfyF1FIzCxgGahSXpFJKg5DFMp78wfYliNC5Th78wDbrj&#10;tOr00Z5z4jhNvBkxmZxk+NM8c5jIk31Uy9HYLgEoMb1g3nWyrbRvsG1R51tn2yC+qCoX5dluIGbV&#10;8Y9rJHSokmmHuLHU6C0AXCeTq4EZXoYJkphz7pkZc6W335zEH74AG49wk94E0MrCmoR1lwGckxvd&#10;C2PKbI4QRgoD3iw3vsJJURX8A444xyISs2C5aBuMi68ZAdAxwCsTW2GouBgYcClXOgBj+3kewIxV&#10;jyyXaogFWs5zoyz7yVeWYh0itBTTWFFCRDFiy0mZ0JjTKkZwAFgn6nUMVnYDaC/gtxI1+E553pvl&#10;OyWwFHIwcoHvkpEIR0gseAgQA+AQ38EL+J2kitoFYBj2NsLeGL/BKOG0s4B3AN9XDDwkBsb/PY9C&#10;rzCSMtlGMb+njuLy4I44r56h2P6qcc1PsiDP0FhumqjDLO7TGplwTkaWOMlPJ51S5Z80YShjOqfC&#10;QTM1cYNkjUMkQsC8AO4ESRzHBj+xmLZPLNyFSQ1wu/FjBXBtnZ2Yx5zbDwP34iP38doAzCsA94hx&#10;u9+zWLef49q3A9qOLkxkQNUKA7cC3FYJVK0C9SsWQA8eftEchH3FuFKh2wC8Xm9p4fXDf2d7wdra&#10;Ab8A3CZ/WIo0ZnMzivNzcMPKsHCrTOwWwMt1BOBeBLA+JYUofoyp3d78J4uNu2DhfkSsYcJIfcSH&#10;96Vv0Ll/AlVz4lMSyqlwufoGyQuUk9FWxDFKgsAl+heNUkBOFwI3DbkCk6iet9jTUsRHXFgmeOj2&#10;YRMElCH8Ux+ClJ/MLZnYEsFCsK+PZBEPBdUuWpn4OVftPR0Th2ke1k5TsTareZgDn9bDY6/m2cDS&#10;bnoPOXXe5BGUaUCOmOazJsn10qlPj5llM0cjuxud5vYQFsQIw6cmaAaQ9ppn22UmN2TNNlk7ivFW&#10;MX+rMG4ZFi4hSpUxy2RK63iZwoYGAN1UeAnwVgHuFr5vXaGkJGEozGiZ2HUeV7hWXokeMLZtesJc&#10;7uhAZZVAw01MCGkSlpkFvDKd3V8C4C9hUZ5HmKIX5eZXF8UUAEwprATTxekyIZaNYT7HmC8soUsA&#10;jmAaBwGzVyElNvnNfo77MEEtZRsWlxnshk399ILWAG8PLWX91kA1RC2NPQHgIeqFI4A8AzBlWscA&#10;u49h4F78XnUI8bYRecDXjij/GtAW6WqZw2pIsqAUYPY83yGN6JQCxBGSUSKH+V+wKKm9kANA2vi7&#10;F1GYJwReWPgawt5ZupUM0C+sDQV6+L2PzGkAfBZT+zJ+8mW+93UqumZOHTXzl85wv11BY5kynuUF&#10;7pVp2qVOQwLT+MHLxPtXKWhYJW+dQhMW3RRbwec1cbYb106jKO8HtJ9S/aOw0cfc0B9bprEErC5m&#10;JXd0vW1aAWAvzNuP+dwPoPW6GLkXsIqFezCjeyxfl7x2GLuXxwJzV4eEKvb4xH0IWR0CtDZA3NT0&#10;sjkEOD8/+II5eBC/FxAfan4JUD4HaDOAbm2BiTnnMOx86OCfeY5PKxbmnCMWK//FigM3HxZweZ82&#10;zOZmwN5yhGOKEwPyjlb8Y3zlDs7t5LF83y7Yt0e+cNufYGISOZL0A/LfRsS4A9tOkqg+8ha9hBij&#10;yd5JBwInnQlWrpFHS/Mt53VADVN7bsLQE9xMav4FQ7so1/KONlutMe2IWk5e89AkzIV57cVf9vHY&#10;B2C9nOsWcAVOVO41gOoBsHrfmvao0j586TU6CC5ThL1AcbYNZdyHgOYA+Bqb4aQF59odddnvpBND&#10;F2Vkh8zcMKIW/aFz05fMo0rCfLVVpZ1OmuIFwApgK8qpVX0pJnCG5ykXoQlAnAfURT9+MYAUQ5fY&#10;Cohd24hfDVTrdanR+MU1zOp1yhOrgLegRA9ErhTteFZGR8zlA4fNZcB7i2HWU7DREsD1YRr7AW8Q&#10;xo0fUNgIAMDImS8Pw6jEg2GhOIkhEUAcFkgtseg5kKOWv0z2EyDyc8OHFGriHC9AFwMHeK8fc9oH&#10;aN2MFQ1hRofwl91tGrSGbwvDBpo12hRxC0CGmBectjphPu/ZHORzfLTvkRLu4bEHHzgMsOOcX4KZ&#10;c/i9EXKWs22fmwLgTrUDXPx4fRc/IHcjqNlI6Vz9nKZwmM93sDxuA+JRNIHLAPgU/m8PSR0CcB8x&#10;4ROw8yUWsWv8PTdpiDB/4ij30lXuBUoH55WwsURvZQr4F+exsGYRJGeZdrBII3UUaASsOOZzgv9f&#10;lkqyUjBo/HabuXJpGHP4ANVBJG+c/oIkDEQqRCuLWQFjD8p0Ryc9uzsU1/0QZpZ5LPEKPxczu1Ov&#10;t2N+oz4L6L29iF7d7JX0gRndwfsE4E7A3I7Y1Y5J3Sz2xaw+0vQSJvKLz83mw7Bx06uwMMcERgDc&#10;hC98mNdaAPLzeK9YF4BjYrdaAEbgQnk+chhxisct+LxHDgFoANvG89ZDiFuHUJ55LtO6h61bGV5W&#10;osefUKgBtYDM4wFU7n3haySr32ElF4inEF1ukmZ3kyyfMUxrmnW5bhCwp5Oe2nQ6SeKQqb16HTOM&#10;lp3q6KcGYbYLmHMjgPdWk1kaQ5nkfepFtEaLTQdM7SY05QWAHkxpq/sfgHXC0DZA7OaxC6ZdBZzW&#10;cRh3+TrgpcB6YfRLFg8SFqxWKZ/zuV/Qa5dzGZ2hXrpLlBBeRbxYPkEP4Bv0xJpnSmIRFZl60RA1&#10;pkk6VVbJl61xE8h0VkioyApeUmaP8mwxo5VxVUfkWqe0sCwzGwAr9NQAsDtRdb6EoRVHlooNQ68D&#10;YBVHVAFxgZtp+dxVbtAj5hZi1uxnhJAsPxHGtIAL8wLiAOANwV4hwB0hFhqB0aIShgCjwCfABNsA&#10;Kn5wvA1rgrYyAcCsTT5vWD4vAA7zXi9A8gEsCVhOAVig5DUnY0YDgDkKK2tIuBJCQgA1CBCTCF46&#10;L8Z7A1zbh8odbIWJuYaPz9WCEeW9BXzjLFZAuB0zGqZO4Y9H2/k+gM/L9/DhIyuEtEJm1yxm8Qwm&#10;9E3SNG8B4BvvEwcGxCdg4C7A20x98CDPzyNe3aCAYXaoj7jvBdq13kAbmWEECi1+AW18eZFJBivM&#10;AJqjlHDWBBzLJsQWRadIwL4Jfu80VlLBp2y5oPHAzufO9hD73U91EBuzocWofd34vohUPRazsoC0&#10;A2BMZ/nD/cSKByg17QXMXT3vA8h3MWthW0JM3QBbgO5SkgYg7sLUbmt70/Kh22FwmdH/DWCZxk34&#10;t20A+TBAbm5BiebcJkJHhwFeE8zZLAbFFBartgO8DsxqMa/ErKY/TGoBuIUQUcsfAG6T+cxzqc4t&#10;h/4MgP8M22J6w9SdmNed8pX/SPCQT9xHckdfN5lY+MP7XLQasUxozGcPTbwCPI6KjVGbfeqTC9u6&#10;Jgg3wKohQOclXuwQCHluB9QuteS8SvbRRcA2Ri8imm0t0slv9iophdfp5kcPIoHZRhtPF+9dxgde&#10;pcm1axrAEk92w8Kr9DBaBvyrNB9z3qL5GH18F+iHO0Mf3IUrLAbXeB+MrNYoC+NN9Ds6wmc30/Wv&#10;1VwfgBUu4BtPks1zm9GOM6N0eThNAQKi3FU6eOBblaU8s4JXEbEqALjsRZEmSaPE8XWONwDwBvXA&#10;GzBugwIHgVQF/yr2v0sCyBbH9/CR1RxvUwURHBND61qRuQVzvbOPljF8309p6QJIHbCvW74iAA7i&#10;U/rYPJjRAZ778YcD2hCGAjCw4qwhGDgIWCRUhRGNggA60EJ6K8cjmMwh+bzyjzGlFYd1i30BnRsG&#10;lRrtxxxeYzawH985LFBiNvt4TwA/1ouarDnFStlU9pcHcMo09wNi7b16D+a53pfAbE6wiIRZOCLt&#10;+MWIWQHAq+8v5nUhdtnZLxM6msPfnwXAk2y3sTxu8fdfgm2Pwb5dZGT1kORyBT95iq6RC4hVgWtX&#10;cbNuEK+fRLyc53dbImoB4/LYR9MEDwAO0PMqTPgoZLeTPklBCRZTipBfjq0UYJwsQF7h3FOn2vFd&#10;P0N82g+r7se/5TPb3geIAJOtSwzL1t6JqWwJWgIshRbtZIgBuEPNMGqr2Be27WZETiugbX8dlgX0&#10;vN4OAze38rwNP5gQUycmdQviVAd+cauO4RO3c35LG34xoG5jOwwDH5aKjKks0LZbyrMYGPMZAMtU&#10;bgLcAnM7ISalV3bw2hGZ2FKcxcBK4lD4iOsIvO0yn63kDhiZUFI7oaO2JkJI+MPtzf9ueppQoadP&#10;4fPSEc9Gbx8XDbz8gDWMKR0kucMJeJ105LMhYtlh2gD9cP0ykWHJNUxjB4zqIvzkot/u2iWSGOhF&#10;tDLykVmicfY8AJ5Tq04ai01fweSiJacdE3qepmMravUJiH10wPcgZqkjvQ0A25hf46a/rp0O+quw&#10;9jyMu0yqp22MnrtkjM1dg+VoXrZ2qw0m76B1SpO5NYBAdI0pb3fo6oBvZD/dbbzDmNrnO83aSUZc&#10;XKVVLH2T6n5SI6VEA1ixcIXsnpJELJnQyoemeKEOAzcoJywSsljn3EYYgKvMEP94j5tnMxkH5IAX&#10;AJdVoogPnWNRWBi7Za5/2YQJzd/3OYsYWVg2AOwAtG7UaIVdvPi7AfZulGQPoZrAEQBsgRnAAdRA&#10;J2wLgEMCrpiPPtUCkpJAlB3l4bww/qlyqz0ITi5ELgcs6rbyqWmVCqi9lt/M9dQYj6QQxYg9gDKu&#10;UJMKJ/QeTGQlgwQBbgCA+gFoCBNZjxOwbwzFPCbFG+YWgCN8Dz9/h/xvN2azC2timXTKeTGwQmf4&#10;t1OfEkoDwBfIxjpGIscx9YJGPV8aYLLBeWYHESYKT9Lzan6a6QazgBixam4e0xn2XQS08/PkC8C6&#10;ADiCgBV3Yh0hFmYoI0yxz/K/KPD752gHPDV5m0KCw7DnxwhPH1lbazuZX20foAC/DQjxgXvIBgPU&#10;rYC4FVO5qRVANlPq2PI2MdvXzME2VGbA3ca5zW1vAbJ3AKiU5rdgVkzmDvxnHjc3A1iOdwDW9nbq&#10;nQFyN4zcKVGLpA0JXW2IVm2Au1WplAC3C1O7i9e7lLRB5lW3THBMbgG6pRnwcn4n5ymPulOmNX5y&#10;E4zbplRLy9clmUOP8XmbDwuwAutzAHcA2m7CSdprU2bWvmnAZqeBtIsufTa67Dlok+nFZHYB2kXa&#10;Yy4DyOWrjMOgGZiTwgeH+upiGguM8n+dyuBS+05AOgtTrlzF5Kbr3yzXXaA37xw9dRfHCDuot+4Y&#10;Ig/gXQXUa/TqdTO3xsW1bHTUd7CtcX0XjGwXS2Oir2J22wCz7VYrjN9MS1AYGJA7iAM7Jjvpj0t1&#10;yzChrpvnCE+RyQOA3ZdQrM92GefxNmpP8bMvMLGdLhvPmRcTWmIIN0XxD4WzROO6MqGlIqt9meMl&#10;bpYqN44FdkCu45uAeFPJHLBvxRK6MJ8xsxWbLLAI+Gw2c/P4MHHOg3SlPEQ10pfkJgNibnwHN7wN&#10;0LoAnw8T2IX67AEkfqbL+2BgH+wntpXZHAU4Am4IBrZixwAtZGVvPU/gCFtJIVKjZVJjzlo+rF4D&#10;mJjAupYboKvwQeNbApjnPpJBFOOVmR3EBLbx+foeEbErAlWQzw4oSUNqM8eiNC2Q6i2TO8x30HOF&#10;j8JYFh4A7MElWCU7bJ7U0TlM5xkAPMn+Ogr0acA7/N6HZoTvMY/S7KKrpJP4rmd+ArDOMC5znhlC&#10;iyT8zJOEs8BzwkUC8PQdpvgtUbSyaMLkn0dcNBVkYU3AvAn8Xin/OdygJGr06LUrMOBnpgNxqq2D&#10;eHPXRwD0fZgVALe9R6hHrPoxTPwRcdz3LUAeaVFYiBZIgPjAoVfMgVYYFQA3tbyF//oa7EknEcCq&#10;cw8eVH7z28R58X9lSrP1Ylr3WIUMytaCkVGhlffcBYC7AWsHoOwho6sHsFqZWoSZLAArW4vHbfjD&#10;HZZQJZELMCNydZGCKaaWkNUGsFvxhS3hysrEQo3G57V8Ycxq+b/dCh+RG91HSKlbgpZATH70vrlT&#10;ncZ1EdMYppOP68CM9hEusvF4Ud3t8XeXr9F5gb63zzvbfwIr4nfS8W8FdrbDxBpfsaIugIyGWKV3&#10;7iqvL9Jke5biBzXG1iyYVc5Z1DgJNcZmv8T5q4DZJl8Z89pGV3110F+hf+8y4F7k2Bqvie1ttwEw&#10;s20EaDtCl4fpck7mxcxdpQvHRYZR3WZqHOGI4Mgp4sAMqTrdZZa4ueeGOlC0GczsmaHWGOUZn7fo&#10;ESgxofGHBd4qW0UdOChqKNIJUcp0ja0OgJX8UVL7HcWHaUWrFi4SuWppGJjywyJdLUuY30lAvHB7&#10;xIx3tZvJj74ws/u/pIc0Nzqsawe8ArBDAhAgcQMWH8zqBcBegOSBEUPEgcP4onEBmGNhhZUAVphz&#10;wwpFYcKG5NNabIwZDRAtM5rU0QAmuMxoB/6wmNyvcBOMHMT/9QFaP+AOq2iC9wjAzhbm5xLT1XWD&#10;tMkNsWAE9T2wBqIsLPrMKItNEOaONJN9x7EAIlT8C4DP3+RmswHaRcSrBRTmSXzgUcSrq2RgnSHz&#10;6jzvnzk1YJzXLhoPsV3P3BQjSaYQqxYIDcK4sG5sAf93bhnBCjDPTCFcThjfGmC2rTIA227C/B/U&#10;0jeB1RQHtHH+ZzG6pgQoL7x07gQM+Qnsiu/a+yl+66dkQ31kmtla2j9gj//NvrXjQ3zUd0mueIMN&#10;cDZjOh/BXwXMB5reIAHjHY69ZfYfeMV8/iXJFwI22xGEKfnAYmGFnyzF2gIvCR4CqJI/KGjoIROr&#10;h0SPPqVfKtUSoPaQC62c6k7CRu34wSp86FLWFgBtwz/uArAymzsUcoKR5Sd36DyOtSN4tQu8+M39&#10;lCb2kWopNu4lHvzfAO4HvCoxFPsqnNTeSibWtU8RnvoYsHSbiWmEe9xiVEZKuG7CIrCmExHKga+7&#10;LDal1eYCoJwHfNoWAas62wt4NrYldcbHVF6jgbaDTX7vCtuqGBj2tAPC50OXuak538mi4RbbAvjV&#10;q88XhkW66ev96um7BgvbYehVmNqO6S0AOzR0isly9knyaS8x7e3KURO/c4UifsY+XmC26jnatQw0&#10;m3nMy+VRRjkuXDLuxUsmaZ+jZpjsHlb3DL2WxMYVgZfn63SAqHDDlJnUUCX+WOdmqSuBnpVfYaiG&#10;0i6JQSrcVKXoYYOm8ev4wLUEYGbLA+Q8yvbq2VNWXvQcAJ6HeVfY1hCzbKjSAq9LAAawbkDmBIxe&#10;saFMWY6F2xX/FQMDJEzsCK8pXBRRGIqFwFKjBSxlY8mMxjx2AXo/LOvFZFZetK5l+dG8FoGRg9qk&#10;RvNeLQq6hksAbka1F4DZB9hifJbCRFHEuCjfNY71EOS6+h4xFo8AoI18xmfi2ztIxljBfJ4DvFMw&#10;7ziVRpcoYDjHdgXAT5yhyohGdR56iUUWpggp4ufOYDJjPkdRmIOYz4FpOn3OLzM0bJZowrTVB8u7&#10;tgSAif86YN8g4TqFj/CDk4A5BoCVfeW1ADxEwsbnZFwp82o/yRr7AetHMLFYF0YmNtyEP3ykVQz7&#10;DmGeN1F+xcKvm8Mt8nE5hil9AGB/fvB18+kXAPjAq+bLg6+YQ4dI3jgCewLcNhi4C/W5q4PGhc3y&#10;f2FcWLUHE1kg7QPUPTKReW6BWgDG1O7pkvn8KkkWYmuFo2BoAN3N1ol/3KsiCBhYopYALbD3k+3V&#10;CaB7YOUeANyLuqwSQ4F5gHrifpUnwsDdJHL0ExcWA6vcsLPj382+sY8O0+qTUsHxbquTvRfwegGs&#10;A/AqhCOzWUkdyzDywpX3YeIPLfAu0Nl+AXN5AdFqGaZcZfKaBTrELfmvLkzdNQQpJ5lYfhI1/MRy&#10;XVaMFxORxA+Xwkmc72WhWAW0NjE6ItUaYLdpBo01wY3PJ0a8yrgMu6a8wc5uYsDBWSbETfSZhbMk&#10;gowcx/+9SvqkADxsvKfI8uniGsfbCU2dJc1Ss1WZ24pCnSBNL6kYI2xcxi8uabSKgIygVcD3ysMA&#10;ZTtJHgC4AUNXMbutgghM5U2ygOT/KrQkEWsbIG9RzaTa4gb7bUSu8M1xM014aPYzehNjcq7iB65w&#10;0zsxQT0Axg2YPZi/ToQou8xgwGKxJL5rSDFgARnzM8p75Ov+N4DDBwAzrKqcaj/gcuMDuwGmg/eo&#10;DFG9pG0wrszqoEJPXD+oNEuFo2R6Wybxc3PczTAwH1uEzw4dJm7PFsdCEKDD+O4R5V6jNOt7hQh5&#10;qfxR8ewAMV8bCR9rbIswsMJHY2xX6Xd1gdrosSMMFTt1gtEkl626Xv+kSgPpcYU4FZ0FyAsykzGX&#10;AXFgDsAurZgQhfsq3lfMN2pbofTUbpJOikf4/8SlQlvPHSjSgDjAKFn85Cvnekh73G+lTvb2Ue8L&#10;kGUut3d9iEmNwtz+PnFWBs/BsE1szZjVbSjOLQhTbfjELfjJB2HiLw4B3v0vm0/2v2QxsMzpZli6&#10;9Q9lWbHkTiVzwNjtHBPQBMgBQkuqL+4B3BYTExvuBMSqZOqFgXtVHMF5Kl/skY8MaOUz9/G8m1TM&#10;LhU1EDdug3k7iA9bx0jm6FEjAKnWlpCFKW3tXzB9mM/9gFdbDwp0Nz5xHwDuBbwd1AfvWz6IP0lZ&#10;lwC8CCC9lBY6MJeXrlEyJoUZgDmYEWMjXrzMvJd5gGv5t5eoRCEEtYCJvADglzRACrbVQKdlQL8M&#10;KFfk55KWGSAd08vENzsClY9Ri2HA7OSxjdcdAN+OmewC7BZ45Q8DWk1+W4GdHYSLHBK5NJ5R6jUj&#10;F33T/WbuSptZZKRKRP4vfZX8186aEP6u83inme4FGJNnYF58sFkAvHgeU+4yWVy3KI5Qv2c7N80K&#10;vZdoXQrzplE+0xQrJG3LFJBjZgPuKk3vZErXEL02YeFt5ittSoXGjN5U4ocytth2qHTaSaBYK1eX&#10;cIj75GmEnQNmiuobGzf/KskbThjMh//oVpkhSRBuFTsARglCz1MtEYsEXsVa1SuL84IWA3PMCkdh&#10;GqtKCAD6rMUAUxjg2gGwHiutchVfWMekSAc4Lwx7BnlPhGtaISVLzeb9MK2XTY8jh0i6OUT5ppoM&#10;qNQR8KqJQEjF/4SUVNjgJSnFBaDdJG4sA955iiBm2U8QA76KH3yZUSljyj47Rpucy1fQL26SD3+H&#10;BB9AO3uH/wHjaUjO8CxPG5/M6JUlq3VsjFznBHHehLpu0Mg9xxbFQgrQCTRIGmUYUCudMg4rR7GS&#10;4sGQWWIhuETHlROqAR7+nCIFAfkz4rWY0CjMnYhZnZjQrYC2lecSsuQHd3TAqBxvg6ElcjW3YlrD&#10;zPu/eNl8/NlL5sBh0iP1HkAs07kdH7kLM9pSmFGs2wRgSgRlLvcDzv/2e7tU34sv3AajDlD8PyTW&#10;tZgX8AJasbUysLpkegvoxITFsJ1W8oZCTdT8WkX8xHaVNqm8aI4peaMHlVqg7gfAQ/J9yX/ubqbQ&#10;H1APYj4PdP1/AGaMxQW6IoxSaI0Za0O4WkG0WmCsxDIT1tYAspcEDjfxYDt7MaVUZm0rPF6GtRcB&#10;sGbOzBDy0ejEefzdZWsolMYmwkAAU4zsgJk91qBlJXMw0Y1u+k75tQDTA3BXLfEKkMLYTph2mXNt&#10;d3isaXBKElGcmIwvOwr0LRI41o5TmXSTaem3LsLEJ0yYAP9s3xGzcI6SxrUbTE6/wqzWkywgFxBP&#10;Rljtx6lyWcSEXmPPBoiV9ZPiRskyUiUFuGOY0xag6VCZJ5RUBrwF9kXa8mxQytagoLxOl496gjRL&#10;TQogTrwJiBVeKpJwELo5YaZb+X4A1k5J4SqJHnYYzCsBCFC7OeYClDKhBWC/ihvkd7IFeewDfEq/&#10;VPhJSRshmFFxZA8gdEmNZjHwisVh1FUA7ESscsHIywDOIQCrt5bez+cqZ1opknFLANNCwAJBlZTv&#10;IACGgQPs9Vz1yKpLlo8sn9mrtjmwt4fvZOd9DinqmM6L5DTPAuAZ9rc+/dJcxoy+IX+YlrtOums4&#10;ro/g3gBWgOYCxG7a4wjAATKtPIDXh5kcW13FnWGh5HdPwrAJrB8l1qRYTMP8TwIsgsE1QKt0Shg3&#10;zv8mxKIadLnMxNg5+iN/QRrlZzSa+4xyQPKulTrZS3IGvqrynAeJ+faQmNEBg3YBWGViKXzUYglc&#10;sDJbOz7yYVj4cBMb+dTNmNRtVmEECjZhpU4U5/Zm1GOA24Ua3UOyh8oN+/GDu1Gc21GgpTx3Ad5u&#10;YsKdhJO6MZsHYecemF7MarEvISMpz8+ZHNMZEasDX7eDyqVWHj8HMM9Rn9sRsHoAcbf1HHNZpjRK&#10;dQ+g7oFx+9m6BXR8acV/B2BfmdH7Fr7oMMud+JKXmW0qHxYleoUMrAUysJYJLXkYhegnVzqAKh1A&#10;gXbgp9oB5wqDodYQteS3rnB8UcozXfHnCB9JbdZ0uBkEMPnFyyjUS4SAFjG91xh/YZMSLR8bAItx&#10;nYDWiXkshl4jScNxR2zNkGMeO5nDKjPaxUxWO+B1KtZ8/YgZJxPHjtIcIOZrv3aSKqQTxn2m34x3&#10;s0hMAOY1ygpXGHy2cIaKKhh6GT/YxgRCx/NC8aI6H3LTZBBP8qzyBZqoqZVphJsryT5JIXkO9bkI&#10;gEuYzSWqYCq0dKlSZlhnW0fIatBcvIQi3WAW8SZVSwUqnxKorEv4wmMo0Csw8coBLA2BFhB7MKvF&#10;xk5Y2QUoFBtWjrRUYuVDK99ZSnLcUpvFulKcxboCMOCX76uKIPYOtjUSOhROcsOyq4BXprkXBlbW&#10;lNIe9X4lgSQAYYTFQAuDH2D78HUtNlZ4iNCWQC6Gln/uQbV2A+Q1JYdgBThRyu18pk2+LwvPLO+b&#10;UmECZZTX8fVnupiPy9wo1xjsy4RHBwBem51kfwfGnSe+u2CCKMwBaqrdUplpk5OwLVAeqt8axoV1&#10;4wA4rvgvr4WWZVqvmADWUGwRwPPcQ8LMAub4pXPdtJD9nM4an9Ksbj+sB1hhzEGysI4O02yBjKth&#10;cqL7SM5QbXA/JnYfiRvdXbBw5weY0QodETOWzyyG/gPkVhyZrRvAK5Orm3hwJ6Z2N6Dugb2t7C4y&#10;u7owkTuVC32I/GiFmEjm6ATM3QDYEqgAaRvVSAKuQNpuFS8gUPGebsDegxneBbhblaWlcwCnZTYr&#10;Y4skj06VFloAB8i8V2BWJpb8317M506A3k3MeICc6H4ysfp5bd8UItYMZpTzfAcmLQOiBF7mv8wy&#10;48XB0KYQsWEfbOzFhHbCuAonuVCnbTDtKuBcVJYUfrNTqjGMuYLvugiTynxekH+rIVNK6lAsmHOX&#10;BWT2c1osJGzxmQ4B+HYTZjVZWZQHOqzBy5qY3kOqJaozm4/nrgkKJUiznLtIcTgJHN5z/SZ0/Yxx&#10;XTlmXBcGzMogTcOPM5V97pxxrWA2z57i8Wn8sLPGt3SKuuTz+GDj+FvzjIQhz5YtvbZAATmgJgaZ&#10;pIld0nrMmA9usDTVShkytEqo0TkKGbIUPRTxg8sAu5aif1ZG5W1SpWnPg7AlMUvN2Bx0WRzroGSO&#10;Dh1zn2NVkI2k5I5VgLymSh6AYFX0AGSP1WLneaxWjeB9gE+PAwodEQ7ywXgenU9FkY+91/KBJYKx&#10;OMgPtnxgRD+AJwDLP/ao/Y6KHsTgmMTyacWuQfZe/Fzlaau3lQdQemBTP51A/JjBuqaL77LKe+ZR&#10;tlcA/hqLh4Pv6SZVdIm/YYo0ygkUZyWu3CbMtHxc/Z3PYTldwc0ZYwznLQZeT6A7zBFeWzBefs8g&#10;bOvHVBaQQ2wRF5VG/E4JfFuFjGT1RLF+wvw/BPAIjd09sG9MseHlZePg2K3rF2mzesicIhVyALbt&#10;x+/txsztIrFiGBYeBLyDVCINsT1Pp8QUhlHb8WE72MtEVpy4FfO5FXGrC2C2Eh9WgkcrZnIr8eE2&#10;mFiiVQfXbCfRoweTvAsxqwNGFgMr5tt0UPFaihYIObW14NtKgRZj81oHJnc712kXsBUbFssSR263&#10;WBohDIDrvRLFWjinXUkfvE/nd3Ne1x+LgVh8EEugj3ZAA7C+uokMqfiCYowhUjyHee1YD5VUxKX3&#10;LV04bxwMunZPnSM8c5ybj5S3W52Yu/itk/SrukXKH2EcLwOUvbzmIP/YSwzWdpNUxrE2GJQev5i0&#10;Hs61TfYz8LibkEovfisjH6cAIxlTK2MtJDtgBo/jy1J8sHyd5+MdxsFkRNcdfKc7UpW7CCcMc4wQ&#10;BPW97ql+ChhUbdSPOdYHk6Iozw0ierWbWzQxu0U5mZI0AmM0Bh89bcV7Z/tIzbx9GlXzqnEukba3&#10;eIGwxXnCGKeJQ54jbIGYtUSmlp2eS9xAOYSSNKazEgiS3FhxbrYkIksG5sjqGL5yhoFnFStO7CKR&#10;QK1dUKYlXjHpsA6AK4B3I4MJnVas0m2SvhXjt02ZaWYpjcNUN7nx58hIWmKbx7edY9OY0lWAKEA4&#10;AKU6PoapGHIDHhfAUltXL9033BToa06vHdBoBq+HIno7/ukaz9dIZ1ykxncZ0Dt4/wJ50HaELjtZ&#10;UnZ18ADA6orp4fyQ+mKxIMg0tikMBGhddOBw8D1cfB83ALbz2jL+t1rnLLKfw5xfAqArCoHJ72bx&#10;WQDMd/CTJ1Ghb/Ha3NkhLLUzLNRX8E/HWHxvmzVUZfvcHatAwUdOcwALx28BmPguAA3CrD7Y1ocf&#10;HMVUDqM3hDkWovY3jNsiMSsGYMOYzepKGeG9S/jTI5dO0GnyiDl/8hATEw4ytYAxN8eaaGTXZC6e&#10;a2fKQoe5dKHLXGE7e7KNPtBtnNPCPKIORqf0wd795syZHnNeLH6u11w+22/tR+grfZU68hHKUEcQ&#10;RK+NHDXXODZyeciMj50yNzh2/dox4s8nzTW2kStDFFOcMLfGz5kxyEP7cdJ4r4+eZNDZKd57nHOH&#10;eX7CXL9xynrt9nX2o8fNTdy98bHTZuLWOTPB49u0P74xesaMkb9w68ZZM4kQe4duMpNkFU6RVTh1&#10;6xKJK5fNpB4zvH5+btT6nadujfL+ETNycZBiBgSYXMRu8pq1G2c+EMxShlWqKUItGZgljRqbJZE8&#10;QzVOlqZwhQj7kClkYSXOqeW4iQmlFHlPkZu5ws1cSMFKSQSgDL4j183EXSYdd8JgqL98VjHmhrn4&#10;XNq7VmGuYsxlsvo8Prug8yPU66bIS84GuDZiUtoBULQpSwqAMMA7wQCzEmDKkfqYJyabYexkjjY5&#10;jRwhnjzfka3Bd6tmyHVOESqKEfNlX+dvkslbyxLXpVSwiP9awp/NoyznMJVzPK4zurJOokaZ3sNV&#10;phs2qCtuUJq4SUfEvWra7Gm0Rylm7lXokliJmftlbXxuCdM6T9eItMdEvfTSIq3TS4aYc/oaCxU1&#10;r0xPDC6MUYFDYgNjRKLc6Dn8xdTkdVPinCRtgLLkcBcnrpkss4IyU1fJ5x416alrJj5xweRoMh+j&#10;YV9onKFgty5QUnmNa1ylj9RlFrobVIhdMlFeS3NeESsgRs/lGPHxEjHq7MwNk+Ez4lO3TWxihMIV&#10;aQc3TJqJCOEp+jPzWpDOkJFFLBTK+xJMSIgBwgRMmpy9RZtgGq8v8L25jkPtb9YmAegSLEs8Fz82&#10;jGofwyUJour7qeMNs+jFohSO0Dgwxf8nhgWTIZ6eJbstpdeIs8fJR4+wJVCdYyyQURbANE0WrGO8&#10;nqEWOOazGz/RAjtWkXNxyiyxLS/eZoGeMTaa37lZIBwwvZMF1yHrB197dWne2AlN+Rbxx53Lxs3i&#10;4WbvxD1yYX057bNsS8am9zEP2svC4kHMdFL95OJvcrKYeGiK6HYv8D6uyTlruFhOTH2XHq/O8H59&#10;3jLXWDR2jtm55hrfbXWFBcwxZ1bYr9KXbRXxzsbvZlticVudMmtrd4yN3862MmlWF27jGrDN3rS2&#10;RfqCrdBed3WZbfGWWeP15YVxs7hwi78Zy4b3OVcnzeztUTN++TzTC4coJ0ySc+rDVPFh3jBXN49P&#10;JzDWuNErRfy7IiDIh0xFwChyY+e5mYtRU8oDAvYVbtgygK5mI6ZKEUFVoOGm36mkzLZ1gzMOgxm9&#10;9SK1uWxbOUrzuFaFc0vU7VZz9DriumWel3m9rBJAev+uV3Jmg6L8jUra7AKa3XrGbJS5DkCqFLhO&#10;PWc2y2lTKXPdWsZsVnOmXM2ajWqBLW1qvG+7wWPet9fImXtV3lNLm3s8vt9gWiHlhhvUDG9zjc06&#10;zdK4RpXv0eC961y7zmfX1/Nme7Nodhp5s7FeNFvrJesau5x/b52tQcki13rENR9v5s39Ta7P++82&#10;UmarQRlijSbkdTK4qswjLvC71vCZKyx4Vf7uGiMzqZyql/kcPneLY40qQ9hYHHbKPK9Qk8zvt83f&#10;scEiUSvRlI/fqF4Icz4FFRV+8zqPq2SNVaOmwLVz/E8avN5gYdzKcQ5bI+dnvCq9rwvkeLMQ12lS&#10;UM2QkFLkf037oAK+fZqFMcninGDiX5n/VS3PwlXMmBzfJctC1+C7V7IsstwHGUa0xgidpeh4EiYW&#10;niA+nsSlSLB4hhH7QmRMBbmPYsTOk4TaUlgqCUozY7gfcRbIDGBOsdjGSYiJ43LEUPqTKPhxmurH&#10;6VGWIv88SlprCGsnwuibCKNuQiTKeClw8ANCmwWcJeOHrT2Y3R6sKB99s9yA1wno7PjaDhYVF2Jl&#10;kOd+3CAvEQU/C4HO83PMBcBsANONmBlgtE4AvcOHteXiem7MexeZey5mM9nWSP3kPF3LJuADbKdj&#10;lsczZoXeXVoA7BxfswFemtLbmMm1siyAAl5aA62uAmZeE1DXGPczPw9QWcBXV25Z29L8uJmdumlm&#10;p8fMPEkvi2gHqywCa4Q7bSt3WITu8BhQs+Cv0OhglUVgmQV3/MQZc7a12wweaKYvdCGAUMOPj7AT&#10;YcVLqUMFTCqWqhaYYgCAKznSBwFWA5BWuDnK3BiVIqDm9TI3TCXFufxD8vxz8ykYERarcp7YegNm&#10;qgH6mt5foqMgj+s8LnETCfx1wFgDxCWOFThWhpErgLyMKFQUSwJ2nd8A1DVu9BqsWNY1uNk0XqMB&#10;6HXdBs8LiEplAF7j/XnOqXBc4KixUGhRKFmLEOdrAQBAmxY4mBu8nrOAqWut8551Fp06wK4JyNWM&#10;BbIyr1d5vA6odN0Gi4n1Xq5xl8VjD5Dv1pMsNiwOFsjppwXQt+osMOt8JwCZ51iuzO8GGOucW7Ie&#10;87cDlGqVxQoQb7Ag6fP0u23yPbYqWWvBrHPuNn9Llb+tyv+kUeI3roZ4L/+LfNDky2GTBWhVARyg&#10;bebI5+b/VMOC2sm5+JsBL8dq1DtnWaQzORvpoFGso5hJYv6nAHCU36nIb6gFuMBn5qjsymNRFbEo&#10;0km3iWFZJdIBE8dqiWB1RVHg46Q7xomBx0J2gOs2Ee4fPyNrooA1Rh11HHcjBLgjADuCtRSCYWNh&#10;AMw9J2AmSVuNw84RsuMivC8J4MJsQRg5xHlB2DwE+IKAK0CTOzGpQBYCfF6G0PkAuAtw29EynE5t&#10;K8aJ5WCDsT0cd3FfO8S+Ok6rWhfHVwDamg1Ghzm1CDjFomyrAHKNc+wsBjauJxDaeO5cA/ACqhgV&#10;FhW7yhIQgHV8iZrmZQC3Bjuucu1VLIQVMS9MbeN8m0AN4y7DrEsAchFWtYC8PGHm6IO9QCeSuYkx&#10;5jyNmRli6LO3r5v5O2NmBXZembtplrHMFtlmx6+ZG8dP04utyXS/jNL+yodmX1kgZCVMku0SQbDJ&#10;8c/ZKsGSMHCBf6xujprOAVx1ACyT2bpJSgAXkBRyeo1KEf6ZOQCc45+c5xp5Vt6igC2Gpj2N1NqK&#10;zgWUFUZkCMB1Vvsyj2syowFxUeDVazLHKdfTPKMCW5nVvsTzIj5nCfCJ6dcZblUvAiqusQ6oGzzf&#10;sG52gfY5KATChljLMv9Rkbkx9fn6vvou1pgOMTCsKbBYVgLg0fMtFoQ6AK3KgoCNK5jHRS0CmOZl&#10;rl/RwiAQiz357C3Yf5Pz92pFizW3+Q03+A67MGOjyu/GgpfnN8sC3nweAazMNAgel1gc82wCdQXm&#10;relzWSCqnC/gNpgDpN+wDji3+I3KLIz6v5SzLJR56mTzdKoAmFoYClyzXmIgNq7HOqxao7lBGbdh&#10;I0OmWVbuDnneADiR8JhwWip7FPaMA0QYFbaM8PunuX6e3znJNbMweoH7IMt10rhBYbEvWyQEw2IK&#10;R1Hdo+QsR2DUSJCEC4Aa438fwGyO8//ysg9yPAAxBDGx/YDNA+OFmcOcAOgRAZhU1TDMGwCw4TCm&#10;NewdBLAhzvcx5tUDAH2wZgiWDMOSfsxcP6mvMa6l4z6OuwhP2ehXtibzdZVpGoSuVqlCs6F62zF9&#10;V+ixtcDzVcxuB0Kl2NJBNMJO40O7QKtjmN5rgHgJDWRVj4kmrAHOVb0GQAXIRfZiVQFW5y3pmrw+&#10;T673Aiy7sjJhlmFLO3s7OooYeY3HlkkMe65YIGa/eJNt3GLgORjY2sgZv3PjGpMUL5lbV/F9eTxN&#10;vfkMWW1TVHLduXbN3Dx73lxs6zMDb3xquv+K4PaXd8y+XHjFGiUSI2UtToJ/5f9f1Hm2t3FlW1r/&#10;Yp7ue2/nnOy2u+12tmwFK5OSKIkixZxzAhOIDCIx55wk2W73nZm/eOZ9D9l3PtQDoFAAClVn7bV2&#10;OPsAtu8ZMP9igH8reLH2rxm0Zwz8t0jlNzyeAgAls8tcfAtjvD2DYfnca1IrF+w/A4BGZ30UgOcM&#10;mtcA+DWAvgCM5xz3VhntdwAsZfQ5xuCU5wJav/QMC35Oc7lzDMKJvjmN1/3OC37z1M8CPtn2XB8V&#10;0P0T5vtvAK1cv8DIyOiyu6rh2+iTc+6c4wmD94R5vif6+vyPCz77hs98D9i+BajfA+h/KtsxBv/N&#10;f5OV/xWP8RxhP5mda3CBujjnd1QXb3nfz3/POfzv7wAwzCuA/xuA/2+Y9V/I5u8Bw4Vg4/n5KXXX&#10;MOY5UvgcMB/Akmc8XgDA1/6WRsJN+YqU/Q7j8T1KyQ4jAvgcZr04otQQQO7xnRcA+QjAH8d7BQBh&#10;y++JIWiE3x5SGnpEb6kT5kDDxGcY1l0k8MZRBVBuxxUOtneVu4CR7z7mupzCsjsAfvsE5uWeHcHA&#10;+3tIWa7d7h6gJEaxsXLFjPirmxuCF4YGlLuory19XpkXtl0FsKtI13WCgUtLMGJkWHxb0nM7AH6f&#10;45YA+Trsu7LCShhR0hrnWIQhc2GZzy7BuOs8bgHcFQC8HOUzj0jaRVhxUZ8XABfy84BtDn8Y1gS4&#10;gncRMOYoJEmRk87iE+eQpTKoPuuiUpXP51nEPcMxAjIjKPlMnoBmAWPgezn80rQMCFCLADjuh8lz&#10;/GaG70xRZZYippEHqEXkcxmg6rPnBT5gLQBafdgsIM6kxvi+UXze4TA/M4SEJigF486ODIQEEzXG&#10;e3rCaFdXGOtka2sPE+0dYa6jJ4w/fxX67xOII2v0/B36f/2eKPWv3w/XfiAodMAF3CScv89F/p4b&#10;/D1ANU1ygeW9QEIdAh63N9zoE27g7hbBCeTNkaCSaRkoBoLOZUzAeoaVPmb/hWyM1Dpmu2BQuJ2x&#10;yaynAOqCx7cCGJCcw2Tn+F6vCSBdmJLBgh/RxuYIMPtbpxx7QsBNo3FxJfNkxBOY/HuY660ymQGu&#10;BH2DQTmz2yTHCUAB/b2SXQNzda5nMeAGGADvW31tAPhGpuUcvpWVv2Ul+OiPAkp8ZQNU3/K9svsb&#10;gY/kvMDAvQFM58jac1nUmMB3p+GfyOn/g3/8T3xjJfn/VRrzue+IKXwHG/+A7ypYzwHlm/NLAJ/g&#10;Y8qop3yfIHxrnAEm/fb85FLaC2ANJr91wfMLPrMHgHd1gQDbIf/xRKOCn3t+wH3cxxhz7y72SIPt&#10;5zAQfDeBx0NcnR2M4zZBxFNSYkf4pnsEFfcA8C7/6Rjgn3Gd9o4BISy/SzBP0O7vw4oEG7cJQm4A&#10;4M01IsrrgI3A0ybjYVNZbRSeYKCyecd9RORrS9lQky0JcFX1IQHhGj7uGrXOMvMa87CLjLuaG5J4&#10;VfDyGYG6BFCXOX6VoNcaj9uAWMYVmFWi0ytIY/3hEoGsFQJVBqaUxTV81ipsWlQGE8zKw7xZgC3w&#10;DCrl2LIAOUdwaGHeINEMj4JUIAr0ZFgguCiYs7yXJqi3QJApBYiLsGoOfzTFBIwUue452HOGbpoL&#10;80hdg1UYh7JApg48y+tUcojvm+A5rAuw81QDZlJDbKPI55F4TJro/TQsOwZ4hwHuECuB9DU0hq5H&#10;T0LP7fs0jLgXOpnl1vwebXv/Su8vpPOL3/8tNP0WBn6NxVjDYgngIy70D4DkewbjtzKwfhTSTT/y&#10;nEGrX3yOfNtHch0C5tNtNqztKWBQIsuuRwyEY2Uexxq1viBoInDfAJxz3j8EiPswwCE3+RjmP8YX&#10;OhdIgg6GPIN1fZRtDzAK+/zGAZba40/43RMNhCDHR9anPdMnV2bDWILq28iSsCUAlsE0DpG1OL9T&#10;BuYxA/fM34ZN4nkJCnzpH3h8S5T5AkZ/G9n0MAaM/gUABfRbAKxf+p3H+TnlKaz5T0Cmq3AcZS3n&#10;QVDrLcGob/GVT2FgZfa/+Nylf40agDG/O+d68VzZLCseHFVZrAv3BVbc2+dRw4lxuACMb1mFQIPm&#10;vdAIaRRPAO/RXikcAOADzuEMptzjvwviMwG4myPNRZSeczrdRT4fkO8+wODy3iF+6DZ+5xb34BjZ&#10;eogU3t0ifcO13Qbwp/yHY2U292ubAOcWx27ulPFtc0hcmZPnW7DuOkBG8q4aPcYAbGKk9zEO0UAw&#10;Q2tLqRzBCxAFLYyq/1rFp13H311Feq/B0Cu8Z3S3hjxeImBUiUEkGJexKPuuEcxagbGXkdJrMi++&#10;b9VoMVV0RdixqH9KJ48Sfm9F6YvfqiwuEKHOI3Nl3xxMqPz1UZbOw7opVoDIZRKRAZNEf9PMmErh&#10;i2YAsGycBNCzvI5BpvnJMA9AF5LIXgCXhW3TbEl81KT+K+/lYfMsDC2ACwSr8gA8zeuMqR/kstHk&#10;NOybZNWQJFmDOSbgzJElmCcDMT06HPpetYZuQNv54HHouPUwNH1+m/W3voRpmVTxCwpAfs6EiF/8&#10;KTz5DXXWvyFP/Lv3QwsgvrY5OkKOlPmZSOhjV6nnphxgYQ1GnSPFznnU5zRw9IMBFPyjCDgGy2sY&#10;8oJAxSkDOMpqwHMemclAFPLSoAqDT+n9rQzFviNAZKT7lM+eMHj28J+OGUz63gfceNM4bxyosjDH&#10;ngAWgy6ngP8U4+K+QwbYEXXIJwA9HmMKiOOU8G7+5gUA1qC8IQX0xnPme4/4nkMG6in+ujLxlM/r&#10;c35vMAup/b3+NyA2Gm10+y1G7MLUlm6DgSOixm/0t/1/nMsF1+afAEqf/Yh012tB/P0h0XWMDMef&#10;4j+/hcl/eAv4DY6RbtIt+U4JTFzhDeB7c0paxSgwEvUEubsLcypZZV/dhzPKN88igAks4hKcq2IO&#10;YGwAeQLAjwCdrLnHNTtUCXC+53u0ETqg0ozzOwHoZ7ssEsZ3H/D6iIDT1tZGBOwJkeI95O/eNmtA&#10;Ydi2BTz/9Yhrsc393OA/Gj3e2jYlRG6WQNUGx28QKd7Ev93CuG5z/w5xcfa5pkeorn1AbiBLmbxB&#10;vlfwrsKaq6RcKkZ+kdGr/G6N6PMKDL4CoJcEI4xZJmBUg22XlwErIC0hoStElX0s8V6ZXH35KuCU&#10;U8KyFWHfokAFxEUkbQ7WVNoWYd4c/mmeYFNe0EYwz+ILC+Z5mHMypm5yWdiU6G8K9s3Dtlnk8gLA&#10;nGeb5ZgUjwswr2CUYQsyMmk1wZ8i7ZYVqLzO8LkMz40YZ4kqJwHmPKm8f8vlDJNp5ucG+M5+vn8w&#10;5ndnE/i25HOHkcwt9Q3hxRfI4/cpD33vM9aV+jQ8/C212T+louu/qJP+CTOUAPHTXzOhAgA/+/U7&#10;ofl3FHJkXrRSnzwetlxYmZuxhzTaXeeGY2mPt5kNsrkYAabkfO1gZdDLxmemlrjZ5wJYvxaQm/81&#10;6PFv3/A7JSaD/Z/IwR+IaMrqZwazGJBngP6cPOExMnw/PjrYiHLCyvrXMqpG4cLfiIAEwA5OjIEG&#10;5AxmP+W3T5Dix6QxjhyQfEeU5rI4jzK+vrQBM5WAMjwaGx4PGZzHgP0c0J7ig1tJ9U/9zzOZF5aV&#10;bTE6qpEzYgKnGKMzDZRr03peug52rlSxCHJY6i0AOIdZz00Zwa7HugaA3u/6AfC+0Ue9iiNo3Aws&#10;vYU9DwDZIcx7AIj3AOYxgD4x8otROzrci4A6R9LqOhgovNjjepm3R9oeInP39U25L0f8h+MdGvXt&#10;AuB9DILvb+UwWFQ+AXrTOYdGfVkyZpfrdYTfucd93tlhYgHGepv7d6yM5vc2uXZbGL1dwLhNDn1t&#10;g6IMwLvJ/Voln7/OPdvjfh0C4hOktapqx+AVBKAPbIR5o1aNjLlMWqYmGJeRxwSplmkwWHWrZiLr&#10;1mDMLGxagRmrMjHHr8LEZYBdprBjkaiwUeYcoCzo4/pc3xXlWDBYZCRYHxjpGxkUMKcBmlK5mOER&#10;0C7QyifFlgW8fiaFLE4jn/NI6QKfVWIvAnQldiZKXyLEsHImBqhgalhYcAtYZXd6YRxAjoaMzzEE&#10;SfL2c9OjMSWUJHc/S+59ltx/GgZOkmMXtHMzvRRqdEfwJgHy/OwgAB4OA/i5TffraQbIzKpfMsXw&#10;V1Rt/Zbqrt9QovlzZiv9hEkQP6U2GiZ+CnCfAeKnv2QG1K//xHTCW49DsbWTvsxUJhFgMFh0CAPv&#10;s/D1IdHGAwB8wM3a56adIJUi0LDW+k0Go2TOI/bJiILRYpADBtmZfq8+cAxcmVc2v4y80++lgMJg&#10;ymsHC1L8WLa3OARmNW+ofBa8ppE0AILMKHXMEZuHtngEVj3VEMhI+Muy4CED6IjnSsDIypyDPvZr&#10;WNW0lMUbbw1AXUl0Zf4pxuDE7zH3DYOd0M3SNIrR3B8wOP+Nf/2dAS5TKsp0/ORTP6efz//5gfP8&#10;VjAD5O84/i2few0DvyUqrH99CtO+faNc5vOw6Lfmy42AXxDUQzq/QRqfEpA6BcD7uzIhBf67Ahpm&#10;49qdnB6FI87nXMmO63CKgbSARsY/4vf3BTAGZI/vNWZwBhBfA95v+Y5TPnMKE58gp3c5dgdAHm9t&#10;o7AwlIDucIPfg10P8ZN9f5v7eYA6OOLabvFdm7gue8jlXQC8ukGlFIrJfaaFNhkTBqwcB9ublynI&#10;HcG9SroHIliBSVcp8KjJsOZV8X9rSOJlJTD+8CJ10IvmSAFMCeBlYceYroG1y6R2qoKZ5yWqsmRM&#10;5XIepViAdasAWuY1AmwwKUaCCSYJYP3dFFHo+BkjzPq3Sl6+Pwaq2GTjgvIbYBqg8vMZAGwRRYw2&#10;6+NSDmowS19XiZ3kcRa5PUe+dp7HGYpZ5mfwYZOAlkIbwTpDAU5iYiDM0UJoGnYV4PMU4ywkBwEx&#10;gE30sfE4PcRniTDTRWZyZCj0N7WEF1/eCY/+SBugnzFT6Sf0zvop9dE8fwQDP5Z9f0Jd9M+YT/yr&#10;v8TtMQB+8tu/hGvtH98I6XpWPJhlSQvC9+ewmSmgMwbkIRb3EGY5wN85wLLHaDCgOMLi65eemlOM&#10;zAmATfsA5l0GxAEDSlCfYJ33V+myQDBDK33BTT8VsEioQ2RYNAr+DkzhgDrgeCOaJvP39NGcLK9P&#10;zWA6hFH1n2NqKhoHGEeWBYAxmi3wiYReVv7wnfhiBtnO7V/FcpRnLg7NwHztsVd+eUyRYDiOVBUx&#10;yIYPD+CPlOP600ZxAbXVXd8ThFJenug6EFE+B8CHGh7A/Bqf+lx3wu+P7oa/qRLBXYBhzaOfk0I6&#10;BWxvPJ7XPwDcN7Cs7sXFPpIY1jzcZjU+wLLDdsC+AyPmZwIYJrewhtlPVrspoU+RzUcAdI/v2MNQ&#10;7qI6TjSWAPENxuBiFwXFdxzu499uUy7Kd8mMh6wxpN8rMM+QzjuAeHOTqiv+ywbXZZtru8N92MC3&#10;XcOgb1HxtrmJ74kq2zLfy3dsw8o7jAVl+CoyeH3NfCygRS5bvaQEjtKZhgmxeMIotCwMmCv4t1WK&#10;MfIQhtFgGbCK7C1HYFrRlAN4FGxENjSqDIhgS0FXJC2khDafm2O7zNteRZnNy8LIMapMVZbsrITO&#10;wshJJG4KEGZoKhABDLj1jbOAMY3/moGZk+RjU7Cnfuwc4EyxPwmIZd4ZmFVJnYSVZ1hudg6/d2Zm&#10;NB5TIDiVouJuhoiyAJ5LjBCcGg0zsOsCZY9ZpPMC0jkFC6fd5kdCgnWgpljbaay/K3S9aA4vr98J&#10;de/QfA/J/OjXsC9se/c/6InFdvfHzFT6MSsy/AcdPdgf/WFY2q3+t+8AYBqxJW4/DOm2TiYPzIR9&#10;5mhGJkPKHnKTD4g6HqwXAANy2udaXsC8zzGHgPhAqc3N1L9U3h0j7/YB5DFglgGPiUbuc5P3AeYp&#10;/tEZ7H1s+oBBdMT7SupTA2MMwsNYcsfAVQXIwuaPAcWR/hVgPbN6C0C9iUwD0+pPwwIX+uQMpn0+&#10;e8hvGDE/EcCcq5U/seKIGUSnFnhcMbKBLj93xO8eYBjemGuGTQ/ZPBd96hN9SBUD5/CW35KxT2JO&#10;mYIIgHQA2x3wfy5/+/Kcj5XrKgRAegHjCuBvzzgHCilOCVJdwJ76rpaZWuapO3EB855vMc0R4O6R&#10;1tvaQvICQK/j4dEeMtkcuUFAmRjjCkvH6xyvm+yJfAXAxyofzukCxj3n80cyK4ZhG4m8yettz9FO&#10;F5uwPMrqcIP3APAWga4twL9BVNoIckwLYbTNwy5TobdGkGt5C5bFuO9wXQWwEWhzvDWM8wpGOkpf&#10;yhBrlLmuIZUNRFlkIRMbgFo3oEXedpFii0XBSDudWBCBz1gWfIAqFlRcSeWs0WJ8zwLMuYCPmovS&#10;F4YGlDnYdoHvSCOV9V0XAFkSkKcAqPngmAbCIMiqSf3b6NcahCKoJOOaTiLItUBVU5oSUWWxEeYU&#10;MjhrughmTM8jhQG10ed5WVcgE20WzD4m9HHZUrBvlMJKZspgkwA7CTNPTxmgGkRekyoCwAsAPAN4&#10;ldaT5HaHejpD29PnoeELlogBvPfxZx/8SvnMhAcYV/B+8+NfhDtsd9ke/iezlWDlhz/HJ8YXVmo/&#10;QGpf66IV6iRh6plnzCoZZoGp5Hxs7bnFDRF0R4DzGEl9jl9mfvHYlAM3fw8AK38PZdwY+FI+wwaA&#10;W7/qGCt+BCMeCWB9J3zrfY7bV5Jx4wWqrCrrHlAnrZ8Xg1IwkgGzQ8B9QMI/pqGU6oDI6HbMLyvd&#10;GGjR75Wl9b35bYHvb5l2OiZVsY+Pp1GwzvnscAfg+B36k0hbJLUgVe6bAzUifY7PfmKqBeAYTT/g&#10;v+5jiFQCx36Pfjjg/M5a66gMYEJYUF9zC+O2CTD2Y5Rc/5uYAZt5XnOxFm+cH9MBBL/3CGCf8bm3&#10;prSMvCN3X8u6PO4RLNom4rvva0B6AGgPYnGFVW6AFMVyDoBPKazYh4UPAPA2imMzBpEwXFxLfWBZ&#10;3e/bJiK9BbNvcW6bSNsDosNHGIhD4hs7ANjz3sD3Vl5vmJvluDXu1SogrMGkVWq611BhG/yewal1&#10;DO8qgN3EvVolb7vMPaou4cfiz5YpUaxUmP9LoKpm4MoySIJZFlwsU4JYsVaZAooiAMrT1F1/tlCc&#10;JWcK0yqZZVb2mZqZh+Vy+p1sKVbBkDmzRJgNSumfzsCasxDOLK17Yj0xgE8BaH3ctGkjJTPgnoNF&#10;jUAbNZ6PLGsJI36y7ApgBXCO9/R1rXaK0eVZpbGpIUsdKXOEvWc5NoIXhp2GoWcJUHncXKIXOYxs&#10;RhInY14XNga8gngBqbxAtHka6SzjTgz30lGkPXS3sEBe/dPQQEOFxx9/FerepQEfAL7zU6Tzf8K6&#10;sK0AvvOfvwzf/IhF0K6AfJ/3H/yCbh4A+P7PmRHFdq3/H/Q1+upOmKp7RouaHqb44ZiP88cSFIzT&#10;s3cZObLNYmF7a0yu5oYfYo33uaFGG/WJTxhke1jjHWTSJv7PFr7zNq+PZFzeOyU3eGSVDvlmg1Wb&#10;MVnPjBMjmAQ6tglqOBiUZgemimC5I1hvF6BvkxOMQRLY8RiG2DN9xW8emPqAxY8xEKoFI8saFmX7&#10;gQzO/n0koKV5Vgyd4J8fUberHD/FUBwD5gP7WPG9BwDC6KxMH+UwvqfgONSv57c1JCoFARzPzWg7&#10;1VEaBI83J3yGcdszAAXjHerXC7gY8NOP1+cnXgCDvsYffW0xxYXRY5rrOakCP/lYpkWqHnG9DvFt&#10;d3boRGFkeFtgoQpgaQtPjukEcsy1OQbcMcDIeR/D5MreDQBsNPgYAJ9gBE5lX8C5xXeZAtoBvDvm&#10;aaMhzWGECTbxXKOzLtD1bZlAsI3aqi0zjxcQVpC95WWjxhRksH8LI73J8zXYeR3mXuE+VvFpy1VL&#10;GCmMYKvU/n8J40qNfC6pn5oljoDPyHCsajKSC+gEUnHRksNUZMwy4M0AykSUqeRnZUH9TKLBeXOy&#10;gFwgXwIcEAPCGQBsXbJBqAUnO8i6gNtI8gKfW+D74j6qniy2yPBZJfM8j7Mwa8pINFVUKcCdIaps&#10;vbISeGEOGQ2IjTDPAtoEgalJIsYzPE4xQWQe8M7qy8Ky00wwmSclNMeUSsGcYBaR+7PkedPI60lW&#10;yxxnFcbejpbQ9rKJDhuPw+Mbd0MdLYiffHYjPHmfLpt/oLEADHvnR5ey+S5+sD6wcvrBz2DeX9Cp&#10;Enld/ztWRySVZKDr/i9g4IWPPgtTt+6HeSo90j39NJDjwg0O0zQd+h8jfzU1GapUkmwgjXbWs4CW&#10;KXYONAbHiQEQtl1BiXXdQG5tMjFCubRLIbqzj5SXJww2fek9wLV1BWCT/9vk+HYA+pZMDRMJNqOY&#10;B1ZyMfh9bx9/2KIQ5aGsuwMoN8wlMnC2sfI7lH/u+Tkj6LCu4DW1ccBA27ZABYZYx5czmrrvAAaY&#10;Vv8ckrKKUV5Ya4dz22Fw7mKUjPCeAeBogDjHE1jdqPVeVAoojLhtcY5MAuA8LfMUXKZpjg/5nQhm&#10;3QBAGZncqLHBO4JLgOl0HyN4quIg3gBDnyLljSIfAib90h0M5A4Box1At7HOQtdOBuD3dFn2dzQ4&#10;KAPBa+6Wx12AuoFxWcMgafQOUUBHMO7eFvdiPRfWkOTrG/Rb5jpskCbcBXjb69wrWHQDoyyAN8zt&#10;YvCsllpdpnoJEFZh4DKR4BJANvq8ssH5IKmdFFDju5Yx1Aamqhwj61YrsCkMXF0hsmwEWTldMUJM&#10;XTENBS1XLNDEriTr4tvKuoXo1zJhAN93kQCWhfxp8q8ypb5nzvysOVZzueZmoz87DQMKHgE4AdjH&#10;ItMuAOgpngvMhICb1CeVJa2CAvQGlDAIGWUxwE5QujgFGI0cpzEW+rOmfQw+GaCSUTML+LAUe/h6&#10;khlekzQtEMDTU30YCOQzDD2L32tFlfI4DYj1cyMbw8Qp9pvvnTbfCyuPDXWF/q720Pr8RXjxsD7U&#10;37oXngDielJG935PC59f0ida5v0R7WR/SleOP77H+spfhTZA3v75zdDyyVehkYXUX77H+tTvst7T&#10;H8kDL7G2a+YhTeK6++mMgc8xyQUDxCmiY4WZ6VDFau6uAkjAucuA2AbEBzDmmf6hTMzzfVh0DwY2&#10;5SQA15BUWxx/wGA5ckAxtvV8DQAAPRdJREFUyBx0AuQQFlamWXq3Cxh32a8ENOi0C1gP8edk1G1y&#10;jmsYAfftYfGPzEUyiDfxrbZhhjU3yuF246Ak98g57ALKWNIHoAX+NgNug8G2zTnumfpA0q1zfJxN&#10;I3OzncGOe9E/vJT+e4DulH1nvDYqf8HnjjlfGdm0zS4sZ/T1kDzzPmA6gfkOOHfl9Mke1wf5qmQ1&#10;MrtnJDlG9fk+gOy0xrMDmPWICP8x7gm/o3xXxu9x/ttcu4012q4CuE3SNgJ4g+tl3lblIYAtV9zh&#10;Ou+gaDb4jU2YegPjs4F/qvHaw7Du46/uxXMwbaOxoxOGhlO1s4qk5j6uE5Ta5P7Eqiqu7xbXymta&#10;49jyEowJc5ZwpaxqWqEYY5Xj15Hfy1zDijN8kNeXhRn4rbUkAE4im5kcEKfgAd7I4NQh49Omlcjm&#10;YhlLli865W5RRua9WHhBbbL+cMpqqFmDSJdBI31bpa11zcroBXzPaQCYAJhTE8hZACuYkwBSQM/w&#10;3gxT7SaQq/qg06RopilTdMLAHL7ptKDGB52ZGIJFAZdFHEhqJw4YUZ6BUSfpryb4pzluHhaeN8LM&#10;9Et/ZwqGVR7Lsql55DFBr2mAPc3+WVg4RYQ5rU8MYKcmepDN3SEB2DUK076e6A6jA52ht52F4psa&#10;6Xf1KDxkedr7f6av9a/pVAnL3v2J8hmfFzA3snBeF0Ud3XG7x/P7of2ru6Hzxh1qoutCO+2QruVp&#10;yJ28/ySk2rroLDlGSxvKxQBxZZYlH53kzg07MhItCBgMO9z8Q1kSmXyZZnIChNPAGKymnBjsW1j2&#10;16Rd9rjpDih9Mb/DwNYhgNhGLsYZKYBUmbdttBrwRTZm35Z1tgyEdVhCEJrS2pHZGUAbWHRBvM4A&#10;WacYfdsJ4UY9a/hqfM5iA6elbQNq98s6DtAdzkn2l2XW/R32bWIgdhjQO8hDg3NHRMK3YL8jc6YW&#10;OPA7uwRpDjjfY7Z93rcSaUff38ARoFLKHyFtTeucEowSPNv4mLuAa4PHLa6P56RROseYKX/3APE+&#10;2wFqZofv3LMQwvNRmq5i/FaJQ6zT+Hw9FaudNllUbRcjsOPkASqpdjWCUdJikGRYVQbVTRqtfSS0&#10;RnZHA8I1j+WOAFNV5PVcqjJPdoUG69xHA1RGkGXjVa7nCi6LQaYSoFymT3aVebg1fNZVrtEa99Wi&#10;C4NTlkNGIAPUMu5V5coHXo6BKhiYe7HMvXB6XwFlloFxI8PCuM7gEcxGma2iSjNTJ1Y3Iastrsgw&#10;/pJRQk/hv+qfGoSaAVDO1qHYH4AmAPjUhCxMOgdgOhkgwesJJrrPmMIhlTNJkwHBPAOABe40oJ0c&#10;BVhEgGfGBzgWUMHUynGn8s0B0ARgnIOF9b9nMRaRtWFU5fKM7AxwkwSs9HUXkMizgHmcTiEToz18&#10;d1eYA6RzyGV7d40xUX+URhOjTNSfYN8wLZ/GRto4tjMMdLeE7raXdNeoD3cJIt8gt/sV/u4NwHvr&#10;v34VbgPgx3/8a2jBte26SUMCgsyWVHbfeRS679aHPvznnufPQ0fD03Bt9E9/Z0nIT0MfbXUSWIW5&#10;3m7a4ozRjGw+bHGztrDIMvAp/q+MKhB2ueHrDIStJQAk0zJQdgHmIQPyEL/tAEY7MMgCCzjoZVnf&#10;O5VFOO6AbV9fVh8WZt1jQBpsspJHGah/thNrbZF7WPsdfl/Qb8usSOZNBpI1s9vIuS3nejpjBV9t&#10;S6OghFZmy9z63OQnt3m+i7+2DYCV0hsaGZ5v8d0bSEUHtoA91gAhPW0+YMDtwHPAcOwA9BOMyAFA&#10;1Gff47+dInuVsEawnclzAICP/S8YtV2vAUBdlwXZbxQ3RsYBv999QDR6n0jxsQxNJHpTXzWehyxJ&#10;y5lV+iXTjH4ToJmu2UTy7/J5F/raQypvI+13jBtwHf3spvKX/xkVjjOGjGRzv2K5o+yq4eN/rHKv&#10;lmDJlRWW8yQ1ZDDK/2ft8TKgc/J70WBUNIg1Ak7WMhOUkn2dbIDLYu3xMvfAIFXFqX0yMNK5BtvW&#10;8IVlVoNZzpHV9zSabN1xnBRALfIlkJXRyGIk8xx+Z5rNVI+SOAeI5xM8B8Dzpn7YLMKYRPIKzHHB&#10;CTCnYNckay3NytawcWLM3CsTA5C4MwLWYgoDTjxPANhpAc+4TgDyWYA6C+O6znCC75lhn8CeiqCH&#10;Ud2vxFY6A74ZZTXHT9Etw4hzYhyWpnHC+HBXBPAkALazhl01poba2d/2PwAeZNXM4eEOOnnQqYPn&#10;o2xjHDPU0xo6mhvDQ9bI+uZvn4Rb5HRv/PRX4QYsfP+PrGX8t09D8/VvQhuM2/LFrdCChG5l/m8n&#10;IO59/DR0PX8WOl7QkaPnb6yvyspyvTduh9mWl3SVHAorzMTYAKCH3PAjfJ99WOmcwXgOUA+x7g7S&#10;TcC7wSCTCSwu2Gcw7zkxAlaIPloEKqDTvwL0O3zP0RVwt2A1JZ2piq0Y+GLQxylmsIuleOwz0KUk&#10;W2ZArBDoWMEH34iAM2DGTBQG3SqPKxiZJQbPKkzg923ADDL4qt9t2V+UjTAbDOMcUv3iNVhHMG8w&#10;aFccfLBMDKzh/60jB/cZ/LuAYDf6ijITfbN4XLddDr+rq3CIn2u6RwZVBpsrVaZ7bXa4BnsEijbJ&#10;v+4S3LIIwtk7prVk7n384SMiybLlIXXNMvUavxF9TAshlvjPbOtrqBCjxBildZUJQaZ9yxSVvsYb&#10;eIzpHFI163zWyP4WxmoDgPp5o8Br7N80EMVrwatfurqcjhVRa1wD3Z0a99JiCwGbd/I619T5sTJs&#10;DGjF4oyleIxT8EwPlZnwbsGFga5YIgnwq7Ix/mzBCe7Mhb2crQO7Uq7oLKBcnB9rOkg5LajxTU3b&#10;AGBBKutm2VJz5GWNMiNx9YenAekETGogKQHjTgFM/Vvn0Aq0GZrpzQk6AK38jc8BZgTlKNFfQJYY&#10;14cVkDIxTAnjTgLskWEBiJ/K56aQz1H6RgnNxHk+PzLSyff00g6nH+bXMAhyapmRyTM8nyRg5fvj&#10;MOvkeFeYpL3xOK12ZN+RIZob0nTR1juy7yC924ZZcG+cFjsjA620+WlihcWG8PIZqy0+eBgaaL/U&#10;ACM33X0YGr++G55+cj3UA+7b5Htv/pag1buscfzp9dD6EPn8rCG8evI4XBumGfcUC1DN0UmxNDNB&#10;J0GWeUTmrFdZu7XGxuPm0izAZeV0BvWpbMIAPuP5sYUHVm3BVrsOYDalsjlMgyVH5B+P8JX3AbE5&#10;zgPe1x81Sh0lrIEVmCfK6Qg4jADHbgKkDZh/g2ONYK4B3iVAts6A2wSAWwIXIBkpXSFgovxbA1yy&#10;yOUEcBiHgJbsrbFwLukGn1Gib8Kkl9LcfkwCmMhpeR5DAIAY4Ks87sK827Gk1POFqfUZuQ5lBz+f&#10;PQRQptB2lMqAcIdtE9bVh90zPcP12cZIbOLL7uATr23yHzB8gm/femHY2/rlQ31go8U7doZQzqIm&#10;AMsmzzeWAfAqnzP/arWTstk0j5FgzkvDsuGjwCY4t8Z/3hSsTqxf4R6yralOYkGGxoeMAsBVqaxo&#10;AC2u8NpgXGv8XolrUaL+2MBVGYNYpOuEzKo8rnD9nBXkzKJSvF6kgpzsjjyuoX6WUUMxPWTQyhlA&#10;Tnx34oC1yRb5I5NjvhUgR18XybxA5DeLPNZvjSkZQYv/myGqbEBqHkaeBpDTyGkBPANYfZw2F4vk&#10;1bd1Gp6gjezKo6xsr6h5jhPAkwBwgiVeZEn3T9NCaAZg6utOI7UnAO7oaG8YHSHNIwsrgac5lvfG&#10;ILKhIXzWKwDHIBbsPIpUjqxMoGqGkshJ/FqBO3IFWIE7NgKIAfQ4jDw2AuvaH4s+WqP2zaLH1hiv&#10;h2XkgRZ6eDUD5ObQxdpabc+eh9Ynz0kxURf9zcNwF/De+A3MTG74xm9YOYJA1yMI9+W9e4C3LrQ0&#10;1IdrSS5GlpMvYnVKROPsJGjXwD18sU1ZoDyHrzlFk7EEwGUQsn+PgbCLtFLa7hrJBHAGR9bZr8S+&#10;fI70XluIrBQLOZBhEcC8lmVlwkv5C/gAYJzILagEKQPCIJiyb0Uwx+llfidMgGzeds6ozw28KIX5&#10;rKA1L+l3LQtifN89g1vmLDEU0bc2SMSgtSponUEsU69jHGoMyhV9PUC6xgDfjp+BRY1sA/pd1MMW&#10;57HMZ9d4zwnte1QlGfE11bPPtivrYnwsPd0y0ssxAn8bcG4A4E1qkreIjAs4q8wuZ1vhRlAH7Xes&#10;ci2dWic4t7h+22sswYmi2dKnNc+MhN7ZpkY5tpvx/DBEKIUokWMEGVVhAYZRZYEfN8oZndUDCFdl&#10;UlSVRk/GjvNsURvL7BO8BQss6A4ZW9JwLRZLFFdg2Gq8t0hxz+XEAssTZU7rjekywVgpO0UQ4BZs&#10;MyN4KdDIxQoqUkIsoyJ4ldBGc+PEAfKzRpjniPoaWBKo86RrkvSRjsdfzfCZNVj1PwDWV52E7WRA&#10;mfaSgWVbpbVgjX4uxyuH5wD9rOwMgBMysBsR5Euw8zmZnONHyMuOjAhSWBTQLlifPIM0tkpqpD8M&#10;DHQAOpvP+T59qAD6KMePjXRFOT1ND7IEPcnHxwDqMA3t+l7G5ncjw4AXEE/KyjSxG6Wh3ZDMyzEe&#10;Z1O8UY+DoQXx0GB76GtnNtLL5tACgJ/dfRTu0Xf76z+8F65TsHHjdywL84e/hq+R2ff/+mFovH83&#10;tL94TD75SbiWwJkvcvIlwt7LtAJRqq4ikzYr8wzoGVg4SWHHNP5gkgFt7yyBi1xFPm+RbtjFZ1sT&#10;uHzOFNKWLIYkW9Y/5rgVUgxbDJJtDQKgjmV3AFLGsBfREgOnRpphFRm2zPNVrP8a8mxbQwDoZSaB&#10;vKafy1xPA1X6pLKxgLU4YTMOfJhGWe7ARio7AVzZuingYOI1gzj89i6SX+m84XfwnhJ9nd9bw39b&#10;YtAuc74bgNW0y2Hs0YTBAJAGsgzmbPod+tC8Z+TYiR/mxS+j7G4cY4onPrdYQuACYMsVBZeBQBu7&#10;WXZqSgof2ZzvKgy5ogETnMjRddTPGtdL8O6hYlaV/qwSobLwvNe4Jstc0xWAu0U6ToWxgaHUZVhF&#10;Qi9hfK2AqvHfZE7vR6V66Z86IT7WJFdnMV4U/APYAvevQNT5kkFpukbnzgKbLLyIVC4yJuw4kcnb&#10;WYJ0D8yqn5unNU2uAPjcR5Q5RV/oy2l37HOyO7nXrM3ZAG8SuTxvDpb0y4wRXGRsnBjARHejzhkm&#10;D8ieSmd9VCue5mHp2TidLxGDVzKvPrDvTfF8CqDKvJd+L5/Rx52iUop9lkRamyw4zeF63MQwfjRg&#10;HkU6Dw904Z8ycR6gj7HPlM/sTA/sC0hhX8E9ok87JksDdiLIo4DXbZwI8zjsPEMEOkGDwcQk3xU7&#10;UrYCWmT5GMfA1lMTfD+MO46EnrSLpR0sI3jdkNmDbaG/t4UumUhqphQ21T2N6aVbn3wRrgPWm6y5&#10;/IjOpQ306G6gz/cLmu23PqsLfW3PQj/dNq+ludhVmHeZSccr3EzTDkpLAbyB1d4VwMpp00imjIhu&#10;biPvtldM4cjUsC+DQx9RwFh8sWY9LKBdr9DcOzI4S21UWGqDAVQrMf8YX2nFgYUFj4EP84cWtdNX&#10;aIXXqwxgZeQmYJPJZEPTGTb6qipj46RtGIUgivLNzgzLdmrACER/D4ZdsrMgBqEMM9QInNSYsbIG&#10;MHeUqHxHTHcoD2GK5dgbCSamY+AK57fqIOezprKU+muycWywZi5Ug6Ix4LXyn/difhh1YZptcxVj&#10;ZPRYeatB4VptKGnjI9eSzwvSbbsvElneJvC1hTtSrk4DSGMDrkTAuZKWWeG67uIvbyGfV5HXK/jA&#10;qxirGOXlveqV72qbmdghEuOpgqhUmVTOZofFmh0T+T8l8rRl7onXe4n5t8tc/ypGuAqrFgQnqZwC&#10;k+RjkAkAFwGvLoPMWiAGkWMyeoauEgK1hJ+rDM7R0ynN/iyftdtFmpUI4xxZ5r7mAKNVUU7FWyD/&#10;6lzcWVJCcUKAASRzqFZC0fNpgXrieSugYOOkQSnSOhZJzPC+aaMZp/axGVQSwMOAcYyospJ6kkcD&#10;UzLwxBgBJt6bJKClJHb/5BgA5r0xWHic9yfpfDGGdB4HkKNDvZFlBegQOdohAlEjAGxUAAPwMfaP&#10;AFbBPYkhMNoseKM0R0YLUn3shJJa6U2LWQNZEwDXfSP0yx7uZzWJF8/Cy4cPQnPdo9D54gkR6Beh&#10;v6fpUj53NFHcQUnlvQfhIcvT1rFaxuNv7rEG0u3w7NF9/ON6/OSnof2VjEsEmsULBrobI3h7aaV7&#10;rb+tmWbtzAkmSV7Foi5xM5cpBK9R6pYnoJDDb1jAcplMdxrXFtZ8B/m8R4BlGwDsCgr2bTIw1hz0&#10;gGqV71GargHeNUCxvjhFV363GeZ0JiKA7RhYxXpHK05QY8noJe9XDVoBxCWMxhIMvwarWBgQ26dQ&#10;N1sAYDWOqXGedmBYYmbLCu/ZUlQmj21DGbRVfC2NQRl5HP3n2M2BVJPGQabXrwbEJQZgkeiohqHG&#10;4KxQWFBj0KocljBgBssMLvn5TdSB8lSGW/e7+IzpGbsnGjXfYN/mKgZgfSYGyjQm26aE/B4AtLw4&#10;zvEwqy6GgTXby2CkVpbt0cT14fMGipYA0bqGShVjEBBpvGxXRRZac3LACsUSVY2hYPR4GNKujSoH&#10;YwEV2FsJXOFaVLlOMSpchjE1enEKn90c7fkEqK2EMvCEv2rgysKKnG1jbL1qmsiJB3SYuPRlAWvs&#10;KcVmkzd+YwHVlmbKXtp5sYBsjjjKrAUQjCfn5lpjbHmic24TjCcDQZYnyrjK6NQCkwIIYs0BXksV&#10;Zw1CKYWteGKGT0LQIonH8XNHyLVOEHgaBVACUl9VOR0j0+xX9o4BzEmWeJkAuEreBKCdAtTK4mHW&#10;K7accRjg+v4YaaVhU0CCDSYeBpxDyF8BPIFsHuU3Rnjuo0bAyQpDAHLQrY+UEAw9MchxvR30hG4J&#10;k0airyS3v9PV0hIabj8I37zzj/AlM4i++i3Lm8KqT+8SWX5JFJkodHsjqy3eeRi+eu+D8NnvaA5P&#10;0/3nDx5cSuT2l6GT1rGdsG1X+1PKMJ+FIcA70P489LCQfR9LCF1r/PSzMFb3mOVPemNUr0D+d35k&#10;LAw1Qee3HoQHLKHxhBUG+p81stYRC1dxQ/cYQEantxhAuwy6fYCwCRgF7jJTuVbJ8a1ww9docL4B&#10;GNbxm1bpabtuYAQZVvW1hsKUBWCyE2CNwEcFMBml1JBYO1uWBZyhQpndKmCtMajKAGtZoMaOgQxk&#10;CtdrGgIreugu4ucdYJF1GbDLnJuSvAbIbfFZhS02NCoARHdhmXNagt3LDEa7CdqIzMZoK9H/wwjw&#10;/+zTZOBHo2O0uIpxMYUmS66iUGyjarDM1NrmEktprqA6UBAy6HJ1CjnM/9PwlFi1r4oBI7qtD24A&#10;bs3UTm0GsHBdONdFjisZSFQV8N0bGIJ1mNnI75JLbNqVwsIJfssexUrkJdvPcH02MBhLpnUwFn5P&#10;mWtRYvOaLbKvxPXQUFn5VGWfdcj6tfqxsQmbdclcoxzXNx+v/+VcW1vIOIc2FmbwmIWJbe5m6aQz&#10;hWTfJJVI8/i0sUIqtp+h2yKfy1i7DFs7i2fCYgjyp0roJMeY552jz7QgnFDiAkLBZqDJaqpJ3LoJ&#10;JOokTDoGEEdx9wSi2xSgTRBUElgjBKKMNAvgcdh1gkcDVBMAeIQZP7KtjKoEljFHnUwAmAcAnwC2&#10;9HEMSXz5WwDb5wS0xgR5lM/6yfi6gHmwrxNAvQrtLc2h+xUM2tYWepubw0BjYxhuaQqDTS/ZmkLv&#10;80Z81fpw7++fh6/pqvEV83tvkx66DYC/AU+PKcaou/lNeMC6yzf++lH4hCDVV39hNYjb34TWp/V8&#10;9/O4FnI3zfN7uhpg6gYAi2zuArytTziHutDZcT9ca/rju6GNZTJ6794LQ89esOIBznjDq9BGofWL&#10;T24Qtv4qNBPOHrn3mIWbO1kHaYJVE2xMTpNp/JAiN6xMBLHMkholnhd43yU28hiDEnWlawBkUzm9&#10;mAA4+Fv0xy0q12Fba2UtDIiNuR20DKAyAHNglmnHaYvOMgOqzKARwMo+WWeFfRWrd65afsZj9dv8&#10;PINPsFYAYZlNKay8rKEqirHZmP12E6wcQGNy2GeJ31oFwEtI/Nj+UwPA70YpjdIwoLXKb9on2Dam&#10;MvKywIrRec4ZRl2KjHzpRxut3lrBaOHTlvnOKnGENQxejfNdWpzE+EwCGo0Y/jYGbFlwA+pahesJ&#10;IIoYOtMr0QDBssridZjVPOsy82vtE+X+6lU02P+7xLS9JYJPK3yf31Hgu+OGxLWtaUHDhkuksaxE&#10;A8E1MOgkCGVgp+Y58Z1+TSW+z6l6+rVeT1nXEkS7X1geaUdGVwgwkGVrVufaKpNnyY/GnCwEMItb&#10;NkPrmDmksekgfd9p/FIBOElONdYgO78WBp6hWGKaQNSY4I25WGQw+doYfdZPRm4LbsE04vsEjyLz&#10;EhW2MkrwDwMwP2upo1VYIxGwVj3pl+KzxmhyN0EmmbIDudzDKgzdoRvm9LOT5HRHCThFuYwxMHWk&#10;H2yKSQZWLkffd0j27Q6vWE6mAdJ7fq+OuuaG0EKnyDaqpV59cSc0f3QzvHiPVjjvfRHuMsvo7rts&#10;MPA9Hu+9/zE534/Dzff+Eb5+54PwBaWSn1Lf/MkvWeaUSqxb78POrBzZhmzuaX3O6hKAtwMgdzew&#10;+gSSGRD3wMRdbWztT0I7S61ee/Wn90Mj+aVX5JeamZnU/vevQisn0cEE496vH4SB23Vh5O6TkLj3&#10;NMw+aAwjDxvD2IPnYbruZZh/0hxmmjtDsr0vZDpphdnRHZJdvaHYP8hav0S2sbJrgG2NQWPQa5PH&#10;CkAuMFAqBC4cdPqxKwBoGQm87MCKDCibyrD6W5etQpcAcRk2KDHgzCFWbNkJKFYZcCW+yz67kRls&#10;KmZrUTs3uLiWLBInjduzCAOD8cgh2wqcW9muhMjGFbYlpL0TvK3TddDXYChzm2uxY4TBHxjb1BUs&#10;qd9YMzeNklhGrpYBqT6/AN4AXGsAdy2yJEuM1GA59lUAUaUIcAtUu+VGOEdqzL0eqIoYwNJvRQUU&#10;i5Sz2p0CAPvayLFy3/ztGl0sdCcE76LuCOdQ0b91xQG6NCqXZdjYTNxVAHRJeD/D9cnanxjmXYrM&#10;7HtcR42Z36GEtjOFvY353TxtWpXX9jnW9xWgOVvScM2TpINS+LgGsmJ9stFkZ+VQdjhrSSIyOUm3&#10;iilfI4un9FORwxPjo+RVYTRLFYkgW7Tx7+l5VlUNyZYAzTzthOkgo8iw8LhS2M9F2QzDRjBdHisT&#10;R5ApmwHeJaiRxUaLBS1gVTaPD8u6PgJsgDvMZwYB8cAAvq5sHpkXiY38HTJQZWCL7xvmWIE8jq87&#10;bPEFS6f0sJJnc1MzC6DVhwef3Qp1n94OTz9lUsI/roen730eGv78CVVUH4W6P30c7r3DLKP3PgkP&#10;3/801P2NZVA/+CLcoWjqBix8/c/vh8+JLn9GlPlzAHz9d6yX9MFH4Rkpoq6mZ6G7FYkNC3e185wl&#10;YHph4W7A2wn7drTgE7c+Da/YrrVgEZr50hZY9tXnN0LPJ7dC28c3Q/f1u2H0Vn0YvF0f7Nox/vWj&#10;MPjZvdDLaobDX9wPUzfrQ+JuQ0gA5LlnbSHZ2MbCYrTBpLvAQktnyPb1Uks9EgNCq8i3DQbyJoO9&#10;WnbgwTZI6TISuIa1Nwps0GkDwOh/RmloB34lt+wB0PR7Lc2Lg9boKPv0oVeViAy8dAycTMQWKgK4&#10;LIPhs+sTKyOLDmIGn0tWZJmjadMxfeq8hgP/0brqZT5nS1IHuL6zQSAj36uyuL2cTGfBhlXTLzDd&#10;OoCtwWyLJRiUfQbpBPVSXHZE/xLGXeY1Pq7MF7vt52CzzCDvoWQI7ilTDa6tYjCKgLoMO9t4zfMX&#10;pDVTPxgMgWjjdFNDXpeyQMR46e/bfrVGYMqCFifUC0iX8SjweQ1ElLuC29gAv1l1nw3IXeJDYHON&#10;jRLb29jpfFk6Xwh+o85ZA1W2TbWVDL5tkmtsVNlOjuk4wZ2AUaxUMqgk8Ij+ktdNxDmzFEMAjnGK&#10;ICbHx+KEgHF8yxgtxleeBLiXPiu+JSAbA3hGiwVs9FEJOCl1J83LAmCDUOMypDKYz3nckIDkGOW3&#10;DGyAaQgfdzAGkAAdMnmMdq0y7QQ+rxK4i+BRP49+bhhpPEIAy9SQ0rm/z/WNTB91h94e1kKi4GJo&#10;sJX9TWGA9Zn6YeAWfNtHd+twL2+Gx3//kmKLL8Mj+lg9fueT8PTPH4enfwHEPK9nn8CtB7iPP/wy&#10;PPnoq3Cf2X+33vsIufz38Pnv3w2fkeP9/Je/D9d/Sy303z4k2nwndDQ+g4HpSkm5ZQdA7gKosm8n&#10;j+3Nj0NbE4zf/DS0Nj8DwJ98CWC/CK0wcOf1W2FQ1oVtB2HdiW8awtCNh2HwBuD95F7o+fBW6P7s&#10;bhj/4l6YBMCT3zwOiUcvwuzTljDzHCf+JTmthhdhGhCnO1ixjptQgUVj9BlmqTI4HaRLDP4lAysy&#10;KwN12UALm2yqXDVyalvQqgPUoFQMrjkondA9HQe+vqzyN/rD9vhVClL1U3Y5iri+DAM8ThLn805z&#10;Q1IuGoyhM2AeEOeIiEYp6cDWH/e7BIJsbOSaSK+S02CZUt8lOtZiBRjvk6KpwbLLsh2/vUSAaBnp&#10;XCVYtwyAY6Q9MieBqWXkOj7uomDVMLisRm6U/0i9eXGM/23Z5KUKKQH4YhGVYLG/Roj/XUNiK+8F&#10;7DJSueryIroiV5FiJa/7lpx/60R6zsnmcDYTt41pKcrgS7lbYVtEaciqFlVkbXHqKgJRweC3xqU/&#10;BLKT45mlw3tWUi3EPlBEipkaN8+0vAyGUFa2/9MU/uMkNcEymCnJKaPHAlifFzYdN6USfVcDTshj&#10;gG5keNz3qI4aYZrd2CDsNwQoYcYJvstZQjEoBRAF2hDgMoA0aXEGADeI5fEWWgzi4xrQchsBzH6f&#10;n+mHSYcGjCh7bG/o62+LYO/n+A4qoHp728MAwaheFrfv6XkFWF+FgT4KK1gwz8/5Pe7vp+DC/X09&#10;L2HsVhZIa2E504bw4Ob9cO/DrwEv4GQ6oDOKGmi43vDO1SNs/NT36CwpeN3q2R4A4DsUaNxE9V5H&#10;/X5NldVnTBv87Ge/Drf/zFRBglgNuLMviFq/evqYgo16HutCcwOdKp8i00khNT95xOqEj+L71+pB&#10;fSvLRXZfvx16iZgN34Fx61+EEWTy5N1nYexGHSBm1bcvHoS+L2XgB2GcbfTrh2H0Zl0Yv/04TD0A&#10;tM+aw+hTVnijy8DkiyZA3Bxyw/2AaZylLhLIWQBTVOLiIzP4ygysuBAUTKpsLjCglLQCW2YsMujc&#10;J1M4iAoWvON/lRlk5cwonRMmQomigCW7FQK4KAmRxXnbnPB5F8DKU0fr/NPYbJv3K5EBZV6BfNkh&#10;3/YsMXoNyKv42VVTW/x2RWDH4Bd+sgX8cUkPp8jNAyTOGfZSfi4KQBSBAbga/6+KTC6xLelfw7KV&#10;8iSfQTYXSdfx+4vkUYuAuJwdBTi4GuyLC3C5tAdLn+ZZPXER5rNiyZUGXIun5u9pAK46VhgVLvAb&#10;Oa6jADbQpzyuYvz0d03ZxIgx/zXvUh5cP4srBHUGVyNFUYXgXMiM4cM6T5agErI3jWFbAJxprks6&#10;S1DK/U5sj4tv2ZWCaibSOhb3zxO0SuIbTwPOOBFg+lKGJpgDa92wMniCFI/RXIsoTP/I0rJpDFoB&#10;3uhvwnRjylwCTwJzShnM7B+DUYJoiG0QRtTHHWM8jTopHr9W4Pbhw/b1wqQw6DDfM4BkHuhrR+a2&#10;hc4uQEekuJfXfbJuF0EnwNrNez089glcJhX0UAXV09XE9hJQNwN0iisohxzkc4MAuQ/m7YV5h8nZ&#10;evyzJw3hLli59fGt8AAA19Gr+bHsC4CfvPtpeA5wn9Oc7hngffbB9Qjg+g8vGbiOgNb99z8Jd5kO&#10;ePMvfwtfA+AbAPgTJjD848c/Ddd/zcLfH34SHrAE7ANWkdQffnGPVBJllo2PHoYX9wH2/QfhJc+b&#10;HgFwHq99Ro1l81//EXo4qVEc8mkCWDPPWsLE45dh4h4ABqCDSOjRb56GiYeEsXk9fecpwK0Pw189&#10;DENf3IWJ8ZEbmsIQTQEGHjeEscamkHgFC2NZF0kROHDLBK9KMFSZopAKUWAj0Tmsvgs//XsJClM6&#10;NYENOPVXfV+/Ns3zxdhdkAHLe8UF+g0xeBZNfdlixYFqrS3BkRyDzc8X7EfEYLMZ2qLFBgTdLsEL&#10;eMx1cvwCDcl836h3xXxnnCUDWDAAsn8ZMAhYF7i6BAob6bAVlEQFQAlUI7kydgU2L8Ksi3TdL+X0&#10;tfm/PJZk2cUhQDXA+To9zo4QAJpGZ7ks80g5pqh/T7+nYsG8KEt1AjJZ0HJEYwAFwF8sme6ySbmS&#10;mOdcy4zLdOgLK6OR+658l4flBWyG/xpBzDW8XJPHhua4EVkAyfXMyMAYipRgxcgKZFfBi4CFffVz&#10;F2ydGlnZpuR+xgIMZuk4xW6OmTuCFcZ1TmxcEpOZO7NElWXmcfOyMX0DOK0jJmo8A8jHWEJTJpZt&#10;x3hvEIDqzxo1tjLK4JMFFAaf9Ef7YU63CGbk6zDH9va0wYgdgBRpa0onAg2A9cqmFER0t/MeEVz2&#10;Ceg+DEA3+7s4vqNDoHIcgI7My3EDFFIM9r2KrwXwEMUVQ8hvDUcf+3vZRkgRdXe2sPD2I6LINwg4&#10;fUlQCr+WbhqP8HXr3kUyA2KBaz/nZ2xPBS/yWeA+RkrX/fWTcO/PH1AS+W74kqjz58jnT5m4/+GP&#10;fho+BMCf//w34eZfPwh3Pv08PGBN5idEpF/cvw9YH4WX5JAbYeVGUkwvzQ8/vBea2a7d/AOLFPOF&#10;z//2UehkbuIwq56NP34OWBt4/jiMfANQkdNjLOsw9Zg1U2mAN/HgaRiBqfsBbx/+8ijMPMaUpz78&#10;gs57jwAxACeUnsb/qCBVa/pZWQfBOCBw7RikIvItx0ApM6gi4/iaBth5BkmOwZS2ATaDxInTRq3N&#10;Ebs/i8TK4cNmODbNQMmxySoOvsjSgCPLIMoi95yvmYuMDJiUpQzqIsByWpy+dAoAW2Svv2igygi0&#10;/rXGpWZxCf66QK3ohyJlly2SsFoL8FRwBYr4s4uAZgl5vgRTOshzqWH+B+eX5rxRHWUkcalAd/5U&#10;D2qE83JJSf7HIsdlAfUCjGujcQFc4dpkUv38N8r69OejDNZI8DsAWP80dmLkWmVZqlQA5gGzUlmV&#10;kdNwYFD8T2meC3DBl4u+LNFjrlkG5k/zmJKBuf5JvifJaxnVxuMLCyMcc8nSM061816oePJ0auE4&#10;CzBmuC/zC+RrucYJaoJjR0bbymCU5lkyZI70zxjMPBFnDhEZxkeegp09ZtLmbxiAKafiAWCroGIQ&#10;Kj4SeIJN9UllXsEneHsiAwrmjsioA8pffNxOgKc/q/zt7WkO7bBoG/K4k/RLJ/s7uptg6KvnnfiT&#10;7Ovk/W6O7ep6wWcbAbvSGIDi5wpsAdzbp2wG/AB4gPyuIB72feYM1BN5vscqCXdg2m8MUtmMjsdH&#10;MHEdTGx3jYYP2P4tmwHwA4JY94lE32UC/h3qma1r/vwXvwsfMX3wwx//LHzwo59cAviXvw23iUQ/&#10;vM6kBtZffll3P9Y7tz17El41PEZC11EnXUe1FqCuv890ROYD3/jDn0MdLPyQdNLzd/4e2j/+MvQz&#10;tXAIQPaSYB5m+tLQ/cdh4tGzMPMUafziVZgAxP3OSwTAXR9+FQY+vUFgi7mLTHfqct7iPT7X+DKk&#10;+rpDCQAVYcQaoM2kaRLAACrGzQZilHEyqMvIykXezzPoLtmHQcSE6XTycuJ0iQGbZxDl6PBXBJyu&#10;K5PldYpBlyPaaeMwF5VywBcwFBHERJozlvEhDQuwZlxgisGeFcymoJCPHlu4WnAq+qcwaQQkYDGY&#10;VqIGvETAzaIMp+CtUt5ZMd3DeVqYUiUlVOJYg1VlQJxlnwGqTKaP/wDDAugisrhcQC5nejFinDf/&#10;RVAUOf98bgBg8J9gWeV7ic/nc6Zo+N+en4oh1h4TNc/ju8fJ8E4QuGJErpuBqMKVAcxrVAzwce4Z&#10;js9a9sj/KXJuFszkeD/Pb2Q5r8i+XOdkBjkcZbXXi6IdDEsEtsUVgNX9SYzKAsuBZLlec7w3NUsL&#10;GYCe5D5MwbwJwQuoZ22dOo8MZt84NcJODkj4vimmGRkaecxz59UatZ5kVo9FFAaoBLuVUEZ6ZT8L&#10;KixzHETO9uKDyrL9bF3I2D6AO8DzblkTgHYjgbsBrwAVtF3I4k4BDUC7OxtDG7nUTo7ppPrJz3YB&#10;2o5O0jPxNblbSiCHqEmO30u0uR/QDirHAbDAjdFpzqu7/VV4/vBxqGea330asJsaevCXf1wyMOB9&#10;iISOwSwAHDdA/EjZTCT63l8+DHeobb7ttMFf/yGy7Uf/9Uuk88/Ch//rP8OH//HT8M0HpJFYUL3p&#10;8cPQ+qKeYo660NZIuojqrTarsZi51PoEMCOfm+qR049ZXrQbtL8gL1X/5/cA8AehhS4A7RRSd3OS&#10;nbfvhQGKOfqxOuPI44XG1jDH8oYJWmEOwdJ9OPJdn3wd+gHwIK0xe+jzox/dT7eAcQJZc0iZAv5R&#10;EdlV4YYXGCx5BnSpYAoHNqDRdZqOfXnYtsigzDFo8wymZLKfVA89hRgMC4kejumHjXsB9WBYtM4W&#10;ABTSw8wVhTUYEFmPJUJaAqAVBnRkIkBs31379hZgFFlPAMtoSnL3VaM/KqgBi0zlCnLmhwFplYFe&#10;QrqWYGErp9aczUNl2AqVVhUVBBKziJ+ob7tYHAZIsCLgLALc7EI3/0UmxceFtQowdT6NOwHjpjK0&#10;WuF/5mAwWTmdIu2GkVCeC/ZsBlCnmBzO8hsatEVlOmDMILfNvWYpUdTA5UhFed4yswDOaRD5nYyG&#10;DBbOcG7ZK0YW5CWi3BV8aQEcDYDsLFi5J9Yi+/kcBjbNa5fAtPjC0sksRmch3Y9aoYUMgE3ymTkX&#10;5sJAztHzeJp7M4thncXQzvF8gf+VAKxTrCo/SR1wggkCMzI1gJ5lCl6C+z0JsOc5fprjYjmiVU9E&#10;gwepFR4WRAIW0JjuGSCo1A94BgQQoJRRDTT1ECGWOWXeLsEJUCPDAuB+mLSXgFMfk+gHYNNOwO3x&#10;GgL92z4eZVkBbGBqgGl+Q4BWxh8a1P91kgFBMJ6P+vt83xDvdVO1+JLJ9I2McSPK9X9nFQULnWhz&#10;U08mxyDVY9NJH1/nfXzej67HqPO9Dz5jEsI/AL0bvZ/f/XsMWN38y1/DV39+h2DWO+Eesagnt76O&#10;4HWmkZVYrQ2PQttzos5sLc9h4udPQjNyuvkB7PuQ6Yb1N8O10pOHoQ2t/fKzL2nh8Rk54C9C1xc3&#10;Q+fXt0MLlSKCt/8hEem6BlJFr8Jsa3uYaaFg+zkzL7BGPV9/E4Yp+hjBNxhAPg/R62ecRPckxyRh&#10;4EUKz0v4ossMkgqA0W+sUVJYEcRY94KsDGhlYiW1crfIgF1kfxGrX5RtGRhZBn4eI2CpowO2ar6U&#10;13kYNk9hgf6ms4qq+qRWIgnU6GMDoCgBzfEyuB3sPC7ji9dkL/07BruMXGS/gaklztFoskA2am4+&#10;2ql4ljauUHRR1W/lc/qsSuRycZS6YpmS55xzAcbKpmkQCIg1FIsyIwGrCsyaSQNiBrz/Jc/zAvuU&#10;zkbhK4BxscD/TXdFI2ZOWElfRsYXF1Etru5OdLqIsSjC3IvKcwyMBRhFgYnMzVvMYg6Xa51F6agw&#10;TCfFskl89xL/y8W2jC/kueaysK1WPfeCxud/VIKf1/+FldmfjEoHvxdjmbCBWyzcYF7sHKsMAO7L&#10;vk/UAuDnJqZ5xPBOWhvMSgQJJLOT32dkW6bejVE0MUXXismJTkod2Y+8jtVOHD8GYIbdiDxb3miB&#10;RfSVYcQ+UzwAWTaWgZW9Flf0Cc7uV6FLUF+lgXx/AFYVpIJ8oPfSRx5CemsgepXXMHEPoO9RRvtZ&#10;/ecOjAQM3kcQbJDXg0jv3na+Q1an9LGNLEs7476Nsd7C1vqojvm5D0MzkeO2+BzWfETk+MGj8Pyb&#10;u4DyDuWUd8JzsPSC1y/I8z67fTu8cLsD7u7eCS/v38HPBZSP7sKs+LjI45cwbJTKdfi9j+5d7vM5&#10;M5GaCGY95zPPHn4Trq0Qlh5lIv9kK6Ck3eX0C9NAr3iNVKZEbIKc10w3BRos/5DttFCDpSF6u8Js&#10;Z0eY7+xEJneGuZcvQ5LPzxAkmCO44JYk4JAkupghl1ckmV/EVyriK+UJfFTw8UoM4CIMGX1GALjI&#10;ezl9UssZAVOFrQyLlmVOrLWSusBnXbU8TwBmEdDX8NMqHO8xAspKKgNhS1Zl6T/KRryvfC/5vRqR&#10;2MYUgLLPyQslDQbMZYCrYmAN9ikLcHO5RpV9TRDONNQyfvEKwKjFyDpsT1GKhiQGtahlLmOUKoCz&#10;rNIAxIVMdyzYKPEdFWTr6iJghoULsN0i51viP5ZyfaSj/Lz10hogjsn0RIY1TlB02p45cz5b4hyq&#10;pLZk5AKMHA2I8th0Eb+TU0m4KjznG5e1jG4C4L0C8SIxCA2VqiRPENB8eIr7kMLXzfKfsgA0y/3Q&#10;8Nnf2I6K9oRKcu11ZdIoIBuWx35T9noihTRHy9Q5osYxmGUUOk6KZ4ywJSiC8JhpyienfG7VE7lW&#10;CyXGAdi0XS1gufEY9UWmEjwaA6CjSOgRq55gQScE2Eeqn6ixABvhPf3hPsEVQWckGfCSM+2OwAOQ&#10;gLCHSQK+7mDiQBeBq6428qqtgJEx2kmOtbsd/5fHTool2smndrXA4K+Q2mxdr3jfY3gvbs2X+9ob&#10;Kawgu9JLU7oetk621qfIW1rbdDMhobMBuUtqp5PJ9u3PnoVXj2FOXrfgv3bQQaOVCfjNpoEolWyB&#10;ZVvxadt53taAb/vUtBDsCqE2sTXWXQL4xYO7FHcA/geAnKBVkwB+4CPgxhhcq2Bd0iTRF5hmlSKY&#10;sEh+LTNIxJAAVIZ9M4A1TSeDAvvcPw+rpki456hkybO/RMK+RB11bgBLjORZwJ/JEVHM4dP4fXN9&#10;yCUii2luXJrHBSpi0kioLOmCDLnABNY1g7zK2RjMTglIqRyDoUikMkUaIs335HmesU0nIC/YpZAK&#10;nzzgX0SaLxJ1zjCA0kQ9M1QCFRiYFbYCdbYWaxTw40p8rkQBfdYu/HwuQ8FBBRldQSaWkeQFfWne&#10;qxDlzhK9LlnwAauUkOUVGL5kJJ1BX+P4CsaiRCCmwnFFjhGIflcxAheDwyAvkGbJwUSlZG9UBzmO&#10;yzld02MAdg6gFPnNDMcV5wG5gIcFKxigMiokN9vJ+eBD8z9cvT1ve9NZXQgMoQtroUrS+KEZAOb5&#10;umWQrsYGMq6wx28tCDzAtUDBRC7O8rEROdcUCZsmarxg+odpcDMEmea4D3M2a4uApNTRtjJUKMmY&#10;004ImACsyOFp7uE0waZpCzOc2A64ZgBlwlJGJ83b3YLa4TgbBwk8STBqin0CdoLnk8jQWB3FNkYg&#10;KgF4R4goD/PcMsd+orzD+LijEIAlj32kfGzF6lS7Pt7r70ASA85eHgVtv8GqFsAFMLsEI887mwBP&#10;8/PQIjAhpjYeW189C+1UN+lDdrHP9yNQmVDQ1SSAAffV1i14XyHJeewF1D18dzfvyb4dL18w5Q82&#10;h+j6mIDfyet2Zhp1PKdW2WNeUCnF1vGcrbEBycvjC84HPzYCGDA3O7sIOdwCaNuRxG2A29LJVjZz&#10;vK/wfVuem+tVSj9ARteHZllZFnZGE0z9qu5haEFKy/zXMkiLNBUqKapcMtzMAsBMkf6Z43WWLcfm&#10;KuFpgD07wA0ljJ/iRua5KSk+V6SqpszsjxwdDBa46TkGRpabluWm53kvZbsTZFIKyZQEwEmkURqf&#10;Z47Ee3LUDoEMaAZO0ogk0mmWY1IYgRJgzMR6agI5sIGAzwPUeX57lgGT43meYxYAbooBmUGqZ5jF&#10;ksYQ5HkdU0rW3JLKyDGo/PycvZD4fMrzVA2gDLLkIjUQKQZ4DpDn3Q+wUny/ACsQyS5QmFDD3ysD&#10;IPPMef5bEabJ01IlR+okR+FBAVAvEqTJIRkz9g0mXZJjjmiKLYmczHAtvFZ5/P6FyY54rebJiaYn&#10;2/kOQCXoXWzLFqUTHRgZ/EnPCwOZ5/fT+JQLgCvL/00DtpTvA8gFjFHWvKwLZrkSANcsxfuzXIc5&#10;ztGZPakE+Vz2uTrAPMyZ0dhZcGE7GK51EkPp+3NcJ/tFJTi3BNdllv+ZpKDCOa/T3EOBOmvFE4Z2&#10;ivu14DWNzIocZlwknOXj7B6LNxgfCe6l+4fJ2Y6S7hlD5o4B1GFU2ziPE0jaEZh1CACPGPEFzENE&#10;eoc7ASwg7QW0PRRODBBLGfA487f4oT0Ekyz09/huAC0olb5OzesBdN1tTTAvoIacOnjeSRfIbhi4&#10;n0elscEoAd8L4Hv9LJPp+/0djh/gO3qZrOB3ahD8rt5WvgdD0AbgO5vYByN38LwVYLZRNdWJEehs&#10;pD7ZEkiPAbydGIsOXruvg/cEssbCz7S4XYG2jXY6bQBan7cJADfh9zZH4MrIPPKeYG6uNxd8PzTr&#10;I7MptVsA9LUJwvXzJNEnsXgCawF5Msu+aVg5hVWdB4wORgHgMeO8n6XbQA4rO41VlVELgFwDkI6M&#10;if+HlMpgvb25WUBmu80Cg3Se12kseMbB5OATeBSzl2ASWTQpkB341MoWZB6mnBVgnxIgKsO2RQZt&#10;7L1LoUAROV200z4gkHGy7BPQVZkREGYAo7XYRcBf4X1BuMC+nGkp2RyGKgKORcC3CADyfK6MsSjD&#10;emWbffN9KcBRgIFrRLOXYc2STMq5LAKEIv8xD8NlAa0MKYDL/I8c/l80ADF4R8qLeaLpaQwe57FI&#10;aWGBSeOZGarUXENHQHP8IgE5WTrP73jOHpM3VcZ35lQZApvfidLXDioAOSW78juujuc5KW/TVwZG&#10;hWG/plmv51XvqAz/N+VqeVy3FPcyqeJR2mLgNBRJ/o/XXnadsQMFAJ4ByBoaG7gl9FsBZQSwbVs5&#10;do57ORuBLYDtB0UllZPdAbpMrboad0KBxRbOuyUlNApwBwHetGMMcI+ZrkH2jsPmcf4sr0d6YGTY&#10;N6aROgkiydKAfpStjzRQBDCAHYr5YHK6AK8HmdxPMCuCmNedvBbEHUwIEMTul7F7BDOsrszuY/8A&#10;z/sxGr0wbT/H9iK5bfsqywvyKM1l4Si7ATKgFoStlDM2G2giOqwMb+F5h0xLxLgdwLahBDyunffb&#10;2CcQYxSZz7U2wrbPAapMK0Cpsmph30sB/Azg8t7Lp4D1GcB9QdWVVViP/+0bsz/6w/dCax1RaGtX&#10;50mga33T3BiZUMutFc6zyYaz3Iysa78A3gQ3OssNynAzBXYKXyfDTV0YdzACEAZXEZBl2D/HQMgy&#10;cPMM7MV59vEdWVkHps/iE+eUgPhWi0QqswxW2SfFe2mqeFKyowAGUFWka4lBWURq5y04AGyFK39a&#10;lkzDJvrWBX67ynfmeZ0BsIsYh3IEDjL8qoG3BSWLsKnAi1KXwVwCbAU+VwGIFY4tuN6rgRqkforH&#10;Iu+tAOAywbQcv52XjQU9y2qkEhglWZjfquKXF/ifftdCNCr8F9g2neiIkr+Ir5nn2DzSusj/ycj6&#10;AK2Uwgi4CJbS32oy0iwZgkPpaBzw7V1FXuMFyLOuWAB4U1MwO9+RFtBxFQO+D+OU5TwEvb2M5+xT&#10;zPMF1MkCDC2Ak26AdJ5rmeSazTkBgeCTzDyHcvC+K6enVUkuEYJimeHY6ThZ3UDUJchnnc6nfKad&#10;zBQpnylZGcYVvLawuZTZRHEB5KhT+vBzp5DVE4yhIZh3gmDTBKw8bsUToNQX7jfCbMBJphVwHCfY&#10;BfAgVVcDgNq0kAAboACj1+cWaES25vguXrPf7+9Fincyn1bQRbmNkeglICXQu/i8AB5g/yDs3g8r&#10;D+AT9zFJoKfVSQOwLJ91IkE7+6I0B9jRIPD81RVw25thWfznVsH6UrCa7gHEyniBC1g9pr2J9zzO&#10;fdQwt7x0kv6lXI4ABsgtjZRNysI8b3pO1VUDPi7gfdV49RoAv3gMeGHn5nqDXXdCq2mkhL1vZVlA&#10;mxaQLnvoBjvmuaEz+LH6QSluaBqLbiogz83LCW470HOTsrwuzVH6yACN4GRAKCVl3ixgUOJVCZYo&#10;UbORmWBdBnQe1sgwSIsRTAIIcAhEBqXMnJeFNQAwbdkgF4DJE2zJGNjy8/boZaC6wJTAqPLZGoPc&#10;9xY4N0FTBrh5n2OoXO+mRvCpSkR10fSVrMTAXWQQl2AjmXpJFsXnzSlT8RHTDHxTXTUMTZW8dNap&#10;dACoirEp8b1ZJLFRcidSVF2ZneMLrgcrkFQLk/izU+3s55rxPy6NVhfMj0qRYQFrgYhzxhQN7xWo&#10;Mc67Sh77UhgD/WAVQcHaZNSAhi0nG9P6RSXiAl0uF5KEyT23LMen2DfLd8vIVrRFFhbA+sXciwX9&#10;Xdep5ZoKYD+7wHWUXadRTrPcvzmui+vcpgGvnSamuM+2gxHEyuQ5m8TJsLSLEcCTMG8i9oGyR5S9&#10;kS/fMw2jfLad6nTsVMFEAwCmuzQCG48ShBrjtQAfIK/bZ2WUkWRcuyipec/g1QB+cR9M2UfUeBjQ&#10;jfD+EKmgPo7pEYTsHyCabAmkjG5Uug3QGcgSwDJwHwAXnB36y7CtATCluFHmPo7taa7jOf6sRR4c&#10;18UEgo6Wy4n1XZ2AWFbnc7JxRwsBLbZe3usR2PjZHYDTfT52ANrOFgxAG68xCr5vB8rWCH4i2FcA&#10;bgHEkZHZmsn7RsZ9Dts+I9fL85eAuZHnjdRBNxLketnA/idUYbG1NtwN/w9fz8r2PyOmzgAAAABJ&#10;RU5ErkJggg=="/>
  <p:tag name="ISPRING_PRESENTER_PHOTO_1" val="png|iVBORw0KGgoAAAANSUhEUgAAApQAAAHvCAYAAAGdxX81AAAAAXNSR0IArs4c6QAAAARnQU1BAACx&#10;jwv8YQUAAAAJcEhZcwAAFxEAABcRAcom8z8AAP+lSURBVHhe7F0FeFRXEw1eKFDa0ha3hAQCCe4W&#10;F9xaijstGih117+Gu9WNUqFYQhIgwd0hwd0hQlw5/5n79m12NxuDQIGS77vfbvb5vHPPnZk7d8bG&#10;5n7+e2V9ZRu/kA9txoeGaC2k5/18u/fHvU3YUpzCgt7eWTUEgE2W7VzkM8Z9Dcfsvz8e5N+6ixEh&#10;ZUUQEe81QMwfVbMVXnaC1bf1+/ltTcB+Icn/1iPd++v6hVyVhzYVkAg0NwLL7T5GlN/7p7tHV/QL&#10;+dNUiLF/VcGttAJKiEn7nkTqtWKaQG1sFFrlM351BUR8VC9D0PwtYdOzuNnXVv0m+6UnFczyRTzz&#10;7lINrQ/VnwUSRRC3CtggOfwJJYjo4Q5IbFwWt9JtEOdeAbdSKWQKTrbFu5Q3E2bqlceUMGO7VEXK&#10;qceN+8n+Md/WtCpYQ/ff9GDL1C9kl47GiPfqqweP/NxJPXDysVJGQaScfhzxgeUR+aoTIj51RsKG&#10;59S2tOvFkFaqiNr/ViIRKAJbUhVRX9dBQutyRiTL8bGdqiCmZ3WkRWn7K+S+XQ8Rnzir7ylphR5g&#10;lBKNUQlEjsmorHdfEZrepQVpCc2eQeRECtK0S2czmhuFZeDa5NplNMowoNmMW4U2Psigigev21vp&#10;1qYPmFK1pIYck4e0HFw2P2uDUArCWruxKrPadIvcGceub3qeqLF1EOddMVPXf3AEaiHIm4vscjVy&#10;byylCW7INE80CRuPpocmou2mv9Fu43K0ZWuzcRlcNi6F6+Y/0PTwBDQ7NN4o6CxHeROkKhXsB23g&#10;kqYE+sGSovcvj1oIMmqMI6KHOZg9hOWDiwBHfdIOrrs/hOvGVfD0v4COqy7BZ9UFeK08Dx//y2i/&#10;6iI6BVyHT8BluK/ib4FX4Rt0BZ3W7ULrnTPRds+HSrDHx5sjNvKruhrfpmlaguW171+EWuvaMohE&#10;FEU6Bw9LXVIe/vmfO2PYilC0XXMK3isj4L36Qp5ap5UX0S4wAq3XnkG34MNotk8TqllXn+xoNuJb&#10;3sf9J1CO2ldinjQ+RHLN0kgrrY2qCW046vIBlbpj6GLywC0Ovo9OQefgueoq0XcWPqvP5kmQInhP&#10;Np8AHud/Hu6rT8N35Q34hmxF4/CRZkJN2vsUoofaI3ZpZUSO19CansAXbBjp7y+BmqAy4kOqI2/V&#10;w82F5EoKLeVUSTXQCF+F9bZBp3+eR/+g3egYcALeAefhlUc0mqLXJ+AU3IOI6oAzcF15Gp0DL6Lb&#10;6mB8GvY9VkWMxo4GzxhfYOK2soieZ68NfO9oapopgmmGpvz7/GkiyOgh9kpFie1QGTf72yHyCw0F&#10;0jY+YYPGYSPRfu0x+JIDNVSdIxrP5xmRukB9/C+RY2+go/8RvL91Dr7f2wbp8Q7Yfboqdlysj6TY&#10;mtjZNeMedO6MeMOZ+xUyClfu7+l3lv3LlpJf6I/xycXIh/UR+boz4jwrIvI1TUk25aa9bWzQNGws&#10;Oq+5nElwXquvwmPlGfgGXIJ38HG4rjjNfSgkQd0K6xzqxa7tHniGL+MSBbkdm670RvhVexy86oik&#10;6PL4fX1lnLzWEPExFXDmnCMOj2iaoch/7Gw0V++vAckUlfMNXYiKd9T4OsabT4u1gfea4WgfREGy&#10;W1sbZDzW7EWpWUNRZLobSs8eAbfVe8mh10kBpAJLGgggV1KIPhzx+6zagaATHkhIsMPafbWRerM6&#10;tp2piX2n6+JERD3EJ7kgJq0C9oQ3wuZKtLgMvSS2W7VMI7tsuxBdll6ntQ73vrv7hdL1k8E7t5I1&#10;C0S6UHwIzUHDNv+nn8awZSfhuuaMkR+92LU9/c/BiwNHu1WbYfOVDwrOcYXNdHcUmu2GwlM80GLF&#10;WqpAl+AlVBBoSgd8IauiieRDmL+zB5JjKyDggD3i4ytgd5gtVu2pjUvX7XHqZj2cvGGHs4ktEB9d&#10;CUdvvI31ha37SJPtSyNKRn1d/7zn0jRF5axamVQfuTEZtbttXk6hXYJHoHRZEQr1RwrIc+VVuARu&#10;QMGvO6LAbBGkGwrMclfNZkY7FJzhhkbLVxOhl+FFFBoRSmT6BJ3EhyFTcT3REbN3khsTquOvrdWx&#10;41RNXI6qjHPxDRB+rCmO7W6H0PX2iIqtjxtx9bAxbFhGd6cSL5we8x2dJrTpdW3jxPUK9547T90w&#10;OBrEiXCyFKLGavpcemxh4w23OOBHtYWCo9ojaMwYuS/CxZ+CnOyLwnM8YDOLbU6GMJVQZxKt/Gy5&#10;fCk59SKFeYbtIl8EX0rAEfzvwGAUntwCxXj8U5NrEomtsfFYXWz4px7WeZbDcecmuFCnDi40bopD&#10;zvWxcVgNpN1sgu01M1Q4eeFRox0RScdJ5CtOSLlQ/F9Ap6WCLt6cF6qbOSoElR02BqLTWg2NqhGd&#10;HrRg3AP2oeT0/ig428WIRh2Vpp82s9yIWF80W7WSXZsqkFhG1E2fm/8Of8841oZC77PMBYcWN8aZ&#10;xs640FBrZxvVwfmGTjjZoiEuN2+Jza3KYsiO8UhP1rp79Kha94FlZCJMnWvE0ZB8tHQGKg+PRqdV&#10;UWjnf9IoTI+Vx+G57ghKzBrErt2OjQKZaYFIQ1fXhOpBLm2juLTeH7+h5aogPDazM4ou8ORxPH6m&#10;RgvSCk9phlC3erjQIEOY4c3q440BTfD4Vy3g/UYbHG7WEOF9XRBaMMOhLFqI9KjomQ4ZOmlKEdi8&#10;tKbiPaHObWf4Rg0DjPgcrdnbQwP3K670oU7Znva2D1UZ76DTKDlnGArOozDMhJYhFOu/i8CJUhG8&#10;CNBEiNr+3DbfBd3Ht8Cpxo1woZETjjZxQge/FijEY2zmepIy3NBuoiv2NqmNBV+/mOmeo6fXNlfi&#10;74mH3i/0oKnwIgxv1tSiCOGb7kXl3EuESIHKpycFWfabV1Bghgwwrtl3bxGAoeVG6NLNH59CTWCB&#10;C37o7IRdzeqi0QdE9BwXFCaqbea6o6h8znFHtS9aot/SYdhZT+vq6cULKWRGfpmh3N+7Ud2ki0vX&#10;tkSl/N/ywDtE4UUq3VRjRBlfewJPz/NjtxZBtkYhPpRx5J7JkVwEx9Fbfis4yxXFv/NGie99UGg+&#10;t01rTW7lcURjwdkcqGa68HgimyqUOb/ynPyt7CQ3lPtaKMCD2z2VAEtQ0CJQaQXme6HI7Mb4wbmy&#10;1XvXn+fe2OsmwkxoVx7SYgbURLyH5oTd524Dz31TOOqyW689jjp/fotCU71RaF4bPqA1RHrBZioF&#10;RIE9/p0bnA+OhN3+4XA4PBL2B19CXXJvzY0DUeYXN3bZVijAgacguVQEJSjPDXLN9iFX2/Ba7z/f&#10;SBOm2Oh6M9Gb/cOa3gMVyVSY6yhMQ4uapnGOjOK+2xei7MJXUWRGVz48UTLLiwOJdZ4ULis8txWc&#10;Ng+Ew4GX4RDuB/vD41Bj/0jUCh9PgU6A/aHRsA9/GXUOjoDj9sEo87OM8i3UAJUXYQod2PCF2Mz0&#10;gteSfup+ZU5KniE+wNwjn5pe8N4K09p8d0iBAmj221CrD1mEA4/NDI7gMygEdsMic9rBdmN/om8U&#10;7A6/rISot6phQ1Dl8GBUPTwItmHDYR82Cg7SDnHfQyPhfGgMHDcNxnNLu+Gx74nu6c147uZ48vdO&#10;KPVre6KvBWymtOKL8iCiRY2SXsEXN1t6Qms0C3nJ6EOQ57D2LDZ+68bd3RE9h/mdEE7hNv1tCBVx&#10;K11QRmNRiWY2hd0GCpFIE9Q5hI9D9f3mwqxCYVYM68/WT7UKYX2578uoEfYyavLTloK1o2BFwDX2&#10;D0EtCtjRIHB7UoTdwZdRd+/LcNw9DNVD++HJPzui2LyW5FtpzdH55NvZcqYahGgy/6vCXCfC/GWA&#10;iTBlcGnLByASZ7RCpYAecDxApB0eq1BYkwIQ1NkTnabItOP/uiCtfdopFLP7cz/jOcL5/fAYCn0c&#10;OZfbw2QfXoeuPxGwPdEvx9UIGw3vY2/mQpghJ/5VYSrOXDrGKMyCMuhMa4myS31R9xAHFj6I/dGJ&#10;SnAt/+zDhx6F6mFDUTlsANtAYzMV4Ptv+uL9172Nwq1x+CXYKmEaXoThhfR8rQ1/ozBN6EJ9118Y&#10;P6srZI9Fc/KxNU3E9Dc6jAP/dWG2Xz5G2dU209qgzOJOcNzHbnhkNLuen+qa65q1Ug/8daGiqtlT&#10;wJUozIrsynYURqvAPkiwccbRcg0Rx8/4Cm0Ra+Oovq9t0lx1edlXOFWOlfZ5qRLqXD5TfDHopyHm&#10;AjXsI/tVDx/BF/gKPI/nBpmh3f91YQ5dNQ4lf3VFg4Nj4cBmiZRDtdpQMHWxd9b7DIkJx41i9dF4&#10;MxHD7mi3b4ASGlIOIi1osfo0bXJclQN9FEqFPx0O++HGY/WQGrkTf3ZwQ3z9jupFZEKnjtZDI9D6&#10;5DvosbRXtsiMTihxb0dza93k1NvkzCMvofPxD1CTE1uTbStq6LPoevEisPQwJbg3P35ecVuVsEE4&#10;/3RD3IrenUmIpgJd2balGZ/W29gHcr6EDoPU+SyvNUl6QMEi6nen/S9h+MmpmWYxLZ/lrRXD/n1h&#10;yk25bhmIkUffUVw1qVRJJcxb6YfNHjTBph4Sh47DpLFd1EPacjQWtLX/rRtSVv1iVZi30g6p3+df&#10;/y7z4HS4n0J7POlAF6YIduSsfhqdGIRZ+eBwvHjmsxyFeW8soHHrBuZE3DIIdTr+lhKePKAIQL7X&#10;MunyOl/W2zgc1TmgmA44p5zcMgkzbZ8/0i9tRtxzrdW5wqo0ySRQ/ZzeU9zMBKpeZHGNf9d6uKM1&#10;R/3jfllHJt8725yM3GTK3Gz5ZsNjNmhy5GU8f/pzfD6uE1J+WqAexOEgVRY2ewpVf3A7TrTJYGKp&#10;/iBV48rUTUuRtu5P7YUU1LhU2q24fYobTfXQr4g+OW//QY1hf2CsUpkS2QOAI4jlsfbk2ImHP8To&#10;j9rmZiSPubuDj372HBR3ebOd/umJnsfe4Qg+HN8VKo0vChVRo7DeBvStYxiVNaXcsvU/8Y4muLSD&#10;iG/UlSGF+6ELWBeooL5cWB9UDh9MwdGGp/Bea1FDUUZ10T/5KdedVroMVjZvjVY0Vz2P+OXYxY9e&#10;rXQP+FIXpl9IRG66emMORG+cmW1EYbN9VIEOa1bNZ9WeyVYpl33Sti3L6O7Cl+yu5iO7s/GFVDac&#10;t/ObTbXzhmtN7wE+u9/GG0c+g8e6Pjmj8p74Mk1w7/C/H3O8qRd+6AQR6NQij3EAKMqwlZeoNIs+&#10;2Q+fVi2bSZgtQ/qobpnI7iufKbOnGdF469p2ftcGIGkpvy5ClYOZEe35dRsitT8aUZ9seGQEphgG&#10;H7kPaZaxSNZAQTMy/t508Tx0dZla1R/i7W7UJQ0PJJ/D+zijWvhAs64uvJp+dqNRYOnnNyFl6Q9I&#10;GvUq0rYvV4PZreQDmjDnz0D6kTXGF1KFdnzN8EGY6Glvdp1JjWoa/1/QInOspqUwi74afA+7uMkr&#10;23PBPPbS2lsWJJgK0fg9jO608KGoeKQ/nI4MQ4Pw4UZlXaHPILQ4GwY0WCju6n8DSv1mPc9jRxiv&#10;8Z57bbPrNd852Ph/WN/sR/B7Oopngn4uBiK5wYXNK6oHml72KbMHbbl9kNn/uuWjCy++hocmSHJl&#10;6vdzkR690yjYtL2r1fc3pvY0f1mkEv2FDXnfzfg9N937X483cvry2xy5U6ZWx3zYRnswk4f9pIq5&#10;cEXVSRw10QyJ8ZVcsrSGpMubon7QKy3M/m+2f1iuefLfRWUeuFNuNO6gDT7pXwcdlr1o9sCtt2aP&#10;TnAUj6+WocSnkkN15CaQAqxSCF/atOeefsAEmUeB6tMabzavZhRC831DzQSypm07o9WkCy395m7E&#10;12mv9E2j0h65Cy9/19t47Du+GYKdwfim3I7cck9zNnWGzcSQuvd2BM/uarnkT12gr3hljLpev3c3&#10;E2hioXqZBXptWyYdU0flV+WeNB4/5bES+LZxeRwfl/Ngc29nIvPyqsaFfPPjTs8c+VN/gOtLtcm3&#10;N1tU1wTBeR4vRhXrAoorWt98dDcZ0WWg0vfrPt1HfW+/uDt8/+iRKz3SzAF8rxX0XMvUL/TGmYiM&#10;cMKcrCTZfrCzIVpubgdNKD93MQpqzIIXlfIeMWqcctdd/naq+r/1Hg4sVK10gY76tG2ehXhXB5w+&#10;Cw6h78LDxtZz2la4Tlhk0hZ+mCuh+oUmhl2pkmuEmgpckCqt+28ZAs1qgNH33eea++58O4hsN2a+&#10;B+UQosui8/9Wm8lJZOYyfn5EJtm0Hjfb2VSg+fVdXozchM+7S+A28Tuzl7R8c7ssBX9zhw121MlY&#10;pXb6g+wFZ/7yF6nryXXl+vn1LKbnkevlCDCXCYuS8uPiuuDkoXzf+yNTc3slZx01N1Rhuo+168hv&#10;Hq//qF5ifgi2++QNOQvRUsq8+K3bEWqXL9bcFSTczr3k9zE5IjGnHV6YuSNPwnkYhdlu/MJhOckp&#10;T9tz+5YfJmG6jF+Uv4utOny47F9FpkSp5fZF3q39XMcvmpkn5Jnu3HbCoim3e2OCzFGTQpUAUgoX&#10;NQriRDUn9d1SOInFSqjf+8/bpz4jyjyHJV3G8v/98Psi2OyYfgsOqv8XDPwEQa6MAKag5Vr95h8w&#10;2+/TV7/DyaqOZi8hP15KrkZwXZCy8+0KUT8uK2HKw1x9uiIFzEWqJmizFKacJythyrZ5gz9T9yjC&#10;XNPuBXUuS2HK9lWeg8yeJb2AlpriTp9Pju89f3/WI3pvw5vNjws9TJyZG3m4jF94K0cKcJ2w8ENd&#10;EXZ/9XulAOfm5A+LMEUnFR05wxhYGNx6zNxWOQouP3d4EISZn897V8/1SJh3Vby3efJxIWOMGQol&#10;W+Gjvxwk4BcSY5qhUALzs7PHR/z+inmGwv+0gMUZy5b6zGO35aazFPTDn0TPEi0UXonXODVrWGdz&#10;K6UA1Mo2k3U3d/I9ObWwId1j6E8PJ1ApwN4/vmsUmL40RPKz6YKT5CgJLZ9VyfPku+mSwZTTJZHQ&#10;4lncKqhlnUnc+ozV5SWZHL5j13R6OATqFxprNTemIVOLnrRJrVc0rA6L+akGbn5jh1vFMrgy9s8q&#10;zD7DjIN6hhfJQnPmcUTPqIWoSVwb/j8nY7pIU2HGJBV/gJPn6RAwmZlMf0xb2CkPqSfSSz1fQv0f&#10;78r0jaYCOlkSN/vYQvIg6ciVDDTxQRn7xXasjKiRtZGwXstcqL8EXYgxP9qq1D/6/wYOfeHBQ6eV&#10;6V217E9ydXDVV9Kep8wEoOcVyi0/pkUW5TrwWmo5XnrJwgqV0YZlhfo5ZLskpNJfhlrzeN/OOFq+&#10;4rHMSJ3FHLk8UPKJjLyYWaW/jd6cdQbCTU9Zn+eRc8nAZfYiTHuAyWB2/wvTL+Qtu08ZuG9y0xFv&#10;M3OV4f/0RAMPWhmh9ZlEmWlswjU4rXYsZMbBf1QGQsk+2I7fPTb9gebM5dacGQj7LmyvZik3FLcu&#10;2MRGZbUBy3AtyYQonGrW1e/Lfj4uqKbdpz9nVmN0/pKRdufTZtvPfaUhr/W+t9Buz8fwXXccnZcz&#10;TxsX8WuZB68wO8JldGCWhI6rb8DD/yJT60gOj0h0Dj4D95AtcNn7IYbM6JhpPtwU7Ykc7aOmaCl0&#10;Mo3q950wLbpzIpMnJzk9qdLZppzTBhXTJgL02P4/9F6+Da2CrzNzjGR9yUPmQUmzwxQ9rdZcUWnN&#10;PDcvQcdlz2cW6JvMNdfPjglWnJH2RBHFpWbC9AtNvX9kaSU7TOIuDiYyQjMJVPQwe5XWVv4XAUr3&#10;7Riyk6nErmqpJG4j46DKd8S8R5J1sB2F2pH5M90CmFxq57eZhGmaEjftaS1HSMwLNdSnCsIau67d&#10;vy9MK0KUG7xVUBudI/Q8agYh+myfga4Bx9llT99RtkEtW+EJJpI6DY+/L8LV/xjaLz2CPptXYlXk&#10;O/ho32CYRm7oiryuJkUy6fP9w5ejg59ec7Sh8YZSyxrsZqLOcmARJLpt/x7tJWtWALsxBaFyWOal&#10;O1vs6+V/jee5wHSNu/D7+XG4EuOEHaeZJC+2MrYfeg6XI8difZEMStH1V/WiC5mP8P/uSG5A462i&#10;TIC8igH0IsDojPTc+htXQtzEVGSZhMb0jZIMdBlzvQUeVdkFJRGUl3T1QMn5lpkzZSByD5LccGfh&#10;suIEPtq+AH9ud0JabDms3FkNcUxHdvlmJWw64oi/wqsj/tIAbHe0GNl5P6aIlPtce6zBv5RHeFzo&#10;XlPSjhqnkbgko7ccVLquW0n0Wc8w6Bt8Hg6/zWYqsc4oNM0VtRcTtcEXyZtMwWPI/WaeQFQQfY0J&#10;pM5i1s5PsXx3BaTGMSne+SrYc9oJMTHlseVoOfx1pDz+WGuHXZeZdfD8cCSe0+7rVnLWLrp/B5Um&#10;3Bj7K9OOGcofmKod64vaYETgX0TWFaagzUhB5sXcbj7MyeYTeBbl5n7AdeXtmPmFKXJUJpc2KL/g&#10;NXiS+1TONskBpxKOauj0ZeZVr6DzGBb8Fw5frIuoSHvsPVcNm44642pMVZy9+jRWbKuBv3ZVxu87&#10;KuHPNc8xKV4DbBvdKrNqRsFGM81ksiFN+cXop2HzZvDT927gGbtudPqtDI7JykLp9WsfDixM+MlE&#10;oVpCO00YnquYADToKip98x4X5ku+DUk/ZsgsKLmJZrXA0wsmUpinmFmQuYQpPOOxK66g6+qjuBjb&#10;AhtutMWW83Vx9FIjXL9pi+BdNRG0tR6C9lVAYJAz9m3ywIWz3vhjHZOJRnRESLGMZH1pTxQ1s89l&#10;UBTE3ltUWozUMT9TlbDI5yO8+ELoBkP3PMvsghnC6MAclhW//QgFZzI/kWQ5YEowycaivlOQhef6&#10;qtQ45eaPRvs1fBGrMnLAuTHH0Stbl6LZd47M5SapcNzxWlAthOyvi/CLjbD9veq40rQSzjVshKt1&#10;bHGmUW0ccX0Ch5fx/5v9jInwjC/fwozsL+Vr7tVfhQ/+yBipn+VILeTNdF26N0ferGSQ7mJQljU0&#10;nWcudKawpVBq/TYTBaZmn3JMCZXpbp6YN4qZXE8xrzAHIHb1VqsCUXBKJ7NsMkWmt0LgjnYI8Smf&#10;kVGwYR2cbVgXV+rXx+H6zjjeog72f52xPO/WLS2Zk57N2lxJD4m++7IcH7LDzJY21IIwLYMgaOyw&#10;dg88/znDgUHjN09/6drn4Lz0R3IhEzzNbUs0ZS/MQnN8KLBmKDFvKFxWb0bVHz9RCUULEImFZnkb&#10;8xwVmeGJrm82xuV6zChoSM14pnE9rHZriAbvN0fpae3wh08znGjMBHirM5zLuk6ZTq3j3puOFt3a&#10;Gj/2/nU4uq+UpHfnmaVfslNzxObg0XDpn+TEvGWzMmYLVMmY9EyC5ucoOqs1SjDzVoALHbzOjdmt&#10;6+Db9o3wOPO9SVYuSX5XdLor5nZ1xb5hHYyWj5S40QWYQh+o/r0ie9w9QCTTAevzLUx+l9iIjggi&#10;UEq8yO97WlFn3DOJAmQKWg40PpIwPugaWqwMRcFp7JLT2uaYFiwvWQQVBcxzZUI7Zmp9pyUuOjvi&#10;o76NUYSZsAqqBHnMkykDmUqg1w5DpvTA2iIaApP2MhOr6L50Oke8n+Gl0gad4Bp3VZgv/vieuonE&#10;huaeHFPle+DWbXBbwZGagvSiFdN81SrYTOKAwiTKkkDZmF+NA4vKEKhSNArKKJC5bnj8B18U+4Zp&#10;wKYwP6XkC1Z5LSXdLY9nMigRiiYkPesWt3E/OYfjx+2YLMqF2QO91H6FJGmzCFIyF1I7KDrDG+2W&#10;DbeqClnw5N3NVBCXpJmBptkDJYNg7FJt9YPwY7fAcKos59Fm9SY8vXAEH4QolOx/mdKNUQAy6FBI&#10;hWa2QHWuBbfnajJJIebA5hg+GnX3jECVgOeZaZVpGafzPOTIwnO9VSbWvCS8U6keqasWYcK7xn+8&#10;jN3NDOUbDNpGfBvz5TB3Vw3yC6HDMWPeRc8cKJ+6ILssfR51//4Jj88cxAGBqGD26YJER0GTXJYZ&#10;AmB6xdlt8cwSb9Q5MFIls6sZ5ocaB5h/7SCTMrG8jD3zCUlOtlphTMvIdTnV/LtSIM1VZuu8CrIY&#10;hSgqV+PftdFbCovoz5BSwdzVd3cFOT70ii5I4RUpM2DaHeR7n+0ysmZ+SNWFiSjVNWeym09vg6eX&#10;MEPWnuFMt8icFyapwOyYd02S3UnWwKrMP6SnBKvFXBjVmNutTvgYOO15CTWCeuOJX5glcFZLlTXQ&#10;hqh+9u9uKLyIXXtyM41GhCuVdsDvkiRUEPnbcKMg9ayB6fEZyvrdV8z9QhIsBWf5f7t1oygwK2hR&#10;ijZTME5vyuxYTJBMBNY+OIy52iTHkCDQPKdaJZOMgZIWotqhQbBjNhbbQy/BnqnJqvHTQRKHMqOV&#10;PbMP1qaQ60jaMEPikTrMQlhn73CVNbD8qufx2A9E/xwKlwmaW/wzNMcVZncZkSEpOQnSNWQ0hSXJ&#10;QA0mn2Q1lTSz5KcS5Lm6fDB75qGsyWxX0owJ6AwZBPVkS9UOD88yOYkkqpOsgFq2QGYClCR2zBtk&#10;r5BtyIfJdDsqI6E6L/dhVhcHJhl13vcyejNdj3Tt7J7lbgvyZk6CbLV3FErJiGkQZEGqO0UowJqb&#10;ejPP5EjUZEoaXVg93nJVQrDMFChZA/UUOQ1DX8T7r3nDeX0v42+2RHFNEaRJFsDGG5jUTqVwzEgs&#10;avxu2K/2/jEU5mh0O/XVvy3I0NM5CbIZc/U+s6iHys9biJn5bTf3RR3mjnQgr9keoO28fAC74hh8&#10;VaSYSlXT2L8fs/cJ+vqiGksWSLK6ayXqqyRMsoI21sYB8RVlHbiT+l/PEij761kC5dOYdZCCXNu8&#10;ndVMgbUPvKQQOvzs/H9ZkH7rmNs1+y7R58cuqLvQTWVOdTpE9DFXpCVKVJaWiJ1Y0acz/nprCCKK&#10;1lNoqsFlyiLA5DnTmdGK7k7LRCPpzEpgyHIlg5EIfVOD1vB3c8XJlfORGr9XCbv3DwOtItOWVCCJ&#10;mX2PvfcvC5Kq/qWb2qRWVk24p1/4e1RlRvDtj1JIecOxgtmD1dkzBnGFZS13XcQV0jL6CddJd9bz&#10;tlnN1kLBpp8IycSdJ6q3UAJM27ECu+2bm13LadNwdQ+tlg0g4sfBjlle3I9PxOEX/k2OFJsph0wD&#10;IsgxYR/Akam5qx3RHuJ/NgWQUKwBopmfUoQ2YF5fJM+capYtsOJhLQ+bCORW9C6ryUVSDVkDraUZ&#10;EyQD4eoFyTU6/jNMoXfRPx+qe/Cd14152Uai4+mPGWSQUfUkK0Awm+rZu2oi5iTI85O16VbJVCVC&#10;Sf5hnsrCIv/rXXxSSS314lcFCqvfZHDRuE/LWpU07g0riT9rIf3Mep6zDpK5aL7R2ozBR475pI6W&#10;G1OadHk57/zhXbRkTobMhCLYccdyHmik191dIeYCkfKGP+vtiBdPfQo7mncizASvvpg2pqsxK+Ak&#10;Q/a+zxwqw5qaE18oIxFTnA3rVjBjS9Ib77BGTka6MBFQpf0vGoXvENojY8CRjIDKShplGKQcqYPS&#10;3Nw/CC8effPf50f1lsaE1EpNyz7GWw8CGHD2M5y3scckjtCTiz1mlhGw2u5e2WYEFI6Mb9dDS027&#10;8W+O3hSo6eCTdACLfdvwHH04SJGPKbSaHEhsSSk1DHnTfb/ywueFCmOjTUXmyZyAd498ySR2fXN2&#10;WNyziLVcZGTx9e8Fr2MT8bFteSNSJBmy0WIxcGJWabrbbB+C1LX0xBuEF1tQSx6qt7SdK9Ek+AWF&#10;SMkEWIkZVOW7/YaexmyAbzeuZrz2YGZNbUOFPSdFXJmH40IX3P2uncvuraNS+FJ46/2GlVGPemIl&#10;4cFjTK1oeHBTQSYVaoDEgvVV4hCVafrJJkbBWeZdi2dKHGsvwWF9D9riQ9CQo3PLrQPVtYcPbqB4&#10;W/Jm5qS+3V2LxsrrWbK3XY439VflUsYMKq2Z51dPDlJf0h1u6ouaR4cZhXG4jpaBWvjQmMzzuZb8&#10;zRG3zm5AfE1PJL3OaQIDKuPKtoRPsJaeseLR/qjCNIp1mAjPMgFJk8MZWVxyhcZ71q11oeaie598&#10;PSP73//KP2H2kG/0bqzQKWkQVfa/AlTSj63L6L5MQZtOpTz9ZIhVVSiuiDNSlnyD+jxWF15TZmg1&#10;FWSPKZ55Slon+TbvTZe2uMriPa45otK0i5vl+BnayOyhj9Zpi/jqGcnp0mP2GNMlpgb/jtQlTDpi&#10;MmpLsrrkCW+anePjRhnpxkSg3RcYkox2yChx/e85KrJ7RblApe41lwd717FclsnlZLtlGsWEzgPN&#10;urqltRNVQuM+vbXeNMD4fWRvJ/V94GxvxgXlnE/onnNjJrnmUZjjBzU1Puzb7eua51Rj9453am+e&#10;Q60g4yp1JKYxK4Eh67R8NjPpyp/VqpDRxQ9oqRNfn9AEMbtzFqIaqf1CLv0r3dp4Ub+Q3ddin8ix&#10;i5sis9sirctJ+7BZDTNhKofGDebqNcujRpu8bHOzri3eIP0cbXZkZEKV35rtGZwrNUfv5v8+GvMw&#10;8Og3ffZzG/xeowxe65yR6vCj2hloct05TLO3E7UcvdZaQseBGPKTljax7aYMbaDZ3iFotjdn77fZ&#10;bOE9H6Vzwn0uu7jptO3rLaoYs6VOLV3aiLC2u4YqYSa9/1EmQUry4yQ6JkSI7zSqbDxmSqFiCoUX&#10;5+euK8t9lHvvL9hM2PJUTo9277fnUZh6d3+vp5a0uIlJ5j75P0ml6GaNsOR9SCUnJtrUVg4L2dbh&#10;h87qc8SIJkqAe1rmXoBy3TdXDJdKTj/mq5Ak2YVl3or2H/xjmjwupJ3fQpdcXfQ2hCkPdqBjxiKl&#10;rLL66b/rqxdyo2BbU3eGLZ4oQtyV0/M4Pv9BUZcJCz7W81t4vP5zpjxsL861koHF881fc5UIJDfJ&#10;QvR9XmROH9PsfpYZ+LLT6ySbnwhL2nYHFvfdkDXqXp07wSxroDyLz7t/3NXsfjm9CJs+87XkRXfS&#10;uny5Vj2Y5+s/Wc3qJ9n2crJ787rd881frF7L593f1b14vfXbHT2TLg8Xv4V/5yhEfQe7sdOL3Ykg&#10;7+djJXXj7dxfnrJTWUqaeYD23s5F7+dj8irIDh+tyD8bPD/Sf90vws2tIPswP1uuu3BOO7r4LTjx&#10;bwsgvnjJ2+qKWd13bgWpHy8ZuXKSU5bb5eA7EeDlZ6pgwNy9xsx6/ZmLTYI6B8zdZ0w8pyeBGzR7&#10;t9ovlYWC3ueA8Gfn0Yb/GdjEY2Tbmx/8bTzXH53H4Jt+72PhgI+wtu3zuPZ0BaQVLGR2v3ElSmPG&#10;iMnG4yUxnZ54Lq+C1OUgSaBbj1+Yc3qvtuPmN7HMGH27wrQUpL7qQQQp59T/l++mgpT/sxPkn51G&#10;4cqzVYyCfPXjFVYFuYiC1q8jn6YZ/m5XkKaysDrwPEz8l5sXnx+C1K/TbVIOSY7b+C1qa5qzu8NH&#10;y/Mlu3JuHvRu75NbQUqmQt2AoPWXRv3xndvmyts58G4L4k7Pz7y6kbfzXPf8mDt90Lt9/AMjyHv+&#10;5u7WBcet+840+V2+fh+77pW7dduPzvsgS8Bv7QBrQNt7IXcTj3n1q1jb/7vtXO1iSF5o9jlyfeUH&#10;WbSP7j03EhgX8pfpS/9pV0YZJEmxlNCM+QBTsg8Ryw8Q5uUcPb/7yByw49b1yM2jPtrnfpWAX8g1&#10;HYQv/qAtpMyqxf5VBQltyyF6eC2YJrY03V+yQckqp9h/KiN+dQUk1XqCK1vLIvVy5tSssl/0SzwX&#10;PyM/cVaf6VwJmxdAZrXvE2+tzACqX+iS+1X8j+5LJOAXUkYHYZ0vvrMKAD1n5c3+mUvBqmV1TAWm&#10;UjS+k7H8ONnhCaSWK67OF/kFI+e4PSGkHNKuM7sVv1s7V+LWstp59IR3/B7nXUlbGBui5b6M/Jxp&#10;z46XQiqzMejLEiWxaF6BazbkP0LCfSCBkSuf1F/KxpMEjAkbRnxcDzGLtbX5ehPgqXRFBEX0CEZW&#10;6wt/P6qHtKeKIWl/GZUjTwFvXTm1PXoYkw7w/5SzjxuTqeqgTbEthZQaTI9pwcLRM7T8o3HLKyFp&#10;n7bWPtKQnzmVi3L1Y2J+q6a2RX2l3Xtc+8oqjVIE2TVqtCP0tG7WgKrYN8F8jW0P0+H+Png9/61b&#10;MBgG4/4eY5VZoiY7GlM86clp5cUaM/gagKbn05Jt8W4VEPNiDSQfKa2AkcI0S8JcMpxHjdLOJy3m&#10;25pIOZGRESM7Zku9UFwN9fqxsm/ML0w8xizDt1ILIKViCXVuxcLvaSwt+m3aDWYp4vfEps9Yfb44&#10;Q9oBdb5ePB/zZqvkuyad48m3OYUncvILufrfAse9fNqxa211VszNECfDY+ql4oijDpheTEtDndiE&#10;w6rhxcV2q6p+k5eqkvamFWDC84ztublGfu4jHSByQl2V+jCh9XMqxWB2+XXT45iNoIQ20RXFvOKq&#10;0zE3b8Sb5hnzJZ/Gf6+UwN0G5viQN0WoT769PM/6VoQMyze19Iy3kgsg3qMCA/8LWU0Ibw1g+72s&#10;Z6X+4vlacFvfL9vwbgkEc2GI9v+4Oi7UENdk+rm7ad6i6kzvT9dLhdGTDmcO/k1jSkoxtBIbltVY&#10;19ARjeAcFVLybr+2h/P8fmuHiBCtJpk2SQIjRkhWiQTVsOxREVGTzXMXWwIwYrU5+JpJeDqXNbbc&#10;OQftdsxD223fwyNkO1fm7Wc7xExmp5jKjWnggi+r5h3MNJhrLsKDaTI9gq8wY+MltA86i05BJ9At&#10;+Dg6Be/nbwfRKXAfU8lth9u2RWh66HU0YWq5JsxGsbZwASNwr/yUjZdgWWUthxVBnmyfGYypF0qo&#10;Mhdx3syXmo234RFz3k6XMeiMWQk2bmll9WKk3ojsk+RYRhUjyO1weu2PDBD2+qUfWh6cCK/tX2Hw&#10;8o3o/c8+dPA/yeyXBJtKEyq5p/OQ9Js5CyVvofXMwtrvcj5f5nNtHygZhC+i2yqGN6zahl5rlsFz&#10;+xR0WPGCEaSXsgj0Tr1Y3MzQiR6qGWSmHTQhNPsK6o/AmRtw+oWkZ7XyXnQ+pfvRQFCGAfNjS94x&#10;+U2GaBmq9TgZU8taB6qEBMvw+VOdsmh2iLlpty5Av+Vh6LjyJDPmnWaafiZ6Y95GT8lVmyWo8gLO&#10;rPeV83sGnlDNi2kOfZh9tAPTwHZZxRSvwSfgtu4cc+QeQpsdc9AsbAK+bVRO3fu26tZZVMoCSCkr&#10;kZHo0KrD0lCThMNxLMkiVUNMO6wpcC9FMwuAZhAdy80r+u/sw5znIpjxS0dZZTvx90V+RkNAErVT&#10;4MpAYXEhpdy/R5+iMIT4GPm/lBlI3K4ZLFeXaEBc9mwJuO/+Ah23fMMhdRu6kAU9WSfCbfUVJhO9&#10;DA+ylgdz/XpKvl/Jo54nZrw9oPqoygFXDXnbL8GHqSTbrjgFt7WsWbEuCp0DbhCwZ3hfN9A1JAq9&#10;D06D67GX8Zvjs+qZzk+1DlApuSDuLWujRuySqpB06MpFNd7chfaINU27m1/ohSzZkawYH1hB8+uJ&#10;IF/RnMsJa9n7mQsv9g9a0DJ873/SjEW322tgbLlnKIfDeehAfc49+BoZ8JIxcX/7gNNM5k/d8C6z&#10;olWAMxGsL68v+Uzd2BHcAi8QfMz77H8JnssOouuqzRjs/yu+Ofgmtl3sg7/2uWPHeS4yTmqKQ5ca&#10;IPxYO1y7Mgz7O9TAlvKZwXkrnZ2Wrisp6pIWVQSxXTVPg7Cnck99oHVgy3bqRjndUn/7v8OIlk+a&#10;je6Yer2o8hOaCk5cJpYzLqbbt1XTwNiEqem8N/2J9mS8tisusZKO5JYmAFUVCQ6dkmaZib+FIb0M&#10;CcC9pNyG6JA6U/K7/C91UHTdUgMwq1EQRNq+eWFJKbKgHS+fwoKevC8fgrNLwE4MCFyK/22dgPMx&#10;7ZGYUB/+u6riyAX6RKPLIuyGA5bteg4pcTVx6EITrD9WGTcSnsOZKw1w7OJE7O7fBJufzQwy6ayq&#10;M8tMFEEoU6SqnJ2MND+bTyyYytEwnF/77wGTgHT47EeN6Q6VUVNyaTeKKZ1RzR3PdUCCOI8pQNGJ&#10;0iIyXBuWPfzocA2MrfaOhg/rYHVdy8pCuQCMVOfwYYp/n9XXmUydTEXruMnf/6Dad5NZE+FDOC6Z&#10;BZfgdWSyI/BYySF+pZz3CtyWn2bKa9ZUIDhzHOp5H77MNy4g9mAH8AyQofoS2fAqDZ2deHfr1zh5&#10;tTtSo5mx/oo9lm+rgqiYyoiOccBKfr8UVQ2JSdURtMcOx65WwIlrDbDycGX+1hS/hlTFjSjuG9kS&#10;Z0+Pxg7HZ3CwU2ZwRr1MI5DykdmkxI3P5sogNAAz/b8DTALSddZUq8JJ3KWl747tUgXJR0trw/Wa&#10;8srvZm3IETC+O9YVg1iMo8uaM0ztTTZadpwMl1FYIyvgKCZkZv/WK9YxufynzG3egwmU3Zm6m8mW&#10;50jhDiZTnsp03V93RpVF78A1YK0q7OGxUs6tJbTPDSiFfT0DRIeUmmcnFDN+smsOTl33wk3W6ll1&#10;1B5rjtVBXEwNXL3hiKXbKyHiRg2cvW6PJTurIjb2WZy66ox1h6rgdHR9LNnzLC5fr4Vv15TBteRa&#10;CAyrgqPnyiMhpgWW/d0ToRYVX0RuqVbKi1mTZybGvO/Wv9+NbiIMyUwy1gQiemLUKM4bi8HCqcKb&#10;dHPcHFxTVUK13P/CDEPRu/1vYOiqLehGK1p0Mnep7KIAY+6WkaHSlQD0lLpuNG58WBmr3cr1qPjD&#10;Byg0pTsKsPxOkXkEoORBlsoHZtnBpQgKcyYz7flTC19hKvZg1u+gsUTjxGPlaZ7zFMFKK5qAtbyu&#10;srRZUMB75TW4BYXhBd7rP0dex7HrrfHH1nIIO1MdydHP4VJMdSzeWxEXrtXD5dhqCNjmiEs3amHv&#10;WXusOFwVVxNtsXqHPc5cdcAPm5/B7usEKXXLDVccEXKoOqITnsWuY/bYdbohWXYstrWuhpOvZu3z&#10;lNpPMb9VR3qMNiskw7oQgoxSUspXl7dmAIWk3A0o3B/nzEaHjPOsoISjpgPrP6UZLqwLYs3XtrWS&#10;DYJKlETHjSvRmfVI3AIvE4wsWRRIQ0GBURjMwlcoJTuoU3ZYewEugdtQ4dv3UWiyJxmROfrnMmf/&#10;LCnd0Y55+CVff+YqFJJCvuDcFgRrM4K2PUrPHYeWy5ejY+gJdFwTAU8O7R6iu2YynHgfQSwLx+v3&#10;oS9y8ekx2Hm9Md4IqIlGsyrB/tuWaLLQCfO2N0JETF1sYoBx8PZaBGF9/Ly3Ag6TMcP3uiM8pCHC&#10;ZlXBpuF1sPmF2tjdswb2da+BHb2r4vTo2gj7oBp2/OqMS5dd8eu+WrgY1Q1Hh9XDpqczA1NFS+kT&#10;EBIoIt4LQ0STgNS0nKfsZ7DMT98fIMrPuxA/WBb5HcTdo0BoEnMoLgsVsWNhJW4saYPvGzxH/fEz&#10;FmU8zqKMUgpUQKg3MSQITrpbRE/0ZnknT7paOpBB24fsht1PX3GY7kZGlCTrUhdBZ0YdjIas8RZM&#10;qfZjBvuCUjdGmFTKSXGof3L+KDQiON1Xi8rAGR6W1PMScNIH6buW1eGCyJJB58iSoai/+A08I9VC&#10;mAXfZq6PylJfYAb/l5IDVBVKT3PC5A0tsTeiLf7ZWxfHfm6Nve52ON7QFmcbOONKvbqskFSfBX6c&#10;cZ7fLzg54BwL/Vxs0oDfG+JC3Rq42MgZR1uUwekFdXDm+ED83McJUmvMVI4qwohZ/MVKV2F5BKUE&#10;jqRezxwbKselpBXSgDlhbb38hMS/fy4+1PU4TUc0bRIkK70z6qs6iO2hhXLpTcpGm+4rgPyjxpPw&#10;2LwUPWmc+C4n+MiUlpXupKSgV+BxdFjDGrbBkXQHHUCtxQvw2PQ+rIDCYXh6SwKBrCiF3gx1yvJa&#10;M0LtP5tlFmazEMiM1ig9bzgarvgDHdceo05L48Y/gtOPR+DEinylZg1E0ZkdUGyeVkbGZjqPs3Ld&#10;ojO9UXFaY/z2z/PY5lUOp+rYEWT1jYWSMgomOeJC/Tq4RGDubOGMXzvUx5sDG+G9wa2wpGNrHG7a&#10;FFec6uDyC57Y8/uX+KVno0zAVGA7VRKpV6wD0fI9fb3uhXtcS+1uQzabYVuKuqdUejzHIIl9HjZY&#10;V7AgunEe+nkp/LSc1QRZEFmsWeW2MXV4SzFluoI8WU2m3tLfUXIOUwRNZ8UY1s6wkYoJs8lUZCbz&#10;kjp5rAojoGKFrQKswSGF+GxYTcuG1WqKzuqIJ78biFILB9BI6sz6Ie1Zs8NX7VNQVZLRmrVOUFCV&#10;/mkFp0/bYPbzzbC/US1V9uwiWVIHpHyebtwIf7dvht5+LVD+Kz4L9V11DVbDKTqtBTwm1sMvnZ1x&#10;okUzXGvsiI2v98TW6pWwq6E5IUSN1WJLk2vT+2EIzdN1ems6v2aRrzt/t+Fy988/ZFMpeZhkDgHW&#10;HjStjBY7KG4fXTCWOo0cJ1Z264NvY2DQfnRZQWNGHM2qHrJU7z5HRzjBScPDfYVM4Z1Ek39W4Mk5&#10;r6KA1LwTRjSpQHFbrJipLFIeQZzj8VQJ5rRFMaoUhcnAtp+3wQf96mNXawFkXZwiuPY3d8KMno3R&#10;6p0WKD21NWwWsGNJqaXp7BgE+mPT3PmdbLzQHcX4afeZCz4Y3ASrX26PqQsHIkTcQjEZwIxkmFvU&#10;tNpGuSdXL4n0UpmL3urv7ei1Sg8JW/qFxlvqkjr4EreZxy/KMB75dR1EvJuxHEEHZB/mW+y5fQU6&#10;rxP3CiNxaDjInLGUlvclS7pRb/QgM7qsDcRzC1+n3uZjKDImVjOrYeZQfzA7oKqKcKyYZNnyG9xi&#10;ZBUhmITBbRaysORUN7xANlzQuQnepIPc8eNWKCIV5wjaImT+IjMyDLJC6nceSwaXc0ixtMKTabwt&#10;8kTJma3h9mMvdFvcy2pOyYT1dMxzKBdZy8glJKEi5q3M+hj8l5vvPpvdzSuQJWX6ylLRtvbA+m96&#10;HTL5P/6YxpLe+6dhQOgBzl1f4EwNrd0V1+FGQ8aLeptLwCbY/zqdNRb7qwKWBedm1OXJFmxkGZsZ&#10;BC0Bq4ZWQwnBIrNYUWpaG77gFiyp5YmaIX3hzHoRDcLGsMLUKNRieke7zf3hsK4PKi3ripLfEwBz&#10;yFwcegtyCJcSWwIsqZdWmGW25Lw2ci1RHwwV/HILaBtV+VRruT3GWNxpjpTUcUFxqhAC2EZLhuDN&#10;LnbGXHX6RIVxhDIM4dmFAraZMeMBZ8vxoW2sWdzijzQ1aCy/m4JSXBofDXKC6x6GdK09TvfPMTRf&#10;EYLqP09H6TmDUZi6VAGp+yaWrLJmhdGk1lvOL1FqARfg0C7sUogvrTCNn8cWuKD88i6os30o6h5k&#10;uTLGVtqFvww7VqdRZc74aX9kLGodGw9bljGzNVTUcuLvjVhpy5lFTmptY6r1gJ54/HupN9eC+iwb&#10;2aqguke5L6lfnPP93ek+qnOxIKp0Eht6DhovGYl+n3fEhse1IVyBktFVpoUJ1QrMz82DNUwJRNUW&#10;eaAd6n4hJ62BUo/oyYot44Mz/GiiB72w4Q30C/wfHpvVRXOhqJer1QLVmu7s1tw8BVlwS8rBaWwn&#10;lRz5cgg+eTE2rPxoM1uYVNiLJeNmN8MTi8mGjBJvwOpijvtZHIufdlIujk2Kw9QKn8Dae1LtUWqc&#10;aPWnHMLGw5H1qGqzkllt/ib19RwYGOzA6hJSatOBBcBqszkRtI5SepPnddg6GBVXdkepH6QTtCSr&#10;t0FR1jmV4q9SUFFjbZPGZ7GR51WtHZ9FGo0auXepgyrPpDf9ODlGGo0mxdRkbFVSnp2hyeIRaL52&#10;hHEIlyqT1sghxS7zYjjTd2UYwuvfzQH27p17fMjNrHyT2Q3fpttCaXG7hfqh2W9DOQVoOdNinW3U&#10;MEl/oFTIFMtUnOPiJLehf7AgK1s++ZsXaq3vjQZMOe3IuoF2+0eg2r7hqMaCjdWl9J5FrUK9QlLV&#10;w1KsIqMikmkVD6mUVPXwYFUIzV7OwToztgwMkeZ4bCxqsxqd1PeyY3Pg/05SdZPsWvcgt+8ncPex&#10;tOnel+C892VDG4l6+0bBidvrUGWozbqGDruHs5GJNw5CtYBeeGqxD0osZPX32U34bCyHKv5PPrMA&#10;t4hU66SnQRs5pDO2Y+3YEXDZPTZPucqz1itDf757wLmbZ5bpqdtMiKwLI4TzuG3XjUTTxYM1Fsnl&#10;sFeIeqVMGcrQWeJbF1QLfB519gyCw74hqMlSgbYcaqsb6jLWYrmsWorxyIoHyYLW6jUaf/NT5bWq&#10;KYBqdXmsNQGpZavCMl91WC62DlnVMewV1tidyCbXI1BZRrEGK5rWIKuKSmCrAMwCSlKXlyUVHdhR&#10;apOtHY+M16qech+p02tHNpZmz8orUgTPkeqD467BcN42kGpEPzhuYYXBbcNQd9cQ9Dv6Kav6vZVP&#10;oAw5cTehc/fOzRK2+QFK7/V+aPHzIM5Pc0i2BKXBMpaiyaI/FWCd3yILW+O5ZR3hvHsE6vFl2pFl&#10;bPfzBWcq/WhSyZUAUMOvDMMyPBN41lpWTJkdQFVNTq7FkcKltlIR0VAF1rSAaZbfTWoeWy1uaqwc&#10;S13XpCCqfHfYPx41uN2JTFyDnbDH6S/hc/ztfAJlKO3PB/HPL+TGnYJSLO9mZATvFa/g2YVdtLry&#10;ZsDkULWoDcr+3QH2LHrlRNaoxXolNQ8QiGKoyPDModL+aEY13NH9mhirjE0pWly9zEqsSGYJuAym&#10;62OVDSd+1AGJBbSCXZZNCnmNmfeCYssah4ZQvxxP5vOjoSR1UeVeyIAWIJL/u33uZby3SVL0UJgy&#10;W+bWyxlnBqUjO2I1GmlKNz7oh56nJ6P7iU/zCZQhXz6IkJSSoSH5AUqvoH7ov5JVLufRtcEpvcIz&#10;WuKZX71hz6JkdaWYdw5ssr2OFCZjIR4W4+m15TX87t4q48UXLGrx0seoSsMa82n64wev+hgrDKsa&#10;sKrxfBXaZlFA9zCSxr5m3G+1h2smUEthXXtDlU1T0A0e3Mx4b1+yuufy84txsKW3dj22ejuzKAdt&#10;Bbh2ogZQzahNYDc+/R68T3wMN3oVpKPnVqfPUqf84FDRBxOUctfUKVPTbz+50zY7G3zHhVNuxyeg&#10;36530JT6YK0DQ9nzqYOxjHW1/WPR82MftJ/eKUdG2VO7tcZo5dtohTG3LlMlWk1ZrsfiQYrBxCix&#10;ZbWURb3ctWqmPVnPNov6Pdn+zqp9cQWdMW2wuwUwNZ1TCtRdf6qJOdNWYa02Vq1KP7NBuzZb000s&#10;5p4NY9ZibfJ+r7Qz04erk43FA2BPfbXzyY/R6/T/MKWrvdUlFLkF6fHrFR5wl5ABlLM2dr2jnik9&#10;uykX9w858j56H3sfzuz5tTksV2W1QBni9Pq+k/ndXulr4zB64WC8Mp3FQU1eZJ29YxTbxNfviLQN&#10;S9UL329rXqm6Og0G02F8n60Apg6LSu3LMyhT/v7eeMypNh2zNYwqUn0QkNbd2l/dY9xjDXErYb9i&#10;6N0O5vcoz7jR1Qv1d2hD+6B+DYwyEFl0+9BL/V6NFWZrUVbNjryCQae+RrOjoxRLpifdPlNq7qDQ&#10;BzwiXWrI3aEFvqmMDb5mD/c8Mg6vhn2C6CLM71OiEf74dDjBfgT/9PDBX53cGdRxmFW8NR1Pil23&#10;XSssYdC5BKjuNY1FrycVKIKdNlXQgdW+M/ahrkdL15H6qLGSLpnsRNXmZLt6SB7/Zu6Amc77KNWI&#10;BQ+ZHl/Ylf/Pv/Fd9qA0seIvPN0Ivxd4El/ZFMJXhk4n92X6LEed3YzsmrxgFo79NROLHO1xPvRH&#10;xFzagL1tfRFV2Anz+3pi0KWp6HryPbw1jut7itw+IIVNFSjHrRv44A7d+p3zQc5FWU/WlNthQ3q4&#10;FB9rdmQkhpyahG4bx+NAjWbGF3MraifiK7VV/0959XmrQ50pqwqjTCtRSu1Xnb5F04rs1izpcZ+0&#10;R3w9H+ugTA9D8q8LWSO7NhKHj1fVN+Mbd9X00MouSr+U3+OeILgNRtHgye2zBGnvUY3MmE/utR9L&#10;qFrTQZNKNVXXSb+4WRXy1Yf7L8d1QdWj49CWHodXj32NVkc0lsytvK3tN+CXtx6CoVsHZT6wZUSA&#10;NgcuOXqaEpj9Tn0Bl5Pvo9U6rSxrguuLSA36XQ19Z6q0QE1OBZo1zlu7M6zsa0Nl+yl80fXXD2Ud&#10;8IG5ZrA6u/vj1r7VRmCmR+1C3JNNtRKwerVS0SEJkluxe7Nk1dSgxeqel/i0znTtOjKrRIf5m/Ur&#10;G4H5Rcni1HH5PIZmz1kjaU03j1DPGyvqhRrq6+I8WdZxD6dB9w7HC0y6MO7ox2hJeYnszk+5M1Bq&#10;LBky5sFnSRO2/DSo7x311EPdM4DZgvPOw059Dl86ob8uWsyMWYQRq+7vzxmWQapVMQHeS73qoNJB&#10;6y6e7H2NGU7yz3awziZBmPz2+2bAU8VMZegmY8pnlgZQkgagv9q3Q5ND41H9yHA60UeiNtWG2jTg&#10;ZIqyBq1maSN97VFn1yBUZrVuTdfVDaQBGPpC3UyM6jKTBh+9B340AD889hVaU04CyH1u+QDIB3rO&#10;21pXmri+uvS0hJSsl8rmZmjZ554BTGFNr6OvYsLYdpleTt39Q5RlK/XnTcH2abVncs2MWYG0z8Ju&#10;GvB0ndHEKr91cSvinm6Rre4ZX641oh6rn6v7aPGjNxzW9zC6qCqHDSBAB3COfQjeaFQpU2f04Dx9&#10;9yOvkR1HqVFFAHknGd7knWw7U/shGrYtwekXcuBOjR4R0sW55sDU668251z29NJPmKXoa0ALvT6b&#10;E9mjRvhAfOxUSWPK8H5Z6pFtOa+sLGBjq635HAs3UC2x/2ik7fEn+FohrnRjsmKYGQgTX36Fw3pz&#10;+jD3cGQ4mrGNbh6x5FO+nQOP0CzUhnB2oiOGjsQO9ZKvLZwPD0E9PoO1+rOdfu+J8ePaWt0mgJQS&#10;q7np7FntE6vntxwTUuvhGbYzAzMyP4ApQhShe67R6nvrzT3gRYz2a51l7khf/z7oMacDnI6MQPmj&#10;hiGZIFCsqobI/ogrpFnwqaF/Zc14BoCln92gQJny03zElm6K2BINkTxzSiagGofytDCenwviqHsm&#10;Ne/OGRcNgFXJfrXCB6NB+Ag0kmZ4pqlVymWbB3NqhbKZtrflvPedGjU6SA1LbKc/vIDMMHzueE5c&#10;F9rm5zKzppv/i+g2ySPLlzmNbNoonFE54QxUCBvKiJ1hRhAIuOOKN1SgTJ4zPTMoBYw1PDIMm1vU&#10;ISu1U0BO+WY2VwnSn4ljqt1KOMDMZ9QzTZ3uBGNCT7qy+FtKwK94fVL3LO+zC6Ptu8/rmOX2L58q&#10;lWmbgFGPl7wThsxw/3BW7j/z5xd6Ob8YU2fNT/rXNb6k7t92xdiXmlt9oU0ODYefd80sX/bnH3c3&#10;DN11WVuHfkYrTZgxviJnhnSrOxezPXKu9AubjOeLL9UELrusD8tyj6+3qGL9/ukam1X2abNtr7/S&#10;NN/YMSapuL7We+p/Bo/GB/UL+V2AmZiS9WKlvPT2pPMaa/Zd0F57YWTDz6s9a/XFtmLwxmudMkBs&#10;qa8t7umRAUxx+WQBOpmyjHumZZ7AKedKHD0RX7/eyTroGFH0Pzvrw7ZrYB/4vVjPeFzPX7uoZ044&#10;eWe6oy7nNUcbaoAc8k+p/x4gTZ+YQnhjhczO5I9g05M1cP5RVTN6+r7XBh0XdrAKgC+LF8+SMd+d&#10;/qLR2ElZmjFlaAnQW9QplSFkmLOW7anLfqSx00zNMlnun/jiSzhToYnV63aZ5YNen7hav9cSGff6&#10;TdMK6hnT4vJHZsbh+qFz+9xJ18omi++dgFWm1eTleQX3xltuDug6yzfTC/dd3B0f1K2QJTjjC9fP&#10;YM2bu7JkzVucVRFwJg71s76P6KOcBo0p3iDTtVpv7I8pla2z+vQyT6D5geFou3WAepbQgvkHRJFt&#10;XHIxw3D9KJtvZgiPDygvQ0ezqXPyjTXNllbIC2UbN7ElJpV4HE0Yd2k6bHsxM8WsJ5+0Cs52O4ci&#10;kfPfmpuIpUUOBeZuHtww7KcsmqWO3dKoldn5e3/qhsl1q2e65sghTfC/RtXRcfnzGhDvcIowq45t&#10;yBPEpTqP/rKXgF/IURHW7vM17wo45QVtZ0ic/rIn21fC7GeegQdBqYP0tQFN8ElzW6sAPVif1rbu&#10;w6Q/UsLMrOqcYml3GmQMEGnHpblyfp9lL2BmmTJosXuw8fyvt3fErNJl0PcrL+N9bSmXv4xoCszn&#10;v/9AD64Yel/C0WXcgkt6yXrDZ4jrhIUfthn/U/l/9Yb9QmMFnKcjzNeN38lwntWxen50Hai9vs/a&#10;FWPNiX07v/X4TTNS9HZh1t0Dof7cxpxAfiEb/s13285voYtgjHgj1hZBby7jF3xg9b5kh74LD+d7&#10;6zmdSfA/D0L7D5fC441fjDdi0SHgOn5RKNtquWm5+eLjApVfc+mB1neNObMCa9IFG2wsbb3Ikymg&#10;cvt9fTFaysfvPvgsn6f2598rZiw7bvnONn4LvDMAsXBnJvkbQOLz7hJ0/t9q9Ji6GS/O3ZfveOiz&#10;4BBcxi+8lefO4Tp+wW/dvl6f7zd0N0Av5xThdfhouRHwbhO/hddbv8D3vT/Mmtsr395zgOeV4T3f&#10;zHzfnm/+bNaZBTR3S5Z347xeby1G23Hzm+QZiNkdIMgWhN+NG87qnD2nbSWg/lK91ue9PyE9OKve&#10;bfm7+6vfQ5rH6z/C842fVPN++ze4vfINTl7KvjJXXkGUn/vvPe4AT96z3Kt+3/qzuE/8PnfPz44n&#10;surw4XIlO+mgIst7+e76zD8IlwmLkvIVhNmdrK3fggHtP1x2Tx6yyxdr7sl17uULu9fXcpv43T2R&#10;IYnhlt3Y6cXuGRBzYNHkPgsO3pUHfwTKO9fx7xYoX5i1CzSWw+4LEFreROsJ89vJ8Hk3hve8glJy&#10;5NxrJvo3rqk/Y6BrH3z82g/ZPvPdAGXv+QeUKnHfMKMCIHWGe/HyBZSWyZgGzd6NlMJFjdc3BYV8&#10;P1mtrto2gMaP5Tb53fS3xGIlIOfTn6X/PO0YvU0ePRN/dh6NJV3Gqn36z9uP1EKF1fdLz1U17hdV&#10;uqyZPP7qOBLrW3Y1HpNeoCC+6fc+grh8Y+EARrAbOs+oSaG49nQF9ONLTitYyOozWd6zfqzpfaYX&#10;KKDOYe157wYorb37HlM2iVWddteZUy7SffLGewJAaw+qM6W8vMvPVDGAjetgTICjv4jtDT0w9ss1&#10;OFm1Ll7/8B8FypTCLCpa5jn40SVl7WXKb7kBpen1BJRzh/wPhx2aGOWys747fuj1ppmcTK8nz2YK&#10;yjXtXlD3YwpKa89kKpNEZvVIY+Iv/TfT/U9Xqa1AKeA/Vt0Zn776nfF57xUorb2/9nwPLn4Lztw2&#10;UOkjPH6vDJjcsmxWoLRkypGT12diTx2Ucq1NzTqagVK/vjWmTC1UxAxct8OUcv5+1LMFOG/Tc2AN&#10;lPJbUpHHcsWUsu8iMu0qz0FWQSnX0UEp+84a9tV9AUpr71m8AS4TFnxtFagu4xf9j4pqgqk7xfud&#10;39H5s4B77kLICqR51SlzC/b/0n7/JlOayrnH1C3oRGyJi8vaTOJts+mdHNjkzR+ezmqaydLPqM8q&#10;PALlnVvfrvRbdvxkVfZ+3vELE7WpP2027U7e80N/7CNQ3jkoOSJGPvRA+TcesK3fohYZLGuc0Deb&#10;1M9ptkfYV5rvB3+rmQ5j+zxQqSum7W4N75bXMbsPmbky3GNeZq8ygmk0pnP1m/+WyKrl2Hm2/8a7&#10;enTNey0BvxAXG7+QD5nsaYUh5aGkPQxhBol52u/c/ujvkQTyVQLj13sRWCpne743v5DDPHe1fL3f&#10;Ryd7CCXgF/pxVuBr8PUCBHNB1Z0EXPy4wxPPvrs0a4CPXev1EEr10SPlWQJ+oSr9tWkb9OsbdwS+&#10;vAA3KbUIan3+Q2ag+j2o+cTz/AYeHaAk4Be6UQfh5DdGIaavHeK8748QtisxZawwacirj97cwyiB&#10;EfOLmLJhideYzs+wnPdWGqtuvV0PkZ+yGHs+LfHNj/OYJATQgCqVNh79PQQSGLvG0RSM646bFyLV&#10;wRPxQT3Edq2K5LAn7itg6vf30u+vmDPoQ/Bq/nuPIJatia6YnFo4W7AlNnxalRdOLVccKSe1aq6W&#10;LYJMqhfSjHydrMo5ZmuFNVNOl0TkeFbi5fniVldQn1GTHfMF7AcuVX8EzgcSzTmAUUAS861dxvCd&#10;UgBRozNAI+WdBZDpSQUR5acVadervMr36JG1kX6zCOLblUN6UetVL2725/nluI8J5Dc0ACftfsp4&#10;Tf180TNq3RZYpSqwsdP5hSY+kO/pP3HT40Ov6C/qRlzmgpc3v7M1hrklHyhjBgapbS1ASan8uGqp&#10;Z0uo7TG/VVPHRM9z0IBavBASWj+nvkePIKC4TZjRklXjPSrgFsv3ye8R71Bl4H6J27Xa5tGjaiP1&#10;qWLa98H2ENVBviftfxLJx0rnCaT/HGRdRr0T+oUu/E+85wfiIf3WOugv5nPmqszKyIj9oyoiX2Ne&#10;SAHZEHuz/VKfK46YxdUg+yiGMwAlcTOLB8j/r2lGULJtaQVa+R75P+1cCeufzXTNpLpPIrWCBuzo&#10;oQS0Au/jSNz1tNn1bw6sidRnHjMeL2BNbFwW8WvLsdxx7te62//vpwxwPhAv7WG+Sb8QlYDVMqVg&#10;8omSmfS9hNDnELeikpEtTXVHAaVY4BHv18etQgUQ56m5iFIvFlf7q+GY/8e3Y8lnQ/qUmJ9qqO8x&#10;P/PTQgdNE3BRT5XfYztWUfuJlX9zETN+yPkWaedLcnoS6Y9r6kK8gFC2scNEz9aAHPml9brbAu6o&#10;yVQtTK6bll4gA5jjQn99mF/7/ftsBjAu3sPqXIaXk7DhOUSNdcQt0fX4UuM6VFa6oQLA3qcQH1Qe&#10;UeM0PTH6ZeYsN3mpEe/Uw03qmvGuGvDSorX0hLeKFUS8i1Z//GZfTQVIpH4o+qI6zzAHpF7KYLvo&#10;mdqwLjqnHJNY/ymkldbOFbeKYBf9kqBSx8g9GjpA9HANiAkh5dT5FShfIRtbMbqiX6ql6bnsSKrj&#10;mOzTcNL8R6x5z1E7IWS8NXY0AxhfWDKHUHmxySyonnqhhBo+Y/+uAtEfFdux6S80fo3GUolby6oX&#10;rYZsniN6Wm3Edq6iAYBDurSEdeVxK7VArnS/5KOlaFTVNLPAY7tUVZ0j8hNnpXcmbHpWnS+d4E+2&#10;13TKyAlkSN5D7J9kWQtQ6oaYYtdgrQNFvGfu6hKd2qhrTgx8/J6/o//UBQ2Jr558e3m2oIj8qi6Z&#10;iHri89XVS0svVgjxgRW04VMMmD4a40W+qjFR7BJNl7xVuAASdxrcQ1cy2M8aW93Jb1HTayugpl19&#10;TAEy6muDlf8hO4SoDdQzU8ubM6C16yWJiqB04PrsTExXuJzqiQmIM4ygkJH/KZzcs4c1FLT/Zptv&#10;rljK6FM0GDfy8qImaXpY4lbNgNEZMWnXU0jY8kyuGfBOAGnt2JRjpRRIIz91QsyPmq6qGNvK0K3/&#10;plv1YnzJbwJu0YdTzmkGlt6ee+9vfUZo+z17V/+JCxn0x4vRmvGQmxb5mTPSrmuuFwVQw5CsmOha&#10;MWVQxPlXyNW59OsdG3l7ia7CB+funhVrU8WIoHM+akrWDveUU3RDGTqV8hjwuPTEgllOlX4S2M8A&#10;TOaZf/SXDxIwAFLmgnMDRn0fNactYDSAOPKLusbhOvlIzv7AmN3WAfhHtScw/Gu3bMuI6GkBh07x&#10;wGLbMmbp/kIJJmlRG3IPVMvnjumlqSWRr1i3zoVxVSf8KINtlx1sqQMzNh/eyn/4FAZApqQVyhKQ&#10;UWMckXbDehUzcfGkReU+yf+VH82B+HcFQ0mQ8JfR9PAraMqSe832f4S2m/9Eu41L2ZYbWxt+b7Nx&#10;GdqyuXCby8Y/4b75D7TevgBND72K5ocmoPnhCWgSPgqLaz5pBtSLs3MP0OgZ9BqId6BMUeVmMgVs&#10;9BwHxAnTUjcVF5glmMOvVNGBGfEfRtUdPLoBkKlp1qfy4pZXRmIjWsucMRGjxhqLypxzxJv1cgTm&#10;huIZYHx7dEPFgs0JvjbbF6EdQeWyaQU8QvbDfd0B+Kw5DN915+EdfBG+wVfgE3yJ3y/BY815ePA3&#10;zyD+FnQBHYJOo3PgUXQLPoL2wXvgFXgY3QJ3w3f9SrTa+zUr8o5W13l9glZqRNr6otmDU1dDlCtq&#10;ljbLZNpk2Fe6Mw29rEaV8KuVdR3zxh28nf/goX6hqWI5ZgXI6Fm1EMsZGHFci1slyTljXtn0ZdxK&#10;tg5ofR8dDPLZ9NAYuOz5EK5sbXfMgPc6gjD4NNqvvIbOy6+ig/9F+Ky6AO+V5+ElbdUl+Phfga//&#10;ZbT3v4T2qy6iI3/rFHgD7QOuwYu/ufsTqGztAy/Dm79L6xh8Hl0JVK912+FKdm275xO04zVb738L&#10;awsXyjG/ufhbYztWzgQ6UU+UW6t+znr34ctVdWAe/g+i6zYe2S8kQgB5Iy5rvS+ODu6osZolHcWg&#10;BplByYu+GVpIY6ZVZUqi5YGJBMQb6BW8BAOX70b3FWEEz3n4BJIBVxOEbF6GT/3/7D/Jolb3l98N&#10;2wIuoP3qy/ANvE5An0KvlbsxwD8UXdb/wCoQr/O+HssRnDJE68+csJFTnTKk00mfekEbNdJozCXS&#10;q5CVXGR5hiFO8/fbeEv/oUP8QpaLoHaeM5+bthTszUHcbrCmk8NKI+JdzXksbBHnn3UU+X7fjGG6&#10;6aFx6M2624P/2UJgHECr9Vfh4h8J35VXswCVBtD8aL5k3E4rLpNJr6N10A3WLL+AdmTlbkHn0SF0&#10;PZl6nhregx7TmHNvm6yHdRnS07mfcrZz9BDnemx3LZBEnPDWwut0eXrMmaQBc+Laqv8hlOXhUceF&#10;1hQBtZ//hdXeHfNrdeUAV+6PhEIMdLBHLJ3jMsuSZggl090kKWe0oAm96cWe5AW33DMUrfd8jm5r&#10;A/HiyrMcdk/Cd9UZDsXnyIhn4cmWH8DL7hxeq8/AM/A420le6wzv4Qw6rTyNTgEn4Lr2JNqvuQDX&#10;9SvQct+naLFvmJE1rRVyupXMOfVBNY3uoNgeBkBKwIhMFLxYA5GfZUxXpscWRtyyjOH/UcmS7DBq&#10;JbBCB5U+n6zYkYaL/nt8UAU1l63mlkX557yzWKDJh54w7nOEPkIB4zSWKG5MK9p96y/osuYUOnP4&#10;9Fl1DZ7UCb0JSN+AsxyyBZDn7gEozxP8MpTzmnJdXt8j4CLaqf9Po8OKq7yvS3BbTaNqy2q0OPAe&#10;PuvtqJ7jYGfrrCnDuQqj4z4y56+G8Ah6JYQxRd/UXWMEqKg7plOlj4BpDZh+ISmWkT66EJMIMJnd&#10;SIsqqgU5iHX5ci3cStcYM/XZ4rhVhPPGhqUMpsOVbsi02zYGHbbNQ4f1f6JrIFmRBonb6ivwYPMk&#10;OD0CL6rmuZp6JMFxt5lSXcOfHSLgEtsFZTB5rriANqtPwzP0OjoFR6MDt7kGnESndUnovmEHOh8b&#10;CxcWo9KfyZqumMLoKCWfqZkd7yKvyIma/1ICVm5+kxHofDOxhF5x7P7MxpuHATd/dh0X+p0A8kKU&#10;FgRr2m4xwkfFJVKQKQyqUIbNSEMUjpu21EB+S2j1HCI/dzLTn/SX1/LgRDwfshJ91hxTw2MH/5OK&#10;ncR40dgqf/TEPJ1H2JH34sHh2z3wNN1FZ+C9/Bzcl15E25VH6VI6R7Y8g47L9qD3xgAM2boYv176&#10;CmuiXsW0K6Ows5stNpa07n8Vv62sNzKVY9LBMkiuScNR9E6JnIrP7Pf9am0vDZijQkrmz4t9kM9C&#10;QbSYNsuqHqmWE0gEjPTuggWgonlk2pDMqcLIDCAWcMaa6EkCyGXPlkDrg2+gY+gaFqrn8Bh0HV5k&#10;Je8AGarPkIlOKXDmCUz5BWBe15fDtAc7hVsQWZvWvifVBo8VHLqX70SPFavx/sapCDg1HNsu9MKP&#10;m+rjWoIrouMaIWCPE1Jv9MbJXztg4xPFIPqyZWdO2PAsYn7Q5KMClg1TkvoyjNQsgk0eDePSkbIo&#10;EiphZkp/NLg99CgafWgSp/gtrq2xfBliCAggJ3eqSVfP+/AJ3UCj4Sw6KL+iDM8XDcA8r3RI738N&#10;lOwcMmT7R3D4vkZfJ4dp/0MYsnYVFhx5D7+eeBFrTjREanx1ArEJVuwujxuRjJyPrYVfdvK3q+W4&#10;zQM7g0dgQ9nHkXw1MzBlqjGaao7ITJZxqEAPASk9Fck1M3RuUxmmphfUZ3zCH2Seu/17Hx/SU3rm&#10;uShG7FgJspC4RbXkwLAt5pfqSneU6TU90MLyOAHk26MbodX+T9A5eD91MuqNdL/4khW9yUyan1BY&#10;iTok9Uf5VH7IAIKWzVSfFFb18te2ZbBpxnfFunlgTi9eV5pc34us6Em29vRnh1kdjl6r12Fk8GwE&#10;nR+A2NiGuBDZGEu3kO1uEoDR5eB/zA7HzldBfExdLNlRG+djnqMftxpOXeqNHVtfxsYKpa0yZhQX&#10;ucV2qwZ9EkFfhSnqjjWZy28T/xmpAfM/+WdibYtvTVYGyqIsYUcZZgSAErVt6iSWZQLJ1I+sCVQA&#10;Oce1Ct0oX5Idw2hJ58JgCSRbibGx6izcllO3W0mjQ3S8oCN0oJ+C20pp1D9pmPgEUgdVwD5DsF6E&#10;Ow2TXAFTGTKc2eFx7kEEIj992BncV57jucMwdF0Afj3+FjaeaosV+6gPxlVCXGwN/L2/Gs5fcCYj&#10;PoH9px2x4UhNRMWVQ+AhF1y9UhZHIuyxYn9FpEd74+zGQdhUncHLljo5R5PouZTZ4SeQJDM9Ypn7&#10;VITo6lmBUn43ONVT/lu49AtZZ2ptCwjjAzSnt+hAsl7FdJ5XLVPNJmRNAPl3pVJw3fUFOgeFoQPn&#10;pHPDYp4El8yqiFvIc/UxtPNfD8dfv0GFBZ+i6nefotnK3+G2ZjfcyWoeK3hOWswCRnf6FH2Dc8mU&#10;1GF9yLYeZFVhZ5l+7LjqMjqSJV9c+yeWHR+P2MgGSIqthKCd1XDovB1SkiphzzF7bAqrgeTk8jh7&#10;1Ym6ZGXEpNhi2e76OBVVBUfOt0LIgQqIi6mGyAvPI2xuZ6vll5Nk5aaJTpmdHPVtJ2+U14D5ZvDT&#10;/x1g8oGdvvrGKtBSKpbgehqt14tCrixJmUKLtB4JpAdT+GybhC5B4WoI9s2lVe1DoEjzXXeSAPRH&#10;uW/eQtGpL6DwVG8Umt4WRad1QYVvCc5lQQy8OAHfoKvc/5rGlqvF8Z0LYBKU3gSlJ1UJL3/OoVOd&#10;6LrqOMZxNsn/9Ags3l4DRy7V5Fqi53D1uhOWbK5APbIKYiLq449dFXCNQ/iNmzWxfHsFXEmohYDD&#10;tXEwoipOnPPGjqOVcD21An5dXwGxUb0RNroBgzoy69rS0aOmmq9Jygmc/y2jxy90X1Y+SRHUzQHa&#10;ij9Tf6P4JVMvZ44ECuttgxDWjemydTL6rtoJn7UE2KpT8FqeO8B4cdh2X3UA9f/4EWXmvYSC0wjG&#10;me4oPMcVhea05XcX2EzyxuPTBqLBH4vgu+YQPFbSYJIZIHHj5Ab8opuKisApRW/qqB1p0AxYsxor&#10;T5Mho21xNNIev+6xw+nrzkiIroLtx+sQbNX5vRqCyZY7j3O5bUI1rNpZFefi6mFNmC12nKmELYdt&#10;EUpQnoiqjhV7qiE5tgLCY4dgc8UnsM81s+GTVXhfVuC8FvuEYRjnEuaH/o8s6TprilWWjF1SDakM&#10;5097QpuJkDXWxuwUFsN38hUCkvv0CP4M4//Zhu7Lr8CVETiuDBkTh7QliyljhjMnyrChjifNJ/gY&#10;nH77BY9N6o8CU11QaK4rCs52Q8FZHrCZ7oECBGjB2e1QYHoblJzeC46/LaT75pAhQEMseTGQtJkg&#10;MV68hBUt2NNHgjsCGCEkbc1JdF+1Ge9v/hz+Yc0QebMGkm5WwOFzdbB8H6cDYyrh4o0aWL6tNq5F&#10;VEbY9QZYQ70x5uYzCN1njz2na2HL+VrYfKIa1h+tgi3UObeE2+PgyZpIosF4Oa4P/M++i022TyEu&#10;LHcxmrdu0aluWDKinOsmcjbolukPNyb9Qv7MiiUlSloW40uUiyjiAsYEg4Pc2upB0SPfHNcYPdd/&#10;h36rwhliRuezmp2ROWxhMXNgunGO240M5xXA6UWxgAMOod6fP6Dk7OFkQ08yozsbgTjDVYGxwCyT&#10;NpuMOdMVRWa9gJqL58BrLdWE1dfJmvQt0hjyXk2fJ40Ya1OUnuJ2YvibJz0AXoEH8M66nxEe0R0h&#10;h+ywem8lRF6vhPi4igRbVQQdtEd8kj12n6mFTXtq4wYNnsU7qpEhHWjYNEDo1srYfq4ilh2qjtDj&#10;jbHzRhssO0ArPOIZuovIuGvLI+1WL2zZMAQhhbM2Zkyj8iPe0PyYIm/L9fJnIp/V2PKDQ0UfXmDy&#10;AUu94W+VJSVwQK3wY3BFTvrOPneNJd33TMbzQfsZ0EDjI+AqZ0fEYBGHeGZQevrT8qV17eV/Az7r&#10;jqPBX9+rYVkAKYAryCFbPm2mu5kDkuC0meHGba0J1pZ4bGZP2P46l/PU+5RF7i26Ig0X0WWtWfye&#10;K2ncUE3osOY0+q8IxuoTgxGbbIvjsS3w09Hm+GVfXVyKrU2DpSaHYUfsOemAKzcr4Z9tzjhztSK2&#10;H7Llb81xIrE2Vq6rimOnmmLzupbYHtQERw65Yu0aun0im2EL99t9ktZ7YkvsOtcP+7xrYndTc7ZM&#10;o44exbQxKZUzUs2kVNF8wvoSEcuoIo0tQ6MfTlC+ElJWHjAqwTyCRwCYYFi/bLQS36rHpa5PMbra&#10;egIoYUnvdZ+gz9q9HE4JSLp2tMYhVQVUWAmqkFkUDqXtQ07C+a/f8Pj0vtQhXVB4HhmRQ7TNzLaw&#10;mUXwzfHMBMoCHM4LzeEwPqcpmbQtCs98EbY/T4VX8E50CSXzcmj2EAe91QgjiTw6QYv7HN7cMA87&#10;Y3zx5+G6aP9tBdSeVxcO3zRH/yWO2H2hGa7E1cRfO21x5mIDbLtsh8X7ytHoaYPQZQ1xObgWQv1s&#10;sXe4Izb3cMT2DhWwl2t19g2yw4WJ1bHp65q4cKgN1oc3wfpLTbDr8lBsqZrZSS4zPZJ0QeSu/Jcy&#10;W2bIeyS/RRpS1OjE8Mc+yuWh9VtKb+PDWWNBiWKR+VjppRJgoYPTUseRYzeWtMFflUuh/a5Z6Lia&#10;EdyraNkqnU6L8PFUc9qZdUpf+gZ9aZ3X+/MXPD5zMGymElxi0MwmEwobcui2mctGYJoN3bJtphtB&#10;6cXmy+9e3O6KErO6ovbPk+jT3MPrMjaSbiJPBlBYGj8e7AxuHLpfCNqBLw9PwvDgVig71ZnWfRsU&#10;n9WG7OuJwtOaoen8Klh1ogmH4mb4a7MDTt1shA0bG2Lvd3UQ8GJ5HGv7LE7Xc8JFZ2d+NsHlWtVx&#10;pb4zzjZtiBP1auJAY+qW3Z/Emg/IuqdacMbLC2F8tvXFzNlSEiGohAwSRXSDwdEy41NSSx2TwNxJ&#10;Mtujsn9Y6pbjQlc+fGxJQM7b3Mk6KMfXVQGquiBi/6yqAdQQRW0qIGFJWXzltWUVQckIbjKQgNFH&#10;saOwlVi7V9VMjpdE3fifoFP8LBntNFquWIon54xEwRnUHee4EBAEIIdmpUPO5m80cgpYAaX6TemZ&#10;3txfmJR65ywXFJ3RFTV+nYq2q3cy9Ez8kWJhiy+S7qNgBn4EU78le/usPYIWy1l++JteNKqawmY2&#10;VQa2AjMISjk3O0PB6U3h/mNDrD/VGuuvtEBocD2ET2iA/Q2q4kzjOrjkXBfnG9bDmUbOONegHs7X&#10;dcAFgvRcgwa40JCtTh1cqO+AMw1tcaT/07i0yx0/HvNTvkvT+fH0OHZ+QwIvFWfJ7XqKmXjm07RG&#10;Gg+ne2hcyJisWFKyRejMKCFVypFuiJO0FJDOkm32MkiXkdqd1lxEe0bUZPYXcm47iHqeYjAaGAHH&#10;0Xz5SpRf+AYKT2lPgBGQCoAWBk0e/rchMIVhC0/vQWBOgcfa/byOhMXRsU6nvMy1e0s4XNAhWu0L&#10;UHzaILIzmVjcTFZUBJsZLqg2rxnmbPPGnvUtseU1W+xvbY+LDZ0Juox2vqETzjasg7ON2Pj9UgNn&#10;tgY41LweTjVohCutW2BH43LY/WJd/O7/MWZ722ZakCYxp7rMJXtIwhotV1JWzWjwPFRUKfm6sxi6&#10;JQoo9azm+pG0Kcah20pyJ+n1LfZ9iB5rw9B5RYQyaDwJTnNQiqP6GFcQUn9kXKL4LpuvDMQzBGSB&#10;yRx+J7ciGFtr+uOM2wel6JkFxCqf1QJFZnRE1Z+/gPuabVxaQVXin6voSEd76xVrUWnRByhGRi02&#10;x5vqAnXX6TxmhqgA5tcuNMsTxaa1QZ9f3BDyflMccnoWFxQLmoPyHIF4ppEjrtSrgxMNONPjVg8z&#10;uzfA2OFNMeNF6pQuLXGuPqOKuO38V+MxN/hdhLIMs7VoIpXUIBswZnYPsYjBQ/NHQM7Y0M2qAASM&#10;cQEZw4Zat2ySREAXzHY7G/iXLgZ36pJd6Ij2XUq/5IqTDLqwBCWn81ae4LDN3xmy1iZoAyp+/z6H&#10;7E7aUEmneEE2ZWnL8J0HdjTdt+BsOtrFhTSnOYHWko72rrzOJ2i1Yg1cgrbA+c8f8dS84dQdyaZz&#10;PVFkngCyJf2e4v/MbEwVnEljioCt/EVjfN2vAU43roeLBFdmUDrjRNN62NWyARZ1aYxufk1R6fPm&#10;KDapNWp81Q5v9W+Bna2b4FATZ5xs5YBd0yZgZbu62FIuMxPG/k6new0mmDVMQ0rGuqxA+nAN4S+t&#10;qSgPlJiS2dUj/kix/CINOk52vVZY0nfdK+gXupXButcZD0mrlgutZNmAJVN6reBvdJS3Xb0ZlX74&#10;jENsZ7KTDLdss9uopnTK2wSkOk5YlkaPDfVTG1rxNrTKRUctuaAXnvp+MIrSp2kztT0Kz+7A7dQh&#10;6WoSEBek8SEt87XJ3LPa4vEprTFwbEusda2P4w1rEZQEJ4doU3DubdMUn/ZvjsYftKJaIF4DOv5n&#10;8jo8vvL/GuO1gU7Y7t4AVzicn/Cthzk/jVZsaSpfPffmLQn8lbVOkllOWhZVMvZdrPEQWeHjQ09k&#10;NXSnxxdWQbzWDBpTAV75RZtO7L7ldwyhc9x3JZ3khqWvvtTd2suabJmhEWOH0T0+3MclYBeq/Pg5&#10;Ck7trBkxVl09dzJ868fy3AJSxbpaE/AbQScGku6Ml/vIoiMUFGDNplqx0BM1P3PBF70aku1o4DRo&#10;hhvO9XGG38/Xr4NNbZzxat9msPukFWee2qGQdAp6BmQWqhhZ2Wa2Kyp95ophQ10R2q4lDrZzoDow&#10;iHGXZXDmowy2FL0yeq75qlGZ3YmgOy57tlzT5sEfwbNZEKaSOBmGjph+tqqn3lxgz+xo5sPIhsds&#10;8OXztdFt2xL0EUNipaytkWk96o1sHWh1yzoX9xWMkyQ4XVfvge1PM1FkKhM7TSWbUV8roFp+gPDu&#10;nEPYrvBsBoEQXI+T1TtPbIrffen+4TB8rqEjjhKUgW71MWJkU1T5XytOiZLx59IDME3cWAQlgf/Y&#10;VIJyLu+Pvtenme+ow1tt8Wt3ZwS9MwAfvdKKbJkByuRDZTLYUYoTcPJCLTJjYrDsQRly9qEA5SrO&#10;81p7UAVCJqOX2EkdnKazC/oxMnS32fkyemwJRlcBIGdQZM5ZAhx8hR2pP/pwZsWHaVPcA8NQa8k8&#10;FJvZGwWm0aCYTl1uGpvl1GEeASr6p2XLT5Db0BtQhAxbkhZ6gYVueHZya7z0UmPsbeGIC06O+I3D&#10;cJ+xLfDMZFE72Kh+SPBIIc7RKx8rVYKior/KcxKYcr5i9IW6ftIaY+cPhet2bdGZ6XvQ57xN/cKp&#10;F0tkmcSg6KtBD8kQTqaU1XK6MPQFXtaMGclqqxbXc22yvn/cIW2Jg+vBT9ArNJyWtQRCyKpDDtMy&#10;bPN/T+qPriuPwTt0D5z+mk9r90XFjAXnCJCo683gbIxV/2PuWE/po1ZavoLS0EmKyBC8QKKU3FDr&#10;k3b4qG9TzO3SBJ0mNMPTk9i55tKJP92TAKRhROOogOioPFaaclFR15VWUBz+NJwK0MBypNrgum4k&#10;gosWwvV/LBbncd24nk1YnOli+Og53i2JZOkBQzWKB5oqJ4ROtNQnxWGbXdYGS0HsrGeD5c+VQoed&#10;P6HXJgZVcOh2Xy5+QEbniLOcAbpe1CE91uyF/W/TUWRKTzIjI31kdmamzJhw5obDmTXjQixw5Qgn&#10;q6j5bQGeYlTR/SRaSGZ8XFGMet7jP/iq9th33ii6SM5N/W9KC7586nUM5lC6pOiVBIrodwIW8UnK&#10;+WU2SFndYuCIfzQLH6mNRCfxegWkEWBFCS67/7mg5qftUJJsX0iMq9kZ6ogNrytAlGFbWgH5X+5F&#10;PueKp0Hu35uO+Tao8p0L/N7tig1O2Re6ys7YjIgv+RAwpV/oeWuglPXaWT28ZXUuYcleP/dEv20h&#10;6MnsER0Dr3H4jqT+yARSDLT1WnMAjf/5C8998xoKz+qkAFBAZktyMTxr7KfN7BTiMaKXCfsUEnfR&#10;tJYouqANKi7vgjo7hqH+odFocHgM6ux9CXbbB6Hmhn6wC3wBZX/3RbEFwsQE6YzWPIeLArOwdCEO&#10;o4UFJDyvFtQhYCPYrVrf1llbTYHm4lkyTY2qefx2KEEQF6RlXmqRL1r+2B0rns7wTRotbt3yNnwm&#10;MNooW73Sb233B5csrTjNhSkTWPpDbzEM6jVtiU3NF5IJKFvvGYmem9YwKZQWHuYTzPUua/aj6fJV&#10;dFp/iBKM3ClIJikyT3yQjOZR03c5D80FhXVEJ2Mspbhs5P9CZNYis1vhmb86oc6u4ahzYARs9w5B&#10;TX7aH3oZDodGwf7gS3A4PBJ1wseg7oGRqLV9KGqs64NySzvi8W8ZHDyXhsgMOull+JRpTDYBfSE6&#10;0G0IehsO0bm5vzveh4xbRLGyL0ovao+2K8Zi2VMZATHK0jYYmqafOYJyXMiWBxeU1CebTplrrlwb&#10;5lutCUN+UwucTGYZBJTNwkczumc94xjPom3APjj9uQTPLnoDj83qTqe4MJE2Fy2xkPLCcztTI0O1&#10;HC/6mARnFJ7bDk/87AVbAsx5HwG4fzhsDw1HTc612xKM0mqGjUHto+Nhf3QcaoTxfwK19qGRaECA&#10;NuBnnd2DYBvaB2X/7IQic+lDnNqMQCRARbdV9ymqQe6Y/E5BWdjgl5U5+9ILOqLtMgtQynr5P6qp&#10;ihfSpNqEijm4nHURAkPg79UHGpQ/7vTMBMr44ApGQegCkc+YnzS3kA7Km9s0I6fdwdfgsW41Kv74&#10;P5SZ8zJ1rV60MjuoYVKxkSj8ZCGlu3G4zP3wKDoXrdg5rVCCDGe7uifq7SELHhwJB2HAsLGwD/cj&#10;EMcRfGNRY/9I1Rz4v0PYBNQ8+ArZkwA9PJbbR/KTQA5/CbUPv4Q6+8iyu4bCfn1flPvLB8UXyfAu&#10;AG2jzQQpcN49xpQOV1TUhtktKCtPlFrQCW2XjlZMeX2pZuyoQGoDIPVPWaR308J/mWm6UYoiPLB/&#10;ZMoT1831Exm+peBmljola9fo246+xByS5Z/GyA2TUfOHYQSgRNaQcVTUjjT+r5zTuuNaljNoxouN&#10;zHRw8VchNa2nsaf486TpOqfNjBY0Wlqhgn93OBOMzgeFHV+GHROoShMg1gofr5r9YQ2Y0uzD/FCL&#10;YHQ85EeW5D7UNR0OjyZQpY0iqF9CLbY6ZNG6HOZr87yOe0ag+rq+KLukAx6jrlqAw3thdoiiNMgK&#10;qXl4Tb9VARvS5BnEUJLnZRODSumrim35HKIGyDOpJvqqyXGKId3I/O4cvqWTeqPMfDLl0lEKlAd8&#10;NFCq2Ekrw/fNeVmnYpSR78GOryQoL980X48soJQKXtESHZRDMMDuJjb4sWVN9A38mCFnoo/ljlkK&#10;z6PRQnAKKAsqK1qWOQgzEZBi2NAgKfGtByoFvACHHYNRR0BDFcE+bCTsCCIBoLVW4/AIVA0bgirS&#10;Dg9CVWlhg1AtbDDZlMcRkHqrxe+1Do+CHc9djfqoANaJQ389Mm1dGk4OIf1RadXzeOr3Tnj8Rx8U&#10;pm/SZjqZVNh0BufTZzZHwfntUG5ZTzy1pBOK/8gOOM/AtpOaKzeXgE5cRwXEAyDR89I5VafUOmlB&#10;yqGwmgp1R2kCs+3fozHVqya21zQwJVNzWxo7OZWBfmvlsAcflNEJ5nVdcgKi6fat1Wzw+eBmTP7k&#10;R1BKgG3uQGkjDnMG8doIu9DJXFgWhFHntJnaEsXmt0blVV3hvH0AnMV44VBdg0NtNeqP1Tj82hI8&#10;1gBZk0N0xbB+WbZKh/tTxxwOu7CXCFCCkc2WumjNI6NRl/qnMKidAPfoaDgeHQtnMqsTddQ6B0bB&#10;kezsuI9MvfdlQxuJevtGUq8dhboHuV1Uib0E9p7h7ERUCdb0Q7l/uqDUDzRkGO5mM7MJRwYCdroY&#10;eQQrmbKwdEpOQ2ojhDtKLfRllP4YvPN6K2x+NneLyqy9K1HHHnimjE/OW+pnU0FsLmuDMR+4wnvZ&#10;ODwxxyf3UT3KxSNLGMRXyFId05ug8IKWKLeyK+rSopZhug7T6jkceknpg6Ij1uQQXP3Ay6hOJsua&#10;KUeiUtgA1bICaIWwvtQzR/B8AvCXUYPXqCmNgKxJNq7O36vLdeliqiUdgPvYHRwG2/1DlcFUi0zt&#10;SAA7clttUQVUJ+Gx3GZHdaAm71GMsLoEqePuYarV2jkEFVf3wrPLu6PUr970q3K6cjaZdm5zyqA1&#10;vQGt8cQiNzy/912MoCVuGY2eF6JYe6z+gw/K7MqN5CQMSTQweKoPvGg1lp7L4TuXszIFlftFhq02&#10;ZMiW9CW2h8OWvqi9bzDs9w/jCxZw+MGWw3QtppmWVlvaQflOnTGL4Vt+d+BxdgRwpbD+2QJTwGnZ&#10;lBuJDFmH56kd9ipBOYHnE31U9NiXCGACWYGZABRm5fBvf5Dbld46jirGeB5Hw0tAymZHvVVvDmEj&#10;UJts77h7CNWDQXDaOgAOW/vCectg1N05jHndR6P/ic/R+5fuVjNp5PQujHr+1Ur/bVBKjx5EUPou&#10;80Npme2wEv8oMyASsmUjU4lU7gWMRThsFyUYn/rVC/abB6AuX1YtsqOyktmU0aKaMFWGHqi+y29Z&#10;gFKOrUHLujJ1yeyGcmvbKocNJODGEnwENo0oe8WAmh4rw700dX0O+VqTbaPVfcp9m90Tmd1emuF5&#10;hOWFTeVc6pPgllbz4KvsaCPhdGA0nE++SlB+8QiUonvcyfC98QkbjPvQDV2WTUAZsTatgVJNDYpi&#10;L1Y5/YFzW6LkT66wo6+wEV9abXHjUFezI+NkBpspKA3Ws2IuP6utGg2dimTAvAJSGFPAZUsg2RpB&#10;adEZLDuH6iDSrBtd5r+LR8CycxHo+8VlRXY+MAbOJ15D75NfYThdaf/54Ts26farwYpC/tboxvAN&#10;fQV1v2XQrBVQFhRreqrEFrbA4z+7oUpQN7pfBqEuDQ6xgO1p8dof48vhUGn6Inu+2g6N19NoUAbI&#10;S7SoB6IydUWtyffMzdqQXflwP7z1Xnu8/5q3am+850O91By4ooPmFpQOBGKPt9uh5V+97hiUDvvH&#10;kNmpp9J11ejoa3A78jZent0ZGx6/fUPnnwc+KINMmV09nJz0mO0ONpjXpjLabRqDtktGajM2Zg5n&#10;CbxogxICxuCeqLtvhDJg7GVqkMN1DTZb0b9o/YoTXOmEZKpJhYria0Pr+oU3X9xQpf9ZMqCpTmiN&#10;HS8/0xRxNs7WW4U21Dv7oRJBW+ugDNXURakP2hEgSm+1xoz8bUrR4sZ7G92n8R0xZS0aRdXC6exn&#10;Cb7GR17F0DNz8dnQJtha5fZBOSWUAS8P9Dpw3vyZiKwTdOYEyr2tbRBYojDc1o9Aqz/GqIAJFaIl&#10;jnE6lB/7xotWZ0/U2kW98SAVfepiDkdEX+MwySHLju4W0cvWNm+DAT8OUC/Yh6sZdUDK5+elSmi6&#10;GwFRhT5HHXyVlA4owyf1QH76t22FBAJQ2vUS9ZFoBGMdxJVojPiK7RD3ZAsCtJYRpLJPzZ29jQaP&#10;NvT3Vda7LXVTpVeatMb+/czu7asixYwdKaRZG7T/Z0gWIBWQm59Lhu1alEl1VsSoeegVuB59HwNO&#10;T8fPzuWw0+n2Qdntm48ffFCKCyEn8GW1/cIMbZqxw8ZR8F3MRVh0ettMa4ES89uiyqruqLNniHKb&#10;ZKd31dkzBvEGAB1s6Y3l5xfjywKFjS9/8JBmZseL9StDt4BTY8/+iC/KxW3qHCweZeNkaHWQ/N0c&#10;IP0wkHIwo6UeQvqFTQqockxigXqoesByOO9PUFo3qCYVzGDx391aMlzvVcQX0Ng4vErTXDKnGHFi&#10;lNFdJMAkS3c7/TXaHXtdyfP42NsHZak3Vj34oBz4y5u3DcrUGA2UHbeMxoA/hqHkvCZ4blUXOO16&#10;iaFknOKjC8f+YPYuHAFs7x8GKoaTFxtfrwOz4+7Fnx1ccXLFPKRG7YS/mytuPFYPmxq0Vhax+AZt&#10;qWdW48zNxnrCfhoggTAFvnjPPgRjuDkYTYFp+J788afq2LWt25oxcHW6b8RiFoOq8eZRiChaDzeK&#10;1cdfbw5hKZZwrOjTGXtmv4/0yF2GjuCMQ7Xa5BqQmndBLP0RVBXoNuIzvXDyc7gcfVXJM2bP7YPS&#10;EJAR88BOfTMxUlp2uShzw6AqSujIy+h29B103juBoWKcomPvt+NMR3Uq8nYHxqLfxHaoxe/ZMWbT&#10;TSONwEw/swEgo8VVcTPTB68/JUykWeRi/NQIG2YYpusy786BHEFoxpg6MGdNVefISl/ttPgFC52U&#10;xaq2/KOuFVexrdq2p1arHAHZfnonPP+xj3E/AaUth3BHgtKZxt6Is7PgQoPPcklEbt5B5oCM0NMP&#10;MChDruUHKN1D+sLniB+GH/sS9SQah7MgEk7Wchl1sIJF1FAsxovTJho52bhQdts3Vy85bftyJHQc&#10;qDEn28nqLdBigzaTU1Pmq3l+0f2aBD+v7dOwy20BUgdpwjMtUHV/n2xdSRM/7oS4QrrRRFZOD0Nc&#10;4frq/kQFye653nQsb1RHJttWNDzHODIlpzRp9Hmefhd9T32ONruG5BMo13/x4IJyXMiyOwWluC8k&#10;D6X3kfEYf/QLVQLZiT7HGhwCu3zoamYYDB6k6VwN94zDRlc6zmlpm77M3Q4CSifcit+HuMcaqhfe&#10;aIv5tKIYIbol7ri1twJlwgsv5RmUt2L3AGmavpl+IBD1d2Y9Nan018OaAbTPtonWcTYsZWfopIFy&#10;rzkoX5neD6MXcnZKOiAt+ckm3gTpnHpEky0d5/acV+975ku4H5uIYVPcEWqSYS2vLJmUWvgB1yel&#10;Kw3ZVEpAmZaeOQ93bgVyZIimV/pyiu2j8C/RisETMjVXI3w4vOZ3MjKlsOWplfOQPG2ywRBxRod/&#10;hpmBUmMeLt+9Fa50NdEz5aWaArfqwcFm7qGb1Pfiitanrmdh0FjRIU2H76RXqEunHdLATFUhtw73&#10;z8d5aQbSkHFInjWN91gPA+ZyPt1kBIii/in7RBerR0NmLL6wKZDBlKVKZoDyAAOUj8rQPQ1tDMmu&#10;9rndvj557FrFhwCUAkyC8vQduIUEvALKJkdewoDwtxDYrzuiCjthb1sfxFxk+bzQn7DI0R7H/pyJ&#10;5EWzjPrZUSe3TEOesMhXbF/aFMLiAmVw8SlTP6Dmx6xNN5JtWIbfsnng8wQyLW4yq4DLmt5o+Vvq&#10;8p+R9BWr8erAZSfILSjdlj2PXTZVMKlAEaOXYHzzambP0nbdSxkuqcL1cIuM/Hcnd/zTw4fGWDj+&#10;+ORlRD3eCNFF6qHBST+MOj8TrQjOO9Un2y/44uEBpeWSiNyypL6fCLP9qhfQ4sgobPXwNbp4lFVc&#10;vCFzMR5UTKa5bJwxf1CnTIDsOKmD2VAvzPppnSoG/WsMfZSD1fCpO8xNQdRs7Ys8Lxk2J1DyHhKa&#10;dUd8HV/qhIeQ5PeGwW+puZFiC9XDly97ZAvQmpuex1cmLiulL5d8XE0CmLKlMKTuK00cOVF1gOQf&#10;5xlloNiWrd+xj9CHVcxEL79TUBos74gHV5/U79wv5Mad6pU7nW2wlgkLGpMtOxx/m0r71/h6XKcM&#10;N4+tO9IvbVYvPqmkdV9e/yFNMoFy4KjWynVSMZtQNB2cMtTfitltlSnTI3civkFnxD3VHGnH1uHW&#10;pS0GcNRCgnc/JI1/k0VNxWhiQlOe5+Zj9VEuLGvDZ1qJUmb3KgyvBV2Y68hTXjUYYpXa4hZdW/rs&#10;0gHb5mi1dgTjQ4dj1Imv8OKRt7C4xpPYWvX2h24hCAXKCes/fBhA+dadglIfwgWU4tYYeWYmGlHH&#10;rLF7BGILisUqaV6OKFAmUgdzoP/SslmC8ita7fVDhnKoHsWpwOyNEAHmax+1R8qP881BSZ0xrrIr&#10;4p06Uk/VfJi3xNVkUwdJ//sfmdXEqW7QLRP7jlLgCWnCZRgWU5s6S39aq4I5KHmv9nR9aY3LNAxR&#10;RVPHsiOIIebZFyk/L1DfP5vQmX5Wid0cgc7c9/Ujn6EVPRXCksmXbx+Ul24+9ZAM3XqXYg8TJTmv&#10;w7bp/iLUAQz0FWB6HHsN/U9PQq2jr+B82UaKlW4l7EcswSDWapMtDKo9wjA108b55y9KZswrv1G/&#10;MqciJeon62hyy23bnu9uBsp4ey+kbvgrw6Ah8FLmzyBIqdtlZQgJaGk4CfOanl8AaXtwKBzpf22w&#10;cQim6BY1Aek6rwuByOdRjYwpYW1sZ6q2UM+bGriYlTQ0T4GrP4N/9zCife9wvB32GXoceR3dlnS7&#10;46G7yQO/NseS37NJcpVboB4brRk8Aso2XE7wMmMDG3Oee3nzFthoUxHTSpfB54UK44tCReA+qU2m&#10;AFudhSa2rEr3Sx+rumNuABqXsk9jRPoRk4UNxeVzdRsSx7yK9BPrkNhjGJK/mZ2tQZTg01+BUobw&#10;8oZhvDq9CRKprrOgfDruGoEhfetzooDhd1w6UV01LQpd2uRij6nnncQ58u8KlcZ5G3vO4LzK+NFR&#10;6Bf+DiYc+UjJS+R2oMPts6Rx6PYLufTgD91GpgzZkV9DuG9ALyXoTiyyOeLYZ+jEKmGmARbyfeDz&#10;tbiwa6C2sIvNNORshE+NPLGjNaDi+nalwyHNZKqRFvatuL1IGjgGif1GZQ9Kr34KlA04nelIA6bG&#10;EYlu4qpHRvXIykc76oIyb213YCjeb1Yd1VWgiBbMIa0C2b3GwUFm0U5KBkWLoRI7rMd+bgv/Ai8e&#10;fQOeXEF5pwZOfHJRbeieuL76wwNKg2tIClHmlhmt7XeoRwZbioto6KkvMPLIl5lA+U6T6vRjijXN&#10;FYMmyxYc1vdElzeb3jEor3o+r+mQuh/SZKhO+ft7JI15Lfvhu2RjnHq2kRlbS4hbZS4+k2bsCHSo&#10;f1a1bMb/4VQ12Cqw1eXSDsvO+EGN5+Bz/AO8e+wLWtxvGlnSsp5OXt9B128+ecj0SRO9Mt/Y0v8F&#10;JXBxEXU7/k4mxnijUSVG+mReQyOgbPGj9x2DUpzXyR9+YhV48eVbI+14SJagTD8RonS/7t8yHXUu&#10;9NlPdVAeJWD5TBKEXD18IOrvzQzKUaNbojODLmT2SxmFXApypyxpHLrHPwx5KS153i9kUn6Acp9H&#10;BluK4KUNH9zAOLMjBkLrrYPRkNZnbbJl5SMZbOmwoSc8v2idKzCcbOCBBIadiTWfWEjiJw3f+Vsc&#10;HdZx5Qi+3asygS/e1hMpf35nHZRirdND8Ns7uTeuPqnyNCodYfwlwVifemcjPpc8mzz3ew2rGNly&#10;apHH1G+mTQC5u9md6ZLnWPPxwQ7qzUnhoF7y+vIRdzSE6+6h94bXz/QS/Ma0Raffe5r9Xo8vsn44&#10;I4uODGYiqj4Y7qvplNYizXXmOl3RNKKcTm8bBwKRMZXSGCd5K5ohZYXEIe6I1OAlZgAUR774I5Pp&#10;opHZFdN4y0QO6wLKK7/OtN4xZHhmJ1KN9yhLLV7pVBvyDI2YDsYSdPL/9FKl0Xzv0EzbxnzASmUW&#10;SVLzOmxnsCT1yYf2T6y3LEqX5EVgKRGZ2VJeUBMu7JrSyN7qy2vE7XXDh+ITh/JMEjAQTsdeNlq+&#10;psNorV19jU7oxE6DMgfxGvTH+BpuSD9Ph/0zrRFXuilSg37HrYubkfz1V5rjnFHo6adCzfVOTgeK&#10;DzP9eCiuNutgDkxhdIKwCofoquEDuJx2MJMlDMHI3k5Wn0eet/WWgXira+bOqVvcCSfujCXT0gsa&#10;yiuHvvHQYlI9GEG57vjtR6Pr4N1W3Towp1Z4OsuXKC9rapVyaMjPynzxGWCUCB1hp/4Y8VUHDZQM&#10;I7NmyOj+x9TVv3EJRBvNJRS1GwkdBpJRayHe9UWkX96SpU6Z+OLLSF31C27d3IOAPp14XV6bgFQd&#10;hfGbjWiJy/3JvfZkwImPf58sn2f0uDYslKp5IyyHbUnkkJeObm3fp99Z9pAP3RnTjlkWesqrEGV4&#10;mtLRzuyFNOcSie5TPbN8ke951EYTBgpXF1Aahkl7znuLvtaA7bWvumqgLN3YKrBu3cyYakzw5lKJ&#10;pqwPZAhRy02wRsqS75C2bbkCfFzxxmTvIeq61obmN3o3RmOG6FnbJr99WOWpTNvefblhvgzbGb7J&#10;0D8ebpY0scTzgy11/bLDiufNXs6XT5XK8kX2mNMB3b5jLiECoS6jgWRINwXFG5N7KFAK61kLwEhl&#10;gHD66fVGwKau+V0FXSR49WUMRiDZ6QTbMbbjuGWFMZM+otUuYXCcghSDKSvAye/TSj+R5fZukzxY&#10;v9ycJfWgC2vVxfLa4R3+9+N/hCWNbJl1Rdu8Cu/cF5mH8e7MxTjkPbcsX+jHLMKZFRhcmGtID2y4&#10;dXmrdbdPs25IP7rWYrHYZqT+wDU/389lZPuKLHXRxPGva8eJflmsYZb30ZIprEcPbWR9O9lzetnM&#10;LCkjx7FRdz5sp98qYNAlQ37/b7CkCVtO/OflO9Z7BMTba2UG5qyyT6NJFkPf6y2qoAkz9GYFzPgi&#10;2urFBE4ZWh2SZeilzpl2xASYOQT9ynnSti4zni/91EYc42KwrO7Bj0Xkm3ANu7Xt415uju7fdMmk&#10;R26tdOeA/G9Y3Fl1tXEhR/LDEteZVbJp6HPj8iKbMZHVyD7WLdfWdCoPfLVlloD4s6u+oIxrZdK0&#10;6B/Lditxv2ZJ71+dq8Bfy+PjXXphJEstZwXKT6zoi2pfuobedSyXCZAbS+cPICUgW4ubXOf932JJ&#10;E7Ys+mpwvrClgHN9EXNg+r1YH66B1q3Xzx0q0oVknYmEYfUluYkDR2cJurTwNcrvmLY/IM/AjCtY&#10;N0tAvt6xLlptHWR1++fVn1XA1MEsHdG0klhe1R/L/Q2BvA9w+ug77UpjQzuJEI5crXzXgDn92afR&#10;NIth8DPGLWbFVL8MbG/QLZkO+/q2LEGX8tsiBcx0BvdmYlMGaFj7PXHUq9ju3MLqtVtvHYi321sH&#10;7PjBTbnu6MW7BsgW02b9x4ybrADsFxKTn8O49HzRrYRBmjEZqYDuy+LFrQKg60wfdJ3pnSUwE2iI&#10;KKOHGTKy81kmjntdY0wdmNQ54yu5IDX0z8xATZJhvy48Ng+xet2s7rXDgg7o+x6TcqlJAq2kXX74&#10;InWmvB5bWjdu/r5Trnk4js+HeEvLYehAew2Yg5isv9mewZjxdGZrVV7wu7510WaHdYCYDuPxtbyz&#10;D0drJ+t4nJDy7WxN17y4ybrlXrcDbpa0blV/2LQGmu/LPGXYbVFnvNmimgJkz1+6qOfa0yJ/dEhd&#10;bmrYfqATV+V3VxgXUlcEMjW0R74N4yLs2L0aMIOKF0ILRplPe8K6329y5WfRemN/68z1lrbkQC3E&#10;6p6FNa5PPTp4K2BmlU0jNVh8ms546dvMBs4HdSswX1L3TPfQbZYP3vFyVL8HlCqqnufGyvwFZNGJ&#10;wY8AaRXT40PCBJgXosvmKzB1B7u8zHYE3pTHSkBmfSx1ya/KPYm2mwZaBeYOdwGbBkxZCJb1UgdG&#10;pGeR3uVWkgRq1MGNUpl9kx85VoDX75kB+WonR7ziZa/YUxk0+RBgYTmifLHmRQ2Q40I65jfXPBzn&#10;8wtNzW/9Un8JB7tqL1Xa/xpVx0jmabQE5mSn6uj9qXWn+5YWLkZgxjtyDY6VAN+swHpLZm/o1xSL&#10;vpmFf3TWk08yp7v5jJT4JyeVeBxdf+iGoMcKqXve2yZ/2VHkcupGOQMgQ/c+HAC6W09xF/RLU3YQ&#10;94m85JlNK3JxVrFMQ2b36T54u2Flq4z5+6CORmCqxWq5AaZaj84clgTk9+O6Gc/rtfR5TH2iNOe2&#10;TdxSdPW81aI6Xm1VFR8PqHvX2FHkkaynYPELSbpbr/LhOu9dBmZqdAZr/lSpDGY9UQavt9f0Nmkt&#10;dg/GzDJlWCpFi3A3bV6bhjDnZEYiqhRm5ciKIdON67+dsblRK+N5Pmlmi9f6ZzC1xz/PY/Yzz+Ar&#10;xyr4vsFzRjAmXcx/dnxk2NxJV7nLwJSXk56SAU5hzxEjzIf0Dj90zjJKZ49Ty4xodKaROXzZX2VK&#10;k3bk5lokMc5Sj1Zf3zJjOrH9z13Mpj+7ze0AryXdsbZwASMY0+LvHhgfmGlE1wmLoDeX8Qv3uY5f&#10;8FE7v4Uud4KpOz52VEhJ3U1xp7MUuTl+Y8kMgP7zXIksfZfZRfXkddsfVZ8wAnF90bsLxPuNIduO&#10;XeTabvyieRbYu2WGm7Z+izr7vv8X+i48nGXrOW0rOv9vNXzeXWIEsfGkfouOu/gt/L2t34JX8g3Q&#10;o0LK3UtgKl2LWSR0g0j/nOWedVRRXoD4dVf7TOdOPHdvwHg3GFLes+uEhR8SAyGm4NK/C04EL71m&#10;78oWV7J/tiTmMmHhzudnbMv2JNkB97ZBbcLW2kMu/NBl3MKJzcZ843uvgWnKrMfHZwapJWjz8v/R&#10;l+8dCPXnkKpvIsMC40OgA8nFb8HXWYHJElRCRrf7zrM7zvf9pbyfRc/nelTlMJ7WZ8Ghu3Iz+f2A&#10;IjRpXb4IUj2z4yerFJtbZXQT8Pf59PPb9ole+sYG+9ytA3afiw0uzL498MUnFss8Cpl3WOOzybNK&#10;6/Z1qHr+ntPvDpnk9/t6YeYOuPgt2p9rMFruKL0mv2/qbp6v26QN8Hj9R+OLle8CTt/3/jBr5689&#10;e9uAzI2Oeqf7fPXbwEz37P3OYri/9oPx2eS5HhQgyjsXkhOyu20wmh7YYuKPz7q/+v19AU7RT0T3&#10;1YcYt4nfweutXzO9QEsQPgygzOmZPN/6Ba6vfGuUTefPAu6LdyaAzFFvvF2kUt98v9NnAbfuJtNZ&#10;nluGJdE99KFK2MHrrd9yHOJECG6vfAPpTNI83/hJNQGw99u/IXhXs/uWKZNSiuDNBePUfXq++Yvx&#10;3vVnsWZUZGVo6MZGp0/91RD//Iwd9xSocs8tJs559nYxl+vj2o1beOnFOXvv2cN1/GTlPbvWvexw&#10;9/Javeftv6cy7PS/1bfaTVjwaa5BlV873itj6BEos3bT5RbY9wqUL87bB1e/hdfzC2O3fZ67bQw9&#10;AuX9D0qDEZN+2yC6Gwe2G7uguffbi+/KEPEIlPc3KO+aEZNfQHWZsOiv7nTL5HZYyc1+j0B5f4LS&#10;+53f0XrC/Hb5hZ27ch7qmAldvliTr4AU0OYVlJ/R6j5RrW6+30d2HWhXPVd8OvHbe3pN0/vhPF22&#10;175bOqXPO0vEER50VwB1uyflsF1J6Ptuzv7kFZS5Yd/83GfcF8F4+/0/MWv4V/8aKHN6nrsFSv26&#10;L8zeLY5x84CK2wXV7R7nMm7RWuklOQkjP7YLKL8cN4+TJJy6M7Qrz1RBMhPQD5yruaZCW3bF7KFf&#10;qO+vfcy0KSbMkVT0MZyqWkdt21+nFT4jo/l79Mf3vd9Rvw2Yuw8phYuYPUtCsRJm15P9TM8Z/9jj&#10;GDxrF/rNZ6ICk/uSc2XFYHHFS0EArJ9HPr/p94HaX/8ttsQTGDpju/ptJkG+sXkn4/n+6jQK5yvY&#10;qf+DuVBte0NPTBrDeE6T60/kFOvNkk8iutRTar+fXngDf3ccibsNStNnFpJq57dg0O1iK8/HSW/o&#10;NXvPPQGj/qCmTJlWsBCBcEBdPytQRj5RFou7j2flsU/VfgJKeXGD5uzJEygHs/frgOlPP581UMpv&#10;b3z4j9pv3JdrzPaR3y6Ur4G3yKKmwDMFpel32Sc7UOrnGMjn0I8TUO5s4G72PgSUsn349K3/Cij1&#10;99aFHZATLncnsr2t3/whd9vtkx2jZgdKU5bQmdLyRQsoB3N6Un43ZUrTY3PLlKbHCFNa6nKW/7/5&#10;wVIcta2vgKuznun9fT12Ng7WbmHGlKbXMGVKkdGQWaxKwecYZojksmRK2UdAKYCU/f4NprR8l6La&#10;CX5kujrPLGh5AC3plM6fB95TVrQGzrww5Tyyo+lL7T/vgGJKYZdjNeqpbbkdvnWm1O/pdphSZ7cw&#10;+8ZGOVp2Gv1+c8OUlmpEVkw5nBFDqzwHque918N3dgTj9dZiMYyW5wmczcYtfO5uGy551TPzAspU&#10;FngaaJgC3drIG6vd+hpBqb/Q/ARlTjqlXPM8h3BTQFuCUnTI3OiU1jqHJVMu6TrWwJRaGNv9Bkr9&#10;GXrlxjBi0Ocqzzd//ddZMSemzCugH+2v+TjvpaGTV5kLCbb1+2aAkT1dxi/4wFoEskSXdJsUeldd&#10;Pbm9+fvdJZTb5/g397tfQNmLo1hWS2poRK9r47ewV56Gdn1nCalvN2HhZJ7khGXIlB4q1WPq5nzr&#10;nY9AeX/N6EgIXNev1oFhjJBZHSthc2o5S76t1botlObxILlZic10Gb8owHXCNzuzig+UeEIVP/n2&#10;7/elWvFvMl9ery1MqTOU+6sZkflWATVu4XeuExa81nr8wlZ5fLX/nd3pBZiS15fwaH9zdhVQ/ncQ&#10;cw+e9BEo82f4vgev6r9ziUegfATK+xrtoo+2Hbegm1oXPn7hspzWLlvqTF6M+dSX3+rrfvRPfamu&#10;/nm3VIAXOV9veq3ukzcY1yDJvch6Gv0ePV7/OVfrkeQ5KY9IkQeN0Gm6ofFAGRv3NfIe3dyDJ4EP&#10;QgrbjA3xYdKDT9hCjJmB9QzB9+rTL+SijR/r//itG2czdo3jgyfIR3f8SAKPJPDgSWDClqdIPB/a&#10;jA+5lh/k5/Tlt3CZNQ3vrBqCDwIG4fvt3ghh/dic2ufBvdX+g359XR1f5q0VWr7XO23jSOp+IV0f&#10;vBfz6I4fSeCRBO6tBIQoxoWezC3pSCnR9/0H4di1ivdtOgfLpDmprFz+1/426PvTOyj+WmDuCdYv&#10;9Ecbyf336O+RBB5J4D8igfEhPW38QmMtCbHnq5Nw5N02uPJuI5Qcvxrusydj/8XqDwwJ3mkmMf14&#10;IdMZG7rhuff+zplI/UI32owIKfsfQc6jx3wkgYdUAuNCxtCkTM5KSyzHrHUrDzdDQshziHivARJa&#10;P6eCgaNGOyL5aOn/HEnmRLYxScUx6g+/7Al0XOhpmwkhdg8poh491iMJPOASGLW2KkkxS9O55/cf&#10;IjaJizmZzj27lhZRFJGfOyniTA57Isf9czrff2H7ltOOKM9BJ0u3hd/6aQ84uh7d/iMJPKASGLvB&#10;kcR41VrndP5qES5GP51nkks6UAYxvbSlbdLSWV414u16SDleKs/nyoogU68Ww81v7RQR31xUE+nx&#10;hXJ17luJBZGwrjySwksjLapIro75N0n6t92uKDJxjXXy9Atd+YCi7tFtP5LAfS6BEbtK0Ld40Box&#10;9v7hXVVgMSdiiFtVURFU4ibrlQeiZ9ZCUp0n1T5p0UWQfLgMIj6sp/5Xv93MIKj0pIKInlbbuE3f&#10;J/Lzuoh81QmpTxczEm5Mr+qI+CjjPBFv1sOtYgXV9sTGZRHza+58oSmnS+LmwJoZ532xhrp+9DAH&#10;pJUpqp2vwdOI/EKKZRbIUR45ySs/tx+8VA1PvLUyC+IMees+R9+j23skgftYAuPXD7RGjD2++wjJ&#10;LNKUXUcWorj5o0YkcZ6cmSaJRLxTH+mJ1o9LOqARZMzP1ChpniduK4uI9+sbiTDyf05Iu0byszDd&#10;o2c7IPVZLT/TLdaUjHjTGakXi5NUCyPylbpGUotrXxmJOzUtV0z6mBdIjgbNNWqMI9JukOhycAsk&#10;HyyD2C5VM44bX1ddR46L/MwJ6Sw9LeeMdy2PhFD6W03OF7u0MqJfrq3uMb5dOeNz3Rxkr76nnCyZ&#10;4/Vzur+8bJdogRKvB2QmTr/Q87QUytzHqHx0a48kcB9IYHzID5bkKB3q+LUKeerIMb9QiyMBiIao&#10;E1JqueKImlQny/MkkchE2xONMH5NeYi/MuIj5wxtrekziP2DRGVCQKKlilaoTHUSlWhz+vbouSTR&#10;54qrbUnOTyH27ypq262UAuoa+n3FdqqCpL1P5fh88YEVkNCc2jDPl1a6CKKmOKpj0mMLI2ocn8tA&#10;vOp8JH51reSCaoAQgpTtCS2fRVyAFtIkxB81srbh9+cQtzIj1CnlVEklv0iSsdJaZ9dCqpWBIi/k&#10;mN2+Eh+aaVD0C01k0Hyz+wCVj27hkQTuAwn4hX5r2UnsGacos6y32xF1M9uSLFNqlEL0HIdM502P&#10;IdlQs9PJJvplEsOFEhAtLoYmrvH3IfZIOf248fjkw9QOe1TL2E7iSYvUtMO45ZWUKayIrSTPbyA2&#10;2Sb3kFpW00ST6j+t9s3pWcW3mVKNmh+PSa5ZGjG/8bo8l/hQY3pn3KOQn66hyj7JdpzBF42X5r64&#10;EvTrJG7ndTtUtkryqZeKI9Ivg3wTG1HDFsIc7oCU6qUQ5625MZKP5D06IDUH7XntsQbWSXN0qNN9&#10;gNZHt/BIAvdQAn4h71qSY8NJC5CYan2iImkfTeMP6iNqrCPSSTrS8WP62VLTcbDqj1Oms/gjNz+D&#10;6Ln2ilh0shMt0xpZpl55DJGfOrE5IyG4vGaeUhtTpqmBoFIqP47oWbWMZCOTMWbaYTcSE8lVyEiZ&#10;yp2pRZqY2OkGP6eYwklOmrabVqoIZ9ozNNGsCFP8nEbNsNVzRvM6YcOzytzWyVDcBPo5lGvgGY2Q&#10;RRuND8jQzOV8MmEl20TbNpWJnEM/Tp5df2aZSIqckOFSiB6Re01TfLwyOSaad3KtJzS3yMrsB4jt&#10;Z2tZ82vesBm58sl7iNZHl3okgXsogVdWVyY5mgV7V/pwCaITmeQ/C/9c5JecHCGJRH1Vx+hXS6lE&#10;jc4k2X5is2foT6xnNhuczNlh1RH/ocYkGhzJMqWqpo2pSY8mz+Dm93aZNUv6MMXcFr/jzf7U4I6V&#10;Qsq5EogapZmoiqBfqIHYZZWpBWrnjvq6jiI72SakIuZ38rHSiJrqqPyjKRVLIKHFs7g5oGamyR+l&#10;pU2tjTia5Um7rM/UpzCmU58ssvr5FmfmDTK5VYh+UvpWZSJKaZs8VshM7k2un3xCm8EXH6aY6Mpl&#10;8Dj9qe+SwDizLtvillUyxpQqvyvvUfft3pzHQcegoaZxwipqsmb+59RE65XzyP7pcZpfVSbM1Hvl&#10;/QuB3lzIiapszrXycHMrmua6gHuI4EeXeiSBuygBv5B/LLXHDScytJ6cOpm+PWkHfYhCLJydFo0n&#10;vm05M8JMe7KY6nAyWSJhOGpyxmRGOWpGbYhGqBNeAgk29ndzn2PMTzWM2qeQRORELaZSka6XNikk&#10;JBrxurPyK8avrkgtrSKSDj6hOn5un+Ve7ncrnWROgjIl2UQSdyoJXHyysX9pvlNp4kq42ZcDiD4o&#10;MFxKfLeKXDfTv9lRM9WliV9UBpHbfZa0q9TgX3PGrYKa/1S5FEjCilA5+KQnZD1hJ8swzTEVkmIz&#10;Zm29u4jiR6d+JIG7IIGJgY9z9jLSFMz9fnr7tjuV3hnFzFQESEKT325+Y6fN5pp0NtWJ6W9UpEpy&#10;NO3IMpmTWiGjTFUCyTaGs+OyT3xQBWpcnMSgRhZLEzq2SxVtQshAFLdLCA/CcSlnHtcISsivvCYf&#10;MY9jfrBVskklIUa/pGmm0uKpKccH0dzPhTZpbZ+kvXR/0N9rahnc7GfHVVIc/HjO2N+qI3pQTfpe&#10;bRHxMSfUOLFm7Tznop5hvGawOWmO44Tgo79HErivJTB+XSvGO6aZEuSOc5knT263gylCW11BdWpT&#10;TUh8kfJb2pNaPKEyKUvQf8hVNpbXEnNeZo2VGf28Njse+3dliOZ1J/eVl2PTEkjmITa49K0NTn9g&#10;g33ubC7ZNG6X/S7O145Ljbn795q4iTL9QIv/lIFHH4xSaeaL7zMvz2u6b+ziaopo9fd0qygnmWgJ&#10;pF03D7+Sya9Y30rGgSy766WlF4DX3K8ttcxj93VfeXRz/0EJ+IW+YUqOMsrfiMv7jGhuO5/4Hi3J&#10;Uo5Ni+SEAScpkuox3IZEGPEGTTuGyMi2xK0amUpL2Gg96Dy317fcL3qjDQ51tUEor3m/NSHgiID8&#10;IVaZzLm5QPO1ZuVTzUqGEtsqk2WmvmLR7k1DqvRjJRY1K21eHxTFPLcWWP/NVl9zwvQLibD5YEnR&#10;/2CvfPTI940E/LiqwiQfou2nvyAhJefgacvOlLC2nDLv8kJUcZw5Vr5Dk5lc0+OjZ9TSJiIYZ5iX&#10;82a178W5NthYKnsiXPHUY3hvRAO0X/k8Gh95yaS9jKaHX0HTA2+h2YG32fRP+Z7RmvK73vTfrf2m&#10;Hf8Wmh98G80PvIlmhyagcfjLxut5Mnfl6xOa4O8KJbMl7g0lbHBuUv6QaHYylhjMSPp1TV0k4iMW&#10;10l2xwkpJu1/UiUpiXi7PkOTSiqiTWhXHjH65BhdJdYIUywZMz+mZI0aFVLyvuk7j27kPyABC4K0&#10;+/RnpOawWsayQwi4RSuIZRyiZOy5+Z1dns1fWS8tkyxiuunaYionCe6EGJMv22BXo6wJ8YMhzmiz&#10;fTCahI1F00N+qjU5zBY2Ac33foQ2Oxag7bYf0Xb7T/z+E7//AvdNS+EdsgXeaw7BIzAMnquPwDvg&#10;BLwCTsEz4CQ8Vks7BXc2N353WX0CLoHSTsI18DR/O6328Vp9nMcdha//YXQK2K+1oAPouHYzvDf9&#10;DY+tP8B1G9uWn+C1+Vt4b/4OrjsWoeXeL3ifE3mPoxSZtto1GG+ObYy1nLCypgHvqEMXx5HbJ9DU&#10;y5zwEpfG79UQ8x3DuAZb+CPpf8yNVp+wjj5kukfEPxrFSbzbea/hVytbapiRjzTM/wBH/auPOD60&#10;jekorRGkZtrmtkWahPrE0Qel+6pkvbLMJksny825xMmvJmzoL7sTrfEy/YTri2Ymxm8blYfrpgEk&#10;lpfRhNpak/CXSDbj0HzPl3DZ8g88QnfAfd1eeK3bBd/AA+jgH472JD/f4DMkxDPw4qdX8Dm28/AM&#10;ukhylHaJ7TK8Ai/DJ+gS2rN14Lb2gRfYzqND4Dm2s+iw+gzPJU2+X+RvbPxsv/o8fFefhU/gGfiQ&#10;VH1IqN4kVG8SqneQXO8CvIIu83pX+dsVdOR5ewSeQk//A+i8Zgd81q8hkf6INrtnoPXuyWix7wOS&#10;/FjD871MYh+MuW2rIqRAZgI9PyX371h/fxLIL35iNeFWpABuFaAbwIo/0vJ9y3EqfpUz8zo+JCZV&#10;gu5zgw1r+xyxJMzxIWf/1b706OIPoQTEZPELjddJsuTr/ohPzrz2OVuHO8NnpJMkcTb15gJqGAZy&#10;VVoHYxNVwDRnr635rG63c1g77tiYzKQomtXA2d5K22pOMvTc/jm6hf6AF4L/Ru+gf9A9aDl81wTD&#10;O3QbSZBkuOYifIIvkoykXSJxXSaBkfwC+D3ggmreOTUSn7dlC+BvhuPUebhdazwvm+n+Xtxu2rxX&#10;a/tn7GOyP+/Th4TsG3Se93uaRE2S5Xff4GPwCtkGn3WB6LL2Hzy/9m/0WPsnOm/8Hp47vkKbfW+h&#10;188vIrB44Uya56HueSNOWbqp+zejJlv3L8r7kvX2YmXoBKnCmDgo6r7mO8VC6PF6lhrmpoewxz56&#10;pHsugfGhR0y1yLORtzcRIgHashROOoDMOke8W98YeyiZcWRmVZYD5sYky0tnSbpogy0VzMlxVZnH&#10;0N5/INx3fowuG+aiZ8h3eJ6tY8hv8F0XjM5B+9GNZNLN/zy6rLyIjv5XqDVqWqAQ0gPZSKy+qy6g&#10;04pLbHyeldfg6X8D7oFRcA+OgMeaS/Bacwod1h5FlzXh6BawD70Cd6LnWn94bpuDVvvfop/VDx5r&#10;+2JJ9TJmxLnpScZZHs8bcVq+w2QGpZsmEpHgeVn1lGgy8SYz5qJpyn7ip4xjkhA1K89MTnnBhOz7&#10;4eqB5oQ5NmTYPe9bjy74EEhgQugoU4KcvbFLnsFoCV6JY9SXAyrC5OqOyNcygrpljbEcEz3LQS2V&#10;05fR3exjm+PKDdNrycSLpe/t/WH1aWKO5ATIBLhvn4wXgv7G0GXbMGT5Ybyw8ogym92CzqI1tcVW&#10;wVfQJugaXAOuw8P/Krz8SZCi6T2oJKnfN015X5r0Pv400/3P0Sd6Aa4kfxc2V2rIrtQyXYPO0W9K&#10;F8CK85yUOguvtfw/9CQ8Q8KoUe+gO+Ivuh/+R5N9HJrQLfHqa80yyfrcV7knTVkbL2QX787llYbQ&#10;rgQu0dRDkG6larPlSbW52khfWcWoBlnSmnK2hFo1JIHzcvxNQ9xnbkkzMaUIxDoywXnUQ9BzHz3C&#10;PZOAScXBp95exrRmuZs5Fl+hBGzHce1xOuPjZJmcdILUi+Yz2gJwSUQrK1vUzDUz46RIsPd7BL/J&#10;EkVZ+qc0Bi4hFB9VIlfnZNUJokLpayySQZBBXFPc+e8eysfY/MC7aLv1e3itX4tO63aihz/9dquu&#10;o9Mq+vKoNXqvOktSOINOK0+jM1unVdSs/E/SlBXfHxt9gt6rzz3gRElfKf2bHnwe1ejX9OTz+XBC&#10;ydf/NDqs0p5de/7T9Ify96DjdCsc4z4n4LPqHNpTG22/nG4G/6PwohvCdVMA2u2cT23zE868TyQJ&#10;90YQ148bB6mCNrj+T+5JM/ZPg4ZoWCgga+mFBI2xsXyngi89AD1d0tnRr63cNuL/NEn6YYoTmThU&#10;k32SiNkkqYm+z+7zNS2C1kO/u2d97dGFHkAJjN8w4U6CxSWGMZa5FpUj3mS5oPI9UkO0TIIQv6Yc&#10;EpppqcNMO4OYXFLLRoCsUoUZEuhKxzDtAGlxNKvLmWuPfb/pqsJlmrPjtuFkhevWn0iO+9CTkxxd&#10;g69zUuSK5sujP9BLtEUSpnvANc4sX2G7CDf689zpz/Pgp5f4BZXfUXx/D4NGKc98RXtu+eSziabs&#10;xWeTySYP+lndA66gnf9ltFxFzdr/IrVNHrP2Mtqvuc7JoSi6LCJIlDIhxYGDE0jikui67ho6hR6A&#10;584f4RL2hpr46r64q7l5/jQzJV3IPWnKe07axfR0HbU16beKEAcSCmSIizX6uA3kquIu92tr3PWW&#10;wrXt6ve6Gen2JClK1HTrpnrbmdNMCfPmA9iDH93yXZeAX8gFnSSlBopU5MuNCSPhOKIJxhHQahaa&#10;iRP048R3ZFpeQa2G6VldhQUJ4FMuMMktY+z0GWw5PnE7/ZgEu6z11evXWM52nnrbnBw/GuxMk/oV&#10;eO2YihdDlmLAmo14YfU2dPHfi67+x9BZaU2nSAxibl4ykOIV+udkJloIkFrlw0CEOT2DTBD583nZ&#10;vAI0DdOThCef3pRNe/7eYSUneZZRTv8wNGnlSQ4cZ+HGmXuv4Ev0Xd5A16AIuimucNs5tF5xHC4r&#10;qXEGnULH9efx4qb9GL//F7x/5n28fn4C/M76Yfjpkfj4k9ZYX4ITQsWobXLQDB+QO8JUs99MmiED&#10;bW6zLCmrhpM/ElZkOgBLcLsizd3ZlwkJu1LFMvnGB3e97z26wAMgAb+QalyXna6TZNCRRrkiSCEz&#10;SU4hOQrTDaUN1NJBZqORFTF68ljZL46JF0RLFHNcB69ktdHX9so+ak1vScPSQkOZA8tqiHtamZjW&#10;NPFcN/RHy4OvwWf7LHQP8UeP4APoso4dPojhNjSVJbxGC7Oh5mNs4qdjiA2bkMN/hiTVYEA5MKTI&#10;dzVnuxmTKea3G7VCvbkHSbwmZ8XpivBazskdmtkeNMXdlh+F63LGfy4/hM7Ld6H3irV4efXfeGvD&#10;9/h81yRMOvQpPtr1Jj7YOgo/nnoVoVFv4Wj8GFxJHoxTNwdi6/VB2HB9GLZdGobTM1yx37sag/eL&#10;Ykft3BGmuFxUXCaTcujLTtWSVSY/UVZHGgdghg5JomHToHbRQiWxSU6B7ZYKgSgJT7+zLIMw/UKP&#10;PwA9+dEt3jUJ+IV+b2pqX8/FskPREvXgbn197i3WkFF5HJtos9p6E9+insBCwChZvoVEJe1ZbtdW&#10;i3m9+bkMgvzR6RlOJLyEFofehsf2hTT51lPTOUKt5gwnXi6oyRfPAGkSs6hpjKI9CSkKOQphthcN&#10;k02R5X9FmxRtk3LwVRolSZBy8vAXt4PMfF+jpn0FHtzuRTIVQvXkhI/3ir3osXI1Rqz9Ha9u+RZv&#10;bv4an25+BYvDB2D/jfa4fLMZYmKb41pUW2w+XAfLmWEo/CzXct+sirSY8ojm557ztvhje3kcPGyL&#10;9GuNcSvaAxev98Huv3thZ4e62PhkcWwsySQcV3NHmoKj5ENlVMSEREjIip1kkxR6gr3YzlWVNSJW&#10;SxIzIolvMvVZbVlk6vXcrxybvqG7qXaZ9ChQ/a4x0X18Yr+QozpJtpg2K1dapHKu08yOd6uAqPHM&#10;JUhHu57HUB+VZcY6eiiJkM514ywms/To5Gq5f1bmfXoyCfLZDIJ8e3QjLtMbhZb7P4LH5sXwXbsd&#10;nsE0DzlT6+7PwGzO4nbmZ3s2bzYxs8X3ppohNtFL/JLG+EOSgiKG/4bZrclBBgxp8p1+RprQQpoy&#10;YHQIoIti1X50XbEdvfyDMTr0F8w4OAmB5/xwILInTsR7Y9e1VvhrT3Ws3lseFyNskRJbCWmxlREZ&#10;54hdV5ywLKwG1h6pgnPXmK4u3gFRsQ2w43wz/LCtJtaHP4fL0c8gMrECEpOYGDi+J85dfxMbNo7H&#10;zucbYONzJRVhpsXmTJhpN+iukSJt1Bh1jCUze73KxXnoCSOWZVmsMrdr8zeJsmBWeUnTlxuXkr7P&#10;6YjnLOIu13a+j3v1o1vLVwn4hVzTSfKDgIFmwIn5VYtVkwkUybWoJ1pVJg5DNeL8OVNtmFyJ+dGW&#10;tVSsr6RRWX6oPUoWbZmZTDmbUUIhJ6DudM4gyM971ebkwBiuIvkfPLcspfZI81omYzgZ4bGSbRVX&#10;oigticRIbVE0Ii+DWe1jIAbNHycTFtqkhbZChloVJy+8ORkhQdpqHxKsJ81OD/rfPFfynDy3D6+j&#10;BXLTTJcJDEU4nPjgdrfl51RzX8Fryz3wdx8J7uYqGy/6/bwCaMayyXG+dAcIQXkw7MaDfkBPmW3P&#10;j5AjkwB1IUEZIDTfo6HJfagm98775L14cJbbbcVJuK/kkkj/I4wZ3YV+wf6YyGWPX+79HNO2D8O8&#10;Le4IPd0GV2MbIjm2Km7F1EBUlDM2hNthyfaK2HLMHjduOCIpknk5o0riUnQ1bD5RE39uLof9p6oh&#10;Lr4K4uOq4dTVxlh9oCm3OeDijWcRFfMMzkZXxcaT1bHucG2cv+CFyGsjcGDzMBwe3AhbKpfG1qq5&#10;qyIp+UYl671pdnaVdZ7F1m5ymaSpdZNsz/XiErhODOeEP8vtcawJb7FufGG+9sdHJ7sPJeAXkqC/&#10;dKlPYgoKSW2V7PCEysitF5ZSviHmB1RhPKwmKIAzBaB8T7KnecMAcsvQC5m0SVhvXhEwO5Ae8M0g&#10;yF8cy6LpwTFoufsruG1cyTXN4egSTOLiSpj8mXgR8hOSZIgQTXVvmcnlLK/nKiGyU2zHSCjhbAfg&#10;4r8drVauQ/PlgWi+LBCt+d01cDODtPdwRjicSwZJOiQfdzmWs8WeJFgVe6kIncTE0CO3FdwucYlC&#10;qIp482sWXdMSfUm8PmxC+B4kRA8hRGn87ikDBq/bns/YgSFRHgyid/GXpY/bMYCrcb7eNRcBJ99C&#10;+NUXcPVmS1yOrI/tx5ywdGt1hB6qgiuRTOAbU45aYhVcjHEmwdXE0o2VEHaCqdBiqiA9hckrku1w&#10;5Hwd/LmhMjXOyjh9g4krkirj5I3G8N/fCmvDa+LC9XIkT3scvuiEX7dVRsC+crjAUrbJkfRf3/BF&#10;4tUxOL9uCA73rotNT5fA7mY5a5f6ckcViE5/pF6NUp8pV0Q68/bTwpni1f6zH038liF77sPe/eiW&#10;7lgCkmpqPDNBG7L9yNrX3IysMuEiZQQsTRaZ3VbrdplZ3BgIzIqEUczak5vzmu4TGZxBkCufKo42&#10;u0bDdefXaB+6ggTJBBBr2MHXyOqY/CJJzQwVM9yHvrn2QddVk+WInlyR4x60F639g1Dvrx9Q9bv/&#10;4cmZ41F80mAU/fpFFJ3cA8Wn90SZOQNR8dvX4PDbdDRa9hdar97C+EQmu6Apr8xa+gC9GbDus/qG&#10;CsURrdeTZOrFyRJvans+Bu30jglTaZTif6XGKFox/1f+WZrVnhICtIpyW8U15WxdSN49qTX3DtiF&#10;EeuW4H0u1Zy3dwiWHXDB4dNOiI2ohls3n8at+CcRc7MK9h93wLKttli9rwrORlUnGVZGQnR1nDlX&#10;B+sPOWDlvko4ctUOMSTQuLiKuBxVB9uP18XqPVVw4BwtjyR7HL3qjOV7HbE0vAKO8NjkVFecuuCD&#10;JetqYvuRSriZRDdOckWcuOGEjXsa4NiR7th7YRz2TmiFrVWeRCjXnV9iHs6cMBXzva2xRpGU5BWf&#10;+Z3kAMjqej2/+9CULI/ecb98dIL7SAJvBj9tOrN96oaWSTo37Sazv+jFuSQWMno+/Y8M4DU9VtXQ&#10;FjOb4R8yCy75BHNzbtlHZj4lQDmErd+3vdB+6yS8uGYZegfSX7aW65NpIvvSHPalqei94pTS0O6Y&#10;XHRtTsx1Ia+A40wmcZBL+bai+cqlsPt1Cp6aNw6PTX8RRaZ3RtGZHVFsji+KzvVA4TntUGh2SxSa&#10;yTbdDYWmdUGx6QNRZtYrqPLtV2jwx2Ku6FmP9uvCuByQWh7J10tpq+IeENcAn4PB3JopnA9apcG9&#10;oK0vpzarCFKWJ15T1/XlM3ZcdZL+x3A8778DI9cspWn9BTacGoLzUR44FdEAwcdq4IedFbHqiANO&#10;RTdEbEJNpMVV5qRMLRw644SVu6sj8GB5nL5C7S+GtXdi6+DopTr4ex+1QvolT1ypithYZvqJrYHD&#10;JNGlW8sh5HB5XIp3wuno+ggOt8cfh57D7ktMjRfdGPuPNcVPQRWxkeQZkUotNakKNp6zxc+bn8Ou&#10;45WQntwUMdGdsfVEX86QV+dCgsLYUjFnvEp5CdEsTScQc4vDvOxnXooi5FGC4PuI6m7/VixJMiL3&#10;JKmDR2qu6DWqVQiQ+B1JmhIepJdnlX2V75KVC7Ord6Kf88pPGVrkD80c0WXLVAwLXIqX/tmNXvTh&#10;ie/QfQ3NyLWnlZbnwdUiHhK2Ir69fCAY8Tv6ir9x1TG0WboRdX7+AeXnvoPHpw1A4WkdUWiGBwrO&#10;ckXB2S4oOFOaG5s7f2PjZ4EZbmz8fUY72ExvC5spbVFosidKTeuFygteQ/3fF6HdylAS4hG1XNCD&#10;K1s8ZKJJZf/Jx9l2Y/IN8bNmkKS4Enzos+0QEM50bLvRfXUoRoT8hBkHXsemy89zxroh4qPLIjG6&#10;DCI5Ox1+1QkBB2vhr+222HqsDq5cr4nEmAqIi6lOk7ouVu2qhaA9NXHyfFXERJXnxIwdtl9ogF/F&#10;PD/wNCKjnkQCtcrzEc4I2muHwP1VcTSiLom3HjZQM/1zZwXsOFWVfko7bAgrh+82lsbGM3a4mtwI&#10;+8/WwF/0bW4Iq4UrV1i/PLIMJ3waIyppKAKvvIGVn/liY9Un1WB65qOcCTMvpGe6r6z4kXrsQrYS&#10;UiTrz7M612vLXnoUPnT7rHSfHWlhbh+9lnP9aAGGlEsQP6WUOBXfo8xUq6zTnFVMrK9lD7dskqBA&#10;Mv9ITFtOQDWdrHnx94F4IXQuRi9fh5ErD6H38uPoxAkS8fG5URtzY6owdxUULbPYOWthsk5ZTVZw&#10;GaI7ydVTaaBaBh4hLC8Je5Hgc+aFbEfNr97S71GR5lSJ6YNh81UH2EwWQnRF4bnSSIqzSYpCjmzy&#10;aUOS1FuBWSRT2T6bpDmHpEptU0i1wDRPFJ3+PJ5aMB52i2eh6aoAaqsH0H4t/YRi4iuNj+axTB7x&#10;Xj25XNJblhMyrtGHsYwqw4/EM+YqfIlmN4lXMgO194+Cz8pYNUnlvpZxkuu4ht1/PwavWo2vts7C&#10;X8fGYvkhVyzZWhOr9tRA+MU6uBlbC4mRXE7K2d3rkXbYe8kRy8KrYmV4eYRdroabMcwXGlsF4Vdq&#10;IXBPXazbSW3yLAkuthrOUePccrQuVu6xxY6zFXA9jo3m9Z7jTli12QFb9tnhbGRdbL1QA79xAmg1&#10;z7vvhgNC6f9cdaARtl1uhgM3m2AtCdJ/S0WculIJyYkVqbHSvL9SDxuPtsLBS71wOWYCdp59FbuG&#10;N8PmSqWxrWbOGMsJg6bbZYLStH67xPtKFc5o1kiP7c7nN6nJbnqcmWbpF7L/Puv9j24n1xIYH3JT&#10;90lKAtPcgCeVtUsiP9FyPRqT4VoxpaUCnxT7SjnFMrC5NOMl5EfPEh7IlRqt9o2Bx57JzN7jT7/Z&#10;QfSgidiRmpc3J1U8qB25S4cnUXqQCPT4vpzWXAv5uPM87iRKDzUxQy2LmXJk0qZ9MDW54ENotyoE&#10;9Zb8iIrffIjHZwylJtiDBMkSAlNJetQcC82VphFjAQZIF5jOJhqkaJIGwrT8tCG52oh2KW0m2ywh&#10;XG88NqsXyi6cCPvf5tGsDyZhhqmZZ081cUR/ojSZBee9CpErfyNnzWWWXGbQc9Kexc/qsYJLL//h&#10;7P9yMe/pngjiapnVzAC0cidGBfyNhbs+xZ5LPXA9vjFuJjfEmegGWH+KWt7uyiTMKgg7R1KIs9N8&#10;kAnlGbZTFYGHauGPrXWxLbw+rt10QlRiFZyOrILgvTWxcqMTwkiGEVGVcZRm91/bK+OvHXYIi2iI&#10;cym1EZ7giBW7K2HVhudwksR78JIdft9cGUEH6uHwlVbYdLgZzWoPHIxwo9lvh793MN7yHI+l9nqV&#10;RHnkqi386Qr4O7QsTlxmOeBkV04C9cauG+Ox67XW2FjxCYQ+xnK8EbkjTEm2IoO/DPoySan8l5wd&#10;F9xKFnUZ5I1+9oZPs6iaVnBOmmiZKt9AFmTpOnuKqWa5Itd989GO94kE/ELO6ST5x762uSYzMZ+l&#10;VKuKO3uCpsgIzRSJ/Y2OfgaW55YULfeToliaL7IApnRpAM8909Bt00p0W7MfHZjkViYhPDgJ4k5C&#10;c2MAtFugfF7irK0WauMjy+xUy8n01shGhQupGWZOZjCRrQ9N+HaBW1H/759R6bt3UXJ6XxKkD01m&#10;MaFJarNoRotGyFZgloHshPxEg6TmmBVBmv8u+/GYWa3YmrA15v8tUHC6B4rO6IUy819B1Z9noOHS&#10;FXzOPVw/fRKd1l5Cx+AbdANE8n6vG2bMNd+lDweJnIhSbSfpyrN6SigSZdmR67N7rjqIlwN+xZy9&#10;r2FXRCdcT2mMS3F1sOm8E77b74RPtjXE+E2tMGRtSwz2r4f3Q+pi6RFOplxvRC2SpufN+thHAv1r&#10;dwUs21kNYacdcZ0a5KnoOggIr0WTuxI2n+IETkxlXLxcD7t2tsDWbc1w/nILXKPfc982e4QsccSe&#10;v1rg4F/NEDK5HjZ92QgHptfH1o/ssffrhjg4twG2TK2OnbN57pUeSFzfClG7qDWuro2Vq+xw5lob&#10;RKa0wsmYVlh9phlWHW2NvdcGY/0iX070lGaCYRtc/S1rshS8Rk1yVKvC1FpxCTy3CDiPoFJgah0J&#10;keokKhiWhRF6uJw17KffKoBSb5hkIBob0v8+YYBHt5GjBMaFbNBJst/PuS8TK2nQFCi4vjaBM9i3&#10;rJjYUjUvtocWLiQt+aB5IgJrYDo6PMMfOXxaZ3jtnIOeXFHTk9qVL01NN05IyBpsWXstySg82Pml&#10;qVU1xpbL4HA1uaERa/tgrsDhpIpr0CYS5C8GE7s/Ck7yQoGpbVGY/sei8z1QhK0gtUgbkqVqNJ9t&#10;hPBoVtvM8eBnLohStE3xYc72ROF5nPSZJ/5N+i5ntlHnKzCL15zenpND3fH0/NGozQmjlsv/guea&#10;rcyDeYLlHCRe8xo1YA4WjOMUjVgRX46Dg/hzRVNmNiCa7uLL7bwyHMPXrsEX+2fh10tj8PNZb3y0&#10;uS56/GKH2jPsUPZLW5T+3B6PT26Ex6n5PkaNufjXTVBpci14fWuPj9dxVvtMHZzlZMzRuIZYf9QZ&#10;/4TW5Ky0I05H1MNxTuasPlIDP2+sim00o69ccMXh1a3g/0VNbHi3Co6+8iyOvlAWO1tXw54mjjjR&#10;jFpmc2ccaOqMI43scKxBVZxqwkmg5vY41sYRx10d+VkNR9uUww6Pitjcqxr2v14DR2bXwv4/GiPg&#10;7/pYu6MxTX1XJMS6cZJpII6FDUNYv9rY/ExxHOqZvWapVoQxljdxk3kuVZWBncRoTMhCbIu2aYrh&#10;2CUsXczMVdFcZSZ4T2Cmq0xKQMLjplplus0rIWVz7KOPdviXJeAX0lUnyaKvBkNGvNxogRLvaG22&#10;OuXU48bkFJJ5WhKqqthJZmSJ/YWJB3Iwu4+OyCBJSXsmWX28dy5CV+Y2bC8lDxh36EtikByJWjoz&#10;KXOgfQpJyMoZY6A4w14k4422ukaIUwsCl09ltnKipz210M7U0jqto48yYDsa/rkYlb/9FCVn0cQm&#10;SRfgTHWBWW1JYtQeZ9OkpqktGqWNtJlCip6wmesFm3lsc0iU3EdIswAJJTut0obn0VuBmZ7UUH05&#10;O96Jnx15fh828WXymnPboTDN9xLTu+HZuaNR65epjM9cxUQd+/mcEr9J1wHXVwvhSfC4topGD2ci&#10;IRpCiyRDubcKbOcgQ/PdTdwMPL598D50XxuAQfT7Dl03ER3/6IDacxui9LRGfHZqynM7oMA8X87e&#10;u6DIrNYcLEQOnigwvz0bCX5GQ5ScXBPODP96NaARQo61YoB4axyKaIV/wurhj10O9EE2xNWj7jjx&#10;R2tsesUBG3o8h53ez2JXqyrYV98OF5xoytevjUuNGuNUo6Y426g+zjVqiPP1m+BSXSdcdqiBqw62&#10;uOLsrH4706ARLjRpgLMN6uF0HV7Pkb/XfQonGpbF3lbUODtXw5EJ9H8yuiI+jHXXY5vhSkJ3+IcP&#10;xI5aEkLEKpg9sibLlJOSwo+z4Uz8a4pXcRvdHMDyEgaFQPKfRs/SwtviWOddVwYkNC49PvtUgycZ&#10;N2oMSvcLvf4vs8Cjy+cogXEZAeUXo7PPlKKDRtJTxTA5rtFP04BJCKhVmmbz0feVVQ/i64mnAzyn&#10;9dqmJNmDabdaHHxd1WzpELqPqbkuM0byIjqR6CSBhU+OJrW2kkat41amppbkwUuKc0lw+AoW62Jg&#10;t6+UOWAgeBv/FaizeAaeWzgBxWn2FprmrSZphByVtqiITdMCc2dW589+4ru00U17zqwXmtkDpeeP&#10;QdVfJqPh8qVwCd6tau740PXgQ1O8PeMxffi8sixT+R/1SR+a2D7M6uPNrD7/Z+86wKK4uihiiRpL&#10;EjVq7IKABbCBiBTpYO8ae++CpqlJ/vQYe++amB4TY+8VsPfee6+xIQLW85/7ZgeWuouaiLp+3/sW&#10;d2dnZ97MO3PLueeGsDdPCInvNZcxOfX3T3jnh/8h57g2yDQiCFbDadWOplUr50zgN3Wual7GeuG1&#10;sa5wmlENvZd54cftnlhx0BXbz3hi284aiJjmiMhuttgeYItjVcsR7BxxvpITzldOeZyr5EgQrKCN&#10;yto4W8UR56pw+yrOuFSZcdDKlXC1UiVcruyMM07lcbJ8OZx3ZmzQ1Q03q1bCyYolsd09Pza3Jkdz&#10;cA3s/rknpi7/H7rMbRsv55ZWewopbUxoQldRCyfV1yTcdCaH9DF/ksodfW18trS9Mcdyrcm1atng&#10;Oc1A34hT+lNt4QE3k9aeisGwpEvUopVEGt2LB6yHTSmrLfHKGLpGD996Dbc62uHBubTbyxqDZJOZ&#10;TeCx+1sEb/gbjehuN6KLWYegV4fNsGqtoZu8SiyltDPaqjSRFpNYnbXYtqA2Jb9Cll8nUNJdVdUo&#10;x2iV7WLlzDLY/T4BBaZ8gByjWyPzsDqwGkZXepQHQdFT0X0ySaaa1qMCyf8cKCXmaRji2pNiZDWK&#10;GfYxdfHG1B6w+WMEXBbNJ2Cyln3FfoLjIQQtoHAumQDBC67Q+qbMGVs4qLJKNhbzXbIDrvMWwpZA&#10;m38yifGjWyHLyLrcXyAyCyhLGIEJKSuCspW4/6kko4zflwx/Fn7njdHVUONHN3y9pi7WbGqCrd9X&#10;w+aeRbEluAB2uxWn6yxgVzFVgNSB85yAY5VyBEiCaiUCoBp07QmgJwiwh12csa+aM111ZywJroK/&#10;a1fFYp+qWOvhgp0ebjjoUR2HqlfCgco2OORUDCe9K+DCFz2wc+5QTFrxMfrOYdySXEuJgZvq5aP3&#10;Bb/Ne/huQBGtAk3YHLuoWWlmUjK17R49tkK2D1YkgGW/1bWeExJYfjbVGQiNaKiD5Dufz3rqiy6t&#10;QuUGEgC961FQudw6fzJ6UZE093/66wR3uylB0mvHaARRxKLJin8IklEImc0s9Nxz8F3ElqwCcKTD&#10;CP0n9cSF1EYzZkdl7QC2axWwDFnBippVBI1wVsBEHIXH8giU//sHFPz+Y+QY3xbW5EJajSYQiTU1&#10;liBJN9N6oqdyf7UMteZuK9fbDPB4dtsIpSiQxyJDKEXudMer8RiqqWPNzOPONbkLiv/2HVwWzqHF&#10;uJvJLtKHhEYkPFJalH7Ld6H6okVw+H00CkzqjewjGjLuSreZoJ99aiCyT2PyaDKJ8TxnFSOVzP1Y&#10;hhLG0MWWEICJ883M0EE2hguyjq6JnCNcUHW0GwaO8MHvXShy4WWDMxVscbFsWVxyqoQLtABTsyT1&#10;98/S0jzlUgGnOc4SHMUCPcr3NrlXxJ/BlfBd88ro0aUKGvStCpf+VeH4Pzd4fO6N5v198b/ONfF7&#10;HQ+69W44W9kVl2hlnhWL08UeZ1v74eSQMKyc/TW+/bsXIrO/psDyUDvzsuECeA+oiSoJH2OWh/qb&#10;1mXsDlLh0gmeiUQ0LC54BgRsuSiG8sTT5MSZc4GlNaw09dItyBsfkjYRrdEmnnREH0gAyZ7f+sJ7&#10;38eot+l3dvc7wBK6qxSGvcqWAkKFOc0YImugufilRlqJRKRBJJfP/Sk+4b9AE66Q6hb/lQdQY+la&#10;VJBM9s9fIffEjgSaugQEWk8CgIrfSAtykpc2JnIQKCUzrY3/GiQNIEUgyjw+mDFMhgPkGATMxhDU&#10;xmigJrHSTGNDkH3su8g/pR9K/zYIFeaOg9OCCbD9cwjenv4hXet2tBobMMbIBNEUxhwZd8w8UfYn&#10;3+XDgPvLRBdaQg1ZJvH3BJjHEyjNeCiIRZlZ9iNJqFFueHNQFbgTwD7q7IY5dVywmwB3gm7zabrS&#10;5zgEEM8ZRmqgeaYKM+rVq2CTd1XMqu2CIe+6oms3N/j2d4ftNzWQZ4QnrVjD+Yv1y9/ONqoGinxb&#10;DQH9qqB/m0r4tW4lRPhVxB4v/n41xjQrl8UZH0cc61oXKyeGYuLkTliXN7cCy6uz0r6HRdBFVK5S&#10;8p6M3xM+ZVJlflNro/lPnxm74OMzIFq8oocUFvGdDpINvv86XSB3Qxp+2VCiSojlVIc2dROY+nz9&#10;GxpQjmrkgqBNUyi6sA7dVp1CU7ratRYx3saa42CxHhlXCxKuoMh8yXtMSIj6doh0C5QhPazpjguZ&#10;WutjLQkfkQSTNgTH4bV0A8niv6PoT18h14ROpODUJ8gYgEAAUoGgDAFEyTrrg/+XJA630Unk5oDH&#10;M9tGd/fjX+WYOVS1j1h+PE4CXSZyMQXUM/NYM9NFz8zsu7JCxwfxM9KaxvKVVmIm9coh1uIY7kMG&#10;rUZJ0FhP1IFRnwvT1qTMmVClso6XMAVpTrRMs07xwzu0zr0GeqBfh2r4uTZpPW5lmb0mUDG+eLFi&#10;VVxzqsxRERckHlmVliPd7QsKSB1xnKC6yb0y/ghxxWet3dCwnzvKf10Db42QWKhW9STMAmEYWE8I&#10;ZrKLDxFJiNHyz0TmwGtjaqDYoGrwe98V77WrhukNqmODjzfdeXecc7JnttwWe3rWxcLhXTCzZyDW&#10;v/UGIrOwgoy83ZTu1zvzyRf1oECHZ8F4S1ISPfeOJK/E0VvsPqASv6l7Pz6OfzeXcWIn9hVFpQx4&#10;2mHhN3SgvBxlfqzl9vQy8UkbnRakKBAk4SZN1MREFFTyVY8Zh0nthtnhauBKUsjAh4rXzTb9jU6s&#10;2W7NlgINaUWGkPoiFTfCjRRVG8lcS6JCtSDg33VYq1xLEhcicaZkzjTZMD0+GUgitQ/L8arOWYjS&#10;v4zBG5P6stywKWN8TFrQCslEYLBmxlpenxmwmWGBvVy/JaBak2AlGXFapAwPZCLdKTOBtwCrlmp8&#10;WgOhnavixzpOWOdRAYerkShetSqTMOKGO+J01fJ0sTmqVMBButqrfZwxtWEl9OngQsuwOuy+cEeu&#10;0bSeJ9F6pLVvzfBH1tHcv4QGGJJQCSc+NF4j+T87R2aCvhXJ/1Y8huzcrui3/nDt74fWPXzwXQt3&#10;zA52xsbACtjasRYiPm2H0T90xPLi+dXDOjUFdb3t7YPLKUsE3jucR3X9VAkfti6ROGZ6gFLWx6CV&#10;LY3B8ucMiBqv2CH1Ce+jg2TD9FqTUqFg1MYhNTfkPpvQx7i/jTsLUi+BvDQjweWuTxqQ175PUG/L&#10;3xS42I+mBLs6i2gNskpGSZkpzUQBSlqRAo7Sr4Ule1q7Bnb6Wy6qO1TfphyYDwHWj5/7suTQjaV4&#10;ZZjJfmvK+8jGRI3VCLrZI7m4RtMiIRdQxR0VOdwM3uMrB4DmWJN6kolzOYlWJRNfr3NucxKgstDi&#10;y0xuaF5au45fVUer3nSfm1fCCr8KOOZaDpedJWZZFseYtNlSg+T1QGcMb1YVHXpWh+tnNVBwuAet&#10;R8aIGSe2msrQwBQmmWjVZ6YFLEBpTQtSUbMMmfmsBEgBymy0ZCX5ZjXVMCaLtUxwpadQfIQ36gyo&#10;ho+6V8G4jxtg2qB2GPBTWzT/uxnWkDIkYHnyk+QPdiXNRvK5xN3vF6FOagp84fiWJd3YsmR1+vUR&#10;rt/NbQyUd14xVMqApxsWflkHyrM3C5jtHkigWknjszxRyhGjF1DZhcKmelBbtP0kK6jLqN3kDSPq&#10;LKlZk3o3xIl+pVBj36cI3PwXmrMzX/NwWpIi3ECRBlHTVuo/BEQ1DG0JNDdb6p7ZyGoh45ak+QSx&#10;v3SdtQTPyP3wXBaOsn9+jwKMzWUb34KLqpYqD8zMxSuLRugsVmKlkESuAPM/zmRrNeAJPEpz/s6o&#10;VqjKyAsw0YqT5FAOglVOjizy3jTO7XRv5GRIoORgTwR+VB2ft62M+UHMWLs5Yysz138HVMT/WlVB&#10;w75ucPrCg1YorVN+V8U9CX5ZOAQEs9IDyCL0KPEEFH+VQyxHGcJfNWyflUCaTcBUhnyfx5RZKqlG&#10;MjRAJkM2gnl+jgqMSzea2BRt/+oM/43dIH3cBSjX5kiDX3n6de1+J2iK1updkt1vt9MsSalQi/qV&#10;qlhU9Jd2Ew/fzKYsy/v8jrkueNvfBhhlwCPez4Do8YocUt+VpRPI5StSvYDiMougaQyz10rgdBDL&#10;tNhzxNwLfpvSaqq0MRW3+1hYgjXpH9kegfuGoOXWZWgaSWrLKopa0Er0J/8xUCmJC0hKP2nGHWld&#10;BiueoCZDpmqzCaTSb1o0Id2XLEW5WRNQcPp7jFPRxR6t0VusKXcmlTQSv7Ial0D7ySI12lxkupDF&#10;fwVGClzEmmWW2KwhteMKzDOm9auBpdCJDBQqoRkJ/5QWpZXMO+c4K8Et3wg/VP7CGw3f86DlWINW&#10;pjt8B7ijDJMzbw735DUTN14AUFxqia0yxso4cmYOa2NwlBgsQVDc7ddH0pKkFSnAqgBTLEwBWsNQ&#10;/58olqjEb3lc0xmvleNhuCDX2OooNtkTlf9qDJ9lnfCTU3Esz5EVe2s9eXLyLq3JeOL5mPRprSbJ&#10;gJ9/RVApA55mWPgGHShn7qyZJlCKXuTDm+Y3VjIGUZGcit2SOnl9PXs2y9P7mzaV4bt7OJpuXIGO&#10;6/bh3bWU+ZLe2Mx0ByxgE6t5dKfnX4EfO/yJ7FiAcCNVNY5U2JD+s3IfvFdEovLC31Hyj0Gsje5O&#10;t6wxMo1kZQsVeTKJ9aEUe+RVssUCOIYhAGpQ+jELIBW3kC4grVGVQJHkjk7IVhJq/HwMgU8JYkiM&#10;TniJcgzyvmSpa/C3adFM9kLuGb4oMLMWii5sjJKr30XpyDYozQ6R8loyvBWKrWyBwsua4O3FDZFv&#10;bh3k/T0AuaZ7IedkD2SfxH0wXpeVGfnMUjHEYTWOQ6xkOS6V9NGsroSQgl5uqdWlS2Y762SWTk6i&#10;lS0JHzU/embfkLiSBJdKcpnnghv/lvY946GDvFh4vgoQc9BFl9csYu3plCv92JM9EHh8xtfKkNjS&#10;LU55VVJ2SpkppcHzZ3zTilVO1gTNHGQPZGd5qLUkuZiEemO6L9xnd0Lt71vg69r2WFw4OedX8Ycl&#10;BvknBTFMsDwexbBOXGL3qwub3NZ4Xw8fZUrcQuLz/dkyIIq8AocUFvGPDpRX7+RNGyiFD7mSWn9r&#10;CicbUuIl5VwpDdX7Rm6ouaxiSOGGOjs8wZoMXN0BQXtGodXmNWhBOlADZrtrs9Su9gpWj0ilCQUq&#10;VL8Z1mL7LT9Gq/EAidWbaDnOg+OsiRSr+AR5xnUiLaQBaT4EJi7QLFM4ppJvSNkzla1+ppQezWJK&#10;ZA0arD2h2QjoCLUmq8TShGpDcLQeV4NZYC/k+TUABefXQ6nVLWC/sR3Kbe+M8nu7wfFATzixx4/z&#10;4T5qOB3qw/d6ofy+HnDY01WNCnt6oCLbXFTc3ROO27vCbn17lFxFMF3QEG/9WRuv/xKA1+jiZplY&#10;g9lfN1phHPxdqR3PwuRKVsbpsioRYYKjhB/E7VfWrIC4FqtNINJnTKvVfMBOCdgNFq5Qveh2Z+cc&#10;ZCfv03ocZfIIrLmnhaDqrG7wntMdnzeuhAVvvY5joYmtSgWUrD4zRQ/SP5cMeXqBUtbL58vaGYFl&#10;5OBXAJUy2CnK08nAm5TXtJ6Kuutt7k2RrCdOxXypAuUWBw0oZ9q8iWoEBf+do9BgbTgrb46qXi1+&#10;ouLDVrJBq6iPSKUgT5bZVV4wC3Z/jkfRH79gYqYnOYHNyAnkjU6rxJoiuNbkFWamZZB5AoP/fLVS&#10;/DoZQptJj1VkynrSrFSNmC4JIaHGEHx0q0x4hCSrZ6Ea0OvfeyPfzCAUW9wY9uvaosLOrnAmKFY4&#10;3BP2B7rCZl9nlNrTiaMLRzeUJmiW3tcNNvu7w/ZAD5ThtnYHe2njcG+UOdILZQ71gN2B7rDjtg4c&#10;5fZ0hxNBtNLenqiypyect3WG/dp3UWJ5I7w9tzZy/0oi+VSZn+pMYrmxPJGvMkYy/EBXVBMaFiqR&#10;WJdiWdLd5flYSaJEzpNxvP+6EunpADH165eFiR9VeaRoTDX5QJFtxaIMQJ5ptQmUPeC1MBRhfXww&#10;/61c2FQyZaAU7UnRLYjxpgGRwpD673sObyh9yicByhPXEtWAn85gKPIKHE7fiI91oHxvXg+TQJna&#10;jZDW+9IC4n6hHIhLBSgfxSVYky2n14broTBW4UyCf+R6VYJXnaraleYugMMfv6DYjFFsr/AxXh/X&#10;lYH5ZowxERgV8BEM6WpqAGiwfkSkQXiAUnLHuJaVDMa1FBH7GSVq9FpvVa4nwKKyqeKKu/N3qtNq&#10;9MAbtBqL0MqzWdMK9ps6oBzBscLeHqiwryfK0kK0FTCUQTC0OdgTtrQkyxzoA9v9vQiQHNxOhvzf&#10;7mAfOBwJQ9kjfQmQYSjN7Urt78Pt+hAse8Oen5fla1kCquy7LEHWYW8XOBCAy+3vQqu0G5z394Dj&#10;Lr6/qSNd/FYovLAR3vqrNnL9wvje9yRsT2GVz8TqnCOCKON12rnQhRcAJUdRAPTfAq7/er9ZpXpI&#10;LGmRtCPfU3in8pCTh0KeqXVR9S8C5bxeqDujOYHydfUwjz2dGCxFYi3OROmiypCzNa5Yn+npJKob&#10;Lrdjcxq735bs938OzX0jwnWg3HaWFQZpxFmUkAXdZ3N7aifdl4iepuR6X5isAeVq1tk2WNEFLbZ+&#10;jrYRo+E9bywKzWCG2iBGkYWWjGQ4hQIiIzMB0JrgJ8RpIUpbMaMp1pxO71GyZiqmJhqRzJpOJlVl&#10;ConXjEcpQNWHSTdcdztTcD9VGaPEGgksBJUsLCXM+YMPCsyqhZKMJ5ZnjLHi5g6oSJe6wu5usBdg&#10;5LAhUMqw3deL4EbgO9QP5Y68j3JHP+Dreyh7uJ9635audWlahfqQ/8dvf/B9lN3/IcHwAwLhe9w3&#10;v7M/jIApQwNOu4Pcnpan/VGC72FapAe7oczezihDq9WOozz/dqYlW/lgD1QlUFfe0QkVNraBzaqm&#10;KDxfi4Nm/0HmjbFPViVZG6qSVG25DIntCrlcJUmk7YUMQ+17uh5GSeOXSWOZxlahObStlOKhCftQ&#10;iSYeXzYBSnW8tKYJlNZ8IGQxPFjzTCFQzuwMrzk92I6jQzxQnhyYAJSyFqQS7X7R11O1JpURQWK6&#10;SAs+fCMbbo4qm64Ypb6OcvdfnACWljjlfwyVYWvOmUsLEqC8QxXnW+PtkzUGMxXITuvzXR4U4iW5&#10;fH6pwmix+Uu0XzkIvnPCUGCy9JzR66jTWjimXOPEi0zLaEtyRehAhqFEdzVCtBZvlEHwZQWLskTF&#10;7eQQCzWzuKMqYSMWVk1aYTWRd6Y/3l5YF8XXNIfdlg60GLvDmSGECowvlqWVaEe32Y6WnAKvA6FP&#10;P8SC3E/LkVamDIf9PeFAK1KGvfHgb9sbD8Nn+rZl+T0ZDjw2W1qfJWl9lhIr9FAvOB4ORcVDoXCm&#10;C19uSyeUYUKpxNImKDK/Pgr/XRcF/qiFvD8HISeTHtmmSPZYSyRpg3MjSkMq1EFrTQbBSBuirSlK&#10;RAlDQiPWSYfsz3hIwkmBsqEKSUCZ3oEGzsZD40hKbFqG/C3JGq2SShsq+y5/0wPIPIXxY4kjqwev&#10;hBd47UkZysOQg8vvApQ9US2iG350LKge6NuckwOlOeGo+6VZuUbhGFNSa6mtlYbff2XMqWz0HyPF&#10;K/5zYeHXdaAUcqs5FqVx4f+9g6knf8wFT9VB0doaE+o6o+6GgWi4eCDc/uiENyfSrRYLMV2WSdqg&#10;qcXeBBDFipBstJ4Z1rK+WSS5oWqaxWWXemcp59NUg6xGVSdwV8drUz3wFi2tYosawGFtazhJnJFg&#10;VUFAZ193WnbdYMdhu48xx/2ML9LdtTmoudXiUpsLlLJtKVp7RQ+2RZGDrfCOmUO2LcbvlDrQiXFN&#10;Hg/jmTIkrllGjiGNoUBVQF3FQ7VXAd5yBE6nIwTNo335AAhjDJQJJLrvTru6w3Fnd1TYLq58F9is&#10;68CHRWu8s6IFs/NNUGBefRSYWy/JkPfq421+9va8BijM7WzXd0DZrV0ZmugMGyalSkS0wTvM8r+9&#10;pAnyLWiAt+bVxVu00t/8mS4xgTkHieZZhHTOLpZWYygGwmHFZJWMTHxPLMPMqpFbElaDKu/UhrKI&#10;lVQdQV0xFBh/lcoeoRzxszxTGaP8syubxnWH+7qu+K6NswLKTcUTA6Wsh+iF5vWRMndNpLTdz9sI&#10;4no+IWzNpFccuf7j0zfqh3P3nvl1qE9zwZN+d8PbGlB+0tcTNcP7IHB+GFxndmJpoQjV6m0U0mM1&#10;pr6tEosYzcVBUrkkLpRgg8E9z8Skj4pVqbgcFx1jdJmYMX5tek288UcQiixuBLt1BEa6p5X3dkUl&#10;xv0c93ZiDLAzbJl40dzp7ow3dkcp/l2KoFlSDfm7B2OQjDOmy6Jk7JFAVexgh2RAKWBY5GBrM4Zs&#10;p21b/EA7/n4Xg8UpoNmL8VDGQA2jDF8daAGXoyVclsNeYqXqM7r+TBiVJNjLsOHfZQ8zAy/b0xK1&#10;Z3zVdncXNcowCWXPuXHgQ6I8QdqR5+zEh4iTvEomn+fvzN/VRh9U5HBieKACf0v2V47vy5AYqwND&#10;AQ584OgPHnvOsSOBuRKBueIOgvS2Lii/uSMTVaRPrWyKQrTo3/g7CK//TrV1Js2EcpWVI4uEDDgk&#10;dJBZ6FMc2WipZuP1tp7AB6AMRaWS2LIAp4RS3JCTDImqszpSjKU/ah36ED1GByugXJf3yfmUT7Nu&#10;Vh+taGxR8lAs//67GQhLEOiNvW8+efxpLnjS78qNJ31Len3uA681PQmUoQTKDshLPp8WB5Ng+7MB&#10;SkkWiEUp2dyskymcQAVyqUNWAMnki/UEScBQheZXX9J26qDEmqYos6E1HLZ3RLndXPySIOGit+NC&#10;llijjDKSRKGVJXFFiS+W56uMsowx2tNFLrOXoEQLTA3GGM21KI23k9/QR2kCUIkDHWlptjEDKJOD&#10;qXxPLE6xVBOPNih6IGEUP9CeQE3go5Uprri8ynnbkaZkfzAUDgf78n05b0kuEVyPyDzQIpUsPAG1&#10;zH5a1ATN+KGsbA7J4HOUMRqyXweCpb3EVBMNArb+fwKuPR9C9qRG2fFa2BGY9eHA3xFrvjz3U57H&#10;V5YPKnta+vaMDZfZ0hG2G9uSj9pK0bBKrWiKUksbo8SihrzGtfHWnBAUmFMbhecwpDCvIQovaoR3&#10;yFUtu6IV6m7+CC0Pfo06xweiK9XmBSgjX3s+QCk5hASLMnznfwcSll+ysuobfl+f/PsPn04a7UnB&#10;U248Acr2o4LhuaY7Aub1huvvHZCHcSPtCW8OUMo2BgK1bhkIyEqSgW505smUDuP+xKXOyqRDFtUO&#10;luA4im4bLUixQPLNCkGJZU1J22lDV5JJDS7IcnSdHbgA7TjKcChwJGjZMs5oQ6CwYeLEhrHCMpKR&#10;TjLsVeywN+OGzFRz2PM79ulwvZMCqr1K0kimuzsBrt0TgaR5VqgGruLqF+fviAuuzkHFRGUQJHkc&#10;ApRyTHJeKvbKB4gx+ClAZJLIVjL5KpufeIi1KsNWQgIyh3yIqAfJPom/ym8k/E65QxooS3IqfhBY&#10;5XdtCYy2/G0bsdoNw5bhDjsmruz4ak/AdtjXheDJQYu3HAG23C6yAGSQSlWODzJhITgLpYpDxWRp&#10;KbsdfQ+tTw1Gu+ODEXJ0AN79rVG8CvqT3utP870jV4oaA+VxC3z9lzOQQYBSxAc6jApBYGRf1J3f&#10;Fy6/tCFpXLLY5gKllMtJpYVhSHMvVZViSBwo6pBUoEiCoAZyTPNC/pnBTE40hQPjYxJjq7Cb1iLB&#10;sQwXkA2HLReRaQtQYo4S/xN+YxrDYIlp2ej0JXPE/S5xQNxvDbzMd7vNcc1T3qbYwfYoreKq8kDg&#10;kAcDwasMhz1BTVmWps7Z3M/V3DyZpZ3yXHKOzfltSWztfY/0rA/58CHgE2SddjPeSuAsyZBAhRMf&#10;oNmp79DyxGAEHhtoAcr/Epcy3G8Zud7PK0a5/k1pP2uF0P/VhN+GPmi47CP4kb9WiJqCmaVSRCg4&#10;plxviTuOJDBySCmhkIilAiXTBHfGGelOT6tBojVpO3NDUHx1E9hvacP4YldU5GJxpJUimeMyKsYo&#10;Fg4tpcPv04XsZwaopQaUQsUxGgayuOY+0x1Pxyh5oHN8Iic9FuGTbasljUrS5S6jrOaXGygd9vCh&#10;tYdWusRreY3KiTW5Tx4MrIgiVavRqSFocvw7BBAou42v+1xdb0uM8nmip1Ey51ZM2v1rnsZtSOu7&#10;kkWU2M+whnZwo3vrtzEUdRf0hedvHdmzht0HDa53mmAp2WwG362lbYFkQMdVozvtiXxzaqFUeAs4&#10;bGmH8tvbo9yO9nDYzQQAEzBSCSOumR0BzU5icKTD2DGrW+ZoP1a8cBAwk1osVVZ3wgch5TAiew6M&#10;yJINo7Jmx8g8efB+A2eWHzJmRkum1MFOhvih+ZlqUxnttEDPYeu7+Kp/LWz28sOd7JURl7kS4qxI&#10;grZyTjysqWSTjS0QStXAp5/Xg2tEyyTuO63VA61JYO+swgjPEihlbmSOZK5kzmTuZA4/CC6HSsvb&#10;PDeLstweiXv2REmVrBIKl4RLeN1pOVc9/AGanKLmwPFhCDz6KT78zFfdpxvyP58YZeKsd8SvzxM2&#10;Xr3fDgu/oMcoL95Of2+PZwGe2ytpQPmbQz5UY1zLa20PBLBszJ39S/JPa0D3Wet2GF+1oYjkGvlb&#10;cd6krpqudvYZPgzMB6H4qkYExrZwYkzKifuT7GtZAqIDXUkHRX9hXEuqWWg9lpbstKEyRsoEy0gS&#10;4jAHF45khY1d5aBx9TA6dx4Mtc6KYZmzJRrD+f9evjYq2VCGv1WKVmBxuq9FD5HmYqD1JAe7Ntym&#10;Axdo50RD3tO3LbupBaquaoaqqw2Df8t75Th+aFYT0VkqItrKkcPpiUZMJkcsr1EDZba1YCKnNTPz&#10;THwwpldanQN5lYzzqSF/G96z4XwK7cgs91bmm3MicyNzlHTehlpnU3MaNK6uGda7uSELc11vWpAM&#10;r0giqOQhnh8J+bYSS2YrZLu9YXA7/BFanxmPTqcnod7xL0lfK6fu0y1lng9Q9v471JgeFPrqgdXz&#10;POOwiGM6UEqw+FkAX3r3cbhDQgmjF8vq/CK7od6C3vCe1RuFv29MGodBtEHoPFKTPLQKdQSrsAGW&#10;OxMwQSzDY5xxG3l4pI9InMleql1Y8qdeGU+TBIpkaaX8TwM+LU5YRjLSRsNxRy/sK1UNMQSdu2KR&#10;Za2Ebd7BcFsnfMJQNPilNUbkfD3ZYtcX/wCHQqxqoVUZ/xsJvyfAU0wlYJJmqiXmqAFmqYOk2BCA&#10;vhhQHzfzVlXHYB4AlsPdYj6I++xLPDq3Ho9jdgP39gL392kjbi8e396OB0t+Q0z9DojOSt1EqwqJ&#10;9h3L3wp3cYcdrdPUrVctPqoBPy1PSZSoeKvxvCb/W+ZkgEPBVOdN5lTmVuZY5nqbd4iaezl/uRZy&#10;TZy2y0MrHUBp4pjUMcu9IQ9HhhlsOPdlmLiTBJzEKx2Z5a59YghanRqNese+RA0mjgQkZUiBRHrv&#10;8WexvevIScb0oLLPEzZevd8ODf9eB8oJ6+o/lxvg5toEoGw4pxnqb+yNjov6oP5v7VCClqL1yMqM&#10;Uboi2zRPvPkHEzCLm6L8+o4st+uJysyQOhIQpa7ZjuAoN7/5Cyr5wus56l3EvO6SBKAcca+UPx6f&#10;WovrBxZhYrEiGGKVGUMzZVVD/p5d2xcf7h8a/9vld5EXaBj2ksVVC1e4i5IFFj5iZwJneyNQaoV2&#10;jIHdfY3k5UQAWQExNVvg/ryf8eh0JB4eWImY4DaIzuyI2O7v43HULuDB/gRQ1MHR1OujA3h0eBVi&#10;fN/l75WP/01x3ft/UTsZWCpKERNKAo4qy5xK8kXO1fjc9WvRn3Mzu45vsnmTufxn/yI8PhGBeyX9&#10;klnHd3ktPvy66VNd09TuB1VPz7ikDWvgbTkchOHA7HlpPlTdT/4PzU4Ogf/xz+F59EPUXt0mHigv&#10;fv/fA+WDR9ZGtd5kqlj+/cczELairA6Upb/+/bkApTxt1+XWwPKTXlXhQ9mw5ts+QLu1H6DWfFJ1&#10;FtRHifDGtHaotkM3ScjL5cUa2EMXmsNmD294ukqSkZW42tMApf5dt7Xdsbu8B2IyifWlW3YVEPfB&#10;x8BDApOAEw6r8ejWdsR2CsMdWmoxdIOTWoJirQ34nGT1JNlxrWKGyR2CZ4M/3sWt1xL/1r2JY1gq&#10;mhgEH9/cgYcXNvD3DdaiKUA05/NHB3F/5veIziZuvBP+eb0S/OeyVDEZoV2zJuV94V8Kl7MUrTEZ&#10;pRnv/ejzBpBzNQZ6zSpk6SvnJrZjmJorfd7UHPL84j78OJGFK3O+u5wH5Bo8i2uZFlDaCB9WWZKk&#10;EMkrLXqhONU88SnanRmLZicGIYBA2XNYgAaUmf97kJT1ceFWPmNq0JX/GCUsP6dmICzijg6Wzyuh&#10;s7N6glXpyqd7tcPdEHyYPLZjX6PdsUEIOtqfajt88rMSRgjMirAsNzktG4k1VlvQBl/6O2Es410j&#10;GAsbnf119K9YjK6wJGyeHDyrreuOw0VdEsAvszMebp6vgPLRvuWIfrtGijHCOC7223mqYpNrTTT5&#10;o328RalJpInV0lVxFIsK6OxvhTn+NRJ+4/UqeLhR+41499kcwHvKbR7f34vYlj0IbBUwvq1vOnma&#10;mlte94+m2OjqzXN3gcxB8tAB46mcM5k7Ob+HWxbQOta2E1CVuZY5f5prJte8f6Vi6h6Qe0HuiS/9&#10;nVFjYbtE+xWLsiQfVDby4BV5Oik9JVB6HOtP7uQQdGIipxaz3dUYu1ySV+v1va3i8wHKJQddjdWD&#10;SBKx/PvvZ6BvxKnnHac0dr8bz2zAm5PEc2ah6x8ZiPbHhqDxia+pcMPyOuHHSdD9kHD8RKexG1pN&#10;aIxhzKQmTRTI/2WhtKdiumQxn2Txld/ZGzvs3BJArKAHHp0Ix+OrW3D3Hc94kBRLKsLFC7XndmJs&#10;NDlXUiwXoflo4Ci12wn8RUnWnM1X2QAq5RHTuiceM674b4Pk47g9eHRmbWJApoV374NPcLKcJypu&#10;S3yc5tONEmKZxfa3RtDc1ojk3CRYm7S6OXePr2zmXEYgmnOqA6XMtcz5k1wrucZyreWap3QvDMv6&#10;Gu8VipYYHpzifZSk6IctvRMncmjLk0Mr91X9s4PQ5dRIPpwH0O0OQ72FzRPc7h+eD1A6D5tuBJRr&#10;av/3IGH5RSur0DXtdKD0mzjiubnfW8trVuXfxfPAhRZlbfIY+x36Ep8eHIQ2hwagOjPUjnt7w5Gu&#10;djnGI0sf6oJiRzqj7udeKWZUZbEMzZQFizo0QtQ9xvJwEfMXDsGl0t64l1nLFt/OWQkhS1K3Ov0X&#10;d8H5t6oaQIzxwra96S4ewP2p4+Jje2IJbXWswdpjIU6nDMgibpE8kZMAlpNa1jQACUHELgiP/tn2&#10;rwOlWHVyHnh4MPFv8fxWfdCBjIAnJ6wXYSmkUI10krzN9hbY7FTdKCzBPvBT5LcPILZd73jXW+Y6&#10;YBHpSanMo1yrWznlocK4Ma/hVpeacF+fMO8dO1VLFSgl696AFB9938J8KEXpu9L0UEqJehITOcHH&#10;PkPnkyPQ8vR38Dn2HilC3TDFo5gmhlHi+YCkdB0wKl28YYGs5zkDRu63KRWhZ5HBS2kfxlZlk98b&#10;oCZ1FNseGohPD32HDwmYtXljV9nBml5SOsozw21H8LHlqH9wINYMCsNgCmsMI91Etya+s8qEpR2b&#10;ECAPIe7TLxCdKXGmVwDuWKnqcA+XfaUMcO3e98VM67cwP1M+RFoXwfHhn+P2ubV44FSLLqrmMkpM&#10;bcBXCZZKSvuy30srk8dts68jrcrkllqxvS3xUxMfleWVjHSsZ3M8WDETcX0+erbxSHHPCU4PZs1A&#10;tEMwHl3enByQ6RJPvfxDOl1v06D63jd14mO+Mncyh7fPReLEiC/U3Mocy1y3e98v1etRY003HC3l&#10;niwOfIfx1dNffsJrfRRLOjWFXPt4q5L3xOBM1ljzDZkLB/6n9m1PUrkzLdeqTAg6bu6Mwns7wO54&#10;bzS+8B26nxuL5qe/hdexvqg3r8lztybHryNFTlcNCg2f/zxhwvLbYeHb9Yvx09bA52ZV7nBJHKuU&#10;J7o/XfCuhz/F7hr+SRaIowYsr1VGrLirZ9crUAQzumrQjXzITHX0W26J4oj3+Z3JvRvRtUzbxau8&#10;qiO+LpA3VVrLULFYM2fFt6UKohJluJIDpFTgUHhXlSB2Um53sQMiRJG6mIVbZGsc86qFuypuVw73&#10;+g18NrFKJn8ex+xB3HeDOV9MOrk1wqMbBquVcyWUooe7luLe6BGI6/U+rnbugWWtG6DbqLrwXNhE&#10;xVHNc70NlqTBmjT+jv36Zvim9NtqzmTuUnSP+f53eV9nYziKkaRR1lhxe291DeVaJsRBGf98q5q6&#10;5irhpt8HvCcekzYV26aXule0h1EC91QemGtqsLf38U/R5exItD3+LQJYVy5ezcL8ORRQihTgv2Ug&#10;pLVf0V9IsCYjHllZBHufM1bLBQjjhTA8uZ6XktCjeyK5ZsiAd6+kXB8Xxis9WDHTZuf/sK5eQ+xz&#10;9FaLQypPkicLHHDv92nKCnvMDOvdMsaUE0d+l64aRVjNiYG16eiSqkuvL/LhpAd17O2V4M4xsy3l&#10;f0k1JNNTn12ccb1F3pLc4YOgbntt0ac3UUOr8DEB4tHJCMQKnShTOTUk8/w4lrxKjri+A5hIEStb&#10;pwcJeMj/9ZE4gx3L+b6VvRJr8uuYCZrJrcw2odUgc5YaSMr7w2kBvst+2lLjrqm1px5frkFvYJ+T&#10;jxHwMXTBa/7oJrPrvAfu/TGdn5VNdp/o9872su6YW9sPQdt6oeWxbxB2ZChaH/4EHuxh1IGq+Tp3&#10;Mmn7h/8KNLeccTAGymPPGSUsP2/Ifu/TgXLRgWrP5QkqN+C5kQlWZb25jRVYuhIsg45+hA4nh6Hb&#10;mXEIPP05KR1UtaE24bDedRFDSyEeNLNWxIP1c/H4zi7cdQiMX0Rx2atg9PtNmNgRsnHaQ4jorc0A&#10;ysGv54T7Ysmmagta+JFpxSLNs8pao9zGFjhQktn2vK7ESfZaNwWUAozXtiD2w08QnUNiquVxt3oT&#10;3J/zE61FxmfFujI8PGJcGsSD4d2A1niwbSGBc4+2zWPGK/VBF/3xnZ24//cMzmNQIgpPFAGzzdTG&#10;KGy2LqYGmpUoXzb49RxpAyXBUuY+pWukVIaMJOfk79HvNUFcdj2OTKC0DyTBfhcebJgbT3lSIZLX&#10;qmBo3/qaqIeiZdHaP0LXm9qZjff0Y4hnKEIPf0PtyX4IXt06HiSP9ng+1uSjx1aJ29R2W1XEglQZ&#10;YQY0q/KhDpZRsTmeG1jucE0AS49t7RVYCk3D/9iHaHHyW3QkdaPuya9YnhiqyhCD5nYg/y8hcxz3&#10;0SfkIB5E3CeMTRqqUCTrOqVzfcp3UbJLtBTTGPbMoPpPqo+heXKluqhHMtPep3FF8jmZWCIPT6u8&#10;MR2rS8828xsH4n7dDnicGlASIO9HzkE06TjR1o64P2IYAS9Jcsbw3UcShshfXYFo3KBB3C59lurj&#10;u3sQ49k0fj6jsjijxZT6Js9ZI6u3VaP4vjbo1aQ8ZO5SsyqH5skNv8kNDBJuIuOmD8YW9R5A0gdI&#10;BitmpnSua5RRJ9f1k8957Q8gbsCnKnyhcUMrI2gO45C8Vg6MFdsRHMuQalaDtf899n2Erw4PQ+8j&#10;XyGEOqLVeS1XZ7XWyhXtng9IisEwew91C+IVzcNPZASIsByDPgOhETP1i9NzVthzA0q5UTYV1bPg&#10;uRVQ6sOLXQhbHPsCnU8MRf1TX8OJ2UkbKnOvYJxJ4k2q/LC4D+5f3Igbq37DyRzlsNOqODZkKoI/&#10;CxVH+XXvotih9mkPVs2IcK0Mh7XN8VG1khjzem4MYvzsk1JvwX94TWZM2zD2yP0QANIDfundtjnL&#10;+u6MGcqyxCQkc6HyjBuF6FyV8TD8by2WKdzEnYvxcMM8Woa0EHWAFWI3K3nEDY0b+JlK6Ji0UlMA&#10;50fXt9K6DNCSWBx/hnimcu4aOb0450ZKA8vzwVOeVro+HHf1RJ1hIfhfqQKc01xqbvtXs0H5SIoF&#10;S3WMDFKqZJTi32pIFQ2HVNPoo1JkB/xVqKS6tnKN5VrfWPkb7l/aiLgSvvH3wyr3mqwYorDyzjDS&#10;j9jCd2cP+O37EGGHv8PAI4PQhArmNehuV2XN9/Rq72hK5nmeH0jeppFiFJt8aAGojDgDYeE39It0&#10;7mb+5waWEq+MzKaB5YxKBeOB0o03dNCRD9CJVRM9Tg5GnUMfsId1F9T/1g9DsmbDkDSSBUIR8Rvu&#10;mWb/mZSArF0TO3QJsUHRfUkVd56tBZkWiLY+/Rmio7bisaGO+zHjcHd9WihOZyLQo4v98FQkO/81&#10;xR0rW9zJ4YiHe5chtnEXBZSSsHmiuKcAJ387rnNfZZUKUM4K8SK3tSvb4IrSexeUOMQWuIdJ76FL&#10;W5YPLxHstWHlkaZtKUNKOBMPO4pm9Ay2R9cWFZV6fBkyGUopoZBOKJFklGRSTARHbJTyU3fUGR6U&#10;OjWM11ruhSHZsqH+kLqwpWyaPdXYq1I5qj71Rj+m0MXgo8PQ48hn8OWxyoP42xaa8IXEye9ff35A&#10;KUZKPFD2jfwpI8KE5Zh6r3JNuEgReF7K52JVGoPluICSiSxLdy7GJsf/h97kvXVm9U6tzX3wRZG3&#10;0ox/ibvXv3IxOG7jYhb3i9U++rBlD5xSpO8ktRDt1zbBENtC6F7X7rkCpYCoJ9sa/DNtpAJGiR8+&#10;+PN780CPFuQ9utsShrhbvW6q7rkpK1OBs5FFObZdyhU8Jfa1ZZuG9rTiqBS/qwtFkdnfZjfnfG9H&#10;lNif2AKXh0/3OnYYbFsY9pEplU4mfxiJtVp6d2t8VLWYyev9Ge8Jpw1s08t2FdVIKO9AGbVv9n+F&#10;TxmPbHV4ILzpwgtIDtJBkkD5PEFy78VSxrHJyxZAysgzEBaxUgfLvnN7PTerUgdLPROeEljWZQVF&#10;Fyq99Ds8HIPKFDW5cAa4FGfXRHY3PEwJtMN0EQ+JcriuHp58Ucri/aZkAbj9wgZjzzgGmd79eaxr&#10;h8ulPBFToykeR+9UykCmwE1XEIptSouSXNIH4XPM+05S11tc/f99GW9NLvVwh/A/UzsHfU4Ta22m&#10;bIHL3H5TIj+BsnHi/fHaFOF1SjSOUm2J75ff1R79zQDKL2wKodb2j9D2yJfoK17I0S/R/Airbgyu&#10;toDkFx1ZWWVQB4o59vwsyVsxr1voQBkZF1M8trDwyzpY7jhn+1zBUp7wOlhO9C6eyLLUKUSS7Knz&#10;eyMMSyMBI+VtHXq4sl81BRAOdqTuZHu6eFyI1I0sepyWzlEZ/P8ReU9b1DpQVn/GQGm3rRVa/NIU&#10;M1oFYEbjmphBwvmP7/qh5U9NUX3Nu3Bn/574saQphnXzxw1WEolVGOPaEHcowvtgwS9mWZSPzm5A&#10;dF4mfN50w8PDa9INlI/pzsc07KR++3b2img/JQmgPeUDpPovwRpQrqNFeYzXgEOSQKVIzrc71IH9&#10;cjpydGDyhk3eDnWCE6uyqtDl78hrmWrJonA1eS/U4z1Rg96HG+8PKY0VfqRxzPvrNhUyBEiKUWA/&#10;6GdjcvmAFw4zXtkD7hsRlxHilTpvTVcZkqyk2+5OyQBTXwDNvvLGF6XyY3jh/Bj9ei6O3OjXzR3u&#10;1K00XiTydyUuuvJcgAKatoZRmhlsqaApRgB12Ngcg8sURvd6dL2FDsP30msJGm9fY3lznCpUJR16&#10;k8Z8RtJ+mHl+uGOxlukWtaLCniSLL0m7guchOYVffq1lrEv44OHJSLOJ7A+PhyO6gGTLKe0W+hE6&#10;Hfr4qc5fzYVuKfKBVJR/y9xKeMORiTO5BgKOFQiIlQ93SfUa69fRnR0y+/LayjWWay3XXK693ANJ&#10;r7Xx/10ItAvzaYRyiYVLmOe/4kem9DsfLehqnOXe8spizgt54qERLsbxyudJGdJvru2VE6hDtVnB&#10;kdZikM9qbmyPwUXyoe3gQJPb6vuqwu9VPMQufQRQGy7cjm2c0JXJnJKMrxWTOma12NMHmMX2tcbf&#10;7eslkW7TShZF4izGvyXufz9RE934hwma2zuAKKPByho9CfNQlItY8xwT1AIixxadhfuxdkJsD2pU&#10;Ctk6JYoQXWdFmfqYSSFFMudge4joXC6IbduLqkgLUgTbR5c3IrqYkPxpyXo3V3zNy/VaIijcWE8z&#10;laSWAGL80Cx3+b+oqZegxVjycDsmZtoymWODbs3LQ+bd1PVM6XO5tnKNa27QqGSmhv+aVvFW5Bb7&#10;5wuQcl+HH3c2drnPv5BY8cofdN+Ij3SwzPbByuea3NHB8lhYAlh2HuFrcmG0/doPYwsWQJ0/NAJ7&#10;ekaVQ13Rno3PhuTPC88VLeBEK8f5CNucHmYLgSPt4zUa461GAQZx3cWFNxqtZjRGFAnkCeVzBJ6Q&#10;NooYb1ac0ShmKJlvqdoRnuD98aMUSfzRxQ2q8iaaLrnGHxQwlGobveJG/k9QJqjGdu2LR1TvUSRz&#10;U2R2fv7oMtWSSLeR7z6MIBVJNCxZL37FwRch7Hmjzl1iiXLe4jofFs3K1owltmGmmxQrPnDKMtRR&#10;1uA6O9OKryzuM+ew5op3MZRz2/4zn3RdF/0ayjUdWzA/2n7lZ9b3W/xQOx4k9zd+/iC587ytsSjv&#10;7Vceb17oCQiLHK2DZb5P5uPR40zP1U0RwLyzJwEsl+R5DdVI+0gLAN+lytDXJQqgxibzrA7jfQUv&#10;aI4xhfKjc39vWpoix8V+OLSIiiog1GObfCVIiqVkQ9fdlu6j8eg9tB6TKUZu9BuueEQajzlAldI2&#10;j8mZjO3QR4FijFczWpK0Po1BT+recYTjmBKLUHXwTyr4S2v0/sTRSln9waJfNctWMulM7pwq4wnX&#10;ta0YT2xD6k97hjDYloOA6ESLXMIaVTlfaV2Xju97YHTBfAiaz75A6XyIybUcVKwAWvDamvquCylF&#10;f5Z6Ix4kr855/iB55GqiXt0xLzRGWA7eMANhEbMyGlgKYEoPEz1j2XGUf+oLhjGpHo3K4ZNyheC2&#10;PXms0tRC+6CRE76rUAw1tnaEM0HAnoAgscySh9py8JUxTRu+ltdja0wYGe+z//BGiYGSwhcPImaZ&#10;B17Ujoz75DM8pH5jUtAUsYvYnh/Qjaa1mKMy7n3zDR6RcK0I54qE/gzU0KUC6Nepyqp8dJ77FkDm&#10;fh+s+otWpjM+GNaQ8USeb5JzNjWnMpffORbHhw2dTAJd0n3JNfyU11KuaVVe27R+q/mPWqtZGc9L&#10;4CJpXPIwe1QlhLXY3uHzv7JZsOZlmYG+CT12MoobLjfg3UMJWfHlObKgOvl7qS2cfo2d8FWV4qi+&#10;o2O6FqfvsncxrNjb6N3dDZIIUPE0sZb0wf+nFWNruqw9LhXXRGq1UR6x7/ZI3AgsDTdYMs9xrOW+&#10;W9KHYhfhKQLgY7rg93+chGjWO0dbOSiC+R0rOw4bRT6PzlONg+5/blfWRAdrDckuUHXJlPtNoIyp&#10;0x4P1pFapAOv6HJOGUvwd8ZHo5qkay4VU4EWXq/OLvjKriDcDGWqpoBV/1yu3ZeVi6Mvr2WaCRv+&#10;xryCr8eD5PUVz9+KlPt1x7kyxokbiyX5suBjovMIC//QOMETfS/7c3fD9af1noAE63JULZuUFxEr&#10;SL7wL48x9sXhv6JVuha4z9LmGJQvD4L/aJSu78lidiN3c2XjOomz3VKfPftHszPQSjqOGe7ot6nJ&#10;WJLW3VFSfdKyGOUzQ2ljwmv6LEyJh8Z98y2kfNEYUB9H70IsK4OOlXGHHwn85oKcvl3w7w0xqMAb&#10;8F3KlrzpcLnlmo21L8FrSEuS1zK1735lRPvZXiVjAKTcp6uOsllefA13xK2XEiMsJ6W74avrGYPl&#10;uZsFMgxYqjrxYgmAObB3lRQXUwfWGg99Ky98lqVvodabUgvf5MsNr9XpA1lZ0PVWkDCeX1e6MViW&#10;eavh0Z5lpq0642QOkzCx70tTLiZt2FZBOir+Gz12BCT1kslEVqdYk99PwF3GXGf0S/9Dw3tVS3zz&#10;Vm7IXKYHJOVayTXrMDQ41e91H+Qdb0FuKPD8aT/GLvf787obu9tXLXjyKsxAr5X5rMLC49WGtp61&#10;z1Bg+fAOhQ1yJQBmu/FByRZX7el1MDRXTjQYl/rCS2khd/jEB2PyvomQmQ3TtdBlX83mt8a13MZt&#10;aZmVFjm1JyCCPyJV565jba00sag3Hu1d+q8AZlLXXIQ3JLt+vKQbAtanL97rFdkG35V6G+0GeKZr&#10;7hpOCFbXSq5ZStek+Yw68QC5NocV7l3OOFakgKXdt78Yk8kPvwoQYTlH4xnoG3FTty57/x2aocBS&#10;btCoHQnxSwnm9/ncI9FC8yU9ZRBVyoeVLwHPDe3MXrztB3hhwhtvos035tFSjBd3k8VtcDmvkYam&#10;oQXEg8jZ6Qc6WncP11J7kSpCigqUj9U3uwmY6RH81V10U7FKfv7w8GpEs1PkdVYJtZzd2uz5kvNv&#10;Q5qWzFm7gaaz1Pp8yTUZ5lgSg0oWhA+vVVKQFHqYnqiR19ubMxZAXovOk1hXMiziDwuAvKozEBq+&#10;I55r+f5KxD3IkuEA894VWph5EyzMKe5FEy26Np/XxLi8efHuMPOJ6V7hrfFliXzo3bg8XNhmNz1u&#10;ZKPl7XFNJXcS2hKoBA+VxyVxYzLBkgTUVLLnu+80rqRYmDYBeHhkdcrAK+Tzm9tw79tv2QXRU7nR&#10;uEdCe1pAKVluArC0WxCa08eDzXe5ZW76NK6AQe+8Ce90hCzkWozP+wbafZn8YTS0oV2CBZnTCnHn&#10;MhZAykN6xeEqiUGy11q7VxUiLOetz0DomsbGccttZ+0yHFjq8aJtTgmAuTR3Nnht1ixJV5ZFDnAr&#10;jpFSIzy1ttnA171NRQx9Ixd8V6YvblmN6kWzGvoZCc8a4pb53JXlll6wVKpCHDGNOycQzot4cF+M&#10;YVKo9xHbY8TWa8cMuD1LGWtqQGqO5SkguewP5W6LvNqvLZOHMVJ7SHhs6YDP7d9G91YVzZ5PmXu5&#10;Bv3dSqhrEp/t3tkRc4rkigfIzaUzHjjq91jl4VOMkzaXLEBhmYHEMxAWcU0HzApDfsgQ5PTUaniP&#10;9U0ATHHbJnsWI22lC+lFnfFpQDlMKFYIDaemHBNLCgxB85pibOki+KJScXhsaGs2KMh+Gi1pi7Nv&#10;S+22cV03rUIflgzeZkmiGS5x0m0esQzybqU6BgtTrFatbPFucFtlTZq9T1ELV2WPrCSiJRnu60t6&#10;lGnrWebgy0olMM6mKALnmUcml7meyDmXuZdroM/x0Ib2idzr/U0yLkAeScSPjIBVaPhkC0RYZiDl&#10;GegbMfRFsS5TsjIFNEM/rYFq5GN+5GWDEa9lR8PRdMlNVJnIwg5igmdw/jz4n21+eKxtky7A/Dms&#10;EeKySM/xxEIYUq74+O5u88HNCFildvxuMfYN79qP1mP6XPpHVIm/a+uvwgOqW6G3F8QKTivE4Mlz&#10;lnOXOQj+ywz3nHMqcytzLHMtcy77N27uJddjc8mMlcFO6eHrNnqCsRV5x0IitwCkeTNgpJae66Ml&#10;uHs/W4Z1x/UbP+681gbAOEHwRQcnNJtQG+Pyv4VBrjbMdpsGgMC5TTGydGF8V8UGtRYkT0KkBjbe&#10;27tgc3UCmwhWJLEwYzya4LFU3TxBDNNsC1L1/mbrCLaM0OOn0m9oYveQNAFSzlHOdQTPWc7dVLxW&#10;5lDmUua02XgtzPHh+66J5j0yK0tVd2dc61G/ZyKOOyVN2Pxg3gKxbGWZAX0GwtY0N7Yuv1zWNsOD&#10;pb4A7l21wsZ3EoPmrHdyI6xrNYzLkxcfVS+hLMi0QEEssPeaOGFUltfQagCt1DTk4Yz347mjE9bX&#10;9KWFaUwlMqgNvVEN9xf//sS9b1IDzccizsvETnQmvYWt9E2vhNApzVM8RzmXVv091LnJOZqyNmWu&#10;ZM5k7nr084AXrc9fy+VPBI7r32Sl1dGMD45KbyAuO7IxeWlUimhRJLcg31POQFj4emPAXHbI5YUB&#10;TB04D7VPDJpidU4rVwD9ufhH58qNL4Oc0G5wMGpuTrk8MnBWYwysWASj872JbhTYqMZeP6YsL/n8&#10;k+8a4gq5l+L+JnXL71Lt/BE1I81KyqTRzTHui68oepFgxcbQot3IplzeSapu5Jjl2OUc5FwC/05Z&#10;kUnmoN2QYDUnMjcfeJVCrd8bYExwqUTAKHO4N+TFAEb9PhBRmGqjJia2IvuG+z/lCrF83TIDRjMQ&#10;Fn7WGDCPXyv8wgGmLJgHt1izWzUxcIZnyoS/C+fFgO4e+KYoRYNz5sKgQm+gS2j1ZMINjX5oQNfT&#10;FqMoNtupYyVV+2wKNP03dMTfrWoj1riPuVHteAyTP49OUjjDVCZbyhrZy/ve9PHkXZLuY2jpKyAs&#10;bvY6Fw94bk/INsuxyTGOIuDJMcuxJzpW1r7LOQ4q9KY652+L5kPoAD80nVEfs0omKPbo4YwttqTz&#10;XHyxwFEHyYELOycGyNDwEZb1beYMeIfNeMPMTS2byQz0DM9FsLxjDJinrhd8IQHTOKh/tFdyi1PA&#10;YV6h19H8R/Oy56bAUv9chDkaLG2LhkkHM+g1DVZg0LF+aHy8Pxqf0Ead4x8ogPPYzQQKeZzJvst9&#10;Vd+T/rpt2WfjP+pjps2byaxFOf8DzV5MUDS+tkNWN08ShwxfY1nM5s+A9wczCiXaulrotII1+05/&#10;5PfBj2g5dT9aTTugRouJO9Fk9CbUG7RMjeBP/0JA/9/g02+6qRHO/f3k02/aF969p/h7h02raf7h&#10;ZfAte4YXsgqLiDUGzJP/FHrhAVNfYA/vEiSapgyeunX1VVtHdldMv0amuYD6LLerQWmz/3WpiBWv&#10;ZU4REOWc9vizi+E/Lz4w6tfwW4pwGN+fpPtEZvBVZfbheX/+eRbBE44ePn2nfkksCq/Zb/paU5gk&#10;2BXyv78VjjUasU7hmo5z8tp41EaFaTX7TVtt/sH0nTpcvlTvuxWPjXf2b//dbNw2dQINh0WoE6rz&#10;1SIFzkEf/2kKmOM/J0BvkckjSI8WoPbsO62dTKxX6A9lzJ4AczZMATDXnazw0gBmUiqJAOipz5hd&#10;z502iOpgOqtkXtUpsM3kYLiTdP0swc+NFmSrabXwWdeK+MPurVQBUD8WeZUeMyc+erkAMek1Cpo8&#10;NGkme5s5t7K52+gg5dVnso+sLTVCpy3TwGrqbVNgpX3+vVrTMnQDTNZ8UuD6t7FGDEK/D39Bzb7T&#10;HlXvOb2EuXOQ6na2fca8VjNsahRP8vG7U/YkQuF/+2Qywv71i9h41Ib4C6sDuLKwP/rFbBBP6UZq&#10;+L+R6Dfhw0Rj6sJG+HFZvfixdIs7dh2zTzQePnr+iu1JF6rUqB8LTayEZAxW/9bforhzuIsVbqzO&#10;eFbhjajcia7bjiMOia6tXOchf3RIdP17jR74VPeU3Gc6GAV/Oiv+vqXhowBJRtOxW165tVx/yMrH&#10;ymrsO33cUwOjqR149pnaiyj8uM7XixK56RkB1F6lY2g6divqD16p3Anf975PtrAkjBLQ/xda439w&#10;m1nc5gecu/r2S2vxplbJ9CzfH/pHOwQM+E2BUODA3+D/0c/wff+HZHMv79f+cj4aDo/Au5N2v3KA&#10;lFHWoRh2Pu99/7hm6NSoKl2n5DWFbf/q5zyIU4LSzSfstNwQhtiuuTdKkzGb42O/KVmbfh/+pGLC&#10;QZ/8qcDuaYYFKJ/e2tSB8mmug3w3cODvyhPxfX9GMpCV90I+n4P6Q1ZzTe2wrKl0rClxp+t+vfix&#10;GHLefaf1+1eB72l27vHedD8e5EN54honhcwFjhdxO5Xs+nYpb/4/UnSXxOIQCyP4GYDd0yxQC1Bm&#10;HKB8musolqzf+z+mfK/Rawj5bLbyNMTjeBHXU3qPWQw05U6HTTn5NNj1XL/rEzZ9pZxE49EbXuqL&#10;JmGI+oNX/WfnKJaGHmvSX2Vx6MHxeJYCrZeEWJUWQA8Y8PtTx7/MC9qbZEa8OMfB0EbSeZT/1/pi&#10;XrI5bzR8bbJrk97F/6Tbvzt5j7JSn/T7L8L3xACTcJMYZF6h02o9V4D7Nx9jv/oAAP/0SURBVH7c&#10;u994W6bx4/w/+hUtp+x7qS7mfw2UL8INbTlGjWL3X46XFSjFGNCoO9PX/hvYlKH3WbPP1Cly8g2G&#10;rv5Pb6Z/48a1AOV/Cwj/xjV8Gfb5sgClGFKSNBPDqkbPqeUzNJD9lwfn2mdMHprSURLPk4v9ot20&#10;FqC0AGVGuGdfZKBsMDTcYDVOmfFfYs8L/Vs+zFi9SBQkC1BagNIClOm7B96dvBdCYRMDyaPP9wVe&#10;aMB6ngeviO59p0WKey70mHen7M2wlqYFKNO3SDICqLyMx/AiWJRSuCHVOTSGHnj2ndrreWLMC/nb&#10;Pn2/HydWpJQVNXvB+GP/BVBO7vAtudNW+OiL+Rn2gZHRwGejS4iaM308tM6MTuMyHm1mWO8JeEQV&#10;p/khnXE3Ry60m7jria7xiwCUSe8RyWILY0SrmJkW81LpQjwtEnuGTenm03f6A0Ud4hMmoy2w9B6P&#10;DpRDQicnWpjGi1T+vlygONrzIXAv62u4nyUb2k1KvCAi3Buo70/oNDjZnFx6u4T6bEr7bxJ91paV&#10;H3HZsqvPBpCobHzse8rXUO9/y9ivvL/Ev436/4/vfpJsH7Gv5eQxZVXHl9L5t5m8GzHcJuk5PbS2&#10;Rk9WoOjf+bteL7XNX/X7JNpPG8ae72Z/HQ8yZ0GH8dsTffYxy+yM9/uN4XhTuw6tp+7D+cKl1Xcm&#10;dRiU7HiX+7ZUn/3RqB++b/2Z+nuFTwu13bS2X6r/Hy9ZIdH35Bzk/av53lHvt6YHcydnXihwTVLu&#10;N67LULXtOre6yX7b+Fy+GPBros87jN+G2Gw5FCi+980SDO89PtX7RbZ5/+vF6jhu53pTuy86Jr4v&#10;fmnWX70/p04P9TsvIlCmdI0FPGvTIFDgGTr1hGePH4o9LeZk+O/TvPalmR0rJ11/8IqXkoiekkUp&#10;C08W2SWCo9zs+g3RluCYXqBc49FYLYgr+Yuq19AhCZxNY6CUz0b2HBv/W/8GUD7InBUdjMD0ZPGy&#10;6pjOvmOrfjc9QLnDyTseKL7+QOP/fUyOnA6aB8tUSfUhKg8F2e5W7nyQOdDnV/Yj7+9y9FTvpQaU&#10;so0AkP7dZwWUOshGvf6GOo7fmn6gjmMgieDy/xtvFIg/Vh0ot1XyS/U8jYFSvr/Ku3n8ti8rUKYI&#10;nsyEB30y00Aun26+wk9GRMjq7//8NhnypwUUa3+x4KUExZQu4pMAZVLLzPj/xhbltyQ7a5bTt+gx&#10;Yq2yyK7kK0JVHg18daAUazDco5Hadlb93uqz1IAytd82x6I0BsrWvHkvG8A7KVCm9hu6Ralb3xcK&#10;lU4RJI7YVNSsqM5DUgWRv+v2VNss8W+rWYG0NM8VtiF4vhUPgKkB5RrPxrQY89C6s0YYxSJSA8q0&#10;rlNKFqXx/bHKq1kii3FPOfdE55KWRXmKDyAddAXQ5TjHdBup9nfYtpL67FUCypTWnVTlaAmh6Y84&#10;RmVETFTHVDN0+gIBxcCBMwmKLxeJPD3u95MApTmutwLBrNmVJalbpeJOymKZ2bBvMqBsR/3QCZ2G&#10;qM+30kr5NyzKpMBx/Y2CBO0ESpe5FuWzAErdBRcQCWWca1a93urcB4dNiQek1IBylXcztc0+Bzf1&#10;Hd0lf1rXO+l9M93g+i8OaJ8M8NNjUco5dqE2wAesApPjvVyg6CsPlCmt0UYj1+nxzoeeoVM7/efg&#10;6RX2/ViVbCGCN5+QOMaUHlB5Gbf9t4DyoF1VtSg+/HJBokV2saAWr/ySNeTGFqUApczv+98sTmTJ&#10;PMsYZVLXO+n1NBco5XvGrve4rsPVsQ/uO9Us11v/3QGfz1Xbnylqp16X+rVONFemgFL2sziwffxv&#10;ZnSglOPtMmZTouv7ssUonyVGKKGMQcu1clnJtPeb5PrMwNO77/Q2Ys7KzhuNXJ+q6/MsT+hF3te/&#10;AZR/NgjV3MoAza00HpLskM/EVZYsriRz5G8dKBNc8hxqu4wKlPo5pTeZkwycDS740dLOyebKHKCU&#10;/U1mkkzm6nkAZWru/V8N+sQnc3SLUj93CXvcZohBvmsByvTR0wQ8a+nJor7TjpslwVaj9yTnmmHT&#10;7gooCvK+Kqo/zxKY/wt60LM8Xsu+0rewXpT5elmy3s9jvoWnLToUGk1pypwntjo93ptqJxynmv2m&#10;fEZrc5CSfw+dGp2WkoxwIkVlpQ5pDqJoI1QgKXB/2eKZFqB8OYHneSzYp/nNlxUom5FWpfXuWh6v&#10;3ypFKGaoWElLmFXSsoKhw7YefaZ4PzEAZuQvevWe6qmB87TP5GQJ0CsUQPedrixgc4bEVON7dFA3&#10;UgH2SA2wmzDW8zQ3pv5dC1BagPJZ3EdPu49nCZQiTKFL+DUYukbrYcXYt9bDSqPpmDtqhk3foBlW&#10;01TDQfbX6S/r2qPPpHIZGX8sx/aUM+DZd3JlQye4mt79pn5KIN/4X+pRPu2Csnz/5QR2AUqpblEW&#10;VOiUnvo96tZv2ltPectbvm6ZgaefAcpBjbQA5csJPi/SQ0UDyuk3nv6OtuzBMgP/wgxYgNICkhkB&#10;UC1A+S8sbssun90MCFAmjddIBs24fUBdQ3xUYj2ivWfcyuFlU3zPCKDxIh9DC4piJLRJ3pio3YTE&#10;w43vq6T3ncWifHbr2rKnV2QGPPtMcY+PpTJ4Ln97hk5vHN+8Xm9ib/Tq/d60wRJ4NzHMDuSbG/D/&#10;N7dj3O5qWudTs+/389OaE5+waQOTzqP8373PZJtX5FaynKZlBiwz8J/MQGi4h1VoeB2rsPAvtBEx&#10;zqpvRHiqIyxiafy2fcM/4N81rXpHlvpPjtXyI5YZsMyAZQae6QyErba3Cl3T06pv5G8Es7MEPjyX&#10;ERaxjkA82KrvqrpW7cKzP9NztOzMMgOWGbDMgFkz0G9VEVqBoQTDHc8FCJ8UgMMionncv3DUM+s8&#10;LRtZZsAyA5YZMHsGQiMCCC5LnwUo5uq/BDXHj0abXz/G50vbqxF+rKLJ8ccOn/jt5fsVh017NtZq&#10;WPgNq760PvuEFzV7PiwbWmbAMgOWGbDqu6YGrcUN6QXGNwcuQNvfBuD7zcE48U9hUKXhuQwBXgHg&#10;6qPHPwmYxlmFRgy16rUyn+VOsMyAZQYsM5AwAwIKoRFTaTU+MAccs7y3Cs1++gx/7fJG3IOszwUM&#10;nwSET14vhEErW6L84BnmA2hYxAWrfuEtLLeLZQYsM/AqzsAH4YUIjPPMAcYy3/6CyRvqIvreay8M&#10;KJoLpIeuFEPnme9DwN/kXISFR/GB0vNVvF0s52yZgVdnBrquzMt43LKkgPBOv7mYNrADrv+vEvp8&#10;+D/kGbAYQ1c3p7WY5aUDRlMAeuRqEdSb/q1p0AwNj2F4ov2rc/NYztQyAy/7DPQL70C6TExKFtPV&#10;/1XGjQ8dEeP2Nh5nz4zrA5zx4Ao7OT6n+GJG+10JLxRiM7C0rc3wnVZ9VlsI5y/7OrKc30s4A++F&#10;5+fi3pXWAm/z60Dc+Ccvbgwrjxt9K+BRriyIq5QPN8c5WIAyhQdFxDFnFPviz7RBM3TN5y/h3WQ5&#10;JcsMvGQz0GeVD2OPt1IDyKDJQ3HlTt5kQHjvcB5c/9wZUc1K4Xa7MojdlN8ClmlY1csOuSDvgEVp&#10;gWa4VdcFOV+yu8tyOpYZeMFnoG/kgNTAURb08sNsTmaGOx29qKiKVd6a4IDHDzKZ9R1z9vuybhNz&#10;Pxt6zOqbOmCqrPlq5xf87rIcvmUGXvAZ0OqkU1yojX74CrKQzQWp6PnFFEjeDCuP261scXMswfLR&#10;8+FCmnvMGWm77WftkP+TeSmDphDbQ1e6vOB3m+XwLTPwgs1AWMT41AByVERjs8HRGGhuMTb5oLDW&#10;rVFGdJ1iuD2JrV/NsETN3SYmoiBuDHLE9S+dEbeLnQPN3Pe9Q3kRs6kA7p963ezvmLvvZ73d9bu5&#10;4DN+VGqAyTJKinpY/llmwDID/+IMhIWPTgkgc364DJtPl31iEHl8PxOuf+yMx1msceN9Ahkty9gq&#10;+XGnfnHcnmI+WD5+mAl3/iqhvi/jxtdOeHD1NTyKzoLr3zghqklJPMqZBQ/zZMWtzvaI+r2UWcd8&#10;+wdbtb/b7cvgxkdOmuU7shzuzNWsYH3EEkyfNfA96f4ePrJGlz/fT80tv23Ve9Wz6yv9L95yll1b&#10;ZuDFmYH3ItszSfMwKUhqAGk6Sy1gdWNIBQUoj+Osk4FJ3N43ENW8tBoSpxTgvD29TDwARS8ukug7&#10;AkjXP6uYCKTESrz+lRPuBBeNt0rFQr3+Cbf7gp8ZAO1uTZY3GqzWG/0q4MEl8+hIApb3S+ZS31X7&#10;lf0NdEaM+9vqvcdZrXGzdznErOP/zbRU/4vtBDC7/vleahbmWVqYb7w4N6LlSC0zkBFnIGxNNS6k&#10;qGQA+dFSbDEHIM/n0FxdA0jdP0GgSQFE7sym5diB1hrB1DguKRbi/dPJ3V096RNX4c0E0Psg4XcE&#10;wB7lyKw+u8dt5PcFbJXlSoB9nJmJInHvA4uYDWwKKIvzWAQUM1kpzmfUHyVxe4Yt7noVUu/fL/o6&#10;bo4ql+wcH8Vkxs0R5RIDO48jdvN/m93/YH73lAEzNDwyI95+lmOyzEDGnoGu27MSII8kBcis76/E&#10;JjNc7HvHcivr7sZ7jnj4ZjYVb4xZWzBVS0vikwJmDy7kwKO7mXGLiRxjlzZ6Aa3EJAB770BeRDUu&#10;GQ+Ud30LI+o3zZW+83dxxDkzBknwekQi+43vKsR//9ZEezwopMVC45ze4rYlzLIAb40ti4dvMDkl&#10;36vI780prr4XuzUfomsV0wD0NWvl4hsf68N/sqlzkeMR8BYQV2EBAvutrg64Pa2MWb//LK3PLiyb&#10;TDHGHBrxcca+MS1HZ5mBjDIDoRGDUlpE0zbVNmtBP7hCN5vVNhIH1F1cAaYb3zia/L6AkQ6QUc1K&#10;K8tN9nG7lQ2ifrRJBkA3ezAuanCjb7cojftHc2vgtaEA7vq9E//Z9f5O8ZbqnT9L4p49uZxiAdJC&#10;FEvRHBC68a0jY6iaJXrXsxDurqEVyd+KWfs27vpo7vyjXFlxkwR6fX+PYwmcdPsFkOXzO/WKI9bg&#10;mt+eZI97pXMrsI+eR6A1ehCIFX7nL8ZTY2kV/0tuvNTOu46clBwwwyKuW7231i6j3I6W47DMQMaa&#10;AVEIT4EsLvGt9CzWR9G0msRiIljqQKfAro0tJHuc2r4kOXKzDweB5uGNbBB3PLpWQrxRaEMPGes0&#10;/r4kgIyz5HE7tEy2/E5UE1qXBhC92bMcHl7XqEp3lxZRiSL57GFuAhtdYlPn9/geAe9DWoqG/d2p&#10;XQz6b4lLH1s5n7Y/Ws9iHev7EzC9G8T4qlibdPcFNCWcIJ/fmVUCcY5vqQSWkO319+Wz21Pt1Pyp&#10;hwa/I9l6U8f4pJ9fuJUPbwxcmAJghi/PWDeo5WgsM/C8ZyAs4o+kVuTbn87F5ag3nmiB6lZhXPmE&#10;GKJYTzeHJ1hbxgs7dv3biGpaSll6ygVngkVccJUJN1iVkgFPWrEjMc1HObVYZIxHwXhAeXAxB251&#10;sk+wNlvb4P5JLT6azNokSJkCGQHZmz0TrNcosV6Pa9Zr1ExaqGUMFipjlMYWqlihD2llKuu1VG4m&#10;qBKs19vfJySHohpyH3s4Vwbr8d5+Lbmlhw4kSSQW5h2GFmTcP/PsaUq/7fBLCSzvs72G3/O+PS2/&#10;b5mB5zsDoqydghUpi8YUeKT1ucQnU7Iqb3W0Q0oJHQU2dnkUMEjyJeoXggRB49Z4civfyam9b5sH&#10;Ai7Gv3trAuONbzNrLXFDxzfjXdhHzKxLDDDeAqzLmKUBiO4dpLXZKCG2ebNPeTyKSlup6P6pXLjd&#10;lrFEg0Up1CIJMSjrj/Qlnf95ryz3zXOR9wXs5Xz178R407pcznCAAQyVFam78vzMOFsutKVYV1KN&#10;9MSRWJZMHsUwYx/nkFdl1yXWmt5rJEklY8s16fdj72eF74SRyQEzNHzJ871RLb9umYHnNQNh4clI&#10;434TRuD+w5TjYrLAbv9cOj6GmJbKz43BGhXoFhMV98poAKjAruwbKS7wu0vfURalbCMgFj2/KKJm&#10;2Gh8SoNb+9iarisTIcb0ots/01K00fav4o1GcUxJqghlR8UUCTASS1QAxoTRbSMAE26kvJcW6Nzb&#10;9wbu0OrTz+PGe7RkCTryHbGShZspn4lLH71EozKJBXu7JeOqOrjKQ+KkZgk+uJgdxvFViaeKpSuf&#10;yX6F0iTnq86LlriaS7r0EueNq6i5+RLvjIk03yVXGX+Cs+wrhhZ8Wue7+4JNSrHLO1Z9V5Z+Xrer&#10;5XctM/DfzsD7y1+nFXkhqau99JBriotH4nNivagFVoMLk4v0QUGNn3jPkDxJuuhuDteoMPf20/oJ&#10;pbttAAt5vdW9bLzbavw9iUnKd+7QIhNLUdxuRfLukGCVqTjnEQKjwSqLZuZZz24/zEP32IiaI8Ai&#10;MUNlbTJLrWfOH97OoiwyY2szdkvaNB2x9u76GyWHaDHHW4acB31fktTRAfk+jzOquQb+ik5EOpD+&#10;ndht+RSZXv+eiIGIpSufi+Urrr3+mYC6zKN8Fr2waDxvU7nySRJcaYFf9LJ3FNg/zpoJt7rYK9rW&#10;w9upK8Q/fJQJ8uBMltiTogPLP8sMvNQzoDXqSkQctx/0M+7EJSddSzWLJFj0KhlJfBgDnsQGpUpF&#10;Fn0yoByjZa8f3cmCWyxDNLYqJW55+8fUM81Cl7lLfqMkdiQWd/1Lp3hOpMQhoxclkM9jmCwRl1Y/&#10;LmVxGurDhbB+v5jGe7xfJKey/OSzaFbTiOusf0esQDnW1Kp0BEQloSKuvwI9ScoIF5MWtrjfxqAb&#10;HVIUOuiKO68ngASwZS71eYr6vaQKFcj+HlJe7sZ3CYwAOW49K//wLTIICGjyPTl2IdWLHJ2yzh0Y&#10;xzSEKNICSM2C5YOND57brbUKIxUWeV+z+uXBlNb31xytmBJYHnmp14nl5F7hGQhbkyxh88OW4FQX&#10;ibh1yqKbbBdfBSMWnXEmW9xDsRiTVs4oi5DflSSIWJ3GwCSLXL7z4Bxjj0moL2L1CV1GgE0UhORz&#10;SY7EA0f+7BC3Xug0D0hmF8J2tFEljki0Cf1H3ldJIVq+cXT3o4OoSsSstTE3U/0t0m4/lEHMmsIQ&#10;vmNKgKHO36hMMenfd+qViHe9Y0gbEqCTGKnsSyxxCTfcL54Lt6ZqfEmVQZeHSDZDWID8T50eJNl+&#10;KeGMj2tS0Fiy4/I9ceWNE1TieseZsIT187k5orz2wDOqGrq7qlACYH5eMcXYcbwFzN5E8kBNZF2G&#10;RcRZvRfu8AqvKMupv1QzoJHHzxrf5EIcP33D/FK7OJKqdYAQS0/ct0TutNRNM6aoL6xbU7Tyw4fX&#10;tITHTVqY90to5X8qlueSn+RwLWFjPCQGp2qxBRAlxnifbj/5hrFVNTqPDAFDBeBM7ChLkG5qlFhK&#10;BiK3Ok5DeeOt0WVpQRJQtueLPxZT1pc5n0tGXuKaQtsRi0y3vPU50q1s2UZCFCpUQXddrFDJ3Asv&#10;VIUECKI3h7IayUAZks+imXjSz1Ws1ftntAfKnTkk7evlkkwCKav2nnlSdBL/TJopF2tfjk3NN70F&#10;RYAfQ8Umw7GkNA8ieJKcYxv+zUu1Xiwn8wrOgLQICEvchkHaqKaWsEkLJHQwENf4+gC6w69rLqBx&#10;nO3mqLJqod02JGIeXNKSJHG76W4T4Iy3v0Fe5IPLCS7/A4LqLSMKjrjUxtab7vrfqV9CcS3lu3f+&#10;KKVigjr1xxyQ+6+3kXM3Pg/hg0rbizsNKd5Bl/7hrYQ4oczx/cJall8y6bq7rhIxRgmee3Z5leX6&#10;NOciAC8hDv2aSEhBLH8Vi16XepLoGPv6pBC3jHgFV5fllF+KGQiLaJT0hp64vt4TLy4BJGXBMS4W&#10;t/MtzbU1UHPikxlceNe/YiyMfEH1uRHf7yatO53qI9vHsD76zp+aWykjnjdJAna860mwlBidlCvq&#10;YGNuyeHTgMi/8V09lKFbvMYkcqEf3ZldQpU06ucezeSRJG/kWBSlySiDLla0XIMnPU75PePYqvxm&#10;NInxorakjo+VTIoDagTixr8lbYIdvvspiSsefualWDeWk3iFZiA0fExSkDx+LYHD96QL7AbdRAWA&#10;TA48OEd3ku6fcaJGudWk8+igdp813/pvieKP8WKXbcXde3A+p7IOJTEjwCmKPsIXlDimWFQpqQ09&#10;6fFn1O/pMm4i0hHvdhtZ3CK8EVdOS/48Ejc5ST15es5LlOMlxKEnupT1KiWmjP3Kfh6yuZtcP0m6&#10;qWSP0cMs6e+Eze2VFCzZUndVwVdopVlO9YWdgbDw1cYg+ebHC3A7Nm2eoLkLLWa15g7r2VYpVxQr&#10;JMZFI0fr40E+utHdHCC9cIz3LZnnB/kZtzRsK2o7QqRWWVhajrKI75/NqZIrAsbmHtfLsJ08EKT6&#10;Rj1kRPOSWWrhl8qDRHib8fFdPogkYfWk53yX11DoSPEuN6lLEg6Io9Wu71NEjYVKJGApMeK0fitZ&#10;RY+wKkIjLGrqLyyAvAoHHhax3Rgk3ceMg/DhnnRRpfS9G99q7pmeqJGYpADgnToJSQhZhKok0Wjx&#10;yb5EQUhcPPlcLBoBBLFu/mtQjD5AcAi3wqnPrXC4oxV210x7yDay7fUVTKrs/ffbU0j2+7YhIaay&#10;1YbadJXMEi6pgXOZ3usqRQI3mP3XyezKA2CizLi0UvYprrmEAcRj0In1af3WzvO2KVTzrGn8Kiw5&#10;yzm+aDMQFnHMGCQ/nN/tmQKkvlDukrisXDISxI0Xj/AlRVMyvja7AUUfdiXUL8u2IoMmC12sSKnT&#10;To2Sk14ASLr9vStWuDCZ4OdrBWYZ/pOxw9UK58YQeE4/WyCVkk9d9Fh4kBKSiN34ZErqos5kzCB4&#10;mDerJtRBypLxHMZw/3KN7y5OLm+X2rWR7prCpkhCIer/oi0jy/G+zDMQFnHJ+AYdsrrFvwKS+iLR&#10;FcN1q1J/X8UY+zKry9LB6ACq6hjK8uRzsTpl8d0iVehRKkmCJwHIB7etcGawFTYW+m8AMT3Au/5N&#10;K5z8hMmYy88GPGU+hfuZkjiwqbmL28PyUaPSTZ1qFROePMMtGXVjgry+bwm1CONAWbkpgHUUQzyv&#10;U9Q5CVgOe5mXnuXcXpQZSAKSM7YE/asgKYtGRGtlsUQzhpZ0gao4JuNrQuOReFh83IvSZ5LZNrWg&#10;TX3+6L4Vzg6zgoCQOaC1mrSXqdWLoH+YC5r8Vg9VD3d7JqPRzAb48D1XTPYshpWvZTbrWNbmpAv/&#10;GZMnBHdT5/ksP1eMAuFMGlVXCcXoppEknKnfu7u8sNpHXLk38IjnK4k4XSg5kTXKzps23/yWFCx/&#10;fFGWk+U4X8YZSAKSC/ZXT/cCFLdLOHXpaQ0rcUnVo0ZilSnUC99jDxzluq2goG0SUvmT/D/uHN1o&#10;H9PAONG7ODoP90P1nR0TgaHLwT5w3d8f1fYONBof8++E4cq/9aG/n9J7Cfv4GG7cn9v+D+FyoHf8&#10;77ns74L2YwMwOsTGJHjurE7BjiP/PmhGseGaHhtWmXNRYufDLKlHYHxthJAe9ZONui+EKnSL4iGi&#10;Fi/qRVLppGKYktj7KXnhgMTFXZKKAoeG//QyLkHLOWX0GQgLv2zs4oQfSxBdMBeMpOrjOsvXhJKT&#10;NOZoah932C9GWZVJGn+Z+p65n9//xwp7/NMGx8FNysJnXesEkDrUC64H3yNwvQdXGfs59g0gcI6E&#10;56bf4bV+Dsdc1FwnYz681y1INLz4fxmeasxXw8swtO/M45gD33WzELB+Fnw2/A3vTb/CffsI9Tvy&#10;e24H+hnGe6i2vx+Pow+8NrfHV20dIdZtalbwTje66JeePWhKjFOqqYxZCSI8bOp6S4mpYiOQiiRC&#10;yPK3uONS6RS7/S2z4svBk4cmtixDw0dk9GVlOb6XaQb6RiQBSed0W24itaWqMHy15Mz9FGqv0wI1&#10;JY5LJaBbVPfReZNRT0Fb0X/r/HgrRGZLGSB/t38LLafXQtWDPQmGoQSmvnwNU8N130eosX0UvLb8&#10;SGD6ha+/wHPzr6i5aSYC165A8OpdCFhxAP7LDyFw6VEELT2BgKUnEbDsBPyXnYQfhy+HD/9fc/lx&#10;w5D/n1af+S87zu8cRfCSQ6i9ZB/qLduDOhx1V+1ErYgVCNj4G3w3/QifTb/Af8OPCN7wA/w3zYDn&#10;jvG0PD+Fy8FQAnp3BeqNf6+Hn53eThk0MzPmOujpADOKFUtiBcas15IyQsOKp26xjl74sKYeWKrE&#10;8WPyZCkGIvswVm0y9V3jz4MnD0mSEY+0gOXLhEUZ9lzCWAHRNyL+5gs/lj6QFKEK4SxKjEliTXrt&#10;dNSv7FFjUN4xZyGISs7tNmVUr2vlZhvFI835fiI3j3HHPYGpg2O92Y01q/FQd4LjB7QQR8Bj6zSC&#10;4VR4b5sM783T4bXxD/hGhCMgfBf81+zm2Au/NfsQuHo/aq06glrhZxG0+hyCVp1H8MqLqLXyMkJk&#10;rLqEIP5fRuDKCwjg5/6rzsF/pYxL8F9xBYErLnFcQMiKc6i14jTqrDiJusuPov6KI2i0+hjqLd+P&#10;Oit38fPdBOODqLV8Lxos34mGK3agzppIBK7/A97bBTC/UIDpcohAz3ORc6q1qFmqoCmu+YNb6QfN&#10;h/+8piqkhF1gzFsVRoJwMpPyW1O6XiJIHE3LUwBW+h+Jqx5r0PRM7/VNDpbsy2T5Z5mBf20G+oYf&#10;NAbJiOOJO/6ZuoGl5YJu/Um99sO8ml6jjDuk80RRCNfUPuRzUfnR9xO7JbnMmjn7kG0EBHa4JAfI&#10;1RR96PGtj8EC605Q6UaXugdjiAMJkN/Db204QVAAcQeCxaJbegC1lhxBCC2/4DVnCHinEbhKXs8h&#10;YOV5BCwnAC6TcZGDwLj8IkGNYMlRmwBYazkBcPlZ1F5+huM0atOKrLVUXs9xcBt+v9ay89z/WY7T&#10;CF52iuMEgml5BskgcAauPMvB/StgvYIQ/kYD7rPp0iNouHwHaodvoKU5l8A+CR47RqPGrsGoto/x&#10;TZ6XnJ88BDqODsSSPNmTWZpbyrBe/mL6ATMmXCsQ0JubKYk7M5qpSWz5VqcEHVCRiRNOpd53yNzr&#10;a7xdyJQklmXomk7/2jqx7PgVnoGwiHXGIBmZTpC8R5kuFXMiyVuC+NKqQBIyxqVsN3uVU++bWghC&#10;iH4aIYrYM1bYYpscIH9zyAfvje1Rfe/78N71GXx2fgGfHV+g5s4v4bX9O8YDf4FfxAZagXSf14i7&#10;fAbBiy+h7oJrqM9Rd+Fl1FlCUFtCUOMIXnweQYvOITDR4HtLLtGFvqxGCP+upQaBczG/y1Gbo46M&#10;JVdQd9k/qLP8HwLmNYQsvczvEgw5/Ll/vyXn4LeYVupSAi2BOGQ5P19+jcB5g6/X+XoVtQmedVae&#10;QYNVJ1F/1R5atlvgv3oLrd818Nr0M0FzCM9VzvELeHN47v4M3ltCMcOlCMKTcECFAnX3UPoAUyTf&#10;pM5exaFpIRq3nEjpOguZXSp14it3SPWSh6reTM3UvZHW5x5jxybJhrNvvOWfZQae2QyERfxlDJIz&#10;d/qYBLOkN6yo/ki8SVoQ6K0PVByKYCmyZqqaxqhp1tMsiNS+K1UtKfEdp7m9A/cdHWhddYfXroGo&#10;vX4Cmq7+Cy1WzkOzFfNQd8ViBIVHIojudPCqs3SdLxCEOGjpiXUYTCsxhJZf8NILHARIjiBTg8AW&#10;ZDz43SA1tO+rffFzbchvGG3PzwK5jT6CaG0GcyTsj648v6P/P5jHGbyC26w4w+Ol9UnLVVz44NV7&#10;ERgegdprFqHx6jk859loFD4TIZsmEjg/h+fO9zAmxC6ZhbkuFyt0NqcPMO8d1WKNigPJuvuUrpHU&#10;3ItcnbEylJSiRlPi7VncDw8eWqP4l38mgGVYxAOr0BVlntk6sezoFZ6BvpGDjUHy25Utn+imFT1E&#10;WQCxlfMrfUg9HnnvYB6ttSwzshKvNFb8eRaLQ/bx6J4VtldNbEGKtTSyvhOTHf3gvu99jg8IDp+h&#10;/topaLNkGTou3IrW83ai2YK9qLeYSRS6wgKOEldUACRAqMBJG4FGfxu///R/02KkC66NxL+Z+v+T&#10;by+gKgAsrnytZZcJlP9wf7Rql55FXYYNmizag3cXbUXbJRvQavlyNFozkw+MKfDa+RVd9F74uk2F&#10;5C65HeOH0eYDplxz1cnRIAacKE4sXEuS2Y09DBHpuEXhYuPtRPItjlanqB+Z430kvYdETT/XR0sS&#10;wDKUMoCf/5XtFV7hllN/6hkIW+1lDJIdfv/oiUBSblYRr9BVtW+zfWv0kgSyuChxSw8WyXKaU9ub&#10;HgA9+WlyF/vrNk7w2N0fIRtHolHE92gWPgMNwn9CSMQ81F61ibE9JkkYD2yw6DxBkm4xLcZgJlSU&#10;BWk2WJkLav/NdsF01WsvuoD6Cy+h9sIrCFp8jaGDG/BbKeMqE0iMf646hrqrD/P896PJsp1osWIt&#10;6qxlImjHILjxYeJysDf693VJBphHupoPlildOwFQof6I9J3ucgux/ObQhPbCEq7RLVJVTEC2hM6l&#10;TFrTb+r+uMpyxyTVO+eeeq1YdvCKzkDP8FwU3Y3Tb6jyg2fg0eMnF7gQSogobcfLeDEeKRU2clPf&#10;HMsOf9QglBpf/SbXEzY3vmNNNmOSpm7+pJ/fjLTC2uyJQVII4W57u8Jj1wBajpPQftFidJ6/AW3n&#10;b0SjRTvgS4D0WHMBNcKvwXPZdfgvuongRYz5ESyTWpAvGmAqoGTMtN5CxkEZSw1YfJXUo3/gScuy&#10;BoGyxuqLPPez8Fh1Cn50zevQam608gTqrd6O4LVL4LP5R4YnRsCFWX/Jlo+sY5sIMCOzUrRjafoA&#10;UziW8eDHlhbxFCJRZGcNuP7QFEaDaFQ+pCpUvF4mS1TjE4PizpvZlkK/T45cKZpUom39K7rSLaf9&#10;VDMQFh7fKTEbxQZuxSTvMZMe8JIbWSyAx9YJcmh32HZAv9lF81D2F8eOf9f/V1HVasu2qo0BLc2U&#10;etyk9PviCiZN1CzNlY0Z6tYkX/eC565PaSX9gLaLVqPzvN1os+gQGiw+Qtf5FLxJy6lBuk6NlVfg&#10;zaSI39JrTJxcZiwwuav9ogGlJHwkfBAiIYQlZ8jhPMcHwwX4MPNek8OH2Xkf0o98mSkPWcwM/AJu&#10;z2RVYORpUp7I+4zYC//I1fAkJUrI7UIx8lnXBnML50oEmJtK8JrdNB8w78wvpvr06K19H+WgCy7c&#10;y+Ns3SH3A1v1GrfWFa9EEkMS85bPpeZbNS0zU2nI+J6Zt7dGUrAc/VRrxvLlV2wGQsN3GLsmx9Ih&#10;uivxI6mmEOEEvRVDvJXIqgpVTcPYU4x3YcWlVBxI1vHKNkIYF8tB7/SnWw8izivuuSlgvjQjuZvd&#10;cbS/chmr72Fmd9so1F47E82XbkHrBSdoRZ4ij/AEM80nCQ6nmIFmFnsJ+Y6M2wUSJAJk0LoKoBse&#10;mK4Y4X/jTqcHrAPlHJjICVhxjOd0nIOEd0ns8AERRMpRyBLSkRaTo8l5qL/oJEMOnBdu57+aBPjV&#10;p5j0YTaelKSAVRvIDPgVHuSSuu37WAFm66m1krnj56lkZOp66Z+rklPWcUt8MqpZaXa61FSDxJNQ&#10;yR2WLsq9IDxMUUa/u1TrhKk6TUq4hp9Lb3L9/aS/qyxShn5EbzTpZ2FzeicGyz5rvF+x1W453Sea&#10;gbCIz4xBcvnhqmbf8NKrRp720qLhXsncylKIYhOupERyqcoRcdybI7R2tFKvfVvJpNnFy6TJzS+S&#10;XqoqozTjl9IKNo1mVklrsUfUK8OKmS4EyTDU2DESfiwFDIlYjwYr9qPp4otoyBidUHICaT0FLyJI&#10;EDTrqXGSYEGQYOVMEMFEOIpBBMz0JVMyJlAGLD9FEjsrgVZw8NwCeY4hS05yHk6hLgFSzr8uRx3+&#10;P4TbhKxgEmuZVAPx/4zXissespAPk5W7ySWNZNXRn8yMD0f1fZ+QZ9ob3zUvmwgwJYFmLlgaxyDF&#10;q5DvxUSyC6RRs7OY6m+rpm7xD16KokTX0kjpwqiQstaUfk8oR9c/rahCPEk/l3BS+SEzjDPhdyzJ&#10;nSdCjlfoS++vLsG45CMdKD9c0NXsG/3+6deVhSjZa+O6XhHQlXI2vYWq8Y0qFToSwFdWJnu0xFuQ&#10;NgRG3tj3DudVbUyFIiLbpLQIYk9ZYV3uxJZk7YVNVRzN9WBfeO0YwxjbCtQj97HeamZ4lzNORz5i&#10;rcUkZjNOF7CY8TpyH4PISRRrMmQpgUCGcCRpTQbTEnvRQVLPygfQKg7g+curWJjqPDm0c+b/OQeB&#10;jGX6MNTgxW2kfFIszlq0tOssYlJr4TVyQ6+Sv3mGnx0jsX0XM+MRCNz8N7x2s96cdeaBK9+FEPYj&#10;DBxMiRPf2WUeYIrKuiRw9Ky4anbGkkdVncPiBL2TpH4fSP+iGLbUVdSy5qVVJjzpPRK7ma1BxCpl&#10;P/Kod5lEZKvhpNvcjs0JCS8lGAjhR1+hVW851XTPgJEaUImvZqYreSPtAe56FFRJGelNYwyYMXxf&#10;WY5JdCAlUSNljMbAKioz17+k+02OpdzQsmg09zy5pNqpLxID5I+VC6P67t4Ug3gPNfZ+xLK9EQiK&#10;XMmkxEk0Ivm63vKr5DtqfMXApSwLFKBccg2+S6+wzvqSitn5kgLkx1d/xVvUuJEveiJHuejCuxQL&#10;eslVDj4keP46b1OoTVI15E+6kA/f96DFXZ2Edy/OgR85o8Grr7CC6DpqL71B0LyqzR95mEGsKKq7&#10;imT7cILt+lXw2zMUNSgMIpa8yL/pYCmvx/qYB5Y6iKnOjyyBNG5BEfVzYqUgqdTRY9xJNTLFzb5F&#10;C9K4idljabPLUsj7p1h7nkRVKllyJzR8crrXj+ULr8AMhEWsMna5L942v8ueaiUrvawlzkQL8I7E&#10;InlDGhOHJc4oN7X0YNFvUpHIutOYEmuMPakyxnrFtYZehliSEJPVQiC/LmmTr63lEoNk76984bnn&#10;EwRvHYs6m6bR0vkZtVcvR/3lB1nzzPiaAAMBwJ/WpC8BwZdVLAH8WwDDnyDpT+K4vwCkYUjJYaCQ&#10;tl8ioNQqgpjFV0Ap588qHwNxPYjzIJVCQYuY2Fl4Gp6M29ZccRZ+4XwvnCC56hbn8ibq8KESQmvT&#10;lyIdPkwIhayKJrUqhuMsmm+bjWaHP0bgsR7wOtodnSaGYI21dTxgbi6ZPt6lNBzT7yEpcZXWu+a4&#10;8g+uag3KhEJk/BCWUkq5l4zbFBvvT7qEJqINvR9e4RVY+ZZTNHsGwsLbG98g606YVnfRb7DbJATf&#10;aUz3mrFJBYSGXtr3VPaaVqQRpePhG7QAaCXE7XlTUT9E0FW0KI1pHjog3l2WQP/QK3lUgJ9Z7Q0F&#10;EkByBbOkgavbsqLmczRY/yNar1qJlis2ouHSbai/eD8aMAFRewnropntFVBQluMyWpACjIoonh4i&#10;d8aLPZqd0BGCvJRVckiYIZCutpao0oa43bVIH6q9kJ/NOwWf+ScIhKfgyxpyP2bEa5EJ0JCcy7os&#10;pQxkqMJz4SmOo5zT46jF+vaG606h0+ZV+OTIKHx67gP0O9sXfU73RofdHbCiaC5EZs+CCJYjiniw&#10;tMowB/Duriys+o8L2EUHMFmzyrS+aDyVyFDtpSeBpJhBVO5N/W7l4VON45XXzF5Dlg1fgRnoG3FH&#10;B8rOM983eTPFW4S/l8KtLvZ4rAtbNCmpKin05M2Di3yy09K8X5JUD8M2QgORJI+Ao8j6y76i5xdV&#10;sUpxk26N1+KR+jBu/BVzktxILjTdpRvvV4JuHmkqrMWuv/5XtFy1Dm0oZdaEmd16XMB1ZBAkazNh&#10;IbQYicepsj9lLeqxuhcY/NJDfpcYJIEvhHMSxCHybn5M2Pgx8+3HJE8AxTgCGZMMYuY7cC6Vi+Yw&#10;DEGKUM1Fx+G16IiSgqtLy7yuAOp8guPcA0z+rEfTNUvRcuNStFo/G/12/oZJJydi7rUvsOzGAKy5&#10;GYZfr/XEZxd6YeaImtjuWxQbBTSzZkLUTtNg+SiWdd60AKWa6+FbJJxTuzQ15SERgJb7ybg3ebzy&#10;kMTAF5hXBnnjbq6klKFVrwACWE7R5AyEhe/UQTJX/yW4/9C8dgnytDdWholXAWrEvjV0mfSGURJr&#10;lKqcWGe68gawvFdKIxo/itbikAKU0aR3qOylJHIonCF0IGM6x611BEjyKnWQHNirCpM1vVh2+A3q&#10;rfsNTVbRilxzAnUoU6bUeAiKosCjDwFKbSQkL4JekkSNeVYlgZJgV4tZ7CAmYoQi5MuMvi9jjTL8&#10;OPwFMAmmgcxwBy6ga85Xv4XH4LPgEEHzAEIW7EHjhRvQfvES9Fs9E19umoBhu7/FkL1f4tONoRi5&#10;JxQLrwzEjqgPcC62Cy7FtMfe6+0RebUjNl7rgj1bWuBYr4rYUuZNdS2vzDQDLOl5CACKPJsApv4A&#10;vUUZNv2B/YAthuX9GHcmcwz3mLzGObI3uLjaF9LXenjtCceklTvVTa4jywYv8QyEru5g7HJLQNuU&#10;a6J/Hs2qmiiSxG+Oonguq2yMkzd3axJEeYPqCRlp3SDgGVOtAJT7zVimaBYa/5YozCh1IW6XVMT3&#10;8i+J45Fdh/igGpW7a+4cxCTCLNRduYU12MfpIjLWuJIk8eUSg5OEjaasIxldHShrEQhqUTBXEa8V&#10;UL5KFqU8OMiblDAEz92X564nsHz5cPEj2Vy547S6/ZnM8V9wGMHzd9Jy3IyGiyLQYuE8hK2ahpHb&#10;vsasI6GIPNsW2y6+izUnGuCn9S5YsMcFJ275sY97DUTHVsXFW1UQcdgJkbur4OaFuoi72h4nDrXH&#10;0feqYkvZtwiWmXDmW9NgqUIuTNxIP/eoH8qozLXeQTN6YVFNkYqalfFeC5kX0sjM2DMxR97N+H6s&#10;M22QcRb86kuMApZTMzkDYeHROlB+tqS9SZC8d5zWnsEtNtaOlBtXEcWNMtj32NtExSivaoCo+txQ&#10;GEMIwvfPJM86pgbQSWu1m/1cl5ZkGGOSQxFCfcUG1IOsQwkxWfj+Ij+2lJlsJmsCCJQByr2WjK+A&#10;pVBgxKJ8VYFS4pNCgeIDhEmbAGav/Zb8o6qP/PhgkSx/AB8oQj4P5FwFUAikzoK1aL10LkLX/oaP&#10;Nk7Ep+s/w7jt3bDmXFOcvOWNG1EuuB3liWMX3LBoE7PcewrjynUb3I96B3Ec52/YYMn+4li6tQhu&#10;nGXc+4YHYm/Ww94THbHnPW9sLF8IEZmtcbiDeWAp94jEtqU/u3RkVL10yL01tiLVg1gSOSveUQlA&#10;CQVFNSuFKFbvmFO0oN+HUomWKLHTN3yxyfVk2eAlnIGw8O3pdblF9edBAU0STWKT0stEv7FiN2sZ&#10;aunVrN+4D/MxRknrUQi/cdvIZxPyOEvSzLVaj/ZKbEmGLGmuetF4k0AeuH4BQqgkXms13UlmZ2uT&#10;OF6LrmIQLSHhRWpCuTpQamApFTcJvEEhkb8cHEmzrOL4ZA5pUcx6Cy0qYMl19SqZf5mX2kuOMgZ5&#10;kPHdPWhOQYywyN8wnAK/v536CH+e6Yyf9tfCn3tdsP8KgSiGoZG7pXEvxhmnr1fBsj0lsHLfOzh1&#10;hTSx28Vx904pnLnljPkHy2Hu1ndw7szbiL5RDA9i+N2olth39kPs+dgPG5zeYZInM/Y1MA8s7x0y&#10;yLUZOjIag6RwKpVs35UETVPRv5QSx8e0XhWfMh2dONefrJDEBV9t/xIigeWUUp2BfhGOxk/Lo1e1&#10;kjBTQ+pr7zRiwqajPW72LEsRi/yJvnNPiRzQYnxHIwmrjKMkbwwZ8djNibdP6/ekraoej1ydxRo1&#10;17dR/EivbeMQHLGc3L6DzMgK8VmI0me4wM8ycSPZWwIg/5ZstiRslPyZosAk1nAUt1zb5tXIemva&#10;lfKw0OeC1ChFF6LIMCt06hAgG1AYpNHC9Wi3Yj7+t2Uy/jj+GTZdpqt8pw4ORfli1XFn/L25EHad&#10;KoE7UaXw8A57p0fb4NQtJ6w84YD5+0tg1+kStDLLICa6PM7cqIa5+yriz61FcfRSAfxztyCiYvm9&#10;uJqIutUd289+hm3f1sPGSkXYpygLjnQxfQ/KPSPcWqELGbvaN3s44JZR+9vHD6mZyftVxKD17ZSM&#10;XzrjlYlccGmDYvn3Cs1AWPhZHShb/vypSYA0BjThNuokcAmiJwU7IZXLU11k/+NvUMqqCSHdFBDr&#10;n1+YmBQk2xIkP4AP2xjUXhNOZRvWHNO99mK1iA+lw4Ko8l2LtcrBjD0GGWJwYj0a6zhqFqZGJPdX&#10;LRlIvlbZb106TSgz+tDARHEo4z83xDJ1wVwCjFSxBNKdjRfpjY93GmtI8m9Ww6jqmCRiu2ZZgumO&#10;oSY8ALSHgDZUrbeIXNC1DpAYJR8ogZwzyYLXpQXZaOl66lAuRcflv+GD8K8wg21v915vhut36C7f&#10;dUbU3arYeaoC/lpbAGsPFMfl6xRivv0OXen8uHCrJDZecMDsXcWwdn8h3LpJ9/uOHa7erIKV+yth&#10;zo7SOHjlHVyOfhs3Yovg4nU7nLzojxMXemA3Lct9Q2pjU7WSWPtaFtV33NR9osjoDOPcs8+Lh29q&#10;8msxaxJ6uD+8yXtQMt11tPJGGUpsg3FzU/tO+vnlqDeSuuAfvEJI8Qqfat/ID4ytyX+i88TfPJJl&#10;1vtl354krnUePH6ccOPeO5Y7EX1HlFsk9pj05pKMt5Qnyo0cXae4+o65jcP+WZLY3Q5c1ZINvVhl&#10;s20qakesZf+Xk+whc5kSaByq/FCqTQgGsvAJAAIGmostcUktmaNRgfSh9a4JVL1rRIRXSOUCYkxk&#10;cB/+i2QQVAjAqlWDENUV2BB4mfBQVSl07f0WMhmyQBsBBGoBTaVGLqDIpIiU/gVKBll63FCVRz4L&#10;IE/RjzxFtb0cW7pBMIXEk0FJXVNVl3M1CHkYOJIaOGphhkBJ1vBvP9ay+y6k4MUixiGX7aeK+1p0&#10;Df8Tn7MB2cgd/TFmQ0PM3OWJw9fdcSfanuITxQl8ZXH0QgXM3V4MC3eVYFyyPGJulkDsjddx6/bb&#10;OHzVDgu2F8fy7e/g0g2WE0YXwc3b5bD5WHUso1V56GIx/HMrH/6Jfgd7LpXCyoOlsfMYY5xXm+P4&#10;+VAcHhqCnR7FEZkjK86NNg2WEvuWuLgUNhgrS8VK50dRmzL2apjcudG3ApXSNVm/9I4ftwYlrgV/&#10;heHj1Tn1sIj4BM4fOxK3dLg90Y4UDDbr4hNYuI9SPytPZpG8ksC59Ge+V0LjRD4gofdOk1LakzuF&#10;3trxfZn5PbEAzLk5o7YnpgDVmd+U6toD4MWGXoHsVVOXFJbaq+gyJrXyngRwlgtQMjsuiR+JadJd&#10;D1hMEGFViu98ikcQAIMJwlKFIg28AqXNLLseBpN7GCjtZVm54rNQBvUbGR8NECK33n5BAaVYblTn&#10;ESuX/xcw9if4+i2UV826fFZAqdxnRSTncfBh4UdOpNB9NMqPZLglw88qGrGkea5yzD4LKS23aDea&#10;LY9Ev3V/YtyeIVh2vge2XKyNpXur4K9N5bH+ZFlculUK96ML4cGdosxiOyD8pB3+3FIM2xh7jLrO&#10;hylFcO/Fvo1LN8th2XYbzNlYAkeu2OLGnQK4FmWDLSe8sGyvGw6dYS/vG/nxD2OX4WfLYObuothy&#10;hA3lrrnh0fUmuHy6G86MCME2HxtEvp4VV2eZBrS4PVQdkiIH8nUVj1JKFvsk9NtRlmRug3XJ7Lg5&#10;92BK2whlTqhz8QZGWPiaVwcwXsUzDQv/M7UEjliLQgS/TyBUAMlguSKFDy8HqcmOamGDuz6Fmdm2&#10;TpRlVImd7owP8SaVuFB8cofWpuJKmhk8jznBftpZEqzJ5j/Xo8juQOofzmBnQ9JT2O+lzjNVGZee&#10;MrQoWZIXJKV7yjKl1Umw9F90jNbqEYLKAdaB74TnonWovnAF3OYvg/vClfBaEsn46FZWBO2j7NhR&#10;1XfbT0CWFqM/yyQDOIJYHihAKPvzJTDJCCCgpujOPwnQ698Ry5kWdYgKAdBalew/gTl+iNtNUA7h&#10;+dWmBR5MS9xHjpWWZIPlq/D+ul/wy4Eh2Hy+G85eD8L1qCq0Fp2xfKcDFmwthgPnGDaJKkqgLET3&#10;2w77LjkSDIshfIcNLl8lUMYWxMMHrKK6Ux5rdtnSNS9CF53WI8H1eowDNp/woAVaGXvOFkHUbb5/&#10;uwKWH7DD7xsLYteJogRKO1J/3PD4WmtcOdUXp74LwLaKhXgvWEMenKbATefzqgc2NUwT8SgZ/pGY&#10;+b0juU3ux9TvHLpczBgoH1kNWJnvVYSQl/+cpS9I3/D7OlDKhTe+OaS8S242cbmlplZ3qaUeW96/&#10;NZpS/aLrR+VpsSwl5mN8U0qS585fDLA/gWsjPW2kYZWevGk7KYTdAAfAf9N01mtvJAXoHJV/rmgN&#10;tp6BJSbAEaDK+NgUjEIZtdjlUOqf/QXoWMUTyPpwv+Vb4L5gOZz//B1lfp6AYtMHo/CUL1Fk+pew&#10;/XUYKs39AR7LFsGXx+e3cp+qfVZAyVYL/pQjC6Q6UZBQlQiavgsIlgtIYaJrL725g6Ux2dOAo/F3&#10;43mimtUqIQYpzVSxWFXLTcBWHR4vUmPyCupJx8elh1B/5Wp0jZyKiXv+h63nOuLqPz6Iu2GLh1GF&#10;cfuWDXYetcPc9cUQecAG5/8phVjGFuNiSuHs5XJYvaMUlm4rgYMCojFFce/eO7gdXRbbjpXDgi0l&#10;sOlYEVyNJmUstjw2HKmKWdvtsfkcW9DGlMXNO55YscMJf0YWIiAXQxRB+M7t8rh5NQRXT7XH/r09&#10;cLBJBayl2LI8OO9dThss4+OVlOKLT+6QzC50oJtU1U9Jg/JJ7lH5js/4UcZgufPlB41X8QzFXegb&#10;oS60/bc/mw1oN75zVPJpxkICIs4rgfHoWkXjyxflJpU2ow/Op68KQm7Abc4JINllmD/FLSissHEG&#10;26xq7nad1VT9oQq31onw6V1WPWkjrrICSpLUg6UftlhiKw6h5vKNcF0wB/a/j0PByR8j16huyDas&#10;NUdTvDaqMXKNexcFpvZAqV++guPfM+C2eAV8lu/i90UEVyxTySiLyg4BWMBStZgVIjc/l23EFX9W&#10;2fZ42hPdfQFKNS4pZXaRkJN2ugKSdTga0e1uxkZibZevxHtsHDZ8x0f4ZXd9rD3kgouXHKhMzlpq&#10;utL3776Nc5dtEb7LXrnS206VxO24EqQCEfyu2GHvsfJYtJPJl6MlcDXKFtHRBFdmv49cdMbKPXaI&#10;3E86EBM8V+7SfT/qjL92lULkOT5kY4VWVJvWqBvmriuK89eL4869t3Elxg7bjzlj204vnDzTBZEb&#10;OmGXB/f/ejaIkIYpYBM6kMQrhQIkIhoSt4yea17Joql9G39+9mYBC13opcZOcROMdCaPXDU/XqPK&#10;FCuSA8kso16WqN88Ub9qMUpd+CKWlTd3ZqfPqjzYOgEkv2xXkdU2n6Le2h8pwLCR/axJ91kh7jFd&#10;RwKLSs48A6DU27tqLV6ljSvLHlcz4bHmELyWr0fFOb+jxM+D8NaUPsgxphWyjmiILCNrIevoAGQZ&#10;UxOZR3shy+hA5BjbEvmnfEjAHIuKs+dQcWcjFcQPskpI2sESpAjCwRSRCBYXX2WeJb7JeKfSeXxG&#10;55IIKIU0Llak8CRFb1N0N6VH+Flak6fQZPEBdFyyEl9ETsDMgx9i9dlmmLe3EmZuKoz1jBdevWWP&#10;B/eKkdT9NrmQtjh4uiL+3lCCMcsiOMvETdyd4rh30wEXrlTBkr2lsGBvMZz4h3FBZr+j7hTD6asV&#10;sHpPGSzeVgBHr5XC5RhHbD3tiL/3lcSqs4VwJZrZ8zu1sWZbNcxbVwQXyLe8/ehtnI4pjYV7SmL+&#10;hpK4eiWYWfFO2LKyKXZ4FWXfoyzYW8s0WMbtfEt5OoqraxD+TQ8Imrttq18+sehWvrRgGRqxS7cm&#10;xX0w96aQ7UTUQp7UsVSXVomd01ovE308+IeVEHTHY6vmZ3+b7Lg1IbmKdGq/d21uAkj+aVsAvts/&#10;QaPIH9By+ToKW1DQgq1hJfYWwqRJ8EKqjVOwQRHHnwVYyn4URYbgtfwwAlbuJEiugtPsGSgy43+0&#10;Gjsg65hGyDq2DrJNqIVsE4OQdZIPskzwQObx1ZF5rCcBM5jg2Qyvj+2Otyf/Dw6/TqG7vhiBq3aQ&#10;xkSFcOn/LbqXKv4prrG0XhCwfNZAKQ8RSRDRklQgKVasxF4pL0cKUF1W2TRcsgdtlq3Bx5HT8Rdb&#10;8x681BAXb7tj5/mytPiK4bedJbCVFuG1aLIV7kqWuxQuXXMkFcgB83YUwbYTbB1L2s/DKHvcIG8y&#10;4qgNZu0sRiC0wdUb7yDmblFmu8sifJ8N5m7KhwOXbHGFFuTOcxUwe29xLDtekDFQB1y6WgOLNjrg&#10;r8gCOHWDWqMPi+LQ7dKYs7s45m15G9duOOBhjB+O326FreN8sLlYXhWSOTfCNFhG/WSjhDNSYmKk&#10;555Pa9vzt/JbrMqXEiiTWJMnryfwzcy5eW5QkEC3GEUlWglWUJAgaSZbXPQYFzYQS9KHObXfuH+d&#10;SkA5NKBclS0b6q/6CO+Gf4/2S9agKYGr9mou/lXsGCgSYBRmCJpPRW22bHgmtBolYkugpJUVwKSN&#10;z+ItqDZvPhzE1f7+Q7w+vjVBsDas2W/Heqwfsoz3J0D6IfNEWpMTvbQx3hvWY3xhNTIAVsNobY5o&#10;ivwTesP+l2EEy9lU+t6q6s8lQeS/iGo8pB0JfSmIWehn2lrCQA/SxIildFNAUsR5hUxOlsCSwyTj&#10;72b72fUsRfwT0w5+zfrsVvjnemVWyBTFZRLHN5ED+eceWwKaPXacI+XmVlnE0toTYDx+yRlLdrEU&#10;cUdRnLpgy8x1CdySGOZ58iZ38/1d7+DslbeZ1GEPpDvlsOlIWczfXBh7LjrgYmxl7DpfHrN3FsGi&#10;AwVxku78SQLz3+sL4bcNb+HYjTK4EmeLrWdLYK648geL48b1goqDef1uAyy92APb/EprEm2MO8Yc&#10;Nx2vTE9Rgzn3f0rbfDC/mzFd6NhLiRuv3EmFRexOsCZHpsualJskjo2fRPQiUamYoX3DXfYs0XmW&#10;dyi5JrGhGPLYzLkBN9tqILn6texo92sftIyYgR4LwtFhAXtL0330Z0zSj+5wANXJ/WmJ+dOa1LLG&#10;Tx+jFItUlM6l9tt34W64/LUQpb8fgTfH9cJro5sQJINgPc4X1uNraoOWjfr/OD/+n4N/Zxrrw8HP&#10;xnrBiq54ppE+eG1kHeQf3wX2Pw9G9XlzWUe9g6AoYEyg5LFLDbUGks8yRqlVHkmWXbMmRS9SrEmp&#10;uDlGqbm9qL90E95dvhgDN43A3yc64/CNAIJdKcTdyoNociDP053edMoRs7cS+HY74MgFUn9uFkcM&#10;K2+u0gpcTyrQvC122HbEBtdYxXXzdhEcu+6IRftJQGf2+ti5t7htPsYp7bCDZX8LthanpVkGZ+44&#10;qyz5gt0lsGgPyxuv2pCLWQJ/bX4Df+4oiBNRFXEuyhErdhbG/C0lcegs67KvvYGYqGKIe1gXR269&#10;h193hWKjFylDObNiw9umrUpz7r2UthGe7122klBaBlS7knbJqe0reV9wS2nji42rSTLdp/i0NudG&#10;EnAUlRadViE13pLVNgZL+VvEBowVWjTpNNMybVLXKyC5JnMW9P+kMd6N+B6hC1ai9/x9aDmf4rGL&#10;rpC+QqXtVSxRXElqDWOV/tLvxQyQVGWJ0kVROIVSyihZYaqWa60QhBiuVaqErCBXcvkeVJu7BDYz&#10;xiLv6D7IPLQhrIYTCMd6a9YjXW3rib7ITGvSmlZlJlqXVmP8OfhqAM3MEwiYEwiU4zxhPcob2UfV&#10;xlsTuqDUj4NRefZseC/dStCnNawSOEJIpxseX6GjHauAp96jRyOry3Frw3TSh+dCInwI46DBi2/S&#10;Sr6pyPSBK4XofoTxyZ1ouWQF+nGOh23ujT92+2DDyUo49489wa0YBSwK4+6tEjh/pRwz1GVp2dli&#10;zWHWaf9THNF338EtWp0HaAUu3emIldvK4NT5UqT40IqMKov1xysyy10Su08WxD8338RtWqH7Tzpg&#10;4SYbhNNCPUbX/SABdcmB0lhA9/7QFRvsv1gac+nKL9hviyNRrjj6TxUsWPcOlm8uhiv/8J5jwiT6&#10;dklcuxuAs7f7YOulzzF/VVds9rVFZO5s2OX57MFSxKbl3pWyyMdshystI6JDiipqUSxjnymtmUSx&#10;SjFGLP9e4BkIDY+Mz3QPMi/THbuBZWbkU94rlVsFx3VXRtxtRQtKgUcpVCHplXOf6kKmgPhmeEJc&#10;8seqRRG85Wt0WvY3+szfio50gxvOpwQaidn+jLdpEmAaJ9CclrECkgG02vxI8fElIdyffEEBJQEn&#10;DSilDpwAwoSK//LtcFs0H2VmjsZbk/oi8/CmdKEDkGmUD0HSB1knEyAn+SGTWJAc8pqJ4CgAKSOT&#10;AOcEuuYE0UwTaG0SWK3pjmcaw+/TbX99fEe88yOz4nN/hyez6EGrKHZLlfCQZf8Y1HuEoiSlhFLB&#10;QwV2xi6DWXUUTACX7LmqMjIJlAL6pBxJ8ojk+ZBFUQTKGwRmks3DSShnYqnxwk14f9Xv+GHfl1h0&#10;tBlmb5d67VIERXtcvEHpO4JS7HX2xr5O1/ofUn9OlsHsA0Ww7mQRVWFzJ7o4SxRtsJGZ7iWbK2A7&#10;Y5bnrjHpEmODgxcrYAUt0BUsaTzxDzPfjFOevGTPbLkjlm2wweEzrOahtbrwQDH8xXrvLRdt6PaX&#10;Y3KoIlYdc8We29UIhBWpPMQSSApq3OL3H3Dcpuu/40QVbDwRhDM3u+LEzf7Y+HdrbKpB95z3msju&#10;mbrPzP1ctbw1NB/TDYG48uwlTuJ6tPSdl/v6ZOK4vOz7AquMjAjoFl7lCwyTVsx0x+gX09xMt7T8&#10;lLaguoiulCLqN10s28zKU1bilHeDSRYWYjr/1qp3TIOk7GdTsQSg9F3fCUFbh6LtisXoQBe4+RLW&#10;HbNdapDwEQmUfgQ4P1pL8erbym1N3fUW69GPwOPLEj0fAqVUzEgiJYixO1VeKOWEy6jWvYQgOX8h&#10;yvwxCvmm9UO20S1pSdZivFFzq7MQILNM9leWpOZic4i7rQNmiq9iWdYkiHLQ8sw0ti5en9QJRX76&#10;Gs5z/2T/GcYs2TIhhE3OhGMp1Tn+jLn683wDeKyqgofEdQHKYJLrE9zztJJXhpYOkpRi3XvwIoIw&#10;s9x+y4+QEL+fQhc70WXpUozfOoJxyI6URgvETmay528rijlbCmPjoZI4d4mdDG8UoixaQQJVCZYt&#10;lsLCQ0Xx144S2MPa7lt3KpAaVIpZbBtE7CuP5RvL4sAJFiHcoWt93RbL99vhN1bqbL9oi2v3bHGO&#10;fMrNJypiYUQx7KerfvwfG8zfWwA/b3gH6y/wswsEyUPu2HDOB9tuVMXS4zakGpWmmEZRXL1L9/1u&#10;MVq75GNuKIZ5BNBr0UF4eL8TDl57D7v7uCOyYC6sf+vJgFIsxxtD2LKEyUf9npaqsuj6ZGoYasJV&#10;gzyJy1Oz4M5fWpsS0UhNCXiDpwxJAEsxSiz/XsAZCIsYq4PkO5/9bfYTWFqAGrvTcmMlvUnkKRy7&#10;7S1VC/4ohpU6ZpLMj3RLAMlOowLgse9T1N30E1os24TmtCYbCCFbB0m6khpQipisJEBMJ0EEKP0J&#10;lFLL7MeYppQMBtCNF06j8DBDVrHiZvlWuDFxU+aXMchHSzLbqJbINLwuQTKQ1iAtQ1qHmSeJhSgW&#10;JMGRFmKmsXxNEyiZ1FEA6a0NxjXF4swyrh5yT+qMoj99S8rRX/BetpUxV+mnLRU7Wu23Gkz2SPxV&#10;ZcbpdoeQrqTCBWZk96V00nc+52keXXomjIJoLQfR5a69hGGMhWvwZfhULDnaG6dvUrEnrhKuxVRh&#10;rXUFJldK4m8C5vpDpZRIxV2q+tyLE1f7Hew4bcvPaEFuc8TxiyxCiC1DECvC90tj/noHrN1RERcv&#10;l8HlWxTBIK3ot3Ukph93whmRXHtQFhvP22HWmvzYtq8UJdjKYdWBEpi5jgmgc27YccqNwhke2HUx&#10;GNsuV6VgRhGs2l9exTwv0dU/F1WShPVS+Cs8P9bu4cM4xo3SbLVZPtkdq7d3wVavUoigeMb+huaB&#10;pWTABQwV4Bke6tHzNY6laFuKxRgvnEG3O6lwhvQRV4YAlbGS3uenGcoysirjXkCUsBwyrcmr+kXc&#10;eT6haXxaoCYAKG633tNGlYWlEdQ2FyBlu3uXEuq4Z5YpAI89n6LW1h/RNGI9idCig8hYotKSJECy&#10;+ZeIyQpQ+ivVG7EETQOl4ioqZRwOgkYAOwoGLGbXQXIZQ5hFD1i1C9UXLYD9byORb0IfZqob090O&#10;VpaklQDieIlJ8pVDwM6KAGlF8JTYpLjdaVmUVgRSK1qeVpLcGefO7avze57IMjYEuSfSsvzxW5T/&#10;eybcl2zgeR1WpHMJCSiOJZMwwnkMJClcBDfE+g1h9Y4S2DABlrJ9ACuBAhYKsDJsseoE6jEB1oSS&#10;ab2W/I5pOwZgz5U6uBVXjpYhLT4C5e5bnlhwrgYm76mKKQTDxUcq4ND18rgdwxjhXRLFCVobjlbG&#10;rI2lsXK3LU5dJiWIlKGjV4pjxT4KY2woz8odut+MVR49T47kFgdE7nLB0auuOPeA7jnjkPMiCmHD&#10;1vI4fa46tu6ohKULK+Hgdh/sWVedHMkaOLQzCLt20qJcyhjnjhq4dc2PpZIVcfqKI+axDHLp1tI4&#10;fY2tj+OqsD7cj7HNJth0sSt2jAnE+hJsJSENxw6mDZYisyaluNIuWfo6yX1t3Pv74bXXcLNH2Xig&#10;lN7h0gXU+L6+d0CrJ78zO2VBDaeh3xtnwIdZkOdFmoG+kb7GCkEx97OZZfVF/VoacRUS5NFiXUSJ&#10;xVmTtDIS6U0PQOrbbnNMoAI1WNgPdbb8jMYUuqi38hgBQWKLeivZq4xNyhDAFKWfhGSH6dYNBpUf&#10;QzJH3O5gid2RZuS/6gBBcins6G7nn9QT2UbWR6YRTMyMFmuRAEm32XoiY4wTaBGO0wfBT2KRabrc&#10;OoBq21kxTmk13o2jKvflqoHlmDrIOaEzCv7wFcr++TNqLF6LoJWHWHF0FnUNPbODl1JEly65lDxq&#10;SkSmQVLr102AVKIeohpEoFx5jp0nT6PVonB8GjEcC0+3w6kYL9y470i3ujzmHXHE6G3OGLixGrpH&#10;eqLtMhf0XlYBExm73HiuCq7cqswkD5M91yrQRS6OmVvewbp9drhwtRwu33EgCFbAn9tKYf7uIkzE&#10;FMG1m2Vw5Igr1q9zw/5DblQIcsWpk+WwfrEd1v9ZGfvnu2PbjMpY9U1F7B5bFdsHl8WWr8tj/zhX&#10;7JxQFutGlMKxX6sjerUvYjZXw8mNTO7MLoXNu2gBxnnhcmx1bCf3cjZLIbecrYfIk12xm03lInNk&#10;wRYyJ9K6F6UUV6md+1MOjq1qkyqci3DLbSOF9Adv5yAP2D7RPiU+KftI2lNc/91d522MgfLSiwQT&#10;lmMNCz+iA+XQ1c3NAkm58BKPNO7FbazlJ5L76oaZIaTjrEoA1dws9/kxBpebPZ77v18HfptmoFn4&#10;ejRfIwkH1kFL0kaAMdHQ2skGGLQUzaPUaCrmQdL2QVxYtlmtw37Tgav3M3GzHLa/jWPiphdBsh6s&#10;SeexpruchW52FiZuJBmjgaRYhDJoUTJGaTWRCR4mbUyDpWwToGXJJ3nAelI1DSjFuhwrfMwGyM4E&#10;T8Hv/wfnWT+zFWwE27zuR71IVs2sucZKnhu0KK+qcIFwLiUpZd45i2XKxM/yE5wvxncJso0Yxui2&#10;fD5G7/4Cq/95FztveyDirDPGMr7Y9s8S8JhYGBUmlIb99Kqwm+GB8tOqIPDHchi4zAmLDrniLDPR&#10;N0n1OXTTFosPkUC+oQx2HnRkuWJlHCNXchFLF2dsLYTVJKFfiXHC5YsB2LjCHZsXE2DX0gX/qzS2&#10;fF4CEV0dsK1reWxvWxZrG5XH1mb22FavKLYzSbKnqS22t2B5ZGvSgro44HyYHU4NKIHtg2ywjkUL&#10;h9a44to5Xxw844G5TA7NPlKOtCY/ktRbYwOrdnZ5aZJsJwemDZbKaqTItMTWk9Z9S0bbWLNSKWb9&#10;VirRehE3/XYb21SBUoyQRC0jQiNcLAD0osxAWMQD/eJdvJ0yvSHpkzjO0IdbCWPwxniYK6GlQyJF&#10;Foc3cONDLYEjw5TogBK8yK0B5crs2eCz/TPU2zAHzVbuIMmcsUThMtIq8iNY+uvDSD9SUylPhxK5&#10;KuljrJPgUWs1Cd+rd6I6uwbakUz+5iRxtxvQktT4j1kJktmmMpY4WTLXBndbAFIG3XCribQ4BSjN&#10;sSgNmfDMkwKQdQrJ6ZMkTumpQFfLmAeToF4XOUlmLz7jU1KHfkDNpSuY4NmLumsoPLxSSOIMN0jn&#10;Q0nyiDiHCjeYaoBGoJRMOeXfhG8avOgEWizdjo82/ImpJ77AX5fexYQD1dCLFp7HVFsUGW6DN76z&#10;Ra4h5fH6mBo8Hn/yPz3wxjAnOI23Q4e/y+LX3Zorfjq2InZdrYxFm8tiyVoqB5FreSbaCduu2OOP&#10;zcWZFLLFiYtuOL/XF2unO2PZZ6Wwa2ARHO+SH3uCCmOrqx0OupbFcbfy2FetIg64lMWRyiVxokoJ&#10;nHArg6Pu9jhWswKOetvhmGcR7PMuhPXUL93WtRQOEDAP/eyMDbOrYuFSZ+w640n335sqRvWZje+F&#10;0/QEtlcuQDEVa8g9lppl+fCm1swupVh79DJamq7k/RoSOSIxaCwZ+EhEqBnDlIILFeOkZGBKvyPG&#10;SEKsMmLfiwITr/ZxhoUP1y+ay4jJZluTktEWi1KC38KjFNKtJl1FUjlLGJNyKEVy7e4K0w3pjRM4&#10;zX+qD+89n6PxhtlotGIXrT7JcGvcRtX9j0MTmTUIzRIkEgR3DW0dTLikEt+rxW1qsxVrwPKdcGNJ&#10;YRmC5FuT+7LckDHJEZKgYfkhrUfJbmeWpI1Yjspt5qD1aDXJMPiZFS3ETOP1kXqcUsUoJeEzgfXg&#10;E4O57xDShRj/HBekLE0NbEk74ntvTGiNkj98gsp//6Asy5BVR1RMMpACFiIa7Eew85fSSsYcEwNl&#10;8gRPgGT6+WDwpeCGv6iVL9uLTuGr8cWuGRh+sD8GbK6D+rMrwpZubo4RVZF5lAeyjfVA9nE1kJ2x&#10;2CwTAnmMrC7igyPHSEeUHF0CjWeWxuTtTthx2R3no2tgz+nKmL/JAYt2OGD/5Yps/UAXen9lrFlW&#10;CVv+csSu0aQE9SyKJXUKY3vNgrhQoxDOVy6DY05VcNqxMi5UZJKnUjWcdayIC2VZjVO2FK44Uuuy&#10;chWcc3HFGRcnnKpUBoedymFvRQKqe2EcCsmFba0KY3Vfe2yYUAEXt1XH/SuuQFwNqhg1xMFjbdhn&#10;x5Z93rNif+PUgVLRf0QucETi2KMAnjTIu2eboDoUTSaHzptUiR6GnGLYUTSqJUsjxZtiUUVKQCnG&#10;iJFVaUnqvBAIHBZ+Ib1JHLn4ouuXknV4l4KnynpkxvBBMXZPNDx9hVOZtOVsSjeRLp/2Y6WCcDnU&#10;A97sA11vwyLUW3GYcl8ENQrZhkjFjVhPhuy2nrgR4rW43hpYClFbhtaGVnEMFYnbQM6WZBA/q8OW&#10;tfVXc5+MSdagTJrDbxORf/L7yDamOTKx4iYT44/WJIhLTFIBoCRs1BB+pFiQBI7JHLQMrVRSR0vy&#10;aGBpGigVx5LgmHl8bYJxXf5di79BoKSVKjFQIbJnGxOMvONao8QPn6Li3z9T33IDQf0owZEcUJ0y&#10;xISU1hBN7/WjPUSCRShEEkGUaxPFdSHh+zJz7isZc85p3dUbWAr6BzpHDiLRvC3cf6yBd8ZWRNZR&#10;EjelUveUOrR2/ZF1gqcamZnlzzQpGJmm0eKdSBBlMqPQaBvU/70Cpm+pjoOXPXCGnRYjz7pi5s6y&#10;WLG3LE6f8sClTX7YOaIyItoWx6Y6BbCdD87tLqVxxJFZYqcy+KeyM85UccOpKgTDKs44W9kFF5wq&#10;41JZe1y2J1CWZ4mjM4G0YlWcrVoZ56oSLJ1ccLq8O86WK4YzznlxwLUItvraYE/bojjzHTPgq9mn&#10;6UpV3Izxwe6ojlj1hTvl2LKy3w4z2KlYlVI5ph76RpQguU/V+5/SHaf6uX5P36KLLhao9JuPZ36w&#10;dlwa55mKyydK6vQN7/dCYMUre5Dvhec3jpdExZkneRZDy/BWZ3tNrFclbhLaQ+g3iHJh5IYjOVd6&#10;Jougr6mb50jXBDpQvTlNVN+bmluno9babWwxy2ZgXOS1aVGGKMEIDfRkSHwxodeL3iSM1SasYxZh&#10;XCkHlMx2EJMXIjIRsOg4s77kHzI+V4/Z7XqRh6juHcFY4Pd4Z/pAila0QuYxtPCkDFEAUqppBPhU&#10;KaI+BOA0EnnC0AHStEUZvz/Zp+xnXKCyKAU0JUYpv2Wtqnj4+yx9zEywfH18KxSmG17+759QnWLA&#10;Psv30zokr5LJGdHHDGE5YrCoAKnePHKuxwmQx/kQOMVBq5tgGSg0Io5gVjAFUIzDi+1lq84egvK/&#10;dEWxicy4j3Cj8lF1PgQI+pMIlBT30B4QDAkw0SQArs53ssRXJW5bA1lG0QKd6ITu813x1x4PWpZe&#10;2HrdE0uOV8bCdeWwa4Ebjo+ojr3Ny2KXaykcrFQSJ6vaERgdcc7ZEZedaAFWoptepRJOEyTPVGHc&#10;ksB5tqITzjmVxbkK9jhP6/EcLc0ztCDPc7vzVTmcOcrz/+XL4LyjDfdRAecql8fxqoVxODAPjn1c&#10;HOeWuuHCwQbYcrQXBq/pQAJ6VhXWScuqlEx30oSM0H1udqOAi95TJ6fW/lYH0eg5JfDgUkI3R1P3&#10;egQbryWsvTWnXlkMeiFOPCziD/1iNfvpM5NApl98RbBlP2S9CZPePD7qR5tECuXRrO1WQDnRPlFL&#10;0NRuIt2anF0sN3tx94LnzqEIWr8S9diHu/6aK6hLy6gOh2q3YIoGw7I81a+bYg/CHdSqVgRUyI1c&#10;SGtMFIZokdVaeZhCupFwmfcLSv30JfJO6ESXu64St7AWy1DFIsVNNlB+TNB+zIpPmhPDNGyjYp+S&#10;GSdYZhpbC69NaIu3CZZl6Ya7Lwsn2B0m6EkdOilNwv/k+QapnkAMU7CCJ0gqeISUvpLnL9txSMve&#10;QMZ83RYsYMJqFN6c3JsWpJRj8rdGMk4q3E4JIwiBPi2rWEIPBNRMY6vj7YkuqDPLHUPWeWPunupY&#10;f8INO497YcOSqgj/wgEbmrAcsYY9XeoKOE8APF855XGOgHmW25yRUVkbZysTUAmeMi4QSK9UroSr&#10;lSrxla55JSecLF8OpysweVTFFbfpml+pXBb7KxfCpqAC2PFBORyY2BCrZn+M9zd8iElBJMIT7NK0&#10;KqUXFC3KeNob/xYPSURejInmoj5kChBT+/z63dzGccoHLwRevLIHGRZxTQdKc1vQPmCTphvvk1Ru&#10;eLIav96zYw9laeBkiM+odrXMWKYUGE96Axlbk41nNlDWpP+WH1E/fBfqMx5Xj71v6lK5XCxLcSXT&#10;BkpDN0G6msFCHFdaj1qvG3FVJaYXoGJ6h+C9eB21IX8lSH7LmuseTFQ0pmAFLSbqSGYSgQvhSZoA&#10;jGcNjsb704DSMBgblARP9nFtUOiHj+E45yd4r1zPBBTZAJLJprpREKt2QvgqcnPBQh0i11QsTKWj&#10;SZ5lMAnsPss2o8rcv1hfPhR5xzNhNZLlmKMYH2XCQwBZPRgYO5X4q6lzU7FWxnDzjnOD+y/u+HhN&#10;AP7a5o8Nmzywb5kbdo1xRHirItjoTV5l9fK0+AQgnVMHSoLiWQWQbF9bxTDU/+V9R/W9S5WccZmW&#10;5VmXyjjkXgn7CKBHaG2ec6mGqzVq4GwNkuRdS2OjSz5sCSqCPWFB2PDbp/h27cdovaBVvDL+/kap&#10;xyofnM+pXO24cm8ku9djq+RX8fknBUn9ex5jxxrHKge9sjiUoU+832pnY7c77gGflmZUzNz+QQtU&#10;K75ZzUIpJm4EPOOcqRDjVkDRh8wBSmNr0o0g6bt9EuqFr0NjutX1l12lJckeLuQRSllfkCrZS92q&#10;1FqtSkdDjSdYe9UV0mmuKwVxUfMWWow/2zd4Ld7AmN8fKDbjawIGVclJKLcexnjjCFpVY0jZGc/Y&#10;pErOiCsswzSR3BSwpPfz+KSRSh4RMEcTwFmllGP8uyj84ycEyx9Rg7qRfit383wPImjREQQtoAW5&#10;gJzQhWJlXqcqkLTFYPJr2QG27F0Lx1k/osgP/0OecV0YY2xM1zkEmXl+onykgFJisAwFWMUnldK2&#10;LEUl6TWCZekJLmg9xwe/b2mKLUtDsPkrO2xpURDbPAviYDW62q50lVOxJPX3zylAJEBWLkerku42&#10;x/lKBFhamKdobR6jRXnQ1Rm73Zyx1petbetUxdzAqljpVRWbPaphr4c7DtVwZbyyHA46E5zp5p9r&#10;FYST33+JxYu/wYB17+OHeuVNWpWyFvQEjTz8RQDjdlut6kaakpmzVkxts+tCIk7l+QyNF6/swYVG&#10;zNSBsu/cnmZf+Fvj7KGXdN1dKqVeWi23iGKkZGXGUGJN+nqnddMYW5NN/2gFz60TUSdyAylB59Fw&#10;8XXUWUDlb4kzsoIkgG64VsudBlAyqxvAjG7AsqO0JtmultZo7ZU36WbfYqyOtBrSgLyWb2KZ4CwU&#10;/2kw8kzoxrhcA6UEZDWcnMhRNehOcjB5oVxvEbZQ9dj/PVAqkBbAUmIaPDaKAAvX0ppglmN8c7z9&#10;/UdwmDUFNdiuIYTNy+rwfIPZGjdwHl1wAmXtZdd5/myTu2wbXObMYT+f0STQh1JtvRmz2XUpMhyC&#10;1xhvzCbKR8ILHSNDKo+07LapCiNVesmkTzbOTe5R1VCVfNBv5jfAiu9rIbIta7KpYn+kXFGcdSqP&#10;i1UqmwWUZ6pUwOmq5eiCl8cl5/K4zHG2YgXsZ7Y70tMZc4Iq4vt6FTHo3UoI7eSC9ztXx3dtPPBD&#10;Iw8sCayBbe6MiTIpdNGJ7niFsrhS0xXn+7XESRL4lywchG9ndWNSJ6cWqzSjtPFRrLUSurh/kslJ&#10;M4wJc7e5FZPT4n5neAAOC7+YXrc7tRtAEjdSyiVPW0nyPCjIpBBvwpgaWlD80e20rdUNBbUkzt/F&#10;88B930D4rJ/NLPcpNFt1B3Xm30DIbFqBtJJqUi+xJlvBSntVk0DJWGQARWi1hAbjcuxzU2vNP6gV&#10;cY4Nvnai6sK5KPnrcOQloTzrmCbMcBMYRgtIeBAgaE1SmTwTBXe10kQpNTQkcUyKXaRtfaXXorSm&#10;C2w9gXqX5GhaT6Q02yQ3vlbj8RAwR9OSG9cC+X/4kDHLqawNj0QtoQ7Rkg5k7XqglGay/NF72TpU&#10;mv0z+Zi0Ise0QZbhwaT9+FGFnZbp9AC8NpW0H+47E89b4pOSTFJAqZJKJs6Hn2dhAiort886yh2F&#10;R1RBczIFxn3qgWX17HG4ig0pPna4VN4JFyuaY1EykcMkzylXutt8PV/RkXFNJ+ylFbncpxIm16+M&#10;Ae2qoE2vKvD9oCqcPnZBlS88EPw/H3QP88HYFt5Y4euOI3TDLzFDfsGJ2XFnB5wKoJblB62wd/pn&#10;mLLic/zSuIq659bmNK8GXCVtGLuMVsaB5lEZj1vj7U1yhFNaPy4jJxkLZfTO8Ljxyh1gWMRDHShv&#10;x5qX7b53NHeim+PRneQAeO9gHtwcJZUNUsZlk6xvTtKbRfoxyw0ro8UPdeC59xMEb5iPenQV6y+h&#10;FTifDbfmklS94ATjiRzM5goPMG2glJ7b5BaqNrIiKiG9dJjxZRLDd9VOuC6mEpDIpU0JZeuGpgSG&#10;EIMUmmR06W5P0kYm0nMUUEoGWGWnTYldPFuQVJJtBMrM5FlmJg1J5NysJ7JyZwKBkjFBqzE8Rmbn&#10;s05ogbem94MdqU2ucxep9rg+KzbBi8BZdf482P8xDoWmv49c3C7rGIIu69EzM/6YbUogCfTyN0Fy&#10;rLsWbhCRD3Ilrel6q3CDqcQTgTIz6UxZaFFmHu2B3MNcUPWrquhDIPujnjP2ujsz4eJMag+z04wj&#10;mna9BSiZoCEwHnWtiH1ulbDOi3XkwVUwtJkLOnd1Rc3+1VDmazfkG+KG7EPdkWOUF94eWROVv/JC&#10;u541ML6RG9b4uGJf9arYz30crEq33ZUCw4FOOPhhSyz941MM/7Uryee51H13ZrBpsHx4gywOqeGm&#10;zqoxRSiefO6ktbpNT+Zb1sJssgSMhDJOvHI4lKFPODS8dzzJnE80c12Fm6PJG8tPCoQIDDBIfpft&#10;aM39bmrbba+SAJReO3oicOdINFoXToK5CPL+g9ps5xrEEj1/qcihheRLF9xftY5NWz4tgERsf7Z9&#10;9V+otVQIpBhuzeU7aEkugu2f45Bvel9aY81oRZICI5xIocAIHYfgqIEkB11RSejE04NMgca/8jkt&#10;SYJWZlKHMot1KXXlJIAry1fcZKV3yc/H1kduCgAXIdfSYdZIOC2YiHJzxqDYL1/Qau5BLmYzblNH&#10;EduzTmZMkq/a/vgQYHxRo/4Ib5MWIjmhAtCa228a/DNzO6XByf1kG+6C0p/TqgxzxfgW1RDpW5nW&#10;nbOKL0om+7whIaMldVLJfDPZc9KVvb09qmKFvwumNXJF//bV0CSsOqp85o5CQ0mAH03rWgRFxPpV&#10;DzAv5BlWHU6fuqBdt8oY1aQSFtNF31qzokr4nCbv8owLs+6N3LHrf+3ww5z+WFvRji0jrCHq+Wnd&#10;x8L/FSrc/eIJvOCUwkwP3ySYfkN1oXS454nI52HhURkaN165gwsLP6EDpTzRzL2wt8Y7xN8st7o7&#10;4N4x8zQlU9u/kH6lt4k81T/rXh2BO0bg3fWL0HL1YTRcQVeZKje1CXhSXhhIHmCAiF6Q/iIKOKm3&#10;eBDSNUGUNdCBC7gtS/yEIuO3YjeqLVpGS3IyNSU/UC5rJnITRQVIsxgNJYkSB6SFpQ35m8Apltzz&#10;ynyL6ysu8Fix8IQAz2y0xBBHS2JHQgV6rTlBjp/nmNQIeb9vhbd+7IA3fmiPnJOFE9qIcdc63L4W&#10;AVcbmcbyAUHXXYl8MKwgWpqZxb0XdXbDMAckhWNprR4yki0nIZ1ljoWHeSJgoAc+ae+GWbUpTsFs&#10;98HKdH+ZoBGAFAtTaD2pA2VFHKnmggi/apja2A2hXXlv9HdHmW9ZOslEW2Z5WMgDjBZvlnF1CPa8&#10;jkLlIqcz7/BqcP5fZbTu4YiRTR2xPNgZ+72r4kzVarhGi/ZCjbIkpHtjzugumPZlY5bLalZl9IHU&#10;wVI4wHGOCeIvj3JmwV0/SsyRV5nIBf+4otJcjV5kftfSRySyZ/tghVH2e5XnK4dHGfaEwyJu6UAp&#10;ysvmAmXcftZtkxp0q7MdYzXvmP291PZ/rK+hDw6bhTVa2J8dFeeiy4p9aEeuXz3KiIUsIq1HQI+q&#10;5UHMXqvWCCzbE3m1YFaXCGE8xNCaNkTJkEkVCiXWZIhSuTTMYtLHb/legiSVgGaOJ0i+x8QDa23p&#10;sspCE1czoeRQr6rRqEFahY3Qg4T8bdqyMg9Y0rkfY/6mcoUNLrGKmQqHkVYvgSOTNC8jWEnljLjV&#10;4qpLbFNqxhUociiwlVfGEzOxRUUmAq4MaVthHS/mYV4JZsK5UqGdv51lPC3cSbRKp/ggDwG37Lc1&#10;0ax3dQxrVhVLfCpgbxUCJa3Kc5WoOMRSxetOlZikccJZJm4keSNZ7fOKP+mIfS4VsaxmVeVCd+tW&#10;HR6f1ECxIR7IxQdDFvVAk1JRHj/PMcv4EBUjzaxiqZwDgvUbJLc7feaKlj1c8V0LN8wP9sBBdy9c&#10;cK6MUxVL4mBjV2z4tC1+HNsem2yKYy3vv9Ra3Iog7433KuBhbr72pYivoYY7Zt3beEABDeN7+6F0&#10;GJWsOFuhmLumZLvPlrY3dr/nZVjceKUOLEk1zsNHLMky01W4fzYnyeOaKtCtSQxes8GSud9NabvN&#10;pQ1JnFJvI2jHKLQOj0AXZqpbEeTqLqTSuGgusiTPX6mWC4layhcvsvc0+2rLkP+rUkQO6WujSvbI&#10;JWQFTpDq8S0ivofgvmg15cqmoMD0DzSQHCXAQXBgaZ413Uzz1H7SCXBmuKxPBqxJ3GGVXEo6dN6l&#10;yL4ZybolAt0kGXwzOJMpHy8TQaRRZSVQZmLIwmoqLdOpgchPzU73TzzRp7MrfqrlhM3Vy+FYVam6&#10;ocqPsytusDzxMonnZ1wkw11eUYBOkS+5x80RC/0qYkgjF7TvUh2uH7ujwDAPgiHjxgRJiYVaMyZq&#10;xYeA1SQCPgEzM6/lawT8rBJCUQ8+gjXJ846f+qBhLx/8r6UP5gZ5Y4tbZex1scG+RtWw5b2WmDW8&#10;A+bUY1InW+qNyB5czq6JurAN8/1TaWe9H1ykQha5l0k1Kk2tkWNX3zHmU557pfAow55sWPhA3Zps&#10;+9vAdAGd3CxyI6inquHpevv7MpBAd9KbQeTw759O/caKPZMQm+w6PATB28eifcQ6dFh8GM0Zk6yj&#10;gFL6TrMFAq1FEeRVQMlRm8CoyhkJomJZBol7La+qwZYkeqSPDJM5y1m/Td5g+Zm/oPD3nyMne29n&#10;GkV1craVFd1Iay40GebG4p4M2DIKwP5bx8GwBIFSLEoRDrGmspLUveckeNl9643G/dwwuAX73PhV&#10;wC5yH0+4VsVFiltclhJFWpKnXKg6xGTLCf69zd0Js+kqf/NuFbToUQ0uAxmPHMISSVFVEhAmAGYh&#10;IGYZLbQlKa8UwOT/+V4OyeJLKEEES9iWw5rA/+Ywfzh85o/gvr54r4MXpjVwxSq/stjWuDo29m2B&#10;OcM6YNCw+gjPmlm53zdWJ3/wP7yuWYm3xqXMnXwUZ610D6SS5/oAZ9wvzd5R6bQob8a8bmxR3s2w&#10;2PFKHVhYxDEdKFcdqWw2UEqtq8ipJQ1ix0m2jzeIHqsRcrkkfeT/okGZ2tP0QPMEoAxe1Z5JnNFo&#10;GbkWbZYcQVO2OlBJHANQBhiahUnsUVzt2gRNNeT/4l7T8hR1cr+FdLOlJzYB03/FIQreRqLCXwTJ&#10;6V+zfrsbNSWpBjSSGW5ZUCJoIdldum8WoHxyEFUkeAFIxnOz0fV9jRZsFiaCsvI1/whvVGPypVu3&#10;KpjQyBmrfJxwyE3cbamwIUBWKYfjLiSGkwq0ycMJf9SujE/buaD++9VQ/kvNknxNXPqpBMkpEpfU&#10;gDIrgdKaYQRVPcTfyWoAytcIlkoMmVatsmwJmrlG+qLIYB9U/dIbXUI9MKGpExa0dMfK95vj78Ft&#10;8d4frbE6mwaUu32SA6VQgpRxIG0hCIZSjmscl5R2EaKILg3zZG3caVASwi82ZUUm/Tx3/8UJYCnF&#10;IJZ/z3kGwsL/Sa/2pFxUufgxJA+nlO0zfk/qYe+XoIBAmNZwKbUbZlMJDSh/d8iHagf6IHDXWDRd&#10;u579cI6z1QNbG7D5VTxQiiqQQRlHgLIWlYNCKAYRwvdC2Aai1nKtU6EPgdJXgJIWpdfyzWzS9Rtb&#10;KnyF18d1RWZp4zCCIDlKVMqFF6kRyS0g+eQgqSm0072XjpIcOTinrwu3k9akdKR8je8VJdj5k87z&#10;Xscq+KWuE3bWkGobksApdnG2YlnsrVYeq2s6YkbdyujfrhpqfegO20GkGTGrnVksySkcU5koEkI8&#10;47JZ6Q0oi5IkfKX/KYknXsfs8rsEyszifotVO42DOp8ieyfiInlYcVT1G0907F0J34V5Y+pXrTB6&#10;VFu0XtoBY0Js1b24IX/KoSTRoYxqUVq1pn1QSOMIp5j1pg7lk5Y2DljY2diqnPCcUcLy81ZhEY90&#10;oDS3bFHATjLetzuxFwqTOdG12N+ZYJgWaIoYhmhVpgSUD6ISrMleX9VUJPM6W39F87U70IQxxjqU&#10;R5OkTRBbMyiJNMYe5VVaGKjkjcirSdtW1U72Ev8vJYrsJSMxSarleC/diUrzZqP4r18jF5t1ZR7d&#10;iORsJm/GcIEJQI6mhSKD9dyKWvKvxRNNiEoYNCl1bcq0Xp/XMZr6XQWUAmIcOcjPzM3YZA6JIxKk&#10;Mk33YUsLL9h/WwP13mPFTstKWOnLxmC0JC9XYMyS5YkrCZLjG1VCGGOZgR/VQOnvvJFLWvgqxXgm&#10;1ERJXlgH/J3M4nYzCWUtlCClAypAqOmCiqWp4pQcKrEjuqFKH1Qr/RT601sjPOD8jRuafBeEXuPb&#10;oPsvnSkz1wWtp9SK5/JG7UzBqrzHJmJUyRL9ydTueelEKpZm7IYCkBYp4lWZEqk2XhuHrxQzjlNa&#10;1ISeK1T3Xt1IB0lPFuSnxz24MZRtSCWBE5sZsVvZJvQHre5VH7cppSb9c0S0V566SfuNGP/Wme8S&#10;gLIuNRBr7hiD+usi0TL8JBqwbFEAMYgWosQkRX1caU+K+o800mJcUjLc8r4IXPgspLo3/67FFg51&#10;1h1FwJptimRd4uchyD25M62N+oo+kpnZYiW6KwRy4SBSkFbqplXFzXMASnPA0Xib53GM5vymloHW&#10;QEmA6nVada9JqecUAuj3zMLTZc5HQnhFVs907OmKaQ2dEeFNBXISytd4OGNCg0ro2tUF3gPcUfI7&#10;L4ZIxAKkRaqI7FqCRhta0sZaQiaMLysAFKCUodoEa2CZzTDkO1lkHzJ4na2pyp6ZvMtcBN4SBGGv&#10;MbXR9oe2aLy0G3uot40HykOtU7Yq5aEvvepVvJINxmK8NYFe0aTUY5hqLdA9lxBVbNX86UrqXI56&#10;w9iivP5cceKV//GwiF90oBwR3jRFoJQnYkolWo9Z75oWsEotbNRM9jWWhA+tSQlwp7b99ooGWlBW&#10;a9TY3xe1d05Di/Vb0DictB5Sg0S4IpC9tRWpnGTxYOlfLZltiUeKBSkNsqTVrALK4/BhXFP63Piz&#10;+Zjbkr9Q+tfv2MmQ7vaYeop3qBYeF5TWLVF4hyIlJiRrgxjv8wJKVRppxniOVq8psNRU3mVo4CZA&#10;lUVENWhhWtGitCJdKDuPv9AwH3h97IFQWo6jm7hiel0XDG3qgk7dXOH+cXUU+84TORkSkSy2iCFb&#10;87ploQeQjRakjCzCJRUCvIGmJQR3fWghAC2Lr8DVkAGXv2UbAcos5F9aM8ljNY09j1ie+g4pVW6T&#10;asN/fkd4bumFH50LK7DcUsY0k+Me7/WYNYVxn5Vq988nxOFvTy2D2621OL7IEN4YWt5sYyT2flZL&#10;3XeGAei+Ead0oDxyJWVSrACcBKflYut6fHf+SlvUIikgCtDeP5W8r7G+3bq8GlB+1c4RHmw/0HDX&#10;T2i1YSt7wbDHNmXR/AiSoiWpyhQZi0wASvIqKUwbRNc8gAK+/hTwlYodf1KAai7fgCrz/0Aputt5&#10;JnTk4iDBWhYXLQ/JxEoMzUoSA6xnzkSwlHJAsTAl4G8KDJ7155rIBsFELFpTQwjxqk94xoynaupG&#10;YuUxZqh4nkJJkv5BHJMJfOwzJJU7ORlbLPWdD3wHeqJVnxro0MMdDfq5q0qbd4QjOYrWp8yJZLIp&#10;GJyJQhuqIolUILEkBSS1nkRaTDIrY5I56ebnpAWr0YIMbrZ8rhPm5T15QNKLyMIqJmvSlqxYtin0&#10;oeykG73FMlCHn4PgvrgdOrLL5txCeZkBNw2UqRkAj+6yHUS8l0U6URqsj5T24TDoJ2P320I8f27A&#10;GRZ+XQfKS1GsNEiBP6kD5Q0mY2K35Df7iWiuGy8xIAFJGU1/b4Gau0ag2ZalaL/pALsLCvBdgu9C&#10;Ns1iVY3fAlKDWJkTxFhkMF1vRT5XlTla7DKIyt1Ba6gpuWI9nOf8Srm0L+i6tUem4bW13tuiEi5u&#10;oVoszJoq0QdaFlw4YmFKiwP1uSmLUpXI6dU7moq5IqCTs5fQn1tPEBmDmgYcOnFdhIAlsZCFIJKN&#10;Mbzs3wci509ULv8pRI2cHDl+DEb2H1iD/T0zx0xIWE/icY9mHbaojitVI4K8LHwhlitQ0DiUmpsu&#10;5yyWlZQUahQZ1d9HHaccv9YITb4jZYpa/biuTCTno52T2mc8Ed+M+dGBUl7lt0RxSamz61qemsuc&#10;a5Qvig7xgcM33ij7lTdKMB75JjPjr5E0n4WWtWyjlJKkvQYZCVrvIK2UMh4IBQTFajQApaIFCXFe&#10;ANvgiieKTxKoBbRVAQHn3JognJWhGHHTM41xQ54prqg0szHq/d0dI5hQmlcgD64ueXKwNHcdpLTd&#10;wEQJnYiRzw0nXvkfNuq2mFrvbgFKSdpIDPJJLrpUK4hEvkhTpfT9k59oIBnOUWt1H9RiEqfNuq3o&#10;sOEYGlCYN4SxyUDKg/lTDMNv3lX4zZcGWuyBQ8tRyauRSC7NxAJXHKHAxTZUX7oIZWdPRKEf+7ND&#10;YBvGoupQeFcqT4RrpwGG5q5JiZth6P1szCVZqxYQEs+U2mKphBFxCs1y0dpDSL20DIl/SkkfQUgW&#10;ugCXki2TuuwafM8DOabVxJu/BKLw7Poovrw5SkW0RunINii9to36u8TqliiyvBkKLmmM/Avr481Z&#10;bM/wE5MiU/hdtrXNzpGNSj9ZRLyDlrHUOKt2ueq49LYShvNWDwCDhacqjbQ+5Fl47FknBxEsWdGi&#10;ukYmgPmTAaWRtZuo0kmP/2okeWmtIdZfds5RdpZOZhVxDgNhXtWKK6DUXWydWG94Nbb8Oa8ClkqI&#10;Q9xrXeFIAX3SYQBueeCw02U2WqU52ZcoKyuzFJd2gjtFQ5rC9+8u6B5aAz+UL4i975Lqk8SIuHcg&#10;L65/6WzWmohZX+CJst9bz9gbu9/HXnm8ei4TELammm5Nlvr691QvuCLP0n2ICaf7bWbFjvF2qiMj&#10;v58aNWh7ZQ0ol+XKBo/9H6Pxjplov34bWkYcQQMK8tZl9ro26T4hS2+QSH6dohZXFOXHl61VAyhs&#10;EcQmYH4rtrPaZjmcKEBb/Kev8MaU7uTwNaGlJUIPtJIIAKokz0xRB3MsSq2hmC5sK3XGkok1lP8p&#10;UQixmrRFm4VAKTzCTAKSYg2OcSc4uSPnjJooMKsWSi5vCocN7eG4qxuc9/VExQO9UOlgb1Tc3wuO&#10;e7qj7M4usNvaAbab2sJ2fRvYEUDtVrZAycWNUWh2HeT9NRA5mCjJwpJBAV+pcRahDLE2pfe4VLAo&#10;61VZsGJVa5a1WNGqk6Q8IAxCxNp5JdS769byv1WymViI2Bxr9em2UVl5CQUIUFLw5DXOw+u0KLOO&#10;pddBLU6p4y/9Wwu4zWqPJoyVTnUshM3OKahiCVCmIK+W2ntPQhM6d7OAcULn8nPBiVf+R8PWhOpA&#10;2eXP900CZdRvpVXAOum4x3pvTcQ05XHjO8c0gXJjYQ0oBzcrpwHl9j/QWmhBq45TdPY028ZSO1Ja&#10;N5AfGUQ3XPiT/kzm+FFX0XflLvIjVzOr/Qt7vQxGgckUoB31LhW6KfQg1gXdrCzUVszM2Jhq4WBG&#10;21iTIGlUAqisU2Ulakrj6lVlzcUyYfKBVT5ZabFkJVhlphWZSbcif/DBW7QMiy5rjDKRrVF2SweU&#10;29UFFfb3gCN7Azkd6g3nw304Qvn/3ny/J8ru7QaHPV1Rbk83OO0lkO7lNjsJops7wZbAWWxpUxSY&#10;Uw95fw+mu07rjHzDzBT1zTyWepWUTLM2VMqoXuSM0cpxZeHDI7MCcMPxKz6pIVQQrzupW3VPB1Dm&#10;z+u//TuG0ITEqGlNZ+V9kYOxz6zsPxQPlL++C8+5vdGQknvfOxVFRP6ULcqoJmw/mwqHMhGXmOTz&#10;JwHKJBU6t195zHouExC6ZpYOlNM21U4TKKNDiin6Q0pD1FGi2pZJeZAuca809SjTIJtHZNKAsvtg&#10;X3gSKOtv/Q1N1uxgf2nWZ4scmtCBVK8bxiRFzXw1EzUrtzHgvgaV5s5SOpKFZ7yHPJNaMzbFJmBC&#10;MqaCjriiWaYwfjdZkjWM5UnSRtxRE21jzV3QuoCuUu+R3jJMPqihwEYWu8T8BIiEA8iyu3HV8RrB&#10;643fg1CEbrT9RlqQu7vDcX93OOzuDNtdHWGzi6C3tyvK7OsGO75vf6AHR0/YE0Dt5D01CI4He6Lc&#10;oV6ooECUr9xPue1duE9anQTNkrQ2iyxqiPx/BSHPT974P3vXAR5F1UWDUlQEpYig9N6b0ntIQgKh&#10;9947JKEJiggqRZqIilLF8ttFAekQEnrvvQuiIkgLaaRw/3Pe7GxmN5vsJgQSYPi+9yVkd2dn3syc&#10;Oe/ec899ZiFay87lUh8DTu0E7afAblUfIGWkoTkGkf3Sai29ilWChatwAXt207iXDwQtk+zqHKXl&#10;96lYNIDyabDKjHRlp+MQjxlsu/D/Oknd3/ykyZfdZCGAckP6pyXqP9s4JZfeDxooqWuO86YMNhuO&#10;pQpQ+ged1U8Cxa0JLauNWW9Xnp6O3pMQUN7YEJfIabGktQJK353fS/MNB5WhBX0mPfCzEVo+eAEg&#10;G6zfLdVXrpKySxZLwW+nSa6Fo+BM0wPGFs1x84PFUR8HD0Q6xtB89ika0FqkP4wnqtaqzhI1Lr9O&#10;NqlbnDFjTbCBJAbgQqamEiBc+gKYMgGss37dUHL/6iuFAztK6V29wAoHgjkOBuANkGJH+0jhw72l&#10;0KE+GP3we38pDFAsArAsApAsBrAsDqapBj5T7BTHICl2nAAKQMX7yTjLYple8dBAqXx4kFQG2yyz&#10;o7sUCWwL0Gwm2QGaz2Kpn/4zPDQ+gsnvDA4khGZimQ5do+obrhJCAA0wYSZ2lDORyl7zOAGW6gHw&#10;6A+uBNKreDRjtIjvMhnHnkBz0Jscfy/8v84ASn/x+LE3gDK/Asor3zgGyrsFIQ1KgESEV8ulqndo&#10;wZYcRsl78tXxPxsy3+sLpwpWPNFf6h/0lw6UF28k3KD9QQLl+bfigLIhEhi1j44Rr20/orPiETQN&#10;ozTovNRHg6xaK3fJa0tXSokfFqEEcaJkRzvV5+Z0RNyvqZKLsJRNMSMCoQJDLWaoJVUYc7Pc5CnI&#10;hvS+OaqNLWORFh1fejASZrHTk6nMrSeZv3CXnIhD5l/TRkps7S7l9vWTcgDJ0gC2YgDGIkcwjveT&#10;oicHSlEAYhEOLLU5+P+iiFcWPzFUSp7yl1KnA6TkaX8pcmqoFD4xSAqDcRYlkJKV4mcZjAoA08p4&#10;f+VjWJqDnZbd30tK7+kuxRHbLLChveRe1hLLcx95ZoHGdN3Q18aNwIm+O274Px8syqZNzSXDFZbM&#10;syXb/LgAZQYcD5NfbojpPkU7NiVcB6PE3wt/A6D81U/qLusnC8vlU0B5smd8oFTC8jklHIakGKK6&#10;8z10xJY4ZvjG5Jlat1z0njFO2fGJxqxUOfiA4Js6UP4XmrDhLoEysaV3gk9T9MdhWeO9DOkSXHrv&#10;rxUHlFUAFjWPThD3HculYeAeqb1+m1T5fS06BP4sRb6ZJ7kXTAJ79JdnPu4GKUczleXUbmoO3tSW&#10;TKuSwJDR6e0L2OuFjbFc6PeSBLaklzoyEaJJawjUlBvVUJnT576oL7l+9pWCa9pJ8S3dpNSePlKG&#10;S22wvdIAwRKHwRZ15kjAI1M8PhTAOAQgOVgbSOxwFMPfSpzwU0BZ4lQAgNVPCh0FWGIURV18CSzB&#10;S+I9pQCspQCWpcAySwIkSx7ui9/7SNlj/aT8sQFgsWCZWKIX3dwN8dF2iGk2B2iCaX5ZH9IjLMk/&#10;x75/CtDEMWgDQKqYJk18NaH+YwGUuBYygUFqQIlWGliBMAOvtJpg0YW/6SJ1l/hJTVTpzKleSAEl&#10;nfeNq67oP5+TmzOcC8hp2svKnaRarenf9WFwG6OW8rNUwYon+kv9g8J1oAy7a2s4arwg9Kx3Qskc&#10;Rwke/o2mGSFfFNPsphLIeu8uqwHl/0rllBq42T33T5LG236DxOd3KYy+Li+jhSr72GSZ0weC4M5Y&#10;YrdGYgQsEm0QNPkIANIaa9PiguksDkBPq+Ujbm7VhIsCc4tMJAlgmDgoaBIa6iBpJ/Y0JDpPY1mb&#10;cT6W2d9AH7isqZQK6iQVdvfRMtdHEG8EkyRAlgD4EdhKAvxKnPCXYhwAv+LHMI76gSUOwfIbjBHL&#10;6MIHBwJQsfRW7/fHQC+cY8MRxxyBMRzv5//9LZ8dAnYJYGVMEyyz+HF814n+apQ63h8A3V/KkGUy&#10;cbQPwL2nl5TcjuX5hnbYX1/J+YOnPP8lEhxzyS7BNGezaRnAkoxLyZ8e/cQOVwLpAZRM4DxFGdUc&#10;PBAQw34a7PlpC1AW+hpA+csQqblqgLzbvqICyp1FbIEyYmdOdV2H/po/QUbJ+4Blvneao5f9W/A6&#10;gAVbUpUjW8+XMQIlVHTmv4c7AwFBUTpQJmbWa5UHbU94eZ7YyddLIB3Jg3bkg34SyZypnSqI7/4x&#10;0n3rFGm5dg78Iqco84r0sxF7hDMMjQ/UEpvlh3jia42u6NBNd24mGrC85mAGmr1dlHaO4mYKycGW&#10;5vGnxczWpimYs7pug47PXlrE9gPIYrvNJgurAYCso2Q6ryxvLsURhyy/rbtU2o1Y5H5kqgGOxcgO&#10;AZTaIPBhOX0iQEqdHC6lT4+U0qdG4Pdh6m8EzCLIbBc+RLDk58A2Le8vfWI4mONIAC86LQIsSwIs&#10;S6Dss/hRC1gCUIvjoVMCmfMSp/A745kqDookEZb6xQ71BtPsLeWO9JVKx/rLa2CzryEuWmF3Dym5&#10;qaPkX9VCciAjn/lrZMcXQGM5l73MOSjQN8qhqA/Vq14sPXIsZYOus05HJsP63+xjoa6yWftt2m6H&#10;1wh7lmdiso0hBiS40kERQEbJNruKUX6FZM7Pg5Aw7C9D36ingHJrjvhAGdoUIImVU4KrKsQuI0u/&#10;qDLjrPc2lje6CphnrhlMfJlXMP89xBkYtTWLDpI5xy5N9ClHoGSh/x3Ubbt6co3vY+9j1aLWQYfG&#10;LVncZEOmjDLig5bSbfskGRg4UxqgyVP2ue0BjHT3YZwRiQaViLHIexTQkU1SQG7pMx2vI6Kh+oWM&#10;j8tiVY1CCQ+dglDbjUHRuKr9JfNktQdL39Rggyos13HTqMHsr7UyhEt4ZrZZ/lgNWfXqqKCpLzl/&#10;wzI7sAMSNb2RUIEWEsyuLJMskPMUBzgWPTJEMUWOYpZBQCxxXGOJBEj+zr8Vw5LafljfewzgClAs&#10;bRmlwEBL4f0lsc0SiGeqgTildWBJr7LnzKIjQcRREqM0Rln8rRxeK4OfpTGYECp9EPuMMEFRhAso&#10;gH8ZkqNsWJ5nhk4zw+eMYUJqhFjm03QxZ0URdJgUbTMhQrG4VqtuAVRL5Y9eAaR+UsPIoUCXrXAt&#10;51f9ZKxQH9R/6oPVQXpiyXie9PNlKQFV+k+t2sg69O/Tf6oqIewrNaSIJ2dgVRJDC6p5GpfjHlL0&#10;awLlYDDK/tLhs2YKKIOfdgCUibgHGZOa7NJ4YywYJbwsk3oPXbLRUm403c4fIky6ufkHVdSBsqqT&#10;rovWEkbY3zuzvk/qRcBl9/rMz0jf//WWnpunSNuV46Q04kPPEAiVHjFxduA6c9GWjU9TaM1MpwJL&#10;zVZNGScwpmkFSgtIEiiZ7SUYM/BPyYzqRsh9QvZ4bn15Dqwr+xJveWVNKym8BXpICMPLA6jKQ/9Y&#10;BoyuJLPSXAYzIQNGqJbW9zsUKA4GOGqjJOKSHEpGpA/Ih0rYD8v71Pupy7SMEohnFsZyvCDimUUJ&#10;mkq/6Q/R+xAptx+gigRUYciN8kFu9MpvzeTlH30l+/985PnFnvIMfCHTw2mcrR8InCylfJpMXnWG&#10;pOidMU6tnl4beEDRU9IwqFCwH09D2mUd2C5LTHn+9E6QTLwoQb/NsBheqB5BWtmlOlfqIakNvZSS&#10;JYxPzQO4z4V+ki5S6lxzZQKQxgO0yOJ2UvcnjVE2+66tBpRsOHY0Diy59E7MZk0HSoLkbfS2v70o&#10;eZVt/9zOZlx6m6LzhwuUwVZ7NWbVEgM4HSjVU3GkJh4PC05elY5Nxc7fWnySQNn7l4HSY9MUafLb&#10;SCn8RWvEIjVdX1x/l/uXpLCOOwMMEJRrkFo2x5Ufqo6DenUKDRcUU7XUFqt9IbjClgs3dSYI2LN+&#10;4y25l7aUghs7SXFIcErt7Q0m1k9lnctYNI4lTiAbjRhhUSRRigEouXR2HSSHIvs9UAoe7yMFjveS&#10;/MZxrKcUONYjbhzH75ZR+Dh0mIhFFsc+OBo6eOrgSsAshtipDpSUJBXD95YCyFOjWZ6Z8yMAfiSh&#10;yiIJVGYHYpqbukuxQJRWrmmPMENreemX5vLi900kyzeoS/+qkWT8AnPHNg0f6zFOxjk5mCRidt0y&#10;sOR99itPMNZW8vJSlGf+0kJe/KGJZP5fI8m0GKBHF3MwWDcml5iZRzdFt5mInc5i4oUyJ9anM5HG&#10;MAsfeFpTNRVrZCWSpR5fq6u3e+Dis+ngHMSVRAYVq2TCjxIoADKAsvDi9gBKMEoApc+STlag/G+l&#10;LVAql3Nn1Tlwz0puxpv3y42w5027tYcKjsYvM1TlDF860ClQOrRZS8YywgiUNzdrQLkh87PSYVl/&#10;aRU4VryXQPryRRvN1CCFgZLJiPTs1MclGGu0rUAJFqR6V+vZa8ZC+f24wcg6aTzxUQ0sM2uARdWX&#10;l5c0liLr20mZnT2lApItZJAESC5nKQgvegRSH4wiSJwUAVAWAatkJttVoCyBxAwlQvmP95RXj3eR&#10;V453dnnkxfsJmoWR5SZQcvmt6S+puUx4aO9l3JSaTW1wuU5ALQuGWR6SpIrItpfH8r7cAWTPLaPc&#10;PizZd+O7tvWWgsHIpKMuPffqdpJreUt5Cewz/mguuZZaBmRK+Td0kpI7+0rJXX2l2PZeUgjZ+Hx4&#10;+ORGRj7nilaSfRn0n782kezfe6PVLkoN8ZDKxB7rSL4QdNMh2ZTOCsA1lOpAsVodJPVafmuHSktY&#10;gA9KSshovKFCLRTVc/VAqRdKGL/pJHV+AaNc3Q/N6bqhNUR6da3+vcgWKG8ksWd3UldcfD8TrVbR&#10;eUDwnVTDjCfyi/2DpuqTP2V9xyTHTZJzwu0/QwEvL77A55+TZqv6QlgOgS8yjUW/aJvyQKlszHBj&#10;sO81xNVq2U2w5M3ChA8t1uCXmB5Dk/mwJhs3I/SF6T+tCYBsIC//1gRL0LZSZnsXqbi3J+KQkN1Q&#10;hkNWRqkPGGWhg32lIAeWsQUBlIXAJql3TDpQDpS8x7sDKDtbRhcFms4H349yxmPdwUZ7S+HjfZVG&#10;k8xWB8uiAMQiHNgvfZQ8OUTKnPaT0gDFkohpFge4U8xelKGDk/g/kkIl8TqX5Sq0gFEOx10OCaoy&#10;lDvhgVEamX01EOMsg5p1I6DqwFr+AHSeyOJXODhIjXKI5XIbZTFKI45biuoAfLYkQhgl9nH0kRJ7&#10;MXb0lBJB3aTIuo6SdwVZbBMkzuA+9EVdLP+RTPusKs5lFZxT/EQdvdtHNB3hoM+opgmlQ3oGLL85&#10;nlY9xy1aUVXbznALdZRcrteHNR9crJYPkQabh4jP9r4ShK6MvFYvTnr4LkI2QEmlivnvIc6AASi/&#10;3uOZKkDJi04DymfhUA6gXO0nDQGURRa3Rd0tL15t6Z0iy28mGXSQZBWKMujV4lbM6CqGQsG10g5i&#10;qccaaVTTZP6qobwE04lCEGqX2dVDKgIEKyNbXOFIbwBEb2SQwRxxc2uZbMb6Bkoh/CwEAC2oBv4P&#10;tklNpKuMklIfLtULAuTyHu9mwyY14HQFMPkeDWTzHYML0bFeYIssiWSsdDAAEBpNAKI+SgAoCZKl&#10;KWzHspvVP0UpaEf4oBDAsiCAlqP4SQAjXi8NoC2J4yuG+ShqGcUOAdjApEtRggQ2SiAtj+MuD1aq&#10;jcFKDF8BWtGKGBWwtFd17NheGVYo4TXqQEuSyVoSTqpk05JgqrB/oFREtVGFvRDsQ3JVCiYiRTcC&#10;OFejVPO3xpLlR0h+kFTLhCV7RmTqM2A8Dfb5FAZ/Po3znAEjE0tbITKn0FzFSi0OUJrjEm3rqkv+&#10;L1vC/zRAmh96U7wOD5WNlmZjZ4Y+fKCMinnawCihVDH/PcQZ8A/+n84oUwsoL4y3uAY9l1EaBPaR&#10;hquGAighicHSO72qpmF2NAXjlJbMuJ7l5lKbRhnKvBc+hG6zyUiq4G/VECODiesvPpJ/fXuYTkDi&#10;g6VmBYBeOdy4ZQCUpSHiLgm5jZaoAbAo0Tc1kUjWKNE4joMgCRDlUPIeJGFcj1FCS4ntamDZHaOr&#10;Ak3+dB0oNUDl0p1gWeRob+wvYpDIbjNuWlSFBQDukAgxTFBUvcYYJQAQIFlMgSWOA8BVCH8nQy6s&#10;qoC0zHpJlVlnLJRzwJAD2CseHoUP9UK9OpbTzKIzJKGW8GCLAEECLAGxDIYCW2vCiQDO7XD7caMo&#10;wJijJOawHFgra+PLgnGWOQDJ1f4+UhqMUx+l9iE+i/r5/FghvbKqneRe0UZy/AZB/Y+NEff0lEwo&#10;AMgEa7pM0E1mmFMNAArFAsIp1L5qGlgMxEQzQHRf+NuW4hs8Qtqeeke88ODSuzIea2sC5UNEqTTw&#10;VQagXHq4VqowSj6dySjXPJdB6gf2FncFlGAxi1sr01YNKFOIUSq9nyV4D99Fei8yuZMO7EIr3cMN&#10;gxvkWSzlsv/cCFUrLeEH2VFK7EKiBjdkGbDE0uqm18TcRQGCRQEYxQGOJU9SCzlMypwajqXpMLAy&#10;lBkysw05UDEsLdVIBlAqmRAAmFU5HCxnLIjYYz61JHeVVca9jyCbzwq4BF19AIQBpPrId6wbvgds&#10;GSDKpI62FGf8UhO9a3ImHjNKKk9BmoRyypJYnpcAuKoElgJNMG1k0tVgzbqK3RKMqec0DsRCWVUE&#10;JsufcYP/t/yN30mBPrZVAgy+OBisPkqAxZYk48Q5KUvwZcUTQiBcthffA+Dc2UOKbAGjDuoohfDQ&#10;KwS3poIrW0le+Hrm/M1Hcv7qg2RSU8nzWwvJg7hqHmT2865qJbU2DZQOByZI2zMTxBPyq9QESmqc&#10;DTHKmDSAHk/QLvgHB+uTH3i6YqoA5fHOcYyyzuZ+AMrBVqBk1lI5cKdYFU0cUNLsgaCpaSqZFIBY&#10;HEzjhW885ZVlLeC+Ay3knm5gLT2l1EHExg6CiSlHHy0pU5jlg2AZhRWQgUXiRirJgb+pn0rXaBlH&#10;tP+XSCKbNDJPJnc4+LfCYHv5kKxJDlAmlBTi8tz+NW6/yDGwNSaqyAD5E8dehhrO4xC7Y5Q8PhyD&#10;+wZAU/pNJoCwPLcw1MKKgYK14m/aQAhCxT0Rs+VgHbvKugOI8VApTh0o5onbK4Xj5QOnNB5C2oOH&#10;bDwu0aRYsQJeCwBbgJiMuDhisiXwQClJ5o84cmk4MpXe2wtVSD2l3M7uUh6jzI6uiHt2RlVSFymL&#10;yqTyO3pL2V2IOQNcK4CZNjv+pvQ8M1XanHlX6p8aJhssS+8DtR8+o2Rs3wCUUB2Z/x7eDKQBoOQy&#10;RmOUGaXOln5oCDZIGv4MqQrkQU8rwbK29HaulbQ4VivtnmVwmc3SRZQx0uqfpr109MnAtgEM8M9i&#10;G4VqSN7UkixICuRZ1lyKINtaGgykHMr7yuDGK6UE2rjxGYvjEhAMknXVRZiVPo56a/zOv3EpWtxu&#10;lFD6RtZeg20RTJV2MmlL7ziwJBgFKJAugARNcpbfSQFWgibfXxhAWYJlkxwAsdIAsVI4jpI4dg4N&#10;vHFM6tg1Yw59kDkyEaQAkcksw+CSXi3rAcAMURQj8yZQHsG2OPSHDr6DIFkKZZsMa7DaSA3GUPGT&#10;cVx+nmDLMAdHEZ4ryqMA1sURGikBsCzJuCmYZykw0dIHCJwY/B0svzQSUTQoqYRlfSU9sYR9bnL+&#10;Hel9fgaAcoLUM4Hy4eFSmvumNASUq5/NIHW39IfvpJ94/IR42KIWKFtkYD0pQEkTVr0FgqaPZPWH&#10;buZAvVx6ZjwhH8kAE9tn4C6e5UtksrHsKoSEQCmUGpbDzVNGLeVwg+HmK65YoDa0RIwGdGSR2sDN&#10;apHcJKRb1JasjL9pccykxCi17wKDBRsrBIaUH8vhV5MRo0wKSGrvhcsQ9JuFFRAxVspKIZ0VE6Qs&#10;kiO1FLcMlSWPkx/ZzAdAsrjN0KziuB1dX8r51EBXA0p9nrQHjOU1BZaWYX3wxJ0fLUShZexVvFP/&#10;aYl9avFkMl4+/AjMIwGyqJPHQ6AsQivMxvOBUBgZfs8/xkvP89OllQmUaQ66Hu4OpSGgXAOgdN86&#10;UHzXDANQIru6oFkSgdLSLAsiYjfKPhSztLSgZSUIspnsssh63owwr836lbuqMCm2sTMy2TCsQKKm&#10;DJIFJZi9BdugzKcomEbiyRfeoAQNx8Jum78nEyh54xc61heJmLjMd9JBL6mxzK5K5F4EjK0IltV0&#10;KSpCsCR4qQeHJV7pynE7e48C2RSsWFIPIhfPCUIixQ+PAgsdjkQWQgoAyvIASi79CyLu6g6g7HZ+&#10;mjQ7+67UJaPMoFXmmEvvhwtTqf9taSDrrSdz1mLp3SiovzRdO0y8UQ1RZEFLyUCto6tZb72+mD+5&#10;VFcaOQ0Y00EDmQ42Wk8DIJ9BoibbT16Sb21rKQ1dXiW2UwAIlGOMDNnUwgBMOvUUdSnx4uymNNRa&#10;Mxmh4nhcgmvxRudDW2priZukSIKSCoxx7+eSmxl2tZxV4QWA5GMLlDgfh0Zgqc4QCpbgVDRg6U2g&#10;LIzyU/c/JkgXLL1bnH1PGqKmPtAClGbWO/Wh6+HuQRoAyrMjLCWMmdJLw8190YFxuDRfNkLKf9lB&#10;Nb5XxgoK/BIpX2T1zCwwyA8pIqeZgiYmfooNtiADeWqulsnO9iMSNauaIQPaUcrAyLaCxeCWSQpm&#10;VJUOkowJzjwl4eZT3GJOkfBSOWGgpFDbZjBTrkoYteoc1waZ3CCrjvLBM0lNRvSkAGUJPBxLHgJI&#10;EhhxvthqowwekEzMFUW2vcGF8dIBS29fLL09EB/eaBGcm0D5cGEq9b/NIDifs6V5qmS9dcE5bdbc&#10;N3cX951+6JMzXGp/20tend8UnoGW3tROMt+qwyDKEdOhGiPdLDBI2J49/TnikF/Ug4bOE5KPplI4&#10;uC3ikF2xxO6lTGzLUPrCG4SSFiYGIE8phiVWcVidlQBYWv0d7QwsSu8dJE0neknbkfXEc2ErbI+x&#10;MG35TXBkFUwBlB7mg/TGdnRX7DApg/IdVwGyyMHO0mFBC3lnbBN5Z1Qjw/CSd0Z7S6svmkuJPR2d&#10;bo815WSyjEumJKPkPHki9tx2VB1pOqkhtI+Q+aTi0lsDSibjBkFQzyQUzY7BMsEeyf49z78nTc9M&#10;lurI7NfDMj04Y0a19LZ3OU+JCjVn24iIymCs9b6b+uDxJO1BGihhZN0sLz4OT9T81t43WBqvD5DG&#10;sLcq/WV7+AVSwuNccM5mUKy6UFU1qP2lHjLLdw3BIFtKsW1dIPXpgRsTXouQ+5SEF2OJo9DYsRaa&#10;QX0CJSpSiqPNQrHTwwCWMMRVxrjxXX5av+spk/PmlFkZn5GZT2eUDzM9K7MKvyoeC+A/yQwubrj8&#10;FulOUuqzE3uvM6Bs+l0r+bGLj/yTu6pEZKwskW7lMSrEGxHp0bIg82uy2qehNF/SQYrsR69wgxaT&#10;+5AfZY/MVjMWaQXJFFh6c344Tx9m0uaN8zcpbw5p9U6DVItRchVR6hBd5FF1BO0n2bsm46KFnZ94&#10;nXtPOp6fBbB8X7z3+oFRarXeLJJwBmwp/bpZwpiawOy/sb+uzRryi99DP/nKFWV9HFA2WdVBaqFE&#10;reF6f/H+LUDK/q+rMlbV+ksnJhFiTBKOMehumAnO3C/84CV5VraAWBxSHzj6lIMYuRy0daUhEymB&#10;apFi+D8rPSgjKcyfluZdSqpiAcziEFKr7KoBLGst7SrTcueQ6U9lkOm42a0jXQaZULEAdHjwbwRQ&#10;0tXnlWOaLjFxkLPXLnbCZzicfU6LKZbf3F6CatRR4BgOcAx1cYThfXfxme1NmkBXGGe4UQAJI5YL&#10;lgJ7IqsqitCDdbCkkkyLQOJqssTCsqlP5PxMxzzZzBvmcdrL2aXWr3BfSoYawHFIxFncOC7xRqAk&#10;y+WDoeBJVigxPsljHKaA0uPcu9Ljj8+k64XZ0nLbUKvg3GiKkdKAmND2bkc8ayxhNFvWPlTc9A+s&#10;qwNl4/lTUgUow07HAWWz39pIrX0DxX3tYPEEUJb8tjt8Au2AUvXC0RzHlZO5cjWH3Rbcy7N85yG5&#10;V/rCbLaDaqZVAdq5cmCMpaGnK8kBEGPJHW/KIuiHTYfxQuxXo3rWWKzQ6ALOwWW0kvNoYFny4BAZ&#10;W62ozEhvAEgDWE7NlAnhglZKjlIEWeoCqKtWSZgTGhA5SsbwdWoimWHWh6aR1JbbeY90ltcD28Ub&#10;+fD3rnOayfFCVQGQ5VwGSHsgDcNnr2auKD1m+6p9LKDYJLLdFIljvgpCi2gd/D8G/64s4yi7cZbR&#10;trzOeeH82ICkZe5mpM+EeS2i5jepsqn7A0qEXJC8KQND5aLQWhY4hWOjXIku8ciCl8bDosmFydL3&#10;4nzpdH6mtA0cIBstyRyjzdrDAsr/QrOaNmsPFRyNXzZsw6s6UJac/FWqACUvNH3p3eZ/zaX2Xmgp&#10;1/SXRr+iNO67XqjJhVDc0t0wHZfgMFW1OpPD+SUDjFef/9oHtl0tpEBQBym+i8a5PRGURz8Yskjc&#10;0Kq0Tg22RmAiBdlcmBwQLCkBKqoad2nld7P7+ci2CjXl0/6+8voObQmqgPLAYHmj7CsOb3YCAJeT&#10;PdHKQtcX0tqMNdQFTvQ2lBvqTJE/uyoLNQ14tCSPrhUshLDAuyO95WCR1xVTNI4I/P9IgdclJH0F&#10;O4AkYKIvy1NlJTRnLQl7tZ428tSVULDHO3gt1K2MQ1C9nbGC9JzlG8/OLc61SAd6bf/zAlALQYjO&#10;h4lVT2m1ctMt3eJ+cl44P46Akn/jvJY8QJmQ9lCqunOIzBnQXLZVrC0f9/W10VQ6B1OdUcbfD5t9&#10;pbkxHo6loZclUBY8ifbA1HQCKIuhF1FFtNlod+FD6Q+gbHluorRd3lWCnn5KXash+x/+0ts07k01&#10;lLR8cUCw9Un1sJ6O9t+zObMGlkPH11ZA2XjtAGmCNqHlkNDJ/LkPKmnY1wTWVx/CuGJaVUk3/TWI&#10;xqtKFrjE5EGv6mJbAY6opClpadjFID2XVayM4TJRq+jADcShC8bt2izw7yMnthUCEZemBKcbr9SR&#10;tydzWYhSRDCMCe5l4y+7LQAwDUzT931Py/bjROr8LIGQdmeOq2m0LDOZZGEwuJpBvWTPa3UlIp2r&#10;S2kAY3rsb5PuEr36O7kXekAk8pBI1BFt3D0i98IPSuy5YIl8730JK+wBsCwVDzBDMlWUPjM1sHQ8&#10;NLDUY6n5APIauBuP1fHvvu97COfHIVBi+c155fxyrjjfN1+to+af54HnY8T7bZPANp3vT5yondcI&#10;6tCxAuBg1pta0aKIUdfCsrv9hVnSHllv99OjpNMXvtYHemrcJzatIAKCL6Y2bDx5329oLkYrp9S4&#10;CLa/qgHlpHalpd7eAdJ+/WDp+OsQef2rjpJZ9eWms08tuE7XQMyylrywGGLxJchiB7ZHb5ruUhaV&#10;NLT00uzDkl75orOUQTPbS+jTRqZWTiKefU2mzOwlA05/IAeXzZYZSN44uuEnZcsiVdfSxsxxm4di&#10;YDCFkA0nizQCpnFZ/vrG9nKkRA27eCOZIsBQDf13gqj2e0TH/hJzYr1I7DGR6KNxAKkDpfEn3nPv&#10;7mGJWvqVhFdqZtlmHCCHZK0i7Re3TAQsNdciAnshgLqrlnGcF86Pw6U3kjucV87vlOk9MN+vW45N&#10;269wJKXeHIeQRgLzmty/a1VVYP1I6BVG6KMYWDx1lMWQ9S52aqR4XZwizc5PlQanx0odmBWPHFVd&#10;XaNbXnj4bJL3pNlcLLWh2T84VF9+h0Q+mypAubu0BpRfVsotDRGj7LxhqHRDW4jqX7SQ52fB9mz2&#10;a6jVriGZv3SX3EvAIAM7S4Vd/dA1cAiad6H+mC1gwSC1euPkA2VZZNy3V6knkU9VtGFcjAPGTJ6i&#10;QCZoeG+Zmi69TMNgUoc/Zz7znKz55QOpcmyExj6xX2UOaKO0ir1py0EuVZnsKazkQ72ssUgytUIH&#10;OsqWarXig+QL1STynXcl5uBquXdpi0R9v1BCn8H+FWooMRt/AUAeTxwcHQEmAPVeJABzzkcSmjkO&#10;mMjg9leoLeW3dogHliqeiuU27da0UIHjeebx6sdeEqENzgfnZe2vH8jMZ5+Lmze39GoeNw7vhXk9&#10;IjHvT4wXb+V52F2prlTZxrLDFOgzZNgGgVIT1dNeDgoIMEvW9bNuv+TpEdLsjynS4txkqXv6TakN&#10;oJzVrJi6RnfkTx2gNNvVpjpQBv2nA+W/IWipiafXwx77a1hE58+mlwbIencIHCL9lwwR72/bSC64&#10;VmdeXFOyoXlXPrReKIV+LRUPDpbKWCJVQDypzBG49TBLq4wUkg+S+o1Yadcg+XRwCwnLgF7NNlnk&#10;0hK1+DPMzUm5uv9XWT+os/zgUUu2jh8qYVe24O+n5eSKufJlD185k6eK/Jepgvz3TAW59mxFCZjM&#10;paOxrE6TEVFvWQhLbmoue6El752njGy2rISVaSyxV3eKxIAtEvDwM+rruRLRdZDcu3MQDNKyvHYE&#10;hq78LeaoxJ4PljCArsZYy8vtjJWkw8IW8YBSs2froZJOBHoaXSjXJKurkb8Mm9xOHS+Pm8d/Jk9V&#10;NR8nl89V88N52jphqPzgWVvWDeys5pHzGfXl5/ju0jbzzfnneeD5SGmQ1Gv1qRWloxFb+HIJTu9M&#10;Mv8yAMZmFyZJ67MTpeHp0WCU/vJD0RwKKPeUe/j3B+9HdiCwugf5Bc9Kbdh48r6f8Q5LnPL8f7kf&#10;OkjyIjg1wJLQgejcC6JzX2jWuu8cIx3WoV/Jb62lyFpIfbZ1hEkrTCtYZgYmUIqGBmBuRTCKHsIy&#10;CoBJ04aUuqnGvd1awp55zRYsX64tsac3aqB1D0wONzlH9IYfJbQgwaaMiqnZZ5dPFKomr223bfal&#10;tZFl/JRJn/6y3L2ugU0CJEt4ScyNPfHYYszZYMUGrTFIVwDRyXvu3don4XURdgBYMjb4XfP6Dpff&#10;epiAoEmtKBkm69Bp1lFxex85UbBavGPX5gNJpALuap70OVPzh/2KPbNRQl+uZQuSmPdxY1un2Ll0&#10;dE1ojBLXj9KMkk0CKGlkjARgecS021yaLt3+mIWqnLfFHVrL4HTpFFAe9k4doKQqxQqU/kEdnzyg&#10;Su0j9g/ap5+ALefLpgpQXlsal/n2/b2d1Do9WLzPviEdD4+TDntHS31cqBXpKwjnbOogqfWjL2QR&#10;JG0KASgLYhRChUXNX7tK1zfcpdOIevL6hp73faONHdcGiRLjMrysRL49AcxOiwUySRIx5A0JfYrx&#10;QscyHYq/f2rtjSW4rZEEDXHJKNnPpv7KzvLvC5XjwAKi8OjNYFvOYo4pAJI64Mb+vV3CKjRVYPln&#10;jtek6rp2iWpAjQJ5FTo41FV+aO2pxO6O9ZyYH8xTxOBRat40hnxUIse9axsrxXyPfbvNfZ87nv9O&#10;w+tJ11HuUhv6V0dgWYSGI3SIUo716HWuZGSDpPbJkdL90izp/cdsaXJurDQJ7GpN5FyanjpAmXPs&#10;0jigpFrF/PeQZyAg+DMdKCev75QqQBkdEgeUXT/3ltdP9pe6kPO0OTVWepxFn2/U2tag+zWAsshh&#10;iLot7VSLkY0hplQY9bndR7jLrFdyySxWymDMfCazNJnS6L5vuMkBzSXMmoEuJ+FenREXBFDyJsdN&#10;ry9ZjeBAVhaZroKcLVFbFnWDqBvSIm3prZlkcNldUMUoteSIL1oO/PesvuwGK23fX2WrU5I1Ot0W&#10;lvExu5ZL6POvy+VslaXa2rZOSx1ts+MAy4NdZH43LzmD42Z80bEIHg+bwSO1hw3mMdy7i/Uhw3me&#10;PAwVTvcZj+R55/nXrwVeFz1Gedhtl56icAmiLAxqibLQ0pYAmyyHQoPmuN76QRrU8fxEtexu/X1z&#10;K1Aae3o/rBBVZHR6I5s0++U8ZIjUvs4/qIcOlM56ez/IC2NrDg0sJ3Yqo4CyDhpYtT7xhvQ5NVG6&#10;nv0AT/kRanlEM9ZibDXAfi7U8YERDO5XS5XE2VfMzIB0x/c9r/uKXfpPxZLUCJQ+3VSGOXrTEgl9&#10;znZpfhcZ2uvPVZTlTbyk6RJoOQ/oMVM9maOJtJll1TwlNV3irF7ucaCC74r6el5cXDIFWaNTsEQM&#10;NHLkWLn+TFlps6h5EoEyTlZEwPRc0k6WNmmo5oPzYsMyMW/RwUvUPEZA1mRl4zh2P8x3soESMWrf&#10;972E592+AojXx5D+dVRlkb59WscVhGSsFMxQykN4XgxhhApn/AGQH0if8x9K83PjpAZ8Kf3eqa2u&#10;zU2ZUodNXrft6W1W5aQKUAasL6wDZcaR61KFURKAd5fRgPL3nM9aGaUP9GwdT78r3c9Ng0xjNPqh&#10;oBaXAMlysxPIVnKphDamkyoVSVDfOCXzc/La2h7Jvvn8P2hnAEqwoVFjMUfH5e6E92zY5K2MFeXd&#10;0a2k4u74yQfdeJfSIJpk2OspP+xtAMrnKkv07t/vP1HjAsByuX3vDnSXhvcyuROeowakOrZ14M7q&#10;zeNejxOnc3leEu00xo9uIZyfOLAsI3fHv6vivJFvvB03jwBKzndygZLnmec7Ib3mxMpFEOcmu9fA&#10;UgfK0gjtVEB7XTZGe/3cKOl9EfrJs++j/cNwqQmgXPxa7lTNeP9xI5eRUf6dKjhhfqlilZGpLRE6&#10;2Stu+V1vezcwyEHS7uRoGXpykgw8NVm8ToxASSL6SCOJU4bekazPPYF4JfqhjCuQM8Gqj0noF151&#10;AzsPxjGJlsv7yVy/NrLW10eq7kg8q+o3zcgoy0j0r6hgundKwsEsdSbEJeao9xKKq6FeGss7Zrb1&#10;boj2tdyjxnnHgfGzAMotvz14oMTSN3rjzxL713bbJT7+frenv0z+2HXXovggCrZ8DKWbqHdX/cWR&#10;+Al439ewFEcIg8wc8xi99Gst2cPYJoByKOY7MaDk+eJ54/lrsQTn1bBMf31Nd5mcNXOC18K4Ai9J&#10;GUOpZBFcSwUYm+T1xJ7kCON4n31H+mLZ3frcBIAk4t6IifMBznGwQeowylXH0adcLwzxDz5iYlZq&#10;zYB/0FX9RFy+lTNVWOXNzXFA2eLnllILzLHbyTfl7eOTJOD4BPGBWUFFLJHKIWlTDskbBt7zn4RU&#10;5UAPGVcQRhUJlMhxGXbp+HKJjj0tF/7ZJNsG9JDIzFVQ9VEOiYdy8kMnX01alEBcbFFHH1Uhom7k&#10;rFUlZv8qBSxhxZjl1hI44YhHDpyF8kmH29CAkmwyIVZWc3Ub+ftFXY5UTu5++tGDX3ojBnp3xjSJ&#10;/XtHvFho6O9fS+df7x8oCZZ6NU/PjwCUVvlTOQkr2lDFYWMPrJLQF6qqeeQ8c74TOhc8T993aqrO&#10;G89fWNZqMno6WKulqqcKunhOyuy4IIDXx7iCOeEipWkymfVWtf5wtGfmuwCqcl5DeKczYuK9L86E&#10;2HycVMfDuvHKdlag/PuL1AHKvj+OMEqD3kotmDC/1z/orA6Uuy+WSBWg5PJbL2Uc4/e6YpQdT4yW&#10;scenyNhTk6QldZOowNHLEtk8quBJtG1AXOmtOsUdL70hCP+6ekWJDt0vMX9slvDXW9gsl8kEf27p&#10;jdLHBIASN+bmyrUh+amgbuKwIg2ha9wlsSc2SOiLvLk1oLzwSlWpu57xU0fyJMqWkF3Fsi7v0a7W&#10;EkB70FzWoKZFWgSJjkcnlRm+F3FIK0l0YRmd1PfEHFmLqp4BIvgO+89ei9ojNaA8cH257dxR/fUN&#10;7eT8K1Usy2/MG+Yv9th6ib22S4GmVq5YQTZhvlVzMQdzyfP0cysfmyQRs+zB1epI+f1DpemBMfK/&#10;xnUSvBbG1imBeKS2bdWfB0ySTlIFwRrz4sFb9dxo6XZhmvS69KE0PvemVD05EGWdDTWghHQtNjJ1&#10;gDLL6JVxQDlwXSkTsFJrBvyD5uhA+ebvfVINKPU45aqsmaQaLtKm8IQMOPGujD8xRXoef0Pqsq/N&#10;fmje6PpCq7QTaB+LC/yHQ3NlfpGCqtJDZ5asmJmBeNWNU6sVSIbmqx9PwhMFf8b3R7ZI0HShwpa+&#10;8kmBfPJLuuyyNl0u2VehrlzZ9bNEfrcQCQqyGo1pHi9aU17fnvASvgQF8YiDFcMNWRAWbI5qvr1+&#10;aS3/6KwyA8AdS/yIDgMAJogbpzBQ3gs9KOE120rktA/AXONX9lyL3C01Tw9JUaAstaOjHCuu6SyV&#10;zRsZ/bcL1HxyXjm/nOdPCuSXiujG6fChg4fl+6Nayt2nbYsBuL3L5Tzk1ulAuXF6jcx4PrNWAWRZ&#10;ZfC6mF+4oPxwcJ51u+UODpVKqJyqvBvX0e6ekgfC/1p/vim9/4QsSAHlW1Lt1CD5utxLWnyyQOqA&#10;ZIjRXo0hMvNfKs5AwMYmOlBWmL4w1YDyjH/c8ttrQ0epBbBsheXQ4OPjZdLa0XIlT3W5+XR5uQm3&#10;m/9y1pTfBraXXT9NVTd71O09sv09f/mmWmX56vXyKI3rLWF/bVLJirDyvvFA8u5zVWXq6DaJLrtr&#10;fd9ePnhOW8pN4wBDnapK756Wuemew839slx0Ky7/69QkAVaq9eFWvarpfYilHitACpyAX6XFYMLK&#10;2rBMnTbIS2iuq5gqSgvDctSME7inEFjeu71fwpv2lNAi7lh2x49PMhN9LWq/1DiTsoyS1nCLO3vK&#10;JcwX520e5o/zyPnkvHJ+Oc9Tn3lGGszHwyuBEkn2s+F5u5tZW67HDTy4yvnKvds4339tRqlpL3Ud&#10;8HrY9q6/3L29G9fJCdn1y3RcN53k+ks11XXE6+lS7ipSf21XaXx5vAy5/BmE5lPF88xIaYCeSnp8&#10;8miL1AHKy7dyGBM5V1MRJcyv1mRCwTE6WNJN+UFKgRLadsQfcUDZDfZqlAnVBFi2OTlKZn3rJyGZ&#10;jEzCEqdi6R2qWKK+nY8ECEr9aA6hD2RVIwaNtFluk31cwlK53c99nNp3de1ZJb7UxBALnfY0jGif&#10;yiid36ZrkP2yW+uLo5yD2GYWCQ12UsznpNXstEntJAIPAYJlWI5qKQeUmJOYw+sk7LXmEH6Xkajv&#10;FmiCdg6WMqJUMurnxRCAT5CInkPlWF9kkIf7SOfP0Mr3QFIy4FoiR4tP2o6247gs5kMnDhjtY8uM&#10;KfdqVQoZ6cTru9v90kedR2v8WIEmTEIGjtCqpozXAa4LHm9oiUZ4P6qeVMgkrkDgFpyTBnzfS7pc&#10;mCJ9/5gpLU69KTUhQWv9QwsrUN7YkDpAueFUZUN8MuioiVapPQP+Qf/qQHkRcoTUAEp+5/ZXNLCc&#10;VzuvAkoOd9Tejl4aoHSLtjeGkVGUUmV4sVd2yD0L+4q5sElCs9syj79zVBHPVWwDkXi5Yxn0xXm7&#10;ZgKxTwNYzs6SVdq+EydmJjiypQB7YjPbSzMJfakdj0UmYGk2862WEoaaa+577MnA+1t6Q0h+L+yA&#10;3J0yGfOHbaYrK3c//lCBI+OgUcu/kfDqreCaROCg/ZpW800gicCIQtzwKrSQS1CfTc/K/Iddc193&#10;FN9s/k5N4XwllHhTfwe7fKtWYSm2r7tTdyLPNf3kr5fsyiYxZzHnN2mVUyyR/HeHhNdjeWZ8azk9&#10;DBACSZb/bwNl0KkPpD/i4Y3RL6kqrrtJ0PTyWtz6YuqAJO+HloveN1TkBI9IbZgwv5+yA4sE4ddD&#10;tVMNKA82jGOV9bd2VUBZ9dRg8TozRj6bMUD21veGK3dllfiIX/kBmUl5GEncRI00mNLdhXPipCe8&#10;+VFD/O5YyHhcMM+oGNhL3n/phcRvatzYU9DKoMpGsFMFvOjmByZEr0ajFMjV1g46uLT8pqVaFoZi&#10;WRizfWnypEJgVUwGRS2G4QQciEKx5A3NXUdJj+6hPj0GWk3NDKOkYfmq27nplm5xDyItrlhBAqvV&#10;lGIuNChzBJRlgtrK5JezOZ3T93JllbKBHRNcflsfcjiPPJ88rzYazfmfaiz55l4JrdjEZkWhWbdp&#10;PpdXMleSjTXqy1tT2kjjs2/JwNPTZNDJieJzcpjUMMiC9lVJHaCMiU1naP8A39heW7OYQJXaMzA0&#10;cKgOlA3nzEw1oLy9Kw4oOy1sbGWV9cAqO8Jpujc0bu0Oj5cBC7rKj0095AaWTbYsE8vKRbhRsPS6&#10;C+uuOIZUVv4q2kBqB8MEwYUSOVeAchp6wEzLn1te20AfSrimAyQpA3oFTDGp4GgEluK7O8rBomTC&#10;pST6f6jSSYpL0L0TEg0JU6QfatAR57yDbYS93lzuIjRBZsl5iYL8KFSFMcgi4doDp59wLMkjug2W&#10;yIAxakQ07ylhJb3lTjpqHHWWqQHMxqo1pPCe9kk+xlIb0BIi/8tItNj1zrGTdhEoKwR2d+k88Xxe&#10;Lu5uc57vvjsRy28c5yLbByWvE14vPzTzkh5zO0vZPWD+eAiXRllsu9PvyKgzs6DZfU+8TwZISyTX&#10;9PjkP4tTByivhGQzAuXN1IYI8/s5A+OPZkScMlYHS9aXpvby+xtkHPXld+1TcHQ5+64M/OMT6fTn&#10;TKnMtrKHBki91T3kdBG0PrAG9stIeJu+YFPwWwTIGJeSfxeqI7WD4OJDRulkuAKUM7BMHNCukqUJ&#10;GfpDKzaJPjkJuoQ7l9Honx39ljeOCXXf/Ye7Zo4BMI1eDxejyohBUsD9QnWJAODFXsQylEDL2moM&#10;xnJD01kMgLPVkMgZ0yXm+m65x/cwtmcc1DmeDVJxv9AMLEPU4noEy8DadaXwoS7IFidtKd63XRnh&#10;vCW2/CaTr8iHj905osxK64seN2oH95e/CqPdhTXmWBa2bfPU+Q9v19e6ouD1capobam7Aewfrk0c&#10;RdAjh+WwtVGVM/TYBHn71HTpDO1u3RNDZGq7UppRb9bUAUneewcuFzEKzc+ZQJVWZsA/+LoOlH9c&#10;fznVgPJYhzhW2TAIDbaw/K6BJ3/jM29JH1hf9YGri/uZN6GJQ930vr5Sc00vOZFPj0UiCYKgPbOf&#10;MYfWWG5wbQn5V7bXpc7GAchA078y8cEb9f2cicfTZj7zrHQc7a4lbWB2UQg2XfmP6cLypAGIPbiW&#10;hpzmUMlqElEJmVwHdmtGyRCZopa0AkBiyc6ywHtYdqqEhrE8EaAX+rIlUVTKR2JgcWb/HodSJJgD&#10;Rwf+LKEobdSXuHfgBN9xXnPJfcx5osfoNNRmdA0YViQsCieAct4rroP7EzWP1gFwpO4R8V/V+M0y&#10;agf3kcvZaT5sCRNAWhUDEbvKfpdqZAVQXh81ggiS7OEO30lcU8WP9pIaB3tLr2PQ6x6bCDY5QRqB&#10;Tdbe28vKJvdVTz2gbP/VO8aM95y0AhPmfvgH79GB8uPNLVMNKCMuxgGl/9u1bFhls7PjpAdEwZ1g&#10;01/r1GjU5w6Ee9Ag+bmxRxyrzF5N6NtI+UtontrWm+hKjqrivp6dGNHhMbGBZXSp/YMkoEHxBLPe&#10;lLTMzpldav/SUbW+ZddFzejCddbo7L1NlnWU29mqSvTWhEsaY+G6Ht62n1pCh5VrIvcuwkRYN/o1&#10;SorodoQ6dQWmhRtI7GW8LylLemxTlRsibqrH+TZUrSmU/Tg7jrzHYPrLjD9GFTjUz86ZQ0mCHLaG&#10;AFAGuJdQzdx0U2DtJ02C4SAFtqeaxFlGg8C+8g8SdFagzFMLZZnbJAY9gkKzV1d/J5v8yccDvqUA&#10;SZQqllDtivtIuYM9pcX+/jL25PvyNuKTHU+OgRnLYOn2mbcVKK8tSx2gjIjKYBuf7G9aq6UdgPYL&#10;bqkDJf3vUmvprUwySmpgGZjhKakKq359CV4LfbdbnhsvPS9AxnF+slQ+O1qKwBprTs8mcUCJUrno&#10;tT9gGXlSwio1VqyCNwsF5hPGtgKbgHQnscFOjVjmldrTX/zrFNI6CBpubEpYZmR4RppN9FQ3XkEw&#10;E2dgkdzX/b/sKmGDIXlx5E0J8Lr7GeKNiEOGd4HrebilysaOSaoMMCtgAKSMWWruRE766zjQbTI5&#10;FO7d1RrOuA5rOK+fWyV47GSS+dGxsSS7HUJHqo/mkz3V/Nm4/GB+Oc9D6xWWEgfgDgVXH9vBVhqo&#10;yWZLWcOYAIVAVPrKlnOP81zRR5336HU/WPsf8dzP7doEDeiGwhQD53U/4tQH+kgdtKoYevQdGXNy&#10;svQ6OU48cR3xOvslf1Z17VGBkVr3AFd0hvrua2kHJMw90WbAPyhcP0FX77yQahfKX5/GscpWP7aw&#10;AiUrdprASajn2cnSBXZYdS68hWZQQ6XNt92EejiN7ZSW6M8/lrBrO+Svxh3kuFsh2ZMuP8rQckvf&#10;kfUkHwTfiQ7IevKjgoaj4JFu0mhKfZn+/PPy4QsvyMQXM0uvliWk3NrWYJF8D2KSYEzJBUJnnysI&#10;FrbmI8Qpj6CBmB14xd7YLaFF3SWiXX9rqaPKdEMzeO/OfhswpDM7vSZDc4NxoVIpWdU+YKB3532s&#10;JYAwz/+h7YPnL46BUiWzoKUsBKZdCg+dMog3Gkc1GFj0b1FWJr2ozev057NI48leqL9GTyFY56mB&#10;ZTYHzXULoRZb69djOwaMRIkhzivPL8/zXz7t1XmPnvuJug64n7eQuOq8uKeUPoDWISh1LAOgrArP&#10;gA7H3pG3T06VAQTJE35SDY5UvsvbWtnk6UGpB5Rc0VmBMiBotwlPaW0GAoIv6Cdo09nyqQaUfJIz&#10;kM4n++JKLxuAcpA0Og0H6jPvycDz08QHQFkSddQtvmwvVzKWlaO4WZamyyFzMr8gM5/LLFMhbp7y&#10;dHr5AD/5+5tlX5aCu9tZK2OM8bOEfi+9prlMfiW71PncXV492snhZ50B3v28XgTAvuEqGokZyw0B&#10;WlFoLhZasK7c+2trHPCRZUInSbdy9teJPbJGCKgxWL6HPoNMd0lPiSWIJqfSB6w2OvAn6/KbQOnx&#10;S0vJfbyTGq+owaV4Nylwku136eAOn0dDTNH+9+IAQI85vpjfHFJ5ZSe41tO5HqCogyVBUoEl/wam&#10;aRild/aWt9ATnOeV55fneWp6MFOcd55/Xge8HnhdtPuyJ3riwNP0sJ9Ugvdk42PDxO/E+zLu5AdI&#10;4IyWGngAk01O6lBa855Mj9ruu6kHlDaO5lzpmf/S2AwEBI/XgdJnHmqBU6HZmP6dR1vFscqmS1ur&#10;C7kKvCjrnvSD6/k4GQyg7HpmvNTBjVR+b08ZU/JlddOoipkE3ITGlMzlFCjtQa3squbybvbnpeIv&#10;TR4Yc3QGpEUBlutv/ArmaGmjANBiF8W7H0yJF5O8x9c++RDyoEpYaheWyF5+EgP9pAJKxif/Qzlf&#10;soDS4vaDtraKUUKI3uyXDuhhBIsy1NwXOoFGaSd6IRQCn1D4ODKeWOQ4gE91nmTrCw4wQuPAZ2v9&#10;3E4lcGqs6oo4JN4DoxM2MWMvdPY710fBY70BmgBg9Oopimqnsrv7yNhSuRM817wO1MOxVB74AwxX&#10;/brLYfleF45TfY8Pk8lnpsm405OlNdrTVsN15bGxc6pbqvHa50rO0B8nLI0hhLk7agY0mZC1nPFm&#10;eOZUA0s+0Tdl1MDyE8+CVlZJsHTHRd8BTeoHnp0qnU7DiRoSjzFl8zgVM0/O8pxU+q2ZWjJz6Wwc&#10;/BsTD/agVXF5c5kEyUqlXxqnGlBynyoe7SMXD/6sgRwZ5RefScwezfYt3mBLWjkl9yj9gdFw7GEo&#10;AFCBEop+PFQDJAsoEdeMoQTJ0vucQNlqSWepAgu8Slha06SkEBydimEJWxoAWAbL6FIciFFyMFbJ&#10;jocEQoKdPmoizjktaxZpOsMTQNoLwKhLrOJMgHW7No2xsrlZd6mKh2di/pP6w3JUuVch20LbB7DG&#10;ykd7SseDfeS9o2Nl+qmZMuTUu9IIGt2quKZ0Nhn8lJtEXU89NvndPncjUJqyoDQLzf5B1s6Mqb38&#10;NrJKn1XtDWDZXzxOD5Ne56bIkLMzwTDfkR7D6zoFSiYQvD+nByUblOGmNowiyIQWOBrf3aeD/+uI&#10;o2WVykt8UxUoCZYLF/mJwOaNyRi2U6DO0RXQU83DCjQAwywh0WvQDTEpGW8diMlUUe10xxL7u5SD&#10;vXXiNyHjw6bI4W5InvSSsgf6Sll4PnKUOoSeR0cwv3YPI87rzKxZpYN/FZfmV4VITnQR93k+idbi&#10;60DZPqAOQNwPbWgHiTcAfPTRt2Qy7PsGn5wgvieHIzZJNtnJyib31049kIy9l05slt3+gd3SLE48&#10;8TsWsGmMTv3LT0s9NyEuQxJilVyG14JEpA3kQsOgqxxx8VO0EWgr09Pb9UuxW4ITKNssaCOlwXry&#10;ndDaMqiBm9eR/RnBqf3Q12RC4RxSfHMbl25kZ8vo+3l90cw+EtUnAKa3h5UO0tXEzL0QrSXtHciN&#10;VMvd5ABl1FGJ6DJYSYyYSZ7R18MmXmtzXEjk5MXIp6RB2nDE1vmZ4ptaY35zYp4rx59fAOKrhkGA&#10;5CiAc9d0fnPnQInrocd7zcTr5Hhpdf49CTg/RcajpnvwyXdQ0z1MLbl5LU22xCa5egk/k3pASeNs&#10;Q7b7zhOPRWl+AvyD76aF7DfB8lCjuFilkVXqhhmdULEz9MIsGfNBR5kJ2UliVR+q4djCZlLkdB/J&#10;c1JjJmrY254Z9JAdhlSGtq+w5DvkXFx9PyDoymcXvNlOwiFziv5lsQZ2AEynjJIdFlEzzhhluHtH&#10;ZTfm9DMOlvOxMJsIy1tPxSdvQ9jecnGLRKRBnNO4edXmV/ub/XFyXgMaFJIOg+2AUgEkQiEnDeMU&#10;f+8ihRGz9Z7XxClQzsiQSXpMaCItj49DmGai+J+dJL1OjVP13FXxsFTX0KYucQLzqqkHkrzWp21s&#10;bwTKg2keJ574HfQPtrqe/3KwbqrFKXnxMF7EuJF9rFJP7tRDeaPv6THSfmeAyk47A0rv+Y2l8Emt&#10;giYvb1zeiLwpExCLK6BskPpASbuzdXXqaG0QXq0jsX9ucw3wkC2/O57N0EpLhN/o5LWZYIfGUW8p&#10;NklX8WX1a0mBQ87F5q6AvwLK+nZAaTknPD9syKaP/Pidia3SJ/pI43mNnQLlpDzZpMmmfqjfHg5v&#10;0zekGfxNG0BDy5ikrs19a/BrVqBMTTYZE/uUZBy53mirVvuJx6E0PwGMjVjchHjyGDtJzQz4QY84&#10;VtlkRTvrRa5f7LzwayBjOsq7ZKI3z6RcL0rdwC5SBv12ikEvWUTdhADK0xhn0SeGP0/jJ29UC3A+&#10;KEZZLbizTBnlK1+2c5fFreurn9OGN5ba6K9ec317lGa2VaM6RtuFLWR7OdRvsy1FTpQSFkYlUv0O&#10;MLqwZMETy2IDKCNHvKmE6RGDRiUdKFlHvg2M9Fna3JWTTXXqJ9GjMvFqJY1RFhbO86tgjHnPIZmD&#10;+S+A81IUSZsSJyDtwSiBjHpJjHIAyUpIHNXb0EUmvfxiov2SRjUqIXWQba+B+CSX2fpSW79uWCLL&#10;BzDHvlRmk2euvWJM4lxP8xhh7qBlBvyDb+lgyZOYmkBpZJVL8mWRKtDo6Re78WeDle1l4ivZ4hkv&#10;TIOT9uznnpf2k9xVL5TXsOyqiC6O5SA/KQaGkp9xStycZDB5udzTmSaWee2HvCZvlnlZCu+Mn7hw&#10;hTE5es+HY1pKZFYA39MVIYyuoAAwAk3KIp6qqP1U5hOWv1t+asYf6KmD5XOk/2gFfJF9/eVepJPl&#10;N7WVH05Xnw2r3FTuubJcNwDvvZD9+BzNNsrKP6XcxXdDjxSN1dKJiPrW9gDKvGD2+RRIdgMw9pDy&#10;AMXKOE+vARgr6+NkPzQC05bN7XA+eV55fo0rCRpv8DpogOZgjq4T/W+Lqr6SJtgk7y3veVMNQLnx&#10;exOHHpUZ8A/+XQfK5gthXZWKmkp+96kBcayy39QGCd4A9dZ1lADv4jI5X075JEd2mYGA/tSyBRFT&#10;ax7vM6/hpisP/R8ZC5d0HBR4F1RMEzftqW7ScXhVmcms91JkvQ1MM7kg+VE/L9VJ0LaVgdGEOJHf&#10;06MUc8liieg3zFJKiKUwQJMVOYnFHWMvblZZb7V0fvd9q7mxs1glzW8jxrD3dmkJf6We7Nk0V/Kj&#10;SVpyj936OT3uCPZeeWlTNb9dkPXm3BfFuSgF5sgHmQ6IiYFdq69bygdlCqjzzPPN887zz+sgsc91&#10;XNQkrtVDm9SNTV4LzWqMTcYomZ757xGZgeFBOY3Wa9fuZE11sNyRPw4sG2zukuiNwJvE5+c2MqNY&#10;XnnLowRqxh2zUIIlb8oK0ABWBIOpcLyvlAF4Fj3RXSUNmo+vJTOg8zPqKPUEUJIAA1ngT/o3UozR&#10;MUjS+7GEqscOZWtX9s/RR0bUM+etD2nP96hlPiERLXsjOQNdJFzf1ZKa1nJhAMuEstlM6BxYDQcg&#10;GkUA9NA3J+YP9BTi++U0huMED+VHSn/JuCiqfe4dXy9fzO6vxXZdHYz/GhMyOmPH3/PiQVQZQv4p&#10;ObJKwx+aW+e/kosgqYydcV55fmeWyCc+P2mFCc5GLRQo0EeAS+5tL6UuSJIEfLHT29ROPiKw6Hg3&#10;DSWNn21tlupAeXt3HFB+Xje/0xuCN8zAoTVlcrm8UntXL5fez89UBniWA1gWB7uptL6NvAfB+Wu/&#10;NoVQXVueM/OakJwoIQDxXdJerr1aywFIwvkHbI+GuXQKuvfPdtikwaUdkh7rYNmhbowB04uIroM1&#10;TeRvX8H4o5lWf52/gcRshCCdoOfIRAMAG3Nqg4SpjpQWN/MMAOPSjdFLfJb2nXaxznt0HZr6gWKi&#10;dA6KXvWd3PvfAlk8rLXT/j9GWY/KXnMwa02mjodGATyICp7sLjV+aSrv5ciCBl9xOllnQGd8vQ7O&#10;6+Sy+XCe45ymnH1+YhetzQPH1SWpC5RRMU/bJnH8g1o80pjxRO780KCuccX5wRIelTHVwfJwkziw&#10;bPNtM6fg5/tdK/kkb27p+b6n0/cabzCCJWNkNde0k6m5s0t7NMdiYqEAbvjip2DTdRpGvdDz5UGN&#10;syvsavTUVhKGGKQNm3yxmkR9Azcfxhnp+uOKvhHgdXfyJC1G+fZ4ib2+Bya1/TUwQ0+cMPQvj0I7&#10;BFbg3IPQPPbsRon67WvVxzs0E9mhBpJhtdtJ9LJvUPsNQE7ETejejb3w+PRSn4kc+obcg7woZuRb&#10;8s2wNuhVngCzJIvEslrFHAGKjAGroVh6NxXqIGsvg1JFz+9QS58b8cQ1HZJ0fvRz1QPn9eNXc0sT&#10;nGdnAMnXmy5rEycur5G6IKn6RF0obWST/z2ROPNYHLR/0H86WG48UzHVgVIZZrxgsWFL/5RUg5V/&#10;YjdIzT1gHBUKyNjmFeEak/h77bfDZXmt7d1kavkC0rdbBakA4CyPm63cKZTjASyZ+InX9oHLTDIn&#10;lUHXRkGAxEbPhhKWzhB/zIj+3Su+dc0818j09Cx0emTAS3nJPXRQVCWNS76U0GIENC7h6Zyj975h&#10;PJR/s4wiHqqpmO567ixOSTOOu9Omqs+He3bRGpOh5vxujTby7cgOko9gSWDkMTNrfQaqgWOd1dwU&#10;BCgWh7qgFEoTGXcsDXAsi6EtrZGUQYKmf7eK8gHmt/b27i4BnfEc8XyObVFRnV+eZ2dAWQU14ktz&#10;Z9aML1AeG3MndYGSapIcY5cZnYJmPxaY8UQeREDQRKNUiEuF1E7s/LMojlVOgW2/sxvEr2N5+TBf&#10;LmmwqZvT9zra1oj2lWQ8DGWrI7ZV6RSMHcCI8pzSxOo2CQouyxVI6EtzLjW7SuH9nWVXaWN7VWSv&#10;fbohqeKCYDwhb8i6bRUgRr4zQQM9FW88JTH7VsrdN2DSW9pHlRuqmCfkRBEDhiuncoFjuUvM1fC9&#10;MfvXISaKDD2qe+5FIhZKI98fFsrNV2qj9W97gw4VVTgAyEKwhysO9lgGAMmHCzPWKnNtyFhznqvv&#10;6yUTPEoK59fZOXSocsD5/BB9ePw6VnTp86NGVLWyyfNjUxckeQ8d+6eAkU3efiLx5bE6aP+g2zpY&#10;7r9cNNWBkhcZdW96nKnXRx6J3ii8IcejTK7LO/VduqHsb8pR7SrK1AK5pN42ip3paAPmxJgbNZf6&#10;AJtipryQRRRdTGXStVHmQDfZU6qaobcPAG7MOFTWODC0cNHZJ+YQkjN08iEz/R6lpgRA/bNcxqPb&#10;osgZy8DvDgx9nbJJy/aU8S9aK4TXaWfNsMde2ioReerJzHHw5uTDAJrHomCPjOuWVVlrTdqTGADW&#10;3dJdPsibU0a0Lp+s89L17frybqGcCnCdAW27r5par5ddMIZO7Yc9v7/E5K+N2e6fHyvMeCIPxj/4&#10;Zx0ouVRIbQG6fpFvzR4Hlt6rE08GdAuoKm+Xza1YobObyv711t+3k1kF8kiTX9qDIdEhpydibpYl&#10;pyWjy9pmgiSBlO/h8lIf1WAQsd8eKIeNca0EkQ7ltxFHtAdQsDrGHpUhLzLgd2dNd60RmYtAbNOX&#10;JxQ9aF5rJuG+PayC9Xu39klErbayt1p9qXiop5JZUT1AMXhlS3mgs3luskSbV86vs/fav87zOBbn&#10;s9ObNZ1+lq2P9Yfq5mdTf8nN6/fkv3mNbDL8icSVx/KgDe7naYVV3jkUV964KmsmqQaHmoRuOHdU&#10;9HwAR+1WHyYtqcPtef/SRj7Kk1O6ftBILR9LY0lZBAyqEDO3iMMV5O9KJN0TMqM+aplp3I+asPba&#10;X7q6gVFi6d2ku7aMdQZcyGDH7Fgmd2dORyLFroUDl8A05S3Alq2Q/VRrCZNe+FZym2o5nvSWD472&#10;h0BNedDd96CntRgIs6lZpE932VeqqlRDawWK+JMKdpzP2ZhXzm9SP8vzyPPp/nvbRD/LuORPhV6M&#10;y3L/mibZJHDc/Pd4zEBA8E86q8wyepWkhVgln8x/vBfHKue4F0j0phnUrizMXl9OMqusipttbIW8&#10;Mq5hSakG0CNTZCldWVT2qKGSFNBgcrkJILW/6WvCZuzAa6jTNiZzCtST2FvolugMKMkoMcJb9JbI&#10;Ce/Fz1DTexJSooi+AYhHltQSOXnqohvjWOVIHnt5q/Km1Jbh1Ezq44zcuwIpEmVITvYh9tIWCUV3&#10;y5jdK6zvvQeWGYHkzn4AJR8ESQU6zuPYukVlbOW8UjWBSquEtqnYZOncwvPp7Hvf61bOCpIne6cN&#10;kDz5bz5jAifKbfxPpsD88UBJy1H4B9/RwTLwdKU0EedRPZDrxYFl/w8SjkN6Lm8vM1/KJu0/9nF6&#10;g9ncgGBLQ3pXlQ8L5hGPtZ3UZ1XVCJmjgT0mVEnCksvvBraEPMggNodYPGbncpdZXwyqaygYjxz/&#10;LkTntq1oFdAhBhmDfjgR3YdABsTvQRIHwHnHrahyOmcr29AXqmGpjrhmzlpqGR298luXEkoxaDsR&#10;3qoPQDIu+XTv6i6JQMOy/WVrJgsoG67sIDORiOk8Ielx43azfdR59Fye+JK908LGVpDcUz5tgGT8&#10;TDcIiPnvMZuBgOBZRl1l2N3U11Xq8Up2zdPjUM1+dVyhURXmvO80KAkBen6puzlpGfAGKImb9moO&#10;6TAdS/dkLDMnT0PjKxsdZSm5O2Oay0DJTHPU9wuUw3jkOGS6E0rOUL6DkkZmv2nHFr34c4n+EgM9&#10;dFjZE3suSKvI0TPlzhgtkkSRQ0dJNPplG7PlsedQFgngPfB6fal5KPGkTTzWh/nrMLORTEMix31N&#10;4qWG9p/leZtSPr+Mw3msgvOZEKP0Qcxavx7Yfyk1e+AYE0f7/ixmxiYfM1hMoFon6KoOll/u9koz&#10;rDLiUly8kjeIzyrHbKMVfBQ/Rk2wn1+dBM01Err5BrUvKyMaFEX7gyQCA9hnv2+7yA06/yhzC45y&#10;El6zFTomHnC69LUujWNQez1whBKWU2zusIe3jebSEqdkrFIfzoDRXrO5+3eJ+ootbg0sFiBLLWYY&#10;TD1mTEw8RuhoLjl/w92LyJCOFZLE7MnM/fzqqvPX8ov4tfv6d3kExTmW81q4tT1tsMl4VTgkHua/&#10;x3QGhgYONLLKf0NeTDNgefXnOFbJG4QW//Y3alU0wnrXq5x8lD+PNFwX//XEYl5N4YH4QZbM4vVT&#10;yyTd4Nym+54+crJMHdvKHCy/o7f9liRdY+yNPRJWvZWmoYRhBZuJOYsxJvd1flf0OrSOiJdEAstE&#10;yWU4RO9T3nOtvto4r5y/D7JmlqZzGydpHnm+PsZ5e9ezjPA8OjpXdXd0k0AUIuhs8s9ZaQMkySrn&#10;b29iZJO3HlOEMA/LOgMBcX11On39dpoBSl6MvDH0m4Q3DKUh9jcU64Mnov57UBcwmqQkEmCYMfq1&#10;vNK7d+Uk3eD693/VzUvCbUwxwAx7og+Oka25wPhizgVLaC6yU7gBoZzwfjSSiYEoLdlUBt2+Bvw2&#10;rNdKectf+WpIsyDnGkb7+e/dq5KMRhLndcyns2SM9XWcJ54vnrc6uxxLvGpAhrX22fRxovK30w5I&#10;klAYCYZbwKaRJqI87jPgH1jCeNKZxUsLAl59Hy6MiwNL3jg198W/sVpPa6jkJfWTGCPrOqK6TMqX&#10;Q+psjg/Azm76dsu6yH9ZYERhXX5jCZ69usSeCEwaK2SP7aCfYabL2vFyYHd0Ln9wzNIGKLnsXvOd&#10;hIFNBjVoINXRoM3ZcRtfr7OpK6zQckjX4dWT9DmeJ54vnjdH31cV+7H0Za08keP0oLQDkrwumy6Y&#10;bATKC487RJjHp89AQND2tChC18HyVN84sFz68nPCG8l4g1VFjfgw9Gp5q/yrUn2/66yo1o4eMqX4&#10;qzKycSkkE5IGEvz+n1s2hFmv0XMSrHLQCGgkHWSyE3UuhyHvpx8pV5/QdATLNx4KWCqPyk4w2MD3&#10;fjiiaZLAjkmwniPg5lQst9REDb2rAMvzM7bSq+p8VXFQ20+t5A9Fs1lB8nintAWSNqWK7BxAomH+&#10;e0JmgNov/+AwHSyXHKqTplglAfNIsziw5I1kD5YNl7eVmS9nlz6DwW5ws7l643Z/s558lPUF8VmS&#10;9ERG2+Vd5WpWuvjEJXVCn6skMei9neRYIjLfkajw0QwwykjEkJEum/Im+bssoB0Lq7bQZyvL6YLV&#10;pOH2pFU5NcZ8fZQlq3QbXdvlueZ56TO4mjpPDZfFn2+C5OLKua0gecgzbYEkEzjPQ3cc110xaOMT&#10;ghDmYRpilTONS/C/b2dPc2B5oG4cWK7I/ozU3t3D5ibtN7S6fIqbt+c7Cbum2wNo7W2QqJTOC9ea&#10;glJ7RxJdb8CqvmvvYccqkQFv3NV5WwdHDBP14hFt+1ldg2h+keSKHBfrwBWbHDIK+15GljZxT5JM&#10;iu5AdPnhvHH+XH0o9Rrvrs5PXz7M7Ex5GZP89dXn00zfG0fhp/GruxvrucNM9HhSZ8A/+A8dLF+b&#10;ARlJKreMcPT9xpa3TPB4Btpmu99sU0mJyb1/c73muNlPbeXjnNmlywTXAVa/0Vuv7ib/vgTxt01L&#10;iLJyd/4nWD4n3SjjHjPhNdtYvSYjx0GU7oq3JUx+Y4+tUxZtTlvf0iUd7w19AS5IqDDy+zRpZYdd&#10;3m2g5ovz5ipINvq1rTovY9rGT57Vw9LdmLhh0UFau/ZOXTXUc6sl98b+TypMmMcdsCmPm39QrA6W&#10;y4/WSHMXrH3PHQb7my+JM3qtvbWbvFf2VZlUqaDU3O36crLbsOoyNevz4oUb2tWbX3/f932aSgQd&#10;xo1L8Fy1FBi5BHJ27DIGbj6hhRpq4MuYJcBSCcsdsVBW8UCWFAY3oPB67dH6dovTZT8z4OFgq2Fg&#10;kwdKVpPa+10vW+T8TH8xi/Tq/7rL88TzMLlyQXm/Yn6pvcWWgXrD5FdP2vBnWotJ8nqLt+QOCDpu&#10;gsWTPgP+QfPSqrbSyDIuTbfVWXab4229cbk0HF/0JRmOHtPVXEzu0IRjDGQuo6rnlxpJdCWqg/rv&#10;w1UaGIwyLF0WG3SECN15/XU8AKR5xslAlCfWtDBVJIlQwWMj72FdOIx+VZkjwJSu57FOGpOp7yGb&#10;BLCGZqmiQgazhjVxGfBYlz0S8zOu3KswQXYtTMH5H1avsDofdXbYPrjawBHdCJLnxqQ9Jslr7p1V&#10;PYxL7giznvtJB0n9+A1L8ALv/ZBmrNjsl2P//W4LliPeiIt9tZjtJbMgKB/ZsJjLmfAGqzvIdPSX&#10;HtAj6drKbj90kn+zsUGYbRY8Ai0XkqqtVIAG6U70ll816zW1rIcofTRE6ajRvheL15bBlk0lktBG&#10;4s13HNeMO9JNhh+ScI/Oaml/Jdvr0mKNa4BH9tzxfXeZin7qnCdXWDe9JTn/PA88H8bP9J3ubgOS&#10;f81NmyB5/Ep+W83ksKAhJkyYM6DNgH9QQeMSfNyqnmlyCU7gDD2KVgAZDBnxItmkusWirdVHjeSj&#10;F7LI2MZlXDKE5Y3c5suWMiPbC9J1lutMSweA3l93lNuZ7HrpAJDufv4RhOTJ0EayJhw13jT01Usl&#10;IydOkogOkPTQWQiynrtzP3Z9ec++4AvnaCWXAPRgj4bofOiaLKrrrMYyPVtWaf1lC5dBcmzjcjIL&#10;88/zoM9RlWN9ZVGVPHEg+ZSb3NiYNkHydsRztiDpH3zChAhzBmxnwD/4HeMSfF8acUN3FOS/+6+b&#10;GI1/uZxr9aN2Q3dY1Epm58wmb/uWB1g6j1lWQSZ7RPeq8ikkQ50mIhvsQstUKwig4uSLHt52S3Aw&#10;TPbw/nVx8rSRbEC2COCWjn1ytCW9Gs9W0vrluJLo0eVAcCQKfbm2AsqQzK9LPwC7K8fXCUxyzgsv&#10;qnnh/Dj7DOd5HOb7I8x7hy/i4sc+q9qjJDFdnPHuM24Sfj5tgiSvs3qffGSUAoWYEGHOgOMZ8As+&#10;YATLm+GZ0yyz5IV9yNt2Kf4+Wpnypm6Lm3VWthdlNDwTa+xxASzBsgLaV5TZz2eRTuPqOgUGI3B4&#10;bekpx0vUjA+WaPUQvQoNyJKRCadEKOrD6SoWqZbhuWpL9PZlSQLee2EHYTDcTYGsYpN16qLG2rne&#10;lMfPeRjWoZJLBiKc3zH1isqsHC9Kuy/jasdHjqpms9TeVyXtAiSvpf/t9bBlk0M31jNhwpyBhGfA&#10;P+iGDpbFJqElKrrNpTXphnF/rv1mC5bLXnoO9cQ9pMVnjeXDrFlkdNV8UgP/d8aK6IozpFUpmfV0&#10;RrQoSIKoGsDcYmNv+bdwXTvJENhg5tdQMvh9kgAurncOmOXYdyT0JWTTYbuWpDJHsM67MwC0qntj&#10;ebn1TCXp/4Xz3ts8bh7/kNalXQNJzCvnl/PM+eYcVz/YW34sEudKTrZ/+ZO0DZLx4pJ+wYtNiDBn&#10;IPEZCNhU2cgqB/4ckKaBkqAZE4oey6/aAmb/DxpI888by+QcWWXmqy9Js0W+LoHl4DZlZPYzz0m3&#10;JIjYCRBvzW6PrDXNLsgCDQmeTJXgJflD0oBObwyGdhOxaA6WlOW26rLIWnJLnJNscoV3A6nmpGSz&#10;2/gG6rh5/IwrOnuwNP2iqcx8JaeaX84z3995vo8Ni9yaw00iL6dtkLwemsUuLhl0zoQIcwZcmwG/&#10;4GlGsPzpYL00D5ZKb2moESeTWf18Rmm8rI2Mb1BCZmfPJoP7VU+0N48CB/omdn9dxSwHvuOFOGfC&#10;vXzswWT0h+3kThY9a23bBzxq8WfJAssklSuCScaeCpSwfPWtgP1nrtfFJyhhRs3jG/iOpzpevx7Q&#10;SjpxZKKsanD/6vIx5vMd95JSHUtvujyRyRulP4cbp22A5PUSHfOU5B63xCgFumNKgVyDCPNdVslQ&#10;0GYjWNIcIC0vwfV9u3PQTTYjaWC8aedXzyvDBtWSj198QSYWRUuI35yIzGEh5t+/hnyaLZtMeL2Q&#10;yxpCAucbM1sDLNGywZ5ZPl1O7r77vogrTclcsGtzBKBkn2GVm1oSQOXlDhzVh8xN+FipjZxQtZB8&#10;+mI2dbzOrNM4b5w/zqP/0DpSY39vmdm0mM1cU5Hw36q0D5K8Xtp9Od6YvEHhxYbKJgCYM5D0GQgI&#10;vmAEy6t3XngkwJI3wYV3bMGSwPl21wqqZnl6DsiBRtRw2qisGVrczoCO8O0SuaThSucxPp1hjpjd&#10;RkLQIyceWCJmyP41DlvYJhMcdcCMvbZTwir5WkGSS+7tNepJjQSW3Dyet0u8rI6Px5nYUpvC867D&#10;a6h54/z5ft9KenzqZQOQnN9T/R4NgOT18dVuTzuPyeA3kn6DmJ8wZ4AzoFyGgkJ0sHz+jVVyJ/KZ&#10;RwYs2WtlX1VbwFz9zNMyom0ZmZTteZkKnWCvEbUSzYzX3txFRjWAiDrTs9JtTB20d3VtKT5kfns5&#10;VbqOnYGGJvcJK+whMXDySZYw3R5QsdxmxU5YhSZWkCRA/1uwtjQPir+v3P/uOI6PcDw8Lh5fQiDJ&#10;jDbnh/PE+er6Brb5UytZ+eIzNiC5q5gWJ34UVhzcx7UnX7fXS/5u3vDmDNzfDPgFF4MlW7QOlozp&#10;3I1O/8jcFEqkftxN2KTKuBxfD33f6GYlZQoqc6bnziEj/BtIk6UdpPrh+ImMqojLdUVt+Kwsz8u7&#10;9UuJj4sGHA129ZYt1WvHlw5xWQ67s7sff5i0RI09SEJzGXt8vXIs1/SWWj+fECz9R8+Mb3zB/eb+&#10;8zhovsvjsgdJHj/nYURAAzUvnJ8ub9aRTvO8ZR0eMsY5ZIjj5uZHByB5LVAfbONW7h906v5uEPPT&#10;5gzoMxAQ5GG8uKrN+izNy4YcsZvLH8dfjgdiyTgVfb8/zfWSfPx8VplRIp90fqe+Q+bY6vMmMr18&#10;IQirc8hA/1ouV7lMea+NhD/D8kO7jDg1jt5dJfaPTUlO9LDfTtR36Oz4Ipf4OkiWl5AMFWTUh7a9&#10;cFiNw/39KEcOmV6ukLSaG78KiUyTxz2jZD41D5++lFOGtykvAybWi7fEJlim1TrtxFjt2Wt57EHy&#10;knmTmzOQsjPgt7G3ESzbLkbb1TRoy+bKPv2zCGWQGW1BMzB9epnpWULe9ikr059/XsXj3i31irjb&#10;NTGruRumDwMJOtnkvXzZxX2Fa7HL4XPay/lidSTCpu+OpfIG9d1Rc2drdmnOGo6RRZ7dqHp7q7JG&#10;gxTpNiRBIz6yBUn3Fe2wnznU/nK/uf9GFsnjew/HOR2CcR43j7/L7Cby5lBbwbjOJC/NfLQYpH49&#10;XAnJZg+SN1L2BjG3Zs6AlVkGTzaCZY9v0e/lEQVL7veNDViSPx+fZX4LR/Web9VRLVlp9OAohldn&#10;UxdpNcdHajlogJZQzM9jWy/5srePXM9cSSLcKtgNmGDAau3MhoVy6Q6s0+6dQL34ceu4Gr5TTpxf&#10;JhFNugNs4YgOdmrcRghKHAM+iZ/h5v5xP7m/jvaLxzcUx9l6ViPxQj/txa/FOY7r4MiHyr8/PZoA&#10;yfP8z207kAwIvuM2KOh588ZOwgzUGLSwQBLebr7VP/hrI1h2f8TBkjdSyH4I1vPEB0wCxeT2paRW&#10;Em3YnIm1G27vJS1XdZOWMAE2jmbroXdEbXX1kwOl1dnR0vqcNtpg1D41WAFdk029peWa+J/1DnZe&#10;feRov+g0Pr5PBYfL6y0voK/21kcXIHlur4fZC8oRbx8UlNu8kV2fgXojF2vzVcd/Xv/6AQvuNRi2&#10;UBIYQQ38F3zfYNiCCXUC5rvX819QHx9L5/pXPWbvfAzBkjdV1DU3OezjGDAJmlMeAGg6A9UH8TrB&#10;8d0eqP+2dD20/7n3NVTU/P1oA6QOkhlHrDcKyqPdhgUVfczuRpcP57Xx854jdtXznx9ALAPWBTXw&#10;W7AzIdyr7zc/vOjQ2ZnifUF9//nf8kMtZwRL5wXHrKPNRzuwNNkmzSavkcbjfxXvt39KCFCtf6/v&#10;v3A3dwTbfK9ewIIxagfHf/r40H2/oGW2zHLMI70Mtw8h3FgPh6IXEwbNHwu/iOtDK917FEa7r5vK&#10;N2VzJgiOW7K4yZWvHn1w1M8jNb/xQHLQ4wOS9YbNr17bb25DAl7dYQs+VqDnPz8iEbInHm/8T2EX&#10;cYyDuNZ+zl4rznWaf1Q8x3wnJI21hnxewSkC1x+24Cy/sP2cfTaAaQRPZ793+Pyg2pFmk9eqneIO&#10;er35vVOA5ffi+zepAw+YP1Gx2KFzvRTQdl/8jNOdf5hv8A9eagTLRnOnPVZgaU0EfJM4aJKRLcv1&#10;nIyAY04tF9yKHjSwVj/UR4aOry2/5M+aIDBynwmOf33++ICjfr7+uJ7LPnET6zZsU9WHeWs4+646&#10;g+dWVvf00AV9eI/XH7ZwgSJWfgv2JQZ2+mvEE59xvyhsaTVzi8IaZ5iU0OsESN/3VyqArOs/18/Z&#10;vtu8/lq/eS/ggzHuwxfd44aSuxPJ+RwPWgNZDfm93/5ZY7HDF7kEtJbJDLKA7bs8EfWGzPPgicFx&#10;ZUjSRDh7c0Dwb0awrPLh56rnyKOc5Els329tc5P9tRJmmsZlbODT6WS2d2HxG1dLmqxIem8eZ4Dq&#10;g+TLkHfryIe+RWXNcxkSBUV9v/aUR9xu3eMHjvo5i+cExJ5QwzakKEjWGLGwAO+lusPmt1RLWP/5&#10;UxXIDVuw3RWQ43s8R3+r7unG45epe7z5BxvUPd9m9s6HijUtZ2y2YMq8n53d6om+Xsd/bt36AQtj&#10;G439UR42YCYHZPmZTvOPaJNuA7Y/WUIGSQJbbRL9FxxRoKux3BlafIPx2oVNeMHk9Fu++qmAIOtT&#10;PN+EHyU8KuNjC5ZGIL36M4CzumvAmVBM8EH+fU9ZZH0XP77AaDwXQWcq2jDJTP7ro8oGfNuZ12h9&#10;/wX99eu2/rD5y/XrGWQo0lVw09/XcNRX6l7SGV2zKetSBeSSiw/8XPvP9qt7u77/vD/vCyDtP9xg&#10;2Py3SU2bTlr10Bnm/UxISny27ce7rcDb/IP1cUwX1J8XTDLYbjxmPHDWWBk2Z5R1TPpfH/lyTTOb&#10;sedkaTlwpoR1XL31YpoD46jrbvL3Qjc50uzhgyf7oF/+NG1amxnPG39fv7eazblduLKlzfnntdBu&#10;wvSkrKDivdfjDQ3QFHOboDE3bam62Xo9k1SkxD3yqGyDZM99xBf3GgQsiK7mt+DlFAVJ48ZAr9cS&#10;iZnceVQm51HYz7Yf77JevGTCvJj1C1v/6YPySf3CVzFfBJ6TygaM7/f75A25FfrwXNzZwuJmEAw7&#10;xrvJyV5ucrA+nI4yOwfUTZm0957opn2W7jwRFx8eSySodZsyMdlz7T78C5vzxnPX5N3ltud3ylqb&#10;889roANYz6Nw7T4K+0iAZAiPq+O6fgs8HxhA2m+4fsD8f3nTdfjsoHkyDQqBh3nRdJx3RFp9uEV8&#10;31uBmM//4t3IvEE9sEzyGsN40I/I6H0r077vnuZY6KMUz/3zai7hvPqM+1kavfUD5v0baTjyy/gg&#10;ini6N97TDADIh+DDvC7M74pT7BAgm05ac0/JHwMWvvvQANL4RbX8vsqPbFVUw1HfqLigeYLiTlBK&#10;zUXb2btws61TT0NH7JE3KW9W3rS8eRMbJlDePws1AmVic62pPL6DJOVrLvXinTvG+RqP/01aTNto&#10;MscHRDTafLRdm3e/hUGpApD2X1rHb2FrUlqfd359ZBI+KQVk97sdLq94s/Cm4c1jD4buIxarm403&#10;nRZATxwMTaC8fzBMjOG6CpTOzpPO8D1Gfe1QzdHorR+tWr/7vcaetM9zlYv76B6SVlccCsZTGzUB&#10;lrN4ozPh8aSdnMSOV8++8+KPxwqxROPNQrZHZYGzG+x+XjcZ5f2DaEoBpbPz6PXW92qlwAelo4en&#10;zztLlKSm3ad7zHvNwki5qqWoHDgUVdfv82KpjYdOv7++30IlGm33yZMRm+HFyocDL15HyyzORcOR&#10;ixUYOrtBHuTrJlA+OkCZ+LL+R21Jj1ipo3AMq0uaTlz1xCRcGYdsMmE5BeOx9YYt6OkUoNLSG6oO&#10;/SYr9Fu3KFjvOPfQY/vUI0jqmk2CJC9QPUvd5L3fbbKdjtjB/WStCb6MURoHWYjNGPM/xC+/V8MT&#10;N9eY+X5KXhQWmclM6iTR+eniv7mVrAfXtHVOdeZnnHOCmP15SQjUknv+dcG2poJA0sgi/dEKNH7B&#10;Q/s363X5OK/uWkzfqGudF6Yl/EvyvtQeseA1UmGWLz7uCR8C4cN8KLCKQQdpJSn6cGs8SVGTd5fF&#10;k6bw5nIfHn9Jl9yb9kn5nAceQkZ5lv67vYyruS7AthQ98Ny0++ThLZG5JPd9f8VjS04I/CQo2nW3&#10;4EiSQSktf6Cu/wI/JnxwAh9bwfrDBsrHmSmYx5Z8BcXjDJQd5x0mo4fcZ2EYV61pGfPua9/gKvQT&#10;nwSssXzcbgYTKJN/cz9u10JqHs/jCJRcjTYa+wMMcxZG1Rk6r+Z9gdCj9OH6fvPOqITPp8l3KErN&#10;i9HRd5tAaQJlWrgmHyegVM4+E1dqgvFh80c9ShiXYvtae+iilzAB4Qx8dwKlTgsX2f3sgwmUJlDe&#10;z/WTUp99XICS9mnKuCJgwbIUA51HeUN1/L9oxCJ1upE8Kg5FJqM0QTGlgC2lt/OoA2X7ORZnn4D5&#10;Fx9lXHtg+14vYD68IxeiNnP1I8kuTUZpgmdKg15ytveoAiUTNSyH5iqz3tD5eR8Y0DwuG64fsGgj&#10;AZO1msm5UFLrMyZQmkCZWtee8XsfNaBUzj5wxqJReF3/ec0eFxx7KMfBGk3027miHIo+P/BIAKYJ&#10;lCZQmkCZtGuA7kq8x9FX64OHAiyP65fUHvp5acQvI1iJ0Am2YmnhQkxoH0ygTNpNkpbP5aO8b48C&#10;o2w7e4fFYXzhtscVux7qcdXzX9gWlPyupr3cZALlA7KkepSBwdx32wdUWgdKEh4fuGVZMtqHqw6d&#10;/fgKxx80WkKY/iMnkkYOHeY+GubAD5pRnitQGg5gbjIBJr2PKzi8BeUDj/F48dcf22NM6Nz5wViF&#10;x34e5/l+zm9aB0rjsbWYHmwBzIWRJEUPGlcei+3XHb6wEpqTXydA+iLz/ahJhR40UPIC+ydXAdn5&#10;mtd93Uj3cxM+ap99Y8JSBT7Gsb5+hzQ3f12Q8b39fDY5U6i8RGR8VtY26JzsfXyUgFK/nkiGPN74&#10;RqvfDpj/zWMBaCl9EJgcNi6LofvOwzQPSOmb/mEAZUrvc1raXnCtFrLrNU/5ts1I+St3oWQDRVo6&#10;ptTYl0cRKPV5UpU4IElqWe43/3qtQfPLpDTePFLbY0E7GpUd5YSwadbj4CykA+Xl3IXjsRgjo5mI&#10;B8KW6k3Vez7uN8MGELp9flDuZsgkUekzSvfPbLP9c3tOUp/RXrNtPLW+Xnv12u5KHjbbGzFxpbac&#10;y68t57h9Mpao9BmkB4S9xht5hVdP9d5v2o9OEKSWNu7n8NhWena3fqYrbPXCn8ks0U+nl55z9tps&#10;68cW/urzS5oOjPcdeyvUt27blaX3x/1nqvf/kyt/vG0NgWs8X7uVJTuOc5+EPpcV+/O09Ppkt3Sd&#10;e1j9n69PH/qZ7Rw00ubgi87j1N8/6zVF/Z8gbpwrMsA7mV+QmKeelt4OeuIcKFdHfe50kQrx9m1B&#10;1wnqtcOlagi3EwImac969f/r8/CB/zztWF/KZ7O9vkiK8O+3s2Sz/v1RBkrjHLPXEMkTSVSDgEXj&#10;HimAu9+dreO/oL01OQMvudR44j6o73zQQHmsRBXrDTUBll/G49CBkjfN+2gpob/2sICS33vplaLq&#10;e5MKlDoYOQKLrzq8meA10gcgwYdKbLqnxG/qBpv3Eei4vS3VfdX+JASU/+Z89YEA5QA0fdOPZ3b/&#10;D63f4Q85DP8e89RT0ufjnUkGSn72l2ZDrNt7nIHSyjKZ/Bn3q8YyQa4eb9cgvwWLeaC0an9cOzc6&#10;WnofLFNb3Rjvo57dCGxJZZRkgpEZnlEshNtb3bBLgkB5NcerijXx+x4UUH7ferj1+2cO+sQKCjMH&#10;f5IkoBwL01kdUI4Vr2Ld5t4K7ta/T4JRbkIPt52VvdT7uFw3vodMjH9/Cz2GEgNKvuen5kOtn12R&#10;QoyS+/LRgFlqH66/mMu6/f3l66m/6fOnM0odOBM6Tp1R8rNk6/pq40kASuOctLQY9WrtHua3vF/i&#10;liY+z74VDfzm31RliXD+ftSSM0llng8SKH9sqS1Z30PA+8YLL6mls3H5bWSUfN9CLO8eFlDyew6X&#10;rqn2b17395MElJtqNlefc5SgCqrdSr22p1LDBIGSbI3vIQDp54tMLRJM84plmeoMKNXyGUtyfj4l&#10;gbILrMEY8uD+rfDsAab/pfr9cp7C1n1NDlByGwfL1lbbeNKA0pr8QQMxki4tlrlgcZoAvKTuRAP/&#10;eW+yf0WDYYuQnNEuwCdhJAcoE4pN2ccoecPpfyOo8HPTh8yxzqsOlIs7vS2RGZ9RsbP+s7YmyCgT&#10;+l7+3ZUYpZFREpT17RkZZWLfoccomeXl+z7uNzPeNTIlYL567e+XCzpdfjMe2sviIj5r4Ecaa2s1&#10;zBoKcLT05hx93X6Meu+O1xslCpQJHUtCMUr9eg9AawbjZ2PTpZPhIA36685ilARXvldnlIfK1FLZ&#10;cW5nJFzMn1SgNCZ/mr6/0iIxmv9vmm8q9lq/eS/U919wUCVnVNvatF1F8yCA+0EB5cCZm1RiZLVH&#10;V3XTTEJTKcXCKnvGA8oF3SZgGTpCvb4OMpiElt73C5SOPm8fo3QGlF0Qe/obcie+zz40wePUNZU3&#10;s+ZUSagEl9+WBweBle/Z8bq3Fre0dANNiFES5PogYXDx1WJqH95GF8yEGGVygZL7s7DLO1awtGfO&#10;SQXKA2XryDgY2HJ/Lr5a/IkHSuM1QVJGcsZOCnX95w9PKsF7oO+vM2xha1qkESDZn/pBANCjss3k&#10;AKUrWW99CTpt6OcaQ0KmlMtv3uj9Zm1Tf9MZJYGS/9cz7/rS9EFnvef1mGg990lJ5twvo+Sxzh6g&#10;Lb831WgufdBHiMvu04Xjss2JASWX3BTw8/PnCpRJ0aW3ft32Qn8XKg3Iau2VDEldehMouV2qG7jP&#10;THbx5+OY9U7ufc8Qn887v+glkodStbc34gJfqzassEXqkMjTPrkH+yh+7kEBJeUvCTEaffltD5Rk&#10;aMbPpDRQGpfe9ucqKUB5vzFKfjfBkdlvztNEdKbkcdsDd0JLbz02qSfX9Dm7X3mQcU4eBFDq8id9&#10;f02gjB/eI2CSvGki9gXRsHFs80BZo77xWn5f5Ydq/tqTkpxJKlg/CKAc9d5ymxiavk+f95yssaCC&#10;ZR0ySr6P8Sz9RkqrQGnMehtF5mSE+r4nlvXW52Pna43U+08j5mmMVyoGnoA8yJjEGTQj2ObBktaB&#10;ksf1v3ZvWPfZBMrE8yAkcyR1Wn35ovkPBDBRVjhK61mxSNpAu5ZUAHlS3v8ggFJfYn3ea7LNvA+Y&#10;uVkBAsGBsTh7Rsk5p5Yv6ukM6j1pFSi5n8nVURqvK12Kw2PdX66uzVy5ApTclh7b5TYeNlAmtGK4&#10;lTWHTTJHX3pzfymkD8/0nLn0TkKymCyTChwNMOf/V2PQwgL3BZpc1zcIWLiXG2SD9cdd2pMSYJ7S&#10;QNkTNwITGbyJhk4NjPeAOgs2ydfmQ5LjCCh5TGvcO6d5oNTnPqmVOcZzpi+/OR8fWJI6+uuuAiW1&#10;p3csFTuPAlDy+Mi2zRhl8lQ1JH0WB6N7JINJAsw6AQu9mDXSkjNBJkAm4Wll1non74JNiYeUuY24&#10;uX9cShgf1jlVDusggwo0/RduSzT5gzd8weU11/Ht7WqMH9YOP+rfYwKlCZRp4Ro2gTJ516GW/Amy&#10;ssw6/vMbWVlm7aHz6jUYtmACQJJ9aoK0WCSyRA7HIiDvT2qN3wxC2taztqMv9x4zZmlhnSZQJu8C&#10;TQvg8jjtgwmUcdchwa/NRzuk1YdbFWaROTaCXjZhjFPtcYmBQXWHzf8QcczxSVqS628msNYNWNSO&#10;4IqU+wbn4LpQ7ZgCWNgncWe543QGeZwuTh6LCZQmUKaFa/pxBEod8FpDN0wMaTpplcIUzzHfJQp6&#10;yLNQ462B3rAF79TzX1C/tt+c8skCvwf9oXp+n5XlDgKd31LsddjCddx5y0EkeqCNUIVgBNnmcIkh&#10;0HKktQSTCZQmUJpA6fgaYCta3rNchRLoOHzfW6HubV22kxjLQ1n0n8SMesMWfkoM4bKYmPKgseuR&#10;2X7NoXOLcEKQlQrQQgSL5iuQ1UbiTxPD643e0gDXF/WxPElGwOVJTIkL3ARKEyhT4jq6322kJKNk&#10;aE0DOI3JacvXnywA97XL9x8SxOHaPbtgvVqNYvC+ruM/t+4jA0ZPwo6ioXp1BbgB84dqrHbRxzrg&#10;4iSGJQV0VUUSKkD0C0YH3waowe4IcfP9Xujm503AvZ9rgEDp9daP1pgcr1MShaRe45Ys8GEtvMZV&#10;oAZwVMZo5OXzgk8CdpjHeB8zUHr8+IzaxYIxdG4fS0Is3ARKE+TuB+RS4rMESsTjttcfNk/F5BRz&#10;G7Kg6n1c7uZHzRlIuRnAU/eGCZQmUKYE2N3PNjSgXPhhyl3Z5pbMGUjBGTCB0gTJ+wG4lPqsCZQp&#10;eFObm0r5GTCB0gTKlAK7+9mOCZQpf2+bW0zBGTCB0gTK+wG4lPqsCZQpeFObm0r5GTCB0gTKlAK7&#10;+9mOCZQpf2+bW0zBGSBQ2ksw9KokSjSavLvcqkXTSkC3WcXz7T7dZ8qKkmBAcj9A8ih8Vq9E0Ysr&#10;Ws7YZHPt6NI0/vR6M351ipnMScEb29zUg52BOsPn5LNKiCjTGL5wpK5FQz3pNINwnlVKyhA5pUfD&#10;kV9Z9Z7Gm8t34kqbG08XE+s/W87YbAVx/WY1/mz/2f5HDthpq+XoWPS/Nf9gXaJz0nj80nhz6axu&#10;+L7Op//CrQat7+/6taPE2sMWdNGvrdoBC2o92CvZ3Lo5A4/5DNTym5ffBqwtujro7EYYbzz73/H6&#10;zzZAHlcNpVVFBSxkSVmKA/sD3WbAgp2JHROa46EIQRNVOxr1hs7raj+XdYfMr/OYX0Lm4ZkzYM6A&#10;OQPmDDxyMxCwpbCbf1B9N//Abvj5tptf0CI3/+D1bgHBQfi5B3/7D79Lmh7+Qbewnwct+7xeO4ag&#10;CTimXurYhq8v7jY+KP0jd27MHTZnwJwBcwbMGTBnwJwBcwYe6gwMCirqNiSwldvQjcPd/Dd+AyJ1&#10;DIQwNE0TwbREVP2DIzBfpzBf32Hu3nQLCGwHQlrCJKIP9So2v8ycAXMGzBkwZ8CcAXMGUnwGGFUb&#10;ElQSxKYvSM7/3PyCL4D0RJskMU1ETP/Eufge58LfzW99FbdhPz6b4uff3KA5A+YMmDNgzoA5A+YM&#10;mDPgdAb8NrwMstgKZHGOStn6B4U9bLL4yju/SPVZc6Tj12/LmN/7ytxtvrL6eBUJOlNRTv6bVyKi&#10;0Mhe3NL0iI59Ss7+l0ft8/pTlWXRTh8Zu7KXdPv2Tan98ceS/90fUyNlH4nU+0mVfvcL7OQ2NCiv&#10;0+vBfIM5A+YMmDNgzoA5A+YMmDPgcAYCAsu4BQQNBVlcjojWtQdFGJ8dtVbKfLBYun83RqYGdpAl&#10;h+rI+f9yC8lWWieEaWH//r6dXVYeqyYfbWolvb8fJZVnzJfsby1/cETUP+gGrol1GKPc/Da+ZqbW&#10;TfwwZ8CcAXMGzBkwZ+BJn4HB63O4+W1oCcL4U0oXsZDU1P90loxG9PD3o9Xl6p0XTIKYyhHT62HP&#10;IxpaQSau6yLec6fKy+N+TVni6Rd8E9fRSixEurqNDMr9pN9e5vGbM2DOgDkD5gyYM/B4zUDA6jyq&#10;Gtpv4ypEGm86izY+G7BOSg3/To3MAWscko6843+STt+8Ld/tc5d/QrKZZDGVyWJKRUuv3ckqy47U&#10;lIE/B0ixSd+kDOH0DwrBoiUYafRhSltr/jNnwJwBcwbMGTBnwJyBND4DARsqowhmMiJF550Rx1LD&#10;vpeRb7wpgW81lctvV5Xr4ypZx40R5eT6G+XlwpSqcnxrKbkR/rxJGh8T0phc8hkS8axsPltOxq3u&#10;KbVmfyLPjnK82HB23Vlf9w+6CqL5pduwjfXc+s3LkMbvLHP3zBkwZ8CcAXMGzBl4DGeAD2Dlwxi0&#10;EA/lf1x+iBssb2qOWCjL32wtV8dVlutjKkhIywIS/fKz4BsoZsGIyvOc3O5SVK6/W0HCt78k96JM&#10;XWNyydjj/rmb4ZllBbScPb4dLfkm3EcxkX8wvTl/RTGQt1u/5c89hneueUjmDJgzYM6AOQPmDKTi&#10;DPhtKA/SOA0P20vJIY+531ki3f73pirg4MPfnuBEX3lG7izJLzcmIjKJSOWtviXkbqkXJfb5DBLa&#10;JJ9cf6uCej3mWiYzUvmERyqTQo7DojLKzj9KyhvL+0uJyV8nL4XOojC/4MVuw4Kqp+IdaH61OQPm&#10;DJgzYM6AOQOP2AyMXv8CiGMPjG0Y4UklkCUnf6XsZ45fAQFMRrV0bMTTEoGI5M0PSytyqae/+XvI&#10;t4Uk+m9EMU1SZc7BfVwDF2/kkg+D20i1WZ8lnWT6B8VoBvhBAW6D173yiN3d5u6aM2DOgDkD5gyY&#10;M/CAZmDohtJIW3+CB+S/SSWP9GKcFdxa+IBOSZIXG/a0RB55UUJ+LCg3Pihro6+8Ob2MRB7KJvdi&#10;07bPY0rOh7mtB3+u6QTw1W4vcZ8zU55Lqj5T2RkFf4MK89cf0F1qbtacAXMGzBkwZ8CcgTQ2A4pA&#10;Bn2aVAKZB2beI5f1lxP/5ktW5NFVUsQI5O0vi8iNgLIS2vAVic71jNx7Op3SVcY++7SENnpVFezc&#10;/Lik3D3+gkks7yNS5+o5eVLfd+nGSzJlfUcpNeWrpEUyNb/MH9HSs14au/vN3TFnwJwBcwbMGTBn&#10;IJkzMAgm4aqrTLDLEcgMIzaI19zpSvN4J/KZFI0+OiMn4UG55cbkchLq8Qo0lOklNnN6Ca+fR+60&#10;KSSRZbJJ7DNPS0yWDHKneX6lrbw9r7hEnXvwVeCx4U9L1NnnJXzbSxK+MY+Kksbejt8Rh++L2JJL&#10;bs4oYxNZNVaxX38HRUjfIX3/V8ql76MuZlZE3OZ7jJXzmNNbn5eQkMVFJWxjbom5nlGRcepSI3bl&#10;lDs/FZSQr4pI6Iq8Enn0BYm5nf6hnndn10VaeD0cmszN58pJ52/GygtvrnCdZLI/PD0yWchm/jNn&#10;wJwBcwbMGTBn4JGYAf+gF+G5NyYpBTRM8XX46m1VwHA3+v6JRMzNDBIe/LKErUWEEQU3rpIBPTp5&#10;a1ApuVssq9wt8YIq0LkxsbwiO7c+LSHX36moSNNNvCe0aX653au4XB9bUUK+KSzRfz7n8nfF3Mgo&#10;URcyS8T+7EISG7o0v/qOmx+VVmTv7rks6u96yv0GoqK3exSTsEZ5Jcz9FbndGRXoo8qrfbm9oJjc&#10;PfqihK5E9HRCBbkxspyEgABHVM5hE2HVK9ijcz8rIe0LyY33y0s4yGdKpO+5DZLKOz9AJoDthrTH&#10;fOB79O+8lw6vF3heq5w3Es3hZeVOa+xrxRxyt2hWCa+RS253xXtQec9jCV2eV2JD7/+acPUaeJTe&#10;R43wkb8LSr8fhyeRYNKyKOgjjIKPBKaYO2nOgDkD5gyYM/CEzIBfkK8yb/YPjnBFB0kCyT7UKUUg&#10;GWkj8bgx1VbveP29ChKxA5Y/ka5Z/lijk955lY0QU9u3FxaTqD9sK8PvRaWTu6ezSMjXhWErpJE6&#10;ZS8EEssIoSNSEvNfRkUUdTJ1Y1hZRRBDG+eT8NovI/r5okTlBSFrju8FQdXfd9OvtHDcGlBSka2Y&#10;rIhKWqyNlL3Rq7A36hQ/Mkjye3thURVtvekH3Wf57LafewWf61gYBLaUinamFJGKugDS+EVRud0d&#10;81YQkVvDvsZkz6Qdn4FQ6r/zGHgsVgKa4SkJr5lLFJEmWU9CMVRsKDSwOKY7PxeQkC+KWccdaGLD&#10;N+dSRJ7nMKWOOS1th607Ry4bIC+NXepaBNM/GEU+wUdQRd7Trd9e06roCYFs8zDNGTBnwJyBtDED&#10;Q9YWwkPoY1f7XD/3xmrp88MIOXC5SIpEIEkIQv4HcvaeRuZujEKK2jef3GlVQG4g4pWcamw9Omkl&#10;O+MrSNj6PBJ7Jy46FhvxlERffk6laJmaDQVhCUNUMPJgNpdTtLEgt2GrEEnEvod6vqpS6kbSpaKi&#10;fRAJtZAuppEjEX0kWb05E8SyNyyNimS1+cy99OlU1PL6m7A3+sXW3ihyTw6V/g71yadskIzfRcJ2&#10;fXR5Fcm9d9c10u2MPEWdyiq35xaPF6FU5LdQFkU0ryPiG7YOc2sh3xG7c8iNSTiHINeUFOj7SM1q&#10;GHSsJMUkgol9d/Q/sH76EWQV6XzOA+cwvE5uiSwLYolIMolpPCKLc3DnpwIS86/rUWxnx5/WXr8I&#10;HeZbK3rLS2//5iLBVJ19fnIbHlwpbYCNuRfmDJgzYM6AOQOP1wzwAaN0WK5FIdlNZPnRGhJ69/69&#10;G+/FpJNQkDCmnlW6GRG3MPc8EpMtow1BiqgKux+8ppGEpH1vFNLVIUjXMiJJ8kaNn0qdb4UeEVE8&#10;nYzc6ltSQhHBjHgtp9JUhuM7b3dEhNBCWJSm8myWRMkPI54qiocIpX0UL5qRQ0TrSB7tI4ckYUy5&#10;M1JpJIb3nsL8eICkIkoaAY2lkdSo71pcRG53K6pSzjbkFSnmW0jZh/wPEcAU0lNGIoXPSnhFDp+z&#10;JcsRVXIqYhe6BgQW51Tfz4id+DvS5CTYPBZrlDITyHcDHDPOO8+JI7IWG5IeBB1kGkTyVs/iVrLN&#10;FHtEZe37bn2MKOy+HBJzNRMWApgnLBaogY3Kj4hwC0aEoSlFFDQxYklj+5ibGYXfl9ZIo6v7czfm&#10;adnxRylpvfhdyTBivXOC6R8Uhft9h9vQ4KaPF5iZR2POgDkD5gyYM/BwZ2DYxtYgkQfxUIlxlspm&#10;BOTdNd3kr1s5UvyBGxuSQZEeRiJDOhRWJC7mBVsyqZMQFtBQQ0jiQELo6sNWfx9TodQV3gApSqjA&#10;RJHaoaXlbskXbFO6OZ9RkTlF7BDFTEibSFuiO78iaoa0d2Q5pJuNaWGQ5JDWBeXmbOg4j2H7hipq&#10;RdZmlVbRWPvjj3gd5CkARG41op7Yvv45Frfc+S2fw7Q3K9hD2haSW58h6nnC9ruSOm/6+0n8mLIP&#10;r5vblvSSHFqijRFb40gvI6NhG0AaoQcNrwnSaJwLpPdDffIqch2BSKv9PnGfb31SUm76lxEuJoxk&#10;NLL0i+ockUwbta3U1NIO6uZAkMxymgyApP42yOgtVu47SP9TMhG+Ccdll6q/OVOb76hLSKEbCHJy&#10;5+5hf+56WBaZt91XirvctzzoNFpF9nbrsjbzwwUi89vMGTBnwJwBcwYerRngg2JYsB/I4wVnBJKv&#10;1/74Y1l78nWJiEo6cUvKw/Pe3XSq2MP4QGdkKSYHopAGAsLfVbQOEUQWdSSVVFrT3qjeDgMh4nZU&#10;gQu+21jcc/ckInuoWL7dG9FIpHHjaRq7ICKI16POJBypDNuQW6W9w2u9bLUl0rcThkidIqWI3NlE&#10;G5HqV5HNztAbQm9pE21EERHT4Y7S/dSGssCF32X8DNPL6hiRbo7YYftdSTk/+nsZvQv9HQRwKDSb&#10;KLIxflc0yXbLgihsAmmDx6eV8CISTHJ9CwTvLtLTNp9BK0wWFzGFHoU5t5kLRpQRVbzVD9tDVyPb&#10;74JWE9cHzekj99oSUZ1Q3uqPz0G3qn+ORVg3oVMlAY2CrMHR8dMmittUBUd5nlVEVKXTYTFljWCD&#10;4EYeTjlNanLOQ3I+ExObTvZfLiqtvnjPeeSSLUzpG+sfPAU/X3y0QM7cW3MGzBkwZ8CcgQczA/32&#10;ZlCCfP/gM85IJNNkbb8cDy1kUXhBPtyihlC0PtQrrPWHd0qSSkYm2V6RVkCM9unekyQauqZRaSpR&#10;8MEHNiNWN6YgEgryFwN7IVttIl4bgddQKJRQlJREh+TkDqONDlL3ygcTqVyjhpMpVxaa3ByC6Cgi&#10;cPEIG6ONILJ3oWOMF9nkd6GNpH1RT3h16CgRHUyfrHIzAAD/9ElEQVQJHSV1jCw84nzdLW4bvVUV&#10;3qjevo1K9qhLcYRNS8nj792Q/rdPyUMrSpJsX5TDCvnQpfmglwURxv7bLyoiK2RX86+kD7dsFzus&#10;hmfEk5HZmOxxUW6eQ55LFQ3dHZ9cW6OUiL6yHSd1q/baV8otEotqc5HAQi77Iq/kEMAH/RkW9wxd&#10;MlQyQ//sDBeUo4N/0CgzcvlgINrcqjkD5gyYM5C2Z8A/sC0eAoedpbP5QBmxdECyu9FEnUcUh1Yy&#10;U0CQmIYGGUjOw1BZ4liKcFTKGYUmyi+SJMmOkNlHKul7aEwDO/p+lYZmZxyk1VnIEa9QBvZByhoI&#10;0Stq7UK+R8QUWryQdvBzNNjj8HPcHxIW7h/T1A6jXdBZ3oLdTwjsf6Lto40gYyRlId9j2yBpxs+H&#10;QX+oSG81pI0N0dnYjE/FRRuRbreJ5uG7aC2kKqntvwvElBXkinxBY5icc6N/Jq4gJ/6ccE5JhO/8&#10;gu8xSBGY1meqmVX1MS/ayhhYmX6TxBrk0Vg9zxQziammmbSNEEfnTDg6ycVA2FpNEsHKehsdKuYv&#10;vA7S2tBycuFgPw+KiEIGQVIclTeuGl3fhkqb00LKaImE7wnzxKIAxUXqusDxqeg5NJsk0fbn9n7m&#10;3v6z1ADfwbzxeHhdJ6VK3n5bV0JelOkb28mr4392hVyeBab0QsV4hrQNgObemTNgzoA5A+YMJH8G&#10;AoI80J5tO4hkVGJRB5LIN1f0kctJ1ENSR3b3OKp8YVfDFKuqwEbVNbVzjBrdQopY+SYuKpYkz0YV&#10;EYQ2z9gGkcUnJBqqWtoLRNXOTocP8NhMIImq6KKiMtN2RiqjLqIghvtOUgDSdgPVwrqFz02kMkOX&#10;51MRQPso1B1fVFZns02/R1ZCBBIEino9R16YJNZ80N8cjGijfcoWqd7b0Iryu6JgT2R8wDN6pqq2&#10;4UcZr2q7+ksqMqeijahI1z+nyAUim7cGIK1s911RLALCd6m0sl1kM6kERy/IUZFQu+r1cBBgyhBY&#10;WGR7PJYKb3Qgso/6sfiI1xE1ljYEGXNyay4il9hvezJPTSq1qQ6jkzg+ptxvQ5JgtCiykj0UElG7&#10;GnnAdhFADabyCIX3qL39UixM7nn9cT8pR6D5PPeV11pYIHxEsUBhYZG10AjFQiTXSg+MBYMe8U7q&#10;XCf2fvqBcn4YMWVxlG7Cf318RXV9348R/42w5+Xzbc3k1QlOyKWyI1IL1rbJByzzk+YMmDNgzoA5&#10;A2lnBgLWF4bR+A8A9juJkUims4cvHShs9+bqw011ZUE07NbsktZ0NLVpLJCwt8PRH6gxL6DLTCtE&#10;90AuWNTAntmueALSWoYpYp3MhQWhEhuWPkwrM5WYKKm0eDuyy4wr3xUvOmXRTKpqYBI92vqwUhjR&#10;NuX1CBJnX1zDqJR6kFu0kI4KdFTUFeSV8xVP24hUOAl05D5bcmONAjIyCh2fKzpKa2EOCK79flJz&#10;Sm0l7YNIthgBZUo2qWbnun6S26EdkU30z1KQo6q1DfY/JL0kmJw/pt5t5gAWRyTNjAryGrMhlHqE&#10;EgSZlfb652KfgyaUhT+QIrBbkPEzWnQS0V1UfYfVsy0Y4ufpA0oiypQ9CbiVjKOoidKD62PwOWzb&#10;5rhUJXkOtfhQnzNEXmltxagwjfFpBWWjs82vFQHREir6PqPCxmPkOaPF1I2J6EpE2QGq+Fl4xSK2&#10;8Hp51P6HwJGAEdrr4yqqyDAXAcktKPr3zosyZUNHefHN3xOPXPoHRQKD1rj5bSifdoDR3BNzBswZ&#10;MGfAnAHnM8B0EzVN/sGXnZHInt+/IWeu4UGZhJ7MWmRQi0AaByM4d5C6VKlNatReQrrWrmjGGqnJ&#10;AO9EPvxBJki6SBCNesF4pO4YUrMgPFZCSR9DEEplKWQhlWFIYxp9DK1Eg+QOldMkgcro3EVT62i0&#10;BWR1Ob+T1cYkcCriie3QTohWMoxmMarlKPV9tyT2GTZDIV/bVhrrx6Z0mCiIYQTLfr9JMpWOkjpM&#10;gw5QpYjnIDrHwpx8toU5mh8lKqYZWWV0GDIDFdW1dPdhAQsJcQj0iiycSUjvR51ftEHnmNi1wQKb&#10;Wzh+a1EK0r4saFJG7dBERuMaYDpepa8RMaMMgFXnLDhiARHtglTE0O5YGHHmnN+YVtZhwRA/z+vm&#10;TrP81sVLdB5EElEwo3SkJ2x1pJw3Vsg7ik7qVd4kgMboHQkaFzLqe7AIiucZinQ7F1C3Pkfq3RDd&#10;jcX5oteoik7CdcA+tU7dJ68hntuk3HeJvZeLO5J1+3NKs39Gp9mukxphXhOOzjuj3nQ3SMiY39l+&#10;Xrr5koxa1t+55tI/+Jqb36YP3EaYleLOgdx8hzkD5gyYM5BaMzBsYz2QyD3OdJEen82QPZeKJ7uw&#10;hlYvJFKq4wgqsPmwYU/m24ts2+rxwUV9XhQiJfeeckuQXCqyATLK99sbc+sPMn7XrXkwxbaQWJJa&#10;PZKkqsBh6E3ilBCpJEGhrtFVUsnU5a35IF7Yf0Z6SApUVxoWljC1ibQi943kNBQEyVrMg6iVlTSz&#10;4hypXGPnG+5/OFKh1JayepyddhwRypisSFODLFk/C1KjywgSLfwwkPybIGN3QIjDkKpn5DFi+0tK&#10;khB9+Vmn6X9nBMIm+gcCxagmq99J9EheKA8gkb49v7hwP2z2mQQXhCqh4yDxJOllC0zOq9LM2lkH&#10;kWSzolxJKKANpX9nNDvxNItf3W21CrLYC8Utap5SBVhc1CjrJFRx20RCqT0FWXToFwqiTJKpCK8h&#10;GqpIKCyOVAQbVe2UXdhEJ0lCUdGuyKtdB6akzLlNZBKLqsj92TRTd95zrKS3Oxb7bfP65pxyYcGI&#10;st5mVC1EqE3G3MY46BXvyj6evvqqdPp6rAt6y+ATbn7BLVMLLs3vNWfAnAFzBswZMM7AmC3ZQCA/&#10;RyTyZmLRyLwTfpLFuxrJ7QjX+0278vCwIRaIkqgONkinxYuUIM3Gh7f9A9bmYYuCERpwk0Qp/SD6&#10;Weup12gYldPSRd8uU4zR/yDla4msxkYgConCEldIJVOCKtWHh7+jYyRRVdEzRAjpZ2jcRxqa09+Q&#10;Jut8IDPCqO+TajeIdKZ9VDYGOjudHHK/Q3/Lr1K5iRFDbpsm69RZkgxSGsDCCo7EIrlJPWdp8f1M&#10;hbNghaSHKX8SVJ4vVrnHI0bURYIMMtUe0qYgNIOIaoIgMu1Nk3mSK0ZBmc4Oh8ZUFWyhraMqEsJi&#10;gUUryrvToDlVCySkohnRI7mlIbtNOh4kkV14eK1xMWGMeDNSyYituhbso64sGEIE/8Y0kDhEuFNj&#10;7nnN07+TkcqbiK5G2nmpcuHHIjGmxtX1yaIeFKAlx/g+MjqDrD5RRcpPXeQsJR4KDPvebfimfCa4&#10;mzNgzoA5A+YMPOwZGLqpJkB4K4psEiywoS5y4E8BcuG64y4jD+KBxmITVrAayRI1cOEoimE0R0Uh&#10;E6jMtqaodQIGkkBiQIudmP/i0s/cRgiihEbDah6LTipvQOuorH/srF24fRZxMO2ZGKlUqW56HCJC&#10;RtughNL2MfBWZNGDIjDs4sMqdHw3dXOhKNRhelml9BlhoxYQ0TtX+4o/iHPzOG+TCw5qUuMRdaT/&#10;Wfik0vz4qV+X1hSvgz7vSm/JrkTUTXqgwMnQvUfTW6KoBudVaSANPcaVbRIKbSj5iIS20l4XG0YS&#10;iuKd0GUgoalghM5rj36jjJ4y0s7e6o6ubRJhpvLjLXhY1IOovV54lJTr6XpoFpkZ1DbxlLhWyHMI&#10;ekvfhw2n5veZM2DOgDkDT9YMUBsZEDQMkcg/E4tG1vzoU9l8rpxEodVaUkA/pd4bj1TiAcZI071o&#10;VIGfQsoPGkCVqmTrQUT02CbP0YNNLxgxGkdbo4GIPkU7SBmyMIJk0JqCTohUQoOYGKkkCWbREDWQ&#10;THkb95FdakiKWeDB9CBTyTpRZPTwLlKlETjeSOj2OBdJLXBJqfPwpG+HxJCel5QXsILf3pPSOD+0&#10;g1LXjS4ZYPEONL72ixKm1hm9YztOY8GUXtWtKtlhFWR/PTPSrSq7oU+N+S951ln3cz5jblgkAuz3&#10;DikFo7T2+0jvVUWWsZ9Kh4rrWJn4w+FApcLh2MB71lrUg2I8dV8nkRyfuJJPWi5yYqDuH3QV5HKS&#10;qbV8sh5x5tGaM2DOwIOeAaaC/IN+REQyNCEiyWjk2JW95O/bjn0P7+dhlJzPaqQyLkXNqIh6+FgK&#10;Yqi5VAUv+PsNaNuoo3T0kNMfeneL48GGyJ+1+AP9mRPqRKNIJbetm5Q7IJX0BFRtEvmgRAqchRdW&#10;MqGKd3KqB/+dX0EcoXO0idbQoBrbT041dHLm0vyMY2lCSs4LST+jjaErtMpy6/kGAeN1x0p4RvT0&#10;6CT1r3pfb1VdjZT8jfdBGFmMZmdhpUzdUaykdJp2HX9S8hgS2hbJMvXNKu1v579pLFyj/phpfBLr&#10;2FDbnuUq+krrJEZf0QWJRWSUf3Cb1MhGGKr3XT0mtn6cFdzGWSFPJLBvLbCv1IOGWXP75gyYM2DO&#10;wOM7A37BVQCmuxMrsiny/rfy2+FaEh718KMezh4cUfDvY2GL9eGMlLCyCTJoF1lQQzsXRvpIABkV&#10;ouYwoTQzrWGUaThS4fa9ro37o5NKZVQOb0JHUdBo+D2GsnWeslHRiCU1i4ooIprq7PjM1x880Uvt&#10;OWbEmWSRZErJGuycDYz/p8Qh2q4dqKpWR2EWq63DNz886QnnTdNLoqUkNJtKL2lnX6TfY5RuqAIj&#10;HF/YyrwJRhyjELGka8DtLihKQ3ERuxup4wqGDVMSXCLs38tMStCZClJh2kInhTxBx938NzZ6fAHf&#10;PDJzBswZMGcgpWdgaJA3UtvHE0trs+fuqX9Tznbkfh4IiX3WnlSqNDO88hylgZUFD1KJSiOJtKK9&#10;abUqqICejdWzfE/kgcR7JkeqtLXW3pC9pO+i73ZIO0Qlkc60VrOie080Ot88ymnp2Cg3CTvlJtfX&#10;uclf89zk/Fg3Od7JTfbXcpPtr7hJMOYtrYyt2d1k72tucrSVm5wd7iZ/znaTa8vd5M4hRAhDHh2C&#10;quQbtHCypIMVsVTRzJIqmqkTyyi2j2RVN/WWdl2PHtQ9x+3GKr0kzOSplwQBTFAvmV/TS/I+iYRF&#10;UqL3MnrTqyI0HCcXYTfhY0nXgJQ8Duq9e38/ylkRz3kstHukNOya2zNnwJwBcwYenxkgSAYEX0gs&#10;rT1uVU/5JyRxIpWSAJ8S20oKqeT30dbm9hdIlyP9dnMwCmMQWTEWRjCqyErwiH054hFBRjwjD2az&#10;fdBbokosxGD3koT6a6fEsabENhRBPOEmfy9wk9MD3eSQF4hhnrRDClODnG7N5ib7qrrJiR5ucvlT&#10;NwnZg0rs8LRFQKmjjDz0otJJKhmFvU8rrj+SvJS4RhLbhup1Tm9W6DnvwNTfkTer0ktaOvbcYpck&#10;JxZGqtsS7bEsx0RDf6MBfEL7o6QEV1C8hop5pt0TyyoYt8GOPLM3tXJSxBP0L7ByvNv4nzI+Pg8B&#10;80jMGTBnwJyB+5kB/+DRSGv/kxCRZCvEz7c1lVvhD87y50E/5JS431KMo6KDSMOxQCex72VRBR+M&#10;KtU4GmbiNWFcDpPyUE94O6ICnO0X6Ylp3EbkIdjBQF/J76BlDLWQutbtQR+jq9uP+s9N/luFCN0I&#10;RBGru8mWrA+eLK6Gr+W3pXLIoqqvyGf1C8jELmXkrSGvyajhVaX3zIbS/uum9z16zvaUEW9UV9ud&#10;0Ku8zG5UWH3fVxVyyfKXnn3gUdJNmdxkT1mQ8MFucvVXpHuvpD7hZCSTkUlehzSBd9VU39Vryf59&#10;XIyFIBrKAppwGMw7ko7QoJ2G60ovCZsve72ko+/mvRi+9SWlL6UHbGKFOPdiQCLh0xrypeb2cAMZ&#10;gRAUwZHcqpamiHLS59L+3nX0vZTyLDlUR14e92vCUUutC9hit0FBz98PDJufNWfAnAFzBh7dGQgI&#10;GpMYkSSI/nqodprURybngWdPKllFnVBhjXH7fHixkvrmDIvtC8il0ltauuUkZ18e9Gci/3STK98i&#10;otYN0cVXU4Ywrof/4Q9FXpQPfYvKm0Nfl16zPMR7dXupfqiPvH6yv7x+gmOgVDkxCGMwxhDD4P/t&#10;/2Z8Pe731/E5fdhuw/H79fc4+0z87XJ/uK/c5wFq/z2COku3OY0k4K2aMrV1CfmueHZZ81yGFCGj&#10;23K6yZFmiPxCFhB+PvXJZkpeg0oviUWbciagGb9dz3arXpKG7NQgT4JeEt18klqhnWAkkhIApMT1&#10;XvcktI7aobJqnhkHFveQ0Koe8qjAdzYX1FluPF1Rikz8NnFi6R/8pUksH91Hornn5gyYM5DUGfAP&#10;ehMaoCsJRSSLAjQJng/D9keZeMM7T69y5gPB3t/RGdgn5XWjbZDyZ3SRVOrfcfccOtjgIcTWj8rX&#10;0S5CmZR9SYn3RlyCbvFzNznYAJHGLMkjjoFIP/5U6AWZ2qaEDJhcTxqvbKeRREUQMU6SbA00DPxf&#10;/U37uyKKx4ZJ1cNvSfWDE6XGvhlSY+9HUnPPbIyPpeZebdRS4xM1arowauA9SR3crvY9xjEb//9I&#10;amPUMQz+v9a+D6XmvmlS/cD72P83cRwBOKbBlmPVjpNkUx9qHk5qc+ER1FX6TXOXKe1LyXcls8s6&#10;EO7kpOM3P4tIcQ03uTRD06KmxHXxMLfBeyBiF7rzoFMO/SWjYaDu0F+yILrjwFuVLSjte8QnZX+5&#10;CNQN/VVRDjxmac3EFqTX30ZTA0t3o8QKmK7D05LRTrol2PdqTzSdH5tO9l8uKu5zPnQesTRT4Ul9&#10;MpnvN2fAnIFHZgacEsn/odqxokQ/BP9Iiukpqld+kD3Rfxmmy7f6gKjhgUCQZ6FKUh4ySXkvq2ZV&#10;8Y0l0qj2AdXgYehYEr4+j+oQw8pUo81QUrb/IN5LXePtHW5yxs9NduRLOnFc9UIm+bxOPhmOlHCz&#10;39qAMPY1kEKdHFp+Hh8kVY8GSLXDY0AQJ0iNg5OkxqEpGB9o4yB+t4yaB6aClM2U2rs/l3o7vpUG&#10;W38X9+CN4h60TdwDd1jGTmkYuFM8NuwSzw178HOvNNywD3+LG+743X40wN8aBO5Voz7Hxr1SzzD4&#10;//ob+R597MU29mC7u8WDQ33fTowd4rVhm3hv2CKNAzdLEwyfjVulEYZX0BbxDA6UhpuXS4Pt30o9&#10;HEed/TOk9oEPpNb+yWrUPjBZ6qgxSepi1LP8rHNgotQ68J7UODxOqh0dBTI61EBEEe0M7CRD3q0j&#10;n3gUlN9zJD3lvvVFFA+11YqdYsJSl2jqWkT2FtfbfvI6p/2WajtKvST7mtu1elSFbNRLwpaLRu10&#10;XaCm+X7uEaa0Iw+/qOkp3wKBhPyEBJENDR5m4dGJK/nFe+7UxIjldbeATTNNjeUj84Q0d9ScAXMG&#10;nM7AsOARiEj+nXBEkkSyAoikrR7wfkDf0WcJ9nd+0uxBVMq4AVrawVLnVj/N35GWIOHoS/ygW/vF&#10;okcwbVhuDYCXJDz6+BBURuF8MFlE/7QFCt8O/SPaOab0PLiyvVvbkK7u6SbbciWNPH5XIru8Naiy&#10;NF/SGoRQjzIiiojIW9Ujo/G3cRaS+C5IIcgQCeMhbdQ8+C7GJKm5nwRxntTb9r002LICZGu9uG8O&#10;1MYWjo1Sf0uQ1N8cLO6bgsUjeJM0CtoqjTfukSYbDkvj9SfFe/0Z8VqLsYbjHMYFabT6D6TIL2H8&#10;id8vq+GF373W/CmeGB6W0RA/OdzVuIRxURpwrL0o9Tnwe338vf6ay/j73xj/4D1/4zN/iQe26cFt&#10;rr5o+b7z4rPqnDRedUaarDolvitPSNOVx6XZymPSbNUxabHmhLRcexzjkDTfsFuabtwsvsEbpHHw&#10;OmkUvB5kcyMikZvEc2OQ+ARukKaB66R54FpphtEkaK14b14lHtt+lfq7vpS6jHiCbNY4hDk++oZU&#10;Pe6vEUzKAQyjyrG+0nhFO3ljWFX5unwuCUQa1tXI5pbnUSTlg8r0pQ+XZOpdeBxF/VilnVCK20Yv&#10;ibaf93s/qdQ62ksSK5i2jqikdQSKQSqdtkkq62ApPkqpdLqz+/XEv/mcEMugGyaxdPqUMt9gzoA5&#10;A2l6BvyDfUAkTydGJIPPln9gRJKAHh78svKKsxI1GBGza4d9BxAafUdUzA4LEZBLRCmZvmJqi9EI&#10;Z4Du6ut8mIWttnhO2lXA3kIhTTjMkRPrZuLq9yT1fYw+/fuTmxyo7yZMf7pCLn7P+axMb1lC2qGY&#10;pcaBXvFIi0pVHx+iSGT1A1OQep4rdXZ8L3URQay/ZS1IIcZWkqHfxXMLxqZVIE/rxGMjCBRIledG&#10;RvcOiVfgCfHaeBq/n8HgTwyQRY/1ZzHOYZzH/y+I1/o/pNF6kMUNl8U78G9pFPgPooJxoxF+98bw&#10;wWhsGE02/A0S+jf+9hdeu2wZf+KnPi7h94sgqJaxDj/VwHetw3et+xsD21Y//7L8DdtZh8/jPY3x&#10;3sbr/sC4gHFemqw7J77rzmgDx9EUx+W74Sz24QxePy0+a09jG2ekEcnw2nMgun9gXMLAd4IQNwE5&#10;bQpy2hzktOWqk9J69VGMfdJy3TZsa4P4BK8Qz61LpMGub6XOvrnCCG71Q+Ol2pE3EcXEuUAks9qx&#10;4SCbfkq7qUkKtMEFQLNfW8v4XhVkyatZXLoOgp+GDVJFrSI/6lrK3SsJahXRGICEjhF9tQhEC8hQ&#10;n7wSky1+mpvWRXdaoHc49ZLoB5/U+8L+/SoaigUpHRZCOhWJZ+CuWpu+Cu/ZfuifzsIbaDTv9zuT&#10;8vmTToklCx+DRqbpZ4a5c+YMmDNgzoDNDAwNroR+tPtAJmMdkcmiE/8nmx4gkSQIMyWlezparT7m&#10;F5c738HSBNEFFUlAhIEGxfeesm19SGNxVmWSWIajGCY2ImUip3yo6dqrW3NLKHuf+42YJOWBo7+X&#10;D376H+4uDfIIQuCMQC7Jm0Xe6V0RZKMdIoqDpPoxPwx/jAAQFPzEqIHfa+Bv/FnzyAhEGscqbWDt&#10;XV9I/W3LxGMToohIDzcKOg6yeFoarscAcfJacxYRPBCtlZek6fK/pNmyvzH+kWbL8XPVPyBe/4Bs&#10;/QWyBcKnCJxlrAV5w2iEqKAXooNeq/8Sz1WXxXOlceBvKznw+iqQzNUgfogm+tgMkEl8nqOJPhBl&#10;bMKx6k/LuISfl8SXA/vpu/JP/H5ZmmJ7TVf/K03XXJWma6+KL8eaf7GdK9IYr/msBsnEfnkbo6GI&#10;kHoieukBcsjR0DL4uxeIo/daHN96fG79FYyrIMnXMK5j3MC4qX564/8++Lvv+n8R1fxbWq7/ExHO&#10;84h2npYWiM42D0T0c+N+RDq3iA+Iu9e25eK+bak0YCRz209Sd8c3SiJQYz/J5ttS/chIqQGJAc+f&#10;dj4hN8Coyqgyhs+anjImoLZ8VyKXbHTB03NHfje5MMFNIi4+WIKp0uBsGfktNNBcoCHtHdKukNCw&#10;Xxmqe1kM1bGoTM59on9G9QBHqp2eljfhqRnpoOBHi4SiVzndFdARyJVCm/vZp8Q+S39en3mJpMID&#10;sMj3C2xsPrXMGTBnwJyBtDsDg4Jyo2r7d4wIR0Qy97glsuxITYmIQieY++gs4eyzofSLQ1cadr8I&#10;bZxPtTYMRWSQqWb9s0xrsysMi3Fu9cEDIB+6wxh6atMI+XZ3aBk/BOm88PwD3V9nx3O/r9PT8fxb&#10;0D7iQe+MPPL1Lyu9LH1gpVN7dw+pcnwAyMVQqXVwtNTf+5547pwhPts+Ed9tn0vTrXOl2Rb8xGiy&#10;9XPx3jpPPLctkobb/ofxq3ggPe0ZtFcabTiBKN95pKQRrQtGujkIKWZEAz0R1fNaC+K05hoI3X/i&#10;u/o/EDSMVSBLK0HMViKaCEKoxioQSpA4b32AOHpbRiMQvMSGF97nhW00UqRSI5Zxg6RPGz6KBGLg&#10;fWqAiPrgc9ah9oH7AgLKgfc2AaFsQhIJMtmYA+TSB//3WY3jsn4PCa9Gaj3xeQ81kBo3DJJhLxBP&#10;kk8fDpBbkl+ORiCojbDNRti+PrzW/qvmrtFavGetFh31Wf8X9Jl/S9MgEPPAi9IUUdwmIJg+605I&#10;o3UnEcVF9HP9KZyPo9Bu7hKPzRsUyWywA+drxyLx2jFXfLZ/Jk22aaPx9s/V/xvt+Fg89kyXevvf&#10;k1qHxqCwaIh0XthSPnMvImtdqECnmTv9M0P2PViCqVqF0n8SBWuMIurFMbfQ996Zz2RC9xj1mjRv&#10;p5E57bqMfrBaowGkwIshBY7MhyrQCbq/rjn3e69b8e1eOtl1saSU/mCxY40lF/v+wXvcAgLLpN0H&#10;irln5gyYM/DkzQCrCf2DFmKEOCKSGdFne/72JnI74tkHTsxUtxmQwBBWe+ZCB5gMT6HrDKKSqABl&#10;Zxl7H7yYqyCOMCm+Pg7RyJrQT8LnkQ8KRhzYYYPRTLZcSymgfxjbib7pJhc/cE4gg9KlkzXPZ5JP&#10;vIpKhy+bIfrYV9nYVEVRTDWMGohW1TswRhrtmiItNs+V9hu+ly5rVkj3lYHSbcUm6fr7Zuny+xbp&#10;uGKbtFm5E2nYvSBXB0FujiG9TPJyAYNp5CsgOyQ/JHMgdhzQH9oPL/zNCxE6Nfi7g/c4+lzq/Q1E&#10;FjrLhEf8Y0zevib0HQnMIfaJulCORsaoLiKfjTeA/GJoEd8/MJhmPwYifFCardkjrddsl/arcE5X&#10;bZLOq4MwAqXzmrXScf3v0mbjj9J80yIQzU/Ea9d0cd/7vtQ9hEj0oWHSbElHmdqqFK6njE4XLdte&#10;QnFXACKYfzw4gknvVSV3mRInd3HFwFy/P2n+H7oSfq9MbyNb4ajTDls2qs5TKMhhId+D1l4nBzu4&#10;eF9+pIZwMe9QesTFv3/QCre+q/M8eQ8u84jNGTBnIG3NwNCgPljp/pmQTnLksgHy9+3sD42Q3fkF&#10;5sGIOkaWB3lEsYG1XaEvKkFR9ML0WIyDCm52kOHDh20N+fCIqArfRz/N1oOdLpID5g/zMyF7UZHb&#10;BhrIzIlHIVdlfUamtq0grX7phYjjWHHf85547J4knrsni5caU/D7ByoS6bV9DlKmX0uLjb9J27WB&#10;0gmkseuKQxjHpdPvJ6Xd8lPSevkZabniHIpMoO9DOtcHJFClokke1U/H5DF5xCqlCNpjvh1GOhHx&#10;ZFTXF1HWphi+KtqLqCkiv41WXUW09D/oMjmugXgi8sloKIh8Y2g2m6KQqfma49JqzRFpt+aQdFxz&#10;QDqt3guSuUPar9ks7dcFSrsNa6R10G/SdPM34rXzU0QvYdd0GIVArDQ/PhDR0E4yrl8l+S1P5kQJ&#10;5qYMmuXUjcAHRy6Zso65nskleQmN2NkcgJ1+aDHEoj17CyJ23omohraOKOxLqP2iZuj+rITBtYEL&#10;XIcWQuyEhdcioJ1+0GT0Vnhm+XRLc+Hi3jGxDGJF+Adp6+Fi7o05A+YMPBkzMCKwAIjkFoxoRwDV&#10;eN4HcvrqwxWlk8ApneJkVEijn7AebdQfCMpQGBoognvoqldsCmCoZWS/YaauSCqpr1SFOQm0ZGN3&#10;DdqPxCCNnhp9sGNCYRz+DXSQZRInkKsRMZrYuQxSpx1QjDFE6hwco8hj0y1zpG3gN9J53W/SdfUK&#10;6bZqlXTH6LJqtbRbjUritUGIbsFuB4UxDZE2bbjhAuxwLkP3+De0f1eQQkZqdwVS1RhNViDVuwJk&#10;RaWUNV2jSSRTibRayKQP0vxNVvwlTX//W5r/Dk3q71ekye9IxeNcea28hnT7f+K++jqq1m9IvXU3&#10;pO6661IXms26KFiqi/NcDynz+oEXpMHGc7BCYhGUVijUGGSzBUbbNVhQgGy2Wb8TC4710njLz1iE&#10;LJT6e+C3uR9FWKjaZyGQ8tU8OQjV+l3lDXQlWv7Sc4kSzJ2FNX0vo+wPekEWG/6URO7PJiHfFFEt&#10;SellqdLbo1DE441ONshuGMkkJTFRFi9LvejGWMmt+pujYEj5UbJgCGlyYklkcbROtdsWMyDhr+dU&#10;xT3WgkG6TNyn3tPZnP11K4f4LRmSWK/wk27+m+o+GQ8x8yjNGTBnIPVnwC94FkjkTUdEMvtby6GT&#10;rPHAdZIJASerpNkzl10oIl6D7U5G24cCHxDs4XtzsBY1YEqbInq9WEYH9zvfI1KJdLg1BcZevj8j&#10;+vm+xdoH0c5bfUvIzaFlNC86XYwPg+MHRTCZIqQPJDueJKaF/B7dVfp/0EBq7+mpzL+rotii1oGx&#10;4rFrmjTbPF86rPtJev6+Rvr9tkX6/7ZHei89IF2WHpR2Sw9Ji+VHoRk8AQucsyAZF6QWqp1rbPxH&#10;agRdlRqB16Tm+v+k9trrUm/1DXFfdQMFL9cVQWmkIl96SjuVyFSaT5E/pHmBbZE3Coh8MJqwgAij&#10;CQgmtaCNEK30RLFTQywKGkCHWX8dSCRGHZDJOijyqQNCWQeFPnVAKusE/onfL4FoXsJ7UUyEIiXv&#10;FYhigqj64juasII9kNrYU/DVPIIKc+hlN8FXkzZPW5YrX9Dae+agyn8iqv3fgB4XHYhQTV79YG/p&#10;9nkj1ZIyseuYLTlPdHWT0GMPhlzGXIWNGHXUeq97ZCTCayBaiAikfVSSLhB3fKHNZnebL9DH24AN&#10;7GEevimXVugXAFJY++X4ZBRaS5JRVoCr76N2G0WCrARXjQreREvGEUjPI+p561Noup30FndGHBN7&#10;PVbpK0tIMRRHJhCtDEca/Bez407qP2rNPTBn4PGdAb9gT0QkzySU3vb/dYhwBXw/YJcSn2W0McRS&#10;cMNI492SiBBY0t/2D4oo2Hwoa5FR5RTQh3wbZ2qubH7Q3lCvCqdeKjr3czbFO9aWbi+g4w60mtRc&#10;Mc2VUimsOwfd5HATN2FqMKGHL30EP/YqJC1+bgVD8IGKQFZnpfWhN6XePqS0d86SJpu/ktbrV0jn&#10;FVul+7IDGCek8++npd2KM9J6JaJOGL6wpPFZDb9GWNR4rIUXI/R3DTiQttYGPBcxNM9FbXiwuhpR&#10;MTUsuse0r318SMQuFQiupp28hAEbJXpvwoOzEeyHNC9OWCypcQHnF1Xm8NRsCKLIwfOthvLk5Ocv&#10;aoN+mqtgewRJg++KPxDp1EaTldDHYjtegdhO8EX4gf4hDYIuiPtG/C0I7994BtpZ2D7BuL3B5qVS&#10;e8dCdB2ajqryd1DkhdT40WEWgjlAdUaa1rK4rAORS+gaV6lxdze5GZzy5FL16SYhRCGfqhRHMV8M&#10;7mdr0Q3wg9FGpqcj99jiG7tqsbsWWy2G1YvfO1y1WizzooYvLBTEotSIDdF/PasIJTMjJKLRuZ6V&#10;2z1QDIjGB3ePvuAylt67h6guCHLosnwSuiKvUEPqDEtvhT8nn21tlnAaPCD4L7dhwYMe3weaeWTm&#10;DJgz8PBngEU3AUHLMCIdkckyUxfL3j+LC1e+zkAsKa8TeEOhibyhRwXtvBsJ0Kqf9W3H4MmWbHwA&#10;3PoMEYAJqPy0/7zh/3d+iItI0kT59mKkotgebSgIKVLl7LbhqJ1bNAyNlTk5inlUAVB7kErs190T&#10;WZM9F5GX3eT0IDdhp5KEHrDLkDoc7f86HuRdtPZ88BWshtaDNfZNlTqwhKm/8ytUXP8kjTevkOYb&#10;N0kb6ODarzyLAprL0gFautaIUjVlxAlEoRHJAYYPRuMVF5AqvQDycEGaGoYvXiOJoMWPz+rzICrn&#10;UTxjGfBX9AJB0UgIyQiLSB5f0paWj00nlMq/EufHYx39OpGyhkWTGkhbe6w9C9J4VpFMnkdvnE9v&#10;LCR8VuH84xzzXPPcN8NorsZ5baw8Dysn+GDis75Mf9MzE5XjXmr7+B5EtD1hYUS/zybrriCKCSsm&#10;XF8+q4+L1zpUlcOwveH2ZdJgJ/xI9yxCahztMQ+9h8UPDO/ZOvP4UKm3vacMe6uG/PbK8wle+2zx&#10;eaI75C2nU5ZcMrPAqu7bCzSPSy5G77RGIwSQSXbYsddS3z2dRd3rt9Bpizhgjw+0LwrphmwJopFc&#10;4BotwlR6/BiIKrWaNGYvjMI/vWoceMNIaMhXhV3GELW9I5buPcy8oNNWxI6XXPr8mWuvSJP5UxKv&#10;BqfEyfxnzoA5A+YM3NcM+AX5Iv1xPqHq7UU7fSQkMuWrt8OQCmIa+lbfkhKVH5Y+dl6RBF+C8K3e&#10;IIuICrI/793jIH4wPnaFtLIPNjta8GHBdBM95m5hG6qLDiOVjEY6eEiwYIded+ozfOggasHvplXJ&#10;HVgU3YLVEFPgqqI8Cabo1ERehnZsZ6GESSS70PT4xEulDJk6pDF11ePwD0T3mTr7Zon7ThRIbF6N&#10;9OMOabLxsPgGnpRmMMxuDrLXEkUXrdZekxa05VHaRxRigFh6gVjSq5HWOo3gsei9EmlMDBIBX8to&#10;SpIBstEEZLIxyEdjkhCQFW2AjGL7jRDtagQyGVfxbBLK1CGeeucfpKhxTlQkEtXcWkSSJBOkD0Pr&#10;HIRzZyGSPoxCWkYT/NTOPa8D7Xpg+twLRVceWDQ0VNtCpFNFPs9iO/QShUURFx2/4zPLkRaHl2jj&#10;ZVexOMG1BjmEN9LuXqtpRE897mHVnrJhcBBM2JdDivEtKsYXoLAH/c8PTYIPJrSX6PJT7VB/6bSw&#10;iXxV8eUEyeX23PC8fCflNZeM8IVtgK/ku3Hdq7jI1KOLusk5JS8R0EI61FpSh41IYySInj0mxfwL&#10;HPmmsNJ0M4Oif56L0sgK2dUimtFGV7CMZDIK2k3i1/U3UHjYtpDqAqbS85D/uBKtjIzOIL8frS7Z&#10;31qWUDX4P/AWHnZfzxLzw+YMmDPwhM4Ao5J+wYuR4r7jiExyRXsWK1tXAC+p7wnfgDQzWg+yHSEN&#10;ih1FBm0AHCDMbhkqrQRiGL4JBTlIYyX2vXeWoOqb1eAAb6alKJKPegVFNs+nj5fSpvdcBLRVN+Fn&#10;SRJJ3ZVRQxV5GJpMCvGhfyK5vY0UVvSlzC7NzX8r3WRfFZBIEGZH0cgV2Z+VEaNrQI/WQ7XRUyQS&#10;1j7VaCSuiORseAh+j0jkBmkedEBaoetKKxpdI0rUPBCm2+sRLUKRTGOkpjUvRxhtg0RS88jCGk/o&#10;Hz3x02PVvxj/IIWtpbFVC0FEGVUKFKlQNSwtClUEEhXBHN6s6jajkWkqIqtbLnkqOQK6Balh8cLE&#10;37xYNMXzplpQ2g6tFSXlC7gGKGvA59wx6mMbdXB91IJOtiauodq4PurhOqC20gOjETsDQRZBU3ff&#10;1TB4R9FPE+hrfVb+BzLJQiBeW2xpCUKKSKaHio4iyokIZ7MgLHw2HRXfLbvgcYpuSbvR0/zALKl1&#10;eKxUZ0cfROBrQQ88aGK9RCOXu0tqhWqxd1MucslFITMWbJSgk0lrL29aCmFxae9NSU9bRjdvfYrI&#10;4xnHHraxNEtHEZBalA7WqsljcmZSOKaIIKzMnHXNirkBXeevwDFLx6Cwhq/IPYtm/B4W3FF5sR/I&#10;sNyYVtblaCUdOQJ+HZxQtDIKwYUNboPX53hCn4rmYZszYM5Akmdg6MZ6CWklaTvxv70eEno3rmAl&#10;qYQxofdHw5g45mZGtFVD1JHidKSCbmDFbUxVM6LI/rmxmeIX26iCGxBEgrmV+KFdmqPvi0Aq/OZM&#10;+FUiEkk/OUeklSST+krqqqijZLcM+645EVthLzRdI5rq4YBt3j2dNdHCnNCjbnKkBSx+nnFMIjeA&#10;IE9pXxYksCceqqOl7sF38IB9V1mzNNg3WRrumYqozqeI7vwPJuGr4Su4R1rAT7A1vAVbocCiGWxg&#10;miD66EObGJJHEAJPEkVqHtVAVBKG3F7KPgakEsMD/2ehhjv7UsMs251aSVR064PV3Q3xNw8ObMMT&#10;7/Oi6bbFFJwdYVR/bJNcpv4cqM48NHLH+cFCoRGM4mkVpNkF4byzSt9KMkEwLSSTRFN1HVLXxxV1&#10;jXisuiINQQYboJinLuQStVdckloYtRGtrIsFRX0U8DRE0ZYnirYaBf2H6PgNeF3eQhefW+gedBPk&#10;8roimE3wfY2VpRSlEWwpSS0nFyX/gVSGYvETLi0Cb+HnZWkWfFiabl8jTfctFN+j70ujk8Ol3qmB&#10;Uv1Uf6mKyHzDzV1l7KDXZO2z6SXIQece6i3ZRvRmUMoRSyOGKGsh+N0yS3GneX4b7KD2MhQL4Zsk&#10;cbADcoaNJKkR23PKrTmWdo1Y6FKXmdDnVAHQVoveE99/u0MRiU4Av1RVOsjtrQGWbaO5g7P94evR&#10;sU8JW+JmH5tQtDLoLze/jf2S/FwxP2DOgDkDT9gMBATPTcigvN4nHz0QKyBWNNLPzZHGMYQVlRbf&#10;SFp0RGwDgYM+SBFGVF3q4vl4+qU8z8ntbkg/I4rASEHUOVRf26Wg7x6HxYfleymKv92rODRPxSSk&#10;Q2GYGcPUHH2CVaccpJPsP0t9ElPmxn2m4J6pMEegzajJxSlusv2VhFPa82u8Km3+10pqwCi67oHx&#10;8ISciQfrImm9+QdpF/ybtNv4u7TeuEpabFgnzdZtAnHcDTPxI0hjn4Zv4Hlo21AsoXo+Iz0JfaTq&#10;yoIHuTuiRg3QacU6QBgVOVTEUI9YaT/16FZCP03C+AiQZiuhRAcdkEpvkEKNXGrdelSbSksRFUmd&#10;JyKHHIxONoJ/JaPY7BLUeAU0kL8jso0UtvdyRCKXw0Zo+VmptwID6esGSKW7wwWg4UZcRxtBUgNh&#10;JbUBHY823JDmaBPZEnZEzeF1yfaUjdmhCBFNtpqsh/R4XfQjrwcJhTu/Ex1/GsM9wDfwOqKV/0lL&#10;dPppB1LZbdca6XtooQw4NVH6nBsl3c4PlY7nB0vrc4Ol+dnB0vTMIOm6tqN81rqkBGd0XNCz5QXo&#10;kYeAWN1IWXIZ/TeKZxYXlZsga3eLQy8NYstBSQwXoZTBsLWqKwTO2Xso41F2RMQqtIMlQbxbKi5N&#10;Hs8nE61j2XaSi3JKeJg6JxF19j32r1++mVP6/DAyIYuhSDwnVpqV4E8YPzAP15wBl2bAP6ggACLB&#10;/tvUSt6JTFmDb2p7dIufEHSlYcpHaSPRXzscxsGMNFJH6chC4y4I4q05JVSHm9s9kGJGutrYOlEH&#10;WUYZQ5vm1yKdrLL8vpDcIjCj4IZpJT4YSFT5MwypdkYbaWjMqk2S0fAtsBFBtTcLfCjCv70IxTp2&#10;BT60EWG1piPAvvsvHmgD3YQPNkcp7Z8LvCB9ZjSUWvv6qR7Y9Q5MkEa7Z0vzrV9Lh6Dl0m19kPSA&#10;H2T3dQdgMH1Y2pBArkSv5hUnYCZ+SppBv9YMER9WaDdhlTYe0t54aDdCdS4JAtOeKo1tiUxqP5nO&#10;NKuyH0tybE1hQw+La4DDB9eDdk1o2kmtyhuDqWeDvpIaS1Udbvmcsh6CrtYHEUkSSq+lIJW/XhJ3&#10;DvzeYMVFaQBtbX3oauuDYHI0pDYT6W9fSC5abLiK3uLXVK/zxiS0v8PHdBk+sxRkdOlJcV9+CHKL&#10;vZBM7AGZ3IcuPAekxZb90nrrLum8fZMM3LNS3jr0nUw7PUfm/DlJ5v3zlsy98obMuTJKPrsyHGOo&#10;fPjXQHn7z/4y6GxfGfNLC1nSrIhsK/qCbCuYVba+mlm2ZH8GZPMp5ZJwpJmbhJ9POWIZdQELYSw4&#10;tQptrcKbxXuRZWCMPhbRwwW29kJJIXSqTzmM0dlYQaW0+R2oIrf3s7RqL3GMSnuJRTBlP8TVhDAp&#10;KftxN+ZpWXvydXl+9KoEiCX6gvsH13DpGWO+yZwBcwaegBnwD+oBMnnZkVay8ox5cuKKa+JwV4GK&#10;KSOumq9j9UyND6ukHZHBmGxIf6OForXohqlkfNb4PezfG/I/FMlAD8nONolZBFGPGdIa70UKm6Ab&#10;sdM2hU2RPME7suSL0FVC41QNukls02F1OMgp+4OzRZuj4w49ArsfH8d2P7T5mdilDPpZd0LxwWAQ&#10;yZHivv9d8dn1sbTY+q20CVqFNofbpGPgYemwEdY+G89LaxhNN1+P/swotPDFg99XRSNRBIGHOYcq&#10;lmGBBYiDPjRCQWLBgepbg15O08oZW/o9ApE3M53uQjqd55TFUSCRiFr7oGim8Rq0V8SgZtELwxNV&#10;3qz0brgOBBAV+tqAcb1laERTK94h+fQCafQCefRahkXIb4hG/ga5w1KkuRG5bAgrIXdELOv/fkrq&#10;oXtSvRUgiitR+Y0oZGMscHxhR9UMf2u+/LC0XLZX2izbIZ1WbJHuq9dL7/VLZUDwtzJ4+2Lx2/OF&#10;+O1dJIN2fS4Dts8SP3RqGndopsw++5F8c/lDWfbvBxJ4/T3ZefstOXhnpJwI85dToUPkcMhg2XZr&#10;sKy4MVi+/2+ILL42WL682FdWr2opJ8a8Jsc7l5CD9V6VnUVekM1Z0BYSaeC9r6Ezz8aUIZaqeGc9&#10;incoeYE3LaOTxJno3Ihgovpb95ykxjrkC2Q/QBAjdqOIB6llh5kMOFaErUVBDfBJdfZClTlx0JEk&#10;h4WK0XlhW4TMipLbIGMSue/BdCW7cP1lafXFewkV7FzDs2P8E/CkNA/RnAFzBhKdAf+gL0EmQx2R&#10;yXdW9ZBrd5Jvf+MIMGm9oUUWNc2h1Ugc4nZWVTsillyVhzZm0Y0WZQyH5showcHvYQRRVYajSw6B&#10;2NiXm2AczRR4T6TAkTKy75Kj76c1BU79JqrH2cXiVh/sq67jdEIiuZ1ry91kT3nH0cjVeKD5v1VL&#10;6u7qobrW1ITZc70DbHv4mTTe+gPsfdZIy/U7QByPStPAc9I4CCQPqURP9F72hA2LF9sZWoopNIKo&#10;k0UtGuVjiUYZSWVjEEzjMJJNsyr7MSTRatGgE0osMBC9bgxSSWJJT0rlRcnoJBYl7licuK9DtFGN&#10;Pw2/8++s5rZUdNOCCNukhMITekrPFRwo2IIfpQdS4J7LT2IcwzgC0gnvyaX7xWfpLmm2dIu0Xb5e&#10;uq1cLgPWfi8jNy6SCVs/lRl7Zsjcg+/LV8fekh9ODZdfzvrJL0hjf3uyn8zd30lmbWsuH29vLF8d&#10;bi6rL3WQXTe6y/HQ7nIxorNcjWojt6Kaye0oX/kvwlfO32ws+//0lm3nvGXXeV85drmNXLraVf69&#10;1lv+/KefnD3UXf5Y7COnYbF1yLuQ7Cr+omwB4WMR3I78cFb4OGWIpSregfYxBBkQ5WeZiEUZLYi4&#10;ENZxhwU6dIVQWmxKdNAwQbcRSqggMQZYeZuOEvr3IGvCBg3UVyYnve1KMIDtG2dvapVwwY5fUKCZ&#10;Ajf5hjkDT+IMMMXtF3wAZDLWnkwyvbH+VGWJQrrDFaBJ7D3R1zIqo++Qr4qo1Xk4tIdsW8i/s8cu&#10;P8tCnBB0pmGUkakddrKJtWtVpgMru9/oUcPQ5XkdRggjAKqsbFTbQvWkHpUM+RJpIFRsOjsmktWo&#10;y89KFLreRP35bLxCHPvPUx/550faAyqhtHa3z7zRig5FBfDaq3l4DApsPhCvXfOlydZfUYQQhGKE&#10;fShkOCY+8PPzRCTSHQUPDah/REFDQ/Rb9oDljwd0kJ7UPSoNnKaD87IOkAhFMG2JJaOWHHFRTPpI&#10;MgVqtPl5DInVkxrNtEl5I13N/uqWhQeLpjT9JCv5tW45DXFNcbija447tIyqGAvV2u6Yv4aIYHsg&#10;2unJLjms5mbVPz7fEDZCDUkil+0Xb0Qcmy3fJG1XBkrnteukO8zze65fIr3XfSMD1s2V4YEz5b2t&#10;78qc/W/IjycHy7qL3WXnP63lyNXGcvY/L/nzBsZ1bzl/1VsOXWwggYcry5JtReWXrflkw8HCcuxS&#10;ablys5yEhiGTEQYvyNBCEnEHspXbReTP/4rJgYtFZM2RAvLrzvyyfncROXECno9/1RW57iP3rreU&#10;qP/ay7Vr3eTUme5y4pfmcnxEDdnbuIRsL5FLtrz4rAQjE7E1m5ucHQYcgnWXM2xIqddJQCnlUQWI&#10;jC7CQYL9we0rxq3SnUzoHw57ImVzZk9WaZsGmU5o8wJKX0kZEGU9d0/B2zKBSGhy/86CnS3nykqO&#10;hAt2TqNg57Un8ZFqHrM5A0/mDPgFdoLu5U9HUckaH30qp67mvW8gIlmkhojgdgedJyLhtRZRKbvW&#10;egwAqApYYHthBDams8PWoxc3LIMoKGfnidjnYFpuEbwbf9ISQ3lQIuJIUI6+DA0ldEcqWglNJFsn&#10;6lpHVVhzJkuSfCFdAVw+gCj4T0gfOa9WXmn+aytl91MN3WtqHn5b6u6fIQ13fSFe25ZK402bpenG&#10;A/CKpF/keRBKjQx6Kz9I+kKyVR7SiyiqYLs8WsCQDCgyCR2kKqjQtZB2REKLXurkUiOVWkpcS4ub&#10;hPIxJtGqKAeFNJYCG1Xpj2tIVXirqn6tl7fHqusgiBz4nYsWtWBh9T6JJxYcyqeS3ZMQ4VQD3W9W&#10;n4RW96C0XLVFOqEHfN/138uwzQvlnV2fyAcHZ8qHRyfLrKNvy6xDATJrX2/5dG87+epQU1l1tpHs&#10;+7eBXLxdU26EIUsQBv9FjKiw8hIRWkVuhlSXC/++LjtPlZJVe/LK7ztzSdCh3HLkQn7561pBuXUz&#10;n0TcyiNRt3NLeEhevL+w/HmzlOy9XEpWHCsiP+7GZ3bnkX1HXpF//sgvof8Ukrv/lZTo25UkJqSu&#10;3LnZHAS0Fwion+xe1UsOj/aQPc3LyvayuaGzRH9xEMtNmdzkaMuU1Vmq5gp7URHOFDbsgGg4bu31&#10;DZuzUBYWJmCNRj0mI5Us/FEkcTZIooPuOSSmbAnL1HcsbM+YIr9Dr1xmVGAr5AqWJfU95//LLb4L&#10;JicUrfwXwYoRT+bD1TxqcwaepBnwC3oXZPI/R2Ry/Oruci00ZVLcSrAO3RBBzt4gnOlrppFV6jpC&#10;i1LaDwLnzVnwdqTJOLrPxOTQCnbsB8GYhJVpbiVeh70PI51q1c9KS6SSEvqOpIKoNUWFiOTZEehk&#10;g8iGo4jkxM5lxCOwkyKSVY8ORzeQCVJv78fisQM2P1tXoufxNvEOREHChtMY7C6iFUOQ5DVBIURT&#10;jGaWHsyN8ZOm0I1oDA2CoCKSlspsm0psC4lQ1j3WoXsMxqXGVTpUH6YRuQuaxEeQeOrnH9eLt/Id&#10;hVQCpJILE5JK2kSRVHJo1lG0EaLtE6OZXHigE84qLHJWHoX+8RC65OyTVqt2Srs1m6Xr+nUyEI4D&#10;b+74Rqbv/0QWHntffj43UtZcHiCbrvaQbdc7yuZrLWXdZS/57VQN+eFAGfl5XxFZf7yIHLlcXK7c&#10;Ki5hoWgaEJofmQq0IQwtIpGIPt4IrYT0dSXZfbksikCKyfLD+WXV0fyy7WxBOfFXIfn7ehG5E8L3&#10;FsXnYYNzp7z8cauK7Pyrivx2rIJ8vbuY/AwiuvV4Ljn/50ty7XouuRWCzEhYfgkPR2/s8OqQyTST&#10;iJBe8s/1YXLoz9GyLWiA7HvHW/a0qSTbK+WVzS+hOw8yI5ufc4P2EsWBV1ImYqmsfmAhpDAJkURm&#10;YBIqrlGV4iSELbUe41xch62DvySIabzMyC1Uc69ANbelqw+3q+NjdC5Ii5A6p8OFfYef5OKe/edu&#10;RTwnH29umRCpDIUR+ldP0qPVPFZzBp6sGfAL+gEp7nB7Mplx5Hr5fl8DCUthb0l2iKAvY0J6oohd&#10;OeVeAoRSB6/ov6EVYis0rO5Z9R1VEAU8DrrmqOrwYrDWGKCRUPazdWYMnBxgZTcbR6ntQEQ4RgdU&#10;Qeu4biCSMB4/OkJqHXxP6u+ZIx5ogei9KRB+kfvQru6k6irDlHY9PMTr4oFfH9FIDwtxbLIKRTfs&#10;VGKJKLKTCSNF2tAqcDWNnLGgRv+dZFMzpTYOrapbr/SOi24aCeljWfH8BKa9tXOq9/O29ONmO0xa&#10;SSlrIC3tzZ80NWckW4tan4Es4gQsfg5L89UagWyDKGS7lRvRqnOVdF/zkwzcsEDe3DpDZh0cLz+c&#10;HSVBfw+SQ/91kbM3m8rfIe5yLay2XIuoJX+H1ZRT16tC11hWlu8tID/Dq3XF7lyy61R+OX+liNy4&#10;BelLCPwWQfiiGXG8DX00Io4Xb5WUg9fKStClUrL8ZBH59VA+WXU4j+w8/Yqc/xtRyttFJSq0uETe&#10;KSW3QyrKXzeqQj9ZVX4/XEH+t7OY/LQnnwSfyiMnr7wsf93OJVfDQeIi88ityPwSEgFN9J3KiHS6&#10;y3/XO8jf//rJqb/Gyq5L78jm7UNl/5TGsq9jRdlRNZ9syZMVleHpobV0kzNDU84oPfrSc2qRTQeJ&#10;8Lq2fb/ZujUczRPUwhiRRUqAjDpL62IWeBmxN4fcmKq5ULAzF1s8OrJNuxFQVukqKSlKDta58hnK&#10;ojZAHuWwCtw/iEboG916Lc3yZD1ozaM1Z+BxngF2NvAPCsaIsieT1MJsO19Gmdk6ApBo+CpGbH8J&#10;Yu+XhFHHe3dda21on8qOgBGwFnGsaCF8r6IHt+MKaUf7QV0j0zeqrzdANwIWGbGWrhC0BrLqJGmX&#10;4YJO0hWwNL7nyndusquE44jk+6jY9tiIim1oxKodG4WI5EQQybnSaNsS8Q0KlubrEOVBqzpfkDof&#10;ZRZ9FUbR/6IyFv6Qv0PLBr8/T5XixgMehNIbhFInkbR5UcNKKOMqtuNXbcelwOPS4SSTcYSSGkwa&#10;V9PAuhGLfKCXa6Q6p2jG5Brp4LCQELbcU4MRUkuUFCSYnoaMfKlBj0GrltPyeUVqLAQGkTJPfZA8&#10;r4A2z254qgisTng0Y25v7JM39s+bHXnQqacRhtYrnJZIhsFIK17zZreWdezcYzkWfie2qw/rMSh5&#10;QBqJPNpFlr2ZqraQPRI+vRpfHTd0jDZDzYVxaPOjFVvxvZgjtltURTUoxIGllAf6cevDE1XYjViN&#10;veYUrH1gRwX7njZrNknHdWukZ+BSRCK/F//Ni2Tkpo/kzU3j5N3NA2TWjg7y3dHmsulPXzl9q5Ei&#10;kaGhFeTunRLoJINik9BSSGFXkKs3K8vRS2Vl/cFC8vO23PLL9tyy7nABOfBHcRTNlJKbN4shhf2q&#10;3L2ZXcJvZJWQG9nk6q1X5NyNIrL/SgkJPFNUftufF9rIXBJ44GU5gTT29ZuFEaFEKhs6ynB8341b&#10;FeTM31VkM2xtft9fQVYcLClbzhaW4//mlcu3XpZ/Q3LK9dCX5HpYHhDe/HL2aiE5fKm47D1XUfaf&#10;qycn/2gul/7qKpf/GSAnL/vLgR395cgHTWR/t9dlT40CsiNvVjQfSC9s73hxUgpFK2FkHhaIqnBK&#10;ddDn+y4cLlR3HKa0P0Exzsn4GSLVWvEc2szC/FxFI+E8EYnmDg4rv5kmhy8mySSlPo7aPiYV+1x5&#10;//Er+aX4pG/iRyup0fcPOuTmH1jicX7EmsdmzsCTMQO8kQOCTzpKcRef9LUQCBICjIj98DWjLyOs&#10;fe7AbkdpFmm5YycKv4V+tSy80XvGUgx+61NURyOqaO0gg22EuSNaYNFQGqsT7/xQUFVIUvvoDLz4&#10;Hr3PN6uw2fpMGZBjPx+ETvLmJtiMVHZMJGc1LoI+xe1h/TMEBTdvSM2Dk6XO7vnivnWpeAdvlaYb&#10;jsKL7w9pjm4ivuvRuQZFD2yB5wnTaA5lMm0xmtYiRlrUiBFIW6Kgk4S4SGRCEcWEjcl143KSSGjq&#10;sC8cXjA9VwSTUStF+miIfhH7BxKC4QFbGFbzNkSP5obL0RsafoSe8BNshEpfb6RPSZB98HmtBSOi&#10;p6ggVgO2M41QKeyNCmJFBpUuT4vEumNbDbCt+sv+UKMBvAndf0fRB0gmiTX3QyOUIKsgvXGEkhE3&#10;ygNQqQybJH2ovtQgTzaEkhXJK1BA8jvMtC1Dbd9IWtNKBNNG80hjcaaqaTJOUo9zgci0B47b2peb&#10;3pE2/bktpFHNjVZspc4H22NajMsb4ly6rziPBcxZjDOY71OY7+PwmTwML9N90m7dVumxYbUMCv4B&#10;6ez5Mv3gDFlw8h35/py//HK6u/x4pBnSynXlq22vyw+7K8m6U5Xk4JWK8uct4ANS2BGhr0rMnTxy&#10;D/rG6DuFEUEsKReulZZdf5SQlccKy0/78suSPfllw+GicuRcGblyBancGyBUN1/CyCyRIc8jlf0S&#10;UtkF5SK0j3vOlZQVewrJT5tfhTYyn+w+WxR/R7OBO/nkdujLEhL6ily/XUzO//ua7DpXW9YdrSPr&#10;jlSV7afLyMk/88s//8LH9kYOCQnJJf+F5pMzIKPb/yosq04XkN+OMPKZX3afBLn9s4qEXm8k0Tc7&#10;yO2rfeXixUFyZnMP+WO6lxzvVVn21iko2wpkk+DnM8mukunkyrf3Tyyp9daaOWjZFHrismDRiH/K&#10;hxINHe78ZEl9QyJEvWXsMyiUdCD9YecwFu3oEc7QJQWsRY/OMDWlXqe1UNMFkxJKgf/h5r+x0ZPx&#10;0DWP0pyBx3EGhgY3wOrwvCMy2WbxBLl046UECRy1OeyyoPSLL9r6oLE7TSQ6NYR5vKJ0OqoF2XeF&#10;JORrpLPwGf6fq+4YdGxw1oeb6Zo7zRB5pCUQu98AWKn50QtsHIFdePDLmlZSgTH8JNkS0VIxnlLg&#10;GHbCTQ42cNxje2G1V6T5kjbyOiq2qx0ZIzX2T5U6KLRpuGWFeG/cCVNn6M9ApJrB3LkJ+ml7r7MU&#10;Oqh0ZGpHxhC9sxJKFGmgEIOt+FTBD8gtrWGUVpMRQxQHecDUWiOU8Cpcrg2P3xExBUFphEiqSsnD&#10;09ALqXyPtUdQHXwAY69l7MPP/bCfOYjXDmMchf3RcZChE/gdhAZWNuzp7AFyyA4qDUFkPUCiPECm&#10;PBS5BSlU+6R1d9HStZrPohalBIGiR6IaIFX6QBWyJ/Zdi0wySonPcujHZommpo00v65z1Yto7Akl&#10;jgOk0oM9sGnjQzsf48DfPDA88bqnSm0zjY1tYOHSGOfUh/pIFHa5w+anPrwk64FU1ochfsNVh/Da&#10;Tmm9NlB6B/4uo2BbNXXPfFl4ZJr8dnaMbLrcH+nn9iBi3nLhRh059U8V2XOmIiKOZeW3XSXl/+xd&#10;BXRU99dMSIK7O3E3khBCEiRuuLtLcWv7r1D34u4V2uLumgR3d3eKu1M639zf25dsQoAQQj/ahHPu&#10;2WXz1t4+mTf3zszsLbZYtscaW09aEzhaUSRTjq3oknh8uxhb2Wxjcz7yKlnE4zdcsfmcCxbts8X0&#10;DaUxd30ZrNvFx0/xIpDA8QEB6ON7sv8WxF+PS+DhQxtcueWCfaedsXybLabFl8H0tVR877XGnnNW&#10;OHOjFAEi5yPvl+C8tx2OXyGgPFEFy/ZWxeLdFbH6oBP2ny5NQFmUQhx+jjvlcOW2HfZfcsKKo/aY&#10;uqsc/thaAgt2FcfWI6Vx+qwNgaQrBYJ+wI0w/H2lPh5daoerZ7rj3Jr2ODO0Og50rIBtgZznLJVH&#10;MZbbytPHcsXrA0uJXbwXWyxBsCMX5vc5L3lnOuNeRcTzEVlMaWnT8uy5PpQMdJBQCDVvyTa4RMGm&#10;1zEwLa9z6XZ+9J37zvNM0C/zfPTef/FUm/mdMtfAf3sN9Iptxp33fEpgUnZ42fFTOmCIOvv2T0yD&#10;kQPac7zU5MAlJuD344qxRZMHwmRKe+V5ywvDeT+wGKQ1/SKAKZm0elyiAMbHJzkvaVBuJ2mhc0Bd&#10;rIEeUD359O7rWxsZv7YM4h9owpztHM+yklPsCqDxLzVRaU83BOxmxvb2H1BtE4HkGg1I1iCQrM2T&#10;fZ2VF+klybg5aSvrzOP/O5DUgGziDJ14WpKpJEMZSVAZyTSTyCVXWJL5LOINAkyCMA2UEaywPRrG&#10;iMewJQSEnLMLXryDAGUTqixYA/95K+A7ZyG8Zs2C+/QpcJk6Cc5TfobT5IlwZrlO/RnuMybBa85U&#10;VFwwhznQS1CNCUChsRuZAb0D4XF7EbbqIEJWHCEAPc7XPklzbHojEgTJOEAIxwJCOR4gFcZ8chGR&#10;RBAER8rnV96IXI4MZ5CKBiQLJ8CXIFhApXznKLbNo5hzLu3ztwNEGl9U6IBSxh3YsjeUYigNLe8w&#10;Zd/DIuOoSux79BLWV1T/CixrIwjRrBj+ftU5VlFjkZbrHiGjBmx5hyw9wAuAraixYiWarJyJ7mt+&#10;wrdbh9IT8musOPk+dl7oSAuf+rh0NQQ3r5O9I7i7f4fzh7cccPGasH+uWLvPAQs20qpnXSks3VYG&#10;W4/Z4NQlzjnfKId7t0tSvU019oMyFMPYElS64hjZyA1kAxdtLou560pj+VZLbD9sj1N/2uH6rXJ4&#10;8IABAU+KE1CWwsNHNmQ8nXHsgivW8X3mb7SkjVBpLGH7e8vxUgSQBJL3CLoesTPxwFkByo1H/bBw&#10;ZwXM3uGKpQessO1sSZy+VopMpg0/Ax0jbvngwFlmf+9ywuQ1ZTBlbTEC4+IKeF68Uo7tdrbQr7MF&#10;f40Xp1er4fG1enh4qT1unCWoPNwdJ2Y1pq2QP3aFkOUskxerJeaRc9w7q5jgzp7XA5aJbKXmfiHt&#10;7HuMTRQXi+d6UOamGIcX8+KEIepuYTHf5JzkqwLLu4+y45ct4Zmg8r+NMDK/XYZZAy8Ak4Pi6uMG&#10;DWqfd5B4es9cKaNFMCNtmZfNTMrMjzGYFGPxx6f5vL8TD7QyjH7nj0TDX2XcSwHN30yMSVG5TZWj&#10;aq8L+yigMZ3Zx+d997ODKbgp/SyQXFgwB1oPj2RLuysq7/oIwVt/pO3PRNr+zKcB+Xqykfs5J3mK&#10;7e0/+X8CyRVkhqRVq2YT/78ZycT3V1GMqqUtJeBSPqO04q8gevlVxCy/xvtX+Zmp/FWMpSwn7VR6&#10;Yy4TZpHs47KNqLIkFn4L5qP8rMkEjONh/csQlKaFSLHRn6Dg8PeQb2hP5BnSFbmHvIM8Qzsi3/CO&#10;KDiqM4qO64nSP38A69+/gtP0wfCcMwEVFkyF3+KFCFwah6rLNjEfehdNtYXBlJa2zFXKeICAW4LJ&#10;hVJUKRMkiTo5ggBYSimXuUyomG2ThQtZyNSXRVTPi4iJM4SRBPlRK9gG5oyl3gZ+a34XozEHTSCj&#10;+0Zqc55yASDzsBqAlFlYfk/+NqoE9Cv1NoE1RygiWZLBHcOqwfVRm+usLu/XJfNbl3Y/dTkj2ZBA&#10;smXsDHReMxYfbPgOP257H7/s6YTFh5tg26kYnPizKq5e8cK9a3RnIBv49GYhtrELUJVdmEKaklRP&#10;W+HwaTus22uDxZutMHeDJZZst2Kr2RoHadVz8bYl7j0sg8ePSuPh/bK4Q7/IPzkTeZAt7I377LCc&#10;yy7aXg4r9pYlu2mJk9esceMen/OgFB6QdbzP59yi8ObcNTfsPe2GNfudCCbpNbmzLNYdKo0DF0rh&#10;T85D3nxkiyv3nXH0kgfWHfbEXILJ6VSTz9tfCuvOlsDRm+UION3w8HEgld5hOHouGCu3e2NqrDVm&#10;rimJ9Vzu1OUyBK+lcJvve4vve53znxeu+VAlHoDDh4Nx5EBNHD/aGntPdcPGrR2x84sQ7Ayypiiv&#10;AC84mbqTxRTr8lO40/P1hTsaW8nZSoJKma1MbiUkvrwS6ag8eNkivznWPsVI2lcFf29q+XuPsmLq&#10;jqBMUJlhQEfmF/1vroGeq98z6RV3OSVmUsCkpB2k50HktgBFpjSI4bhKleGw+YNNz7cDEgb0flzx&#10;hJa1sJcP3Qvib4PAJiGblgdQmY+U9rkIgpIn46Tnd3hwhu3t0Gfb26Lc7v55VVTd0gVVdn6M0M0D&#10;ELn+F8SsXkjguJFChv0q/jCa7FcU29rS2o5czpO6lIhJ3iIwmTKA0ucUBQATWDKNR4HhFXx8Jdm9&#10;lWQlVx4kwNuJKkvXotLCJfCaOw0uM8bD9o+BBIefocjYvsg3ojNyDm6NrP2bwLx/fZj1r82qAfOB&#10;MbAYFIWsgyOQdYhUFLIPrYGcwxsg78hWKDS2G0pM/AjlJv0A+ylj4DZrCnzmL4L/otVUwG9ji3c/&#10;W+lHOYtJUCiiG5mpNGZU6Z0YufQqS24JMPm3CCU6kpa4iJkkGUYv+T8BZoJV0lsC9I0ApWZMr5XG&#10;ThJMJpjYiwepjCaI7Y/4SbIU88jfi6AxmmxyDFnI6qwaZJVrc3SgHhnJRosPovmSrWi3dDl6rJyK&#10;fmtHY8C2bzFu3/v47WAHTN1Xhyf+ylRIu2EBAdm6/VY4SLPwPy9b4w5B2RPOKv59n4bbDwrhL97K&#10;rOS1a7Y4zjb2lkOuWLzFnirusmyDl0L8oTI4eMmKrWhL3CVD+fAuQeVNS9y54oDLf7rh2FlP+kyy&#10;/U2hzuztpbDsQBnsPG9HAQ0FNpydVDY/rFtsU1/mY8cvuWPbCTeandtj8TYal5NV3Haciu9rlrj8&#10;gIzpPVccueKOjcfdsWivM2bs5useLIHYs8Vx4IYVrt5njOrjYNy7VwMnzkUhbnslzIi1J0vKmczD&#10;ZXD+JtXfT/ief1G487gkzt2ntRFb47H77TF/gw1WbXLHvgPBOH+2Ec5e6oTt57th9eqW2NvTDzur&#10;WWKjZX5aDDF1hzONEud4c0M6sJUMU5B5cBHViOpbxovucHZSiXH4+AMGQ6Rm1jw9j49pfS1RgK86&#10;Uh7iIvLM+ahn/E120Ib8N0/Cmd8qcw38F9aAgMme8ZKr+swOLFeL93nVmNaDw/OeJ1fKcrB7XIqi&#10;GioM71cmWKQthlhf3FtJY3JeeT/vuaJeFAsMXf19s6szs7iZo21IyXlchublnRxxcwzZkj9pjZHO&#10;qQ/yeqe+MsH6Ys+ykiNCbVBzXmsm2nyCqE2DUGf1L2i4cgEaLVtHJewetrZPsm0owFFar9JqFL9I&#10;MSUn+DFUBJkhEVYooc1bBC6VYMNghK6rpZWqnKxg5AoaWK86zMhHzjuu2oZqy1fDb+FCuM/6DXaT&#10;hxFEfoHC4/og36hOBIYtkX1YI2QbVg9Zh9Vm1WDFICvZ3KwjwmAxIoRVDebDK8NsuD+yDGMNDYDZ&#10;kKqscFgMqcXnNkGuER34er1QZFw/lP7pB9j+Nopt89/gPWse/OevYmLQRoSTuYziSEHMqpOcUT2H&#10;GAG+BMDSro+QNj2BlrTBI5TiXNg9AY8nCCI536lKgKWASgGbb9HvYZSvrtn46JnrGoOsmdkLE6n7&#10;R4qHpABKflcyk1Fsdcdw26vOba8GWdmai46h1qJDqEOxTcNFm9Fq8Up0WzYdn8SNxojNX2Pm/r5Y&#10;faodBTUNsO9KFEGSP2KPci5ypyX+2FQCkzcXVx6QGymmOXbNHVfvUTzz0B6PHpQloKTw7h6V2XcY&#10;Scr0mpMXymMTQeWirTaYtakU5u8sSZV1KTKVZXDxurS/Gad6h2wbBToPbrnjyvXy2MeW+XKC1hnb&#10;S2LWrtKIp5p7/wV7puVY4ypV33c4f3mHQPQ6PSfPXnXG7lMuiN1jg7kbi2PepkJYfYCK74vW+JPe&#10;lZfuu+PEdU9sP+OO5QcdMYuJObMOFGfrvhh2XSqLCxQM3b7rz1Z8KA6eqIblmzwxdQVb6KuLY+Oh&#10;UjhDQHnzSSncfFoclx6XxjG2yDeep7qcbOhvq4thNpXpWw/bkZWtiCf3I2lvVB/nrzXHrrOtsGVe&#10;dexr5YSt3sWwvlBOrDajf2UuExxqlw5speR5L2VL2zByJF6U91eWeCPHvzdxTDV+zUxQ+V8AFpnf&#10;IeOtgV7x7z8fTFZ7I2BSDhz3ljHZ5hse8PyZIWukQHxkRaW3MJZs4cicz0vBJZnLuwt4IvmG4hzO&#10;BoktkErDEXNe2mU8OZ++gFJENzurPstKLsmbE11/qIGIjR+i+qb+aLB6ApqumI1mS+LQZNkONFh+&#10;GHVW8eQdy9YiZyWjyURGk1GKZps1irnGkfPIqEnNJ4ChQlpZ7rwtgNKYDSMACScACV9EFnLxUZbM&#10;Ru7mDOMWVFuyGgH0HvSZNxWuM8fB5o8fUfLnj1BwbFeCv5ZkGslCDqmJLGQcswyNgNmwCJiPiIDF&#10;SLKQowgUR4XCYnQwzEcTTI6qArNRBJFSI/1hNoK3AjCHVePzQ2E6OBKmg6ojy8DaZDQbItuglsg9&#10;tBMKj+qLshO+hOPvQ1F+xq8ElnMRtDSWrOlWRK8iM7yKwJfJQspKSM1RarOU+syniHSU1ZJSgJ/Q&#10;lOcGBXSih+dbwFKmaEive0Uas5ICJKXVr4NJ7SImmvOmMbT+ESPyGos5ekGxTT0ykk2XrUbHVQvx&#10;/rpJ6L91MH5jes3K47TFOV8XZ68E0XLHGzfvOOMyZyOPsb29hUzhkiM2mLLLEpO2W2LabranCTS3&#10;XfCklQ9tgG67EOjZUnhjiUcU4Ny7aUM/Ryq5yTzuPOmmsXrby9B3sgTi9pXEvlOWnE+0xd2bfA6X&#10;fXjbHjfpM3niElvfJ+ywYL8lZuwsh3l8v/iD5bD3TGlcuFoCd+4UZ+u7FJN0rMlSOtMrkjOb8toE&#10;rHM3FkXsvlLY96c9zt/zwMUHXjh50xM7CVJXHLDFrJ2lMX13Mbbvi2Hr2dI4edmOc5/uOH3BC1sP&#10;upGZtMQvy4tgyppCfM+SOMbZySuPrVlUlrPtvvuKNWJPkOXk55pOxnUpGdHdJ0rg6nWCaTKiT+97&#10;M/YxBBfu1MeWm22xbHNTbOvoga1ORbA2J1vgZCqltrqZ4NrydGArOUOu8r1FBT6JKvAUzM3fNCBM&#10;j9f/i5Z0G086pRzXqJjK1ZlMZcZDLJnf+K1dAy8Dk4/Tn5nUDzRKxPOLJuJ54Ml5q2Sta2lhP3TI&#10;p6nBBVxyubtzeICmJUaKghvaAknut1gOiXpR2M47tMBIHtP4Oge64/9jyk3BRFYyztQUK7PnwICG&#10;vmiwoDdqbhyEpnE/sU04Bx0XxKPdgh1otphAkrN40Ss5F8kKI0sWvopM10qxqxHTcQGQnDWkLUvY&#10;AoI0KqHDOM+neyu+FQylMXgRRlUYVAGUCw9SyLINgXPjUWHmPLhN+QW2vw5C6QmfovCYnsg7oi1y&#10;DGuMrENrwWxoNEyHhrGCYSqgcLheQQSKwQSMiZWF97OMDFJlporLkrFUz5HnDq0G0yHVYDKYNYg1&#10;kDNXA0KQZQAZzoG1OIPZBIVHdkKZ8e/DYdL3KD99PAVAsxG0OI6M5Xau94NshRMsymxogr+lKNOp&#10;fCZLLCrwCNXmlpa53Brnl78lLOUzgFI8NEXVnhxMSrINmVjV5hYwyVlLtrRjuF1WX7KftZum5NtQ&#10;a+kGNKByu03sHLy7YQIG7v4eU4+/h9V/tsPB67Xx501/sov2uH+jGH0gC+DeLXYIqM4+z1nHA2QE&#10;N5xxweJDTpixw472QGQGd9qzle2KvWfdce6qC59ri/tk9h7cIui7RYaPyTfnr7hhzyl3rNrtgLmb&#10;rDBvixVWc8Zy/0kbnP/Tkmru0gSWZAK5/HmKXw5ccsGaU2RF9zhg8kbaCW0qxlZ7YTKehSn+KYxH&#10;NCSX+cubnGk8fdWDYhwXzmlaYz7jFVeShdx5zgEnyXievcd0HXpR7jpPFvOg5ls5fVsxLNxbHFtO&#10;liF4tcGFK3acn7QmKC2JaesLYGJ8brKwZDqPW+IYGczLj9zJdjqR9eRn5ozmfLbi59CuaPlee2wX&#10;sdF5Wp1d5Uz5zYIExVSy36/AAIiaOH+/HTbf6InpR7tjxtha2FjJEmtL50d8DnMFKkXUJ2k7f915&#10;PWD5Ose5t+m5T/82xY5zts8BlXG3MkHlW4suMj9YhloDPWK7cBblUkpt7mk7yUy+QTBpfMAS3zOV&#10;HUuFouTJPk+hqNkEcWDeYBMkIp57i0sqM/Knknu7pTBuDOBVuaHdI/GJ4lGZHgfHO7tNsN3XqL1t&#10;mgWrsmbDbKuy6DKsHequHojmcT+jI4Fkt4Wr0H3uVrwz7zBa0cewPhXGMSIIYVs1hIKb4BX0UySY&#10;DGYLNnjFCc4ZioKWYhAj6xvd8zA9TLQTElASjMd1A/LnACMDG5mYjqKxcTLbGU1WL1o8IpcepbBj&#10;D6rM2wDfGYvh+vtvsJo4GMVG9UM+imqyD2wO8wF1yB6SiRwcSgBIcChgUEChAMVRvJWS+yOkCCDZ&#10;5lY1XIoMpF7DeH9YCExUEYwOl9ciyORrmY2oyudU4WOVCVRZQyojy6CqZCxDyFhGU+DTEIVHtEfp&#10;ce/B7tfv4T5lAnxnUy1OsB9EtXno0oMUrhDQK89GsdmR0taPzkZqXpjJ11VKaUOv+thrspxGLgCa&#10;lyfnV1XrXtjIq6xrhhIBksyIitBLxEVkxJceITtOtpbZ2jUXb+bM5Bo0WboUbVdMR8/4Ufh8Yz+M&#10;2NEe0w/WQdypMOy5GIDTZBuvkjG8c4sWPbcLkW0UoFQUdyUfm0k0F6654tB5d4psnLGEYFLsgeZu&#10;tcMKKq63nrDH8T/JTFLNfZcg9AHV3PfYnr5204piHgfON7pgxR6m42xxwUJaC63ebYN9jE68cJHi&#10;F5qWX6eo5yITcU7edGXL3RsrD3lg5mY7mp6XROzuopzdLIzLBG93bhHo3ilGL0trBWJ3Mnhh5U7G&#10;MW6y5CylJUU4dth3wZlRje44ToZyH+co152kb+VeK8zaVpoG56XpTVkOxy+zbc55z4Pny9FOiObq&#10;tBf7bWNhJvCUxvqzTjh2xwcXHlXESUY+bmXrfSFb3NNXFcWCDeU4Y+mI0/xOAobvXStAFTg/E8VA&#10;9x564/6TGIqC2uDsnT7YfrUfFpz7lGC1B2LfC8aGKgSvlvStzKWJdjY7muDy7H8HqBQhpVy4qzhH&#10;Hsuf59qhHme87e1fafF2mZG4qRxFElC5/awd8vxvcUoG6NeZ//1Vhjp3Z37ZzDXwVq2B7qtaEExe&#10;eNNgUlhI1Y4Wj8lkVkJ3FxNA3tbmJB/uZ/62wT7oZhvOPdIj7W/TZ/O3jcHmI5s8Kos7AWC+64br&#10;Ej8makdGLqZXDu2JjzkrWdiIlSSLsMrCAt819ycr+R7qrh2O1iumoOvCpeg5Zx16zt+Jd8jctZx3&#10;DA3mnkateQRiNPMWRW0IZyaDaN8SRNVwEP0mgwjOgsUbUDwBOaMnFi9i9SLq3Nf1ndRj9JQXIdu4&#10;SUvsfBJb6ipVJiElRlrBknAjLKnMcgqAFKaO6Shk9sKW70BVZjP7LVgA95m/cW5xGEqM/xz5h/cg&#10;kGwFsx/rweTHaJj0D1XsoSnZRAGSZgSQ5qMJBNnSlsoySlhIgkeW2chQVVmkRhgDSB1IGm4FZPLv&#10;spzZKD5PXmNUEEz52qYjq2pFgJllmMxaBsF8SBjb7NWRY2hDsqXtlBCozM9fU8gzGh6zp9GKaBkq&#10;k5kLXrGHuehHEMFs9EgllBIFOy2RWALGNCN5sdgRsYvm7yhKcKmE9jgvCiKlCNikRCUupRmqa6yn&#10;VuKDaRyBmVZgqflqRjIFR5To0Uz6iebnjV5ynWKbW4hceJszuTcUwAzj31T2eyxnQmM5VrHiEMHn&#10;XuZtb0XjhXHosGwe3ov/Fd9uHkwg+QEm7mzF9nUEpmytQKBFlm+3I9YdccS+c85UUTuz5e1AUGiN&#10;xzQLf3SzBB5cZ8v5GgUgVwnEKE7Zx1zttcecsHA/2T+m3CzYXwarj5XG3gtlcJZt4Bu3yzAlhypp&#10;gsvLZC1PXLHHjtOubEu7EVDy/TY6Yj09Jw8et+PrUQF+owwuUXBz4Z494xrdOPvowWWFfWR7na3v&#10;DUdK4cD5omQxeVFJkHvrdinaF1nj0GkHbNjnhKVbaFe0nssS5G45aI/DF1wITt1xiF6XG8/bYyEt&#10;g6bTPH02W+9xhy0JWm1w8Ko9dl1wQPwRPpefZc4OqsbZ/t543gv7b1fEkXt+2HPZi7OZjphPsc7c&#10;uBKIJ0t5+AyZ1VuSykOjdgqFHpGRvUMj9Yuc2Tx2OZCBENUpQGqJI5e74fDl97Hr8seIP/M/xC5r&#10;i+3dArEhxJbAsiBWE1hKhOOhtq8/W5la4PaqywmQfHIhh4ppFBHkLXaGnhR/Ns4xQTDJY/qTYtkh&#10;wRLK/5JjSveWlEoVsJSZylj6mT5HqCPz/++/VefYzA+TuQYyxBp4AZgcHF+Pau70YfXk4HSHubJy&#10;RSqqQ+M5yQfuBXCdNhYizPnL6EpVPNGU+pvPkQOOmPM+8KJ5MfNqUzToZZv8AaPEblCAI0BSGfTS&#10;uig97IKk5bSvvgm945IKbxYUohXQqOqotr0PojZ/g4bx49B22Rx0WsjZswXb0WbRfjRbdIRg8yhq&#10;0dQ7hukukTKjR0ASypZkCO1bhKkMIYgLIfsVSkAQJlF3YrhtqNdVFAuYFOATqky/yYKyPR1kqGDO&#10;P4Yof0hh4oS1EgW0JNYYvC9FDCQRjnxeJD0kIxcf4XL7aSC+DVUWxROEzSMY+xl209janvQpCo3v&#10;zfnI9rAY3Jgt51psPUeyBU0wOZhMIplJaWWbj6bIZgxrbCjva2BQ2EhTtrqfKXk8LTVSAKoATGE+&#10;CTAJYk3IZJoMJRilkMeUwNJiWAPkHNUGBcb3Qslfv4Dt1BFwnzMZFRctpfUQvS2ZUBQVy9lCJhTF&#10;rLhCUHmN64H2QvRlVPZCKjtd2uKMI0yIIpRZUmE5CbjJdgrwVkXmWSpxDlNmMdOrfa6BSdWKNwBX&#10;xT4S/EYtooXTwpsElASTtEmSC5SQ5cfIilN1H8t515X7+fn2UoCzDc0WxqM7t92v14zDT7u+waLj&#10;fbDufGtsvcBW7MmqWLnfA/MonJlBP8eZG+npSAHOxiP2OHjOie1qe1ynFdCdayVx/1phejEWxl0a&#10;gkt7+hIZy6PXyEz+aYvlJ+g7eaAUZjBbe9H+0tjIdvAxArWrNxw5W2mHO/epqmYs4imm3+w664A1&#10;B8WYnAKcTWxvb3fCjgNUbZ8jIONM5VX6U15kTOOxy0zEOcHl9tAofZs1ZxfLMnKxDPZdLsc2NAHd&#10;A0sqxq3IqgoI9sS6g55YsskRi9eQpWRb+uBxB7bEnXCUbfSNTMeZx1b3bxuL4Y+NJdWM5nqCzO2S&#10;1kPGNf6oN8VAflh+IADxJwKx+ZI/dtz0xZZrnoyRdMbS/XZYxM+wckdZbCOwPXmlOO3ViuH+w+Js&#10;c9NTk9/x6g0XsqjMGt/NrHEysEt2lafVUjWOC9TD3YftaXfUgwD3PWw+1BNbhtfEtgZUoLsVw9r8&#10;2bDawhS7gk0gjhKvCvhed3lxyHhIr+B7i0pBLNyMX0/ApNi8SafoRhcnPC77rP/lUwZU3I3RlOZJ&#10;io4e19/n87rRg5hznrd+toEILV/2eV8MKuOuZoLKDIFgMr/kW7MGeq0OpjXQ6ZSYySHpDCYV87g7&#10;v2pDS8ShHFhu16ep8Hs0DNYPMLQNSn6g0g8qT++ZKauLW+NofGwAmCm1Um6OJFsidkPpaFR+9wBb&#10;3BWfVXBPrFACtWY3gN+B3qiy+3NEbhmBequnoenylWixaCtP0PvQeNFRZbtSi6AjRqm3xZPxgvL/&#10;C5G2dwKgpKk2waRKKzFmsp4BHa/OYGm+kWQ+ldE3Db8TSsDkGZYAI4NHI8GSCDY0w29Rn5PxUmDo&#10;MK139vIzb0EVAo+KcxbAY/ok2FHsUpppSYXG9UZuqqyzDW0Os0H1YTqwBoEkweQgzkkOIShke1pa&#10;2QIeBVCajyGQJJhUrCQfl9a16TDj0sFlWgBlsAYe2VY3GV41WcnjBJXDw9gqj6IIiArxkY2Re3QH&#10;guG+KP3rN7CfOpreltNRadFKqtO3KsujyFVkK2mDJOlAulm75lcpeeKGeUuZuaSAKkxKIieVoEef&#10;wRSwJ3Oy9LIkGy2lRUG++u+Z0hytsgYiYyqfKYSRliHzecEyn0wqzdwjaOouhuSSBBTG8YQwphGJ&#10;H2g4c7djFu9EPRrLt160An2XT0f/9SPxx55PEXeyAwFZXZy5HYrLzNm+eMePNjteBHnOnIW0ogF4&#10;KczeWpytbIpXtpfg7GIZ7CdYPMdZx5tsZd8nW/mQSu6H9IW8S3HMDTJ0528S5P1ZFnGMLZy904qz&#10;lWyDb3PiXCLZwTNeuET19m16Qt6hKflVzj6eo1n5Ic4vbiIruGwrmcG1jlix0QXbuPwpsp5XrtMZ&#10;4pYlzl23xF7ON644YI0pND2fRMA7i6+//jRB4i03nH/ojPOPCRofOeHwHXdsYjb4km30vqTt2Iq1&#10;JbCLzzvJtvQJRjJuP1sGi/YUw29ri2ISzdMXcgZyE0Horss+2HLWB6sPV8Aqgsk1R4MpQArFjqtV&#10;seWqN1adpo0QPTFnMRpy8W5brD/qQAbWmu105n/Te/PKvaK4zOjGc5wdPUCAunoPxURxRTB5eUEs&#10;olBo7xkCqvtV8PSvaF4AN+AIQBucutkNG050w9qf6mBrLRestS+CeINoZ4srBTvL3hyo1MHj7Z+1&#10;9Bzjkg7T3YWlEwBfasCkjCipaFt2nh4dzZMELMp73aMaPvE9CCpH26cq8lFGsabv5D6egiOJ6rp1&#10;j2vx1pxvMz9I5hr4z66BPnGFucMdTmlHfG9eR1y5k/elV4gvu4JMMhs5vwyuU6VtfGCS1sjduXyc&#10;TKI8npyhfJXXf1PLXppqgs12z4LJr5u7U0jTHoG7P0bIjgGI2fIT6q6bT8PntWhEYUPDJQSSBJG1&#10;CCJjCCKjeEKPEHNtAZL0OQyhTU0IW5IhBCjCUGrJJWQnFStpEIAYbpOKQNICQIR9lNastLoZeSgl&#10;jJoCQAJC+LlkrnOhsG80JCcLJzY64iMZzdnOyFUH2AKm9Q8V6pXmk5GkWtru9yEoRbFNwVE9kGto&#10;G1hQWS2MpOkAtrcHRCggaTKYwE1EN8I8ymwk29FZpL1tKFMyiCb8m8xCynJ6Cfg0JehTlRZ2ks9R&#10;ryugkqIdE7a8tarCx6Qqw2QEZyx535SAMwvnMs1pU5R9RAPkGdWOdkYElr98Azt6WrrPmg7fBcuZ&#10;ykOzdBX7yJQfsQ2SnHRlGC5Rjlq6jGaerpemGFdRjYZccZWzrrKxtbQdPXUnXUClfBZpwy/gtjSP&#10;7Kkq+b8wzNJ+F5ZUFO3H6BF6FNUJKmsv2o1GC9ahHe2c3lv2Cwau/4FZ272x7nRTHGbCzcU73Cfv&#10;kzl86IBbj91w9ZEPPRYr4uCtith0qQKWnvTE9P0u+G2HIyZvs8e83QRKRx2xh3OJp647EYgyGeeh&#10;FUElDcoJKu+zrX31hiWO/umITcc9CLw8MWOTK2ZtcMQyso/bjrjixEUKXG6R7bzHWWo+5xxFOPvO&#10;lWUr2ZZZ3M5UWHtg6SYPbN7rgmP0ubzI2cQrbCOfvlIGOwhol+2wxOz1FN5scuJzvPlZfHH8ljdO&#10;P3TDqSdOOHTfARsZvbhgB+ccYwthPlvTG3bZ4Qjb5qevlMehC+40KydzuJbCoDhXxG+tyPnNajh8&#10;shp27ffHxm1+2LC9CrbvD8e+k9EEh6HYftIXK/ka89jqXrieYHKfN9volQmg/XCZCT/CpF5mnSID&#10;up0Rk8t3lMFsAtk5rFVsq+8+TtERZ07vUKjz6EEg11M42+T1ObfZmm30zlhzlr6VCxthbwt3bPYq&#10;idWFciGW3rYbSprgTP/XB5VysS7M4+2fjMAjM7/Fv/eBZ0HlvCGOGVokY9FnzgsyqnSXrKV4Xj7w&#10;ZWRjsoxwxUxWp+E7U8serH72+XLsfnqfvsL0CU60OKJ/JkF9ao7rLwSVveJPcqaywn/2PJ75xTLX&#10;wFuxBnrEraY90JPkgLL57x/xQFgwVTtyanZ2WebB1kK4/iMPmHUY7ZXXQim4Hzrlx+1mnJ35IDGa&#10;8eZwR9xfQxPem1zGKCEnte+T3sud+Igq7kJJweSqrFnR84tohG76AKE7BiJm8y+otW4B6sauQ72V&#10;e6jgPoKaZBijlUejBjQkhSRU2Eh6HAbTODt4mRTvq5K2tySXyKykli0tADLSUK8PJgXEJLZEdb/I&#10;cGX3IznVYpEjIEiyuCnYEIPv5Zfp1UjQs4r+i6v2crZzA03CF6H87ElwmDIYZX7qh0KjaP0zpDmB&#10;JMU2CkQSQFJZbTKIQI7ziqLcNiVDKK1maTlL61mbbSTAk6KAxkRvQwugFJGNYg5fD0g+A0DV6wlA&#10;FbZSwGQAy4/v7cvbCqpMR1Tk3wMILNmOJ7DMNrwhco1shwKcsSzBGUurP0bCeeZkeM2jWfrCtQTW&#10;O8nwkbUkc6vmFQm8Y1ZQbMWYTEkLipJ1SCFMYntcoh6FAdZmLyO4XciMqjKtT88YR9ne5D1kRldd&#10;JGgJReGiYKfgK2rlKXpvnlFpTPWWHOS85Ea0XTiXzOQY9N/wOaYe6MwWd32yeiEKPN4lALv9yJ5g&#10;SNTQrthz1QvrL/pi6Tl/zDhVGROPVsGQ/VXwzY4AfLapIj5dVx5fr3PD8C2umLzXFStPumP3ZQ/6&#10;NJKZusvoRaqgH/D29i1P/ElWb99ZD8SzhT2H84rTNpDx3FyG5uPW2H3SAWfZxr7KWcPL9KA8TXPx&#10;fUzJWXOMQp2dLpi+3h5zGKUYv4+s6PlSPF6VIgglA8r5ysPH2P7e5YE1G32wZpMvtu7xI/vph7O3&#10;fHHxkRcBsRsOkI1cv4cK7HhLLF9uj/Vx5bF3iz+O7g7EoW2VsG2lD1ZNKY/lP/P7TvHD3gWVcXCB&#10;P3ZOY973r1SLT/LB7pl8bFEQDi4PwM5Fnlg7wxarOJ6zfhbFSHFVcGVPNO4di8TDU1Xw4Fwl3L7g&#10;h9PHvbFukwNmLSmDmcvI1O6gndGFCgTeFXHjsQ9uPOL9BwE4casatl8KIUscivhjMdh8pgk2XOyE&#10;NaubK1C5ybUoVufR7IXW5jHB4Y5pn6sUEaP486oZRjph3K9SXPkACyj8Kz/N0OtpyWR3Z5d97jlB&#10;5iZvDOAsLR04xEA9OaD8q1A2Zf12Yxht2y5mf/7r0NJNwi0UqOStWByl9ph+/V5ufLWseUrG509J&#10;nOwxEQIl81/mGshcA29gDfSMH0YgeSs5mKwwcAzbPsVTvROnZmd/co4Hm6FOuMm5mr+K8GCS7Oo1&#10;ibCGnpN3avFK1qgNLgcq8Z58IvZAtAJK/p4yZymKwtTM3KTm88oyal6ybuK8pLIDssiKWWVLotmE&#10;Dqi2dQhNyn9H/XWL0Xj1ejSMI5BcdZRsHtvVK6R1fZ7AUSopG5kUSF4kmPzTACiFnfwnAKWYoycv&#10;YczY2qbBd/Qq+mHGEuRwbjBs5QHOEW6mGfkyeDAa0W7yUJT6mUBydBcykk2RdVANmA0Mp4qajCMt&#10;e5R9D1lIM7KOZmQiRXSjqbfJALJMRxLMUSCjgTq9pB1NFlEYRYprTEYSlLJMKbJRlUZ2MvF5mmhH&#10;FT+XgFnTkYGsSixflk9iEWCa0jBdREOmQ8Ppb1mTM5aNkX1ke+Qd0xtFJ34Gy9+GwIVtft+5C1CV&#10;SuhwCpKiyN5WjzuOmvFnWRdRM/YKs9ivMX6SYpil1wkqr6qIRy3uUYC75nGphDhSKarG08JC68+R&#10;JCBtnlIM2ENpyh5KUVA4RxdE/R1D0Flbkm8W7mCbm8KxFRPx7aav8euhHlh5sSl234nCcbJkZx74&#10;4ORtWukwP3sFgdyvO53xw2o7vLvYGu1nW6HxDDvUnuGC6FneCJ9TCcGzA1B1hh+CpnojcooHGs10&#10;RfdFrvhutQcm7fRC7DFftrsrUijjS/ENIxnvUjRHo/KT12yw5Vw5WgyVpkk57Xo2lcOiLXbYvI85&#10;3Kfd6f9INTm9Ii88cMf+6y4EWXZMsimLX7eUwO/bi2MRE222ni/JmcOyXM6Jvpi+OHu2GvayDboh&#10;vhLWxVbArs2+OHmIbOHJCrhyxANntzhh/wI7bPrJDvGDyWT+wBnFH7ywo783dn7viS2fuGE12bbY&#10;LhQTdXPD1t4u2N7LAZvfYTRk+3LY3MEaO7o5Yjcf3/kuZ0P7MkaxD03c+5bDjo8ccOTr8rgwuCKu&#10;jaqAG+P4+X91xbkpBLJTXbH+d0cs/90ecfNcsXurL85fqIab90LJYlbDqVuB2HGxEudMvTHtIEE5&#10;50cXHffBjgsRZIybYPu1Dojd2QI7+1bAzoDSWh64JOwQAMpc5aM/085W/v3YFA/35FczkAIMJZ5R&#10;bq//qKXqPO/YqTLE2cIWEY6MMKV0fH9SgkCRfxfg+tzXecD5dyrnZTlhOl8VUMrrXrhVEEKIpNB1&#10;e0jyZMEbOJNmvmTmGsjga6BXbFdesT0TqVjo43n0YbOGWDKkFni9bDlRdd9SV7+euBdQDGJS/pT+&#10;an+/AFQmPyDJ7M29kJK40ZMWQBze1lsi0i6Xg534TMpjd+aVwV83LF77s6t5SWNLIH7WWDMzjA+w&#10;R/2Z3RC8bTii1k9HnfhYNKY5dpPY/agfd4zslNj9nKJpNhXbAiYVWJR2dvISAY4mwglVpWUsa2pu&#10;Ag1DJZpmG9vPpBVoSOKLDiTJgFJZLCUsaDRn+WIIhGMIIqPjqGyO3aMYyUqLliggaTt5OEr+9BkK&#10;jOqGnIqRrEVGkqBPFNuSVMOWsTkBpIhsso7VynyMKLc1OyBdba0YyeTzjASgJtL25hylCU3MTUYR&#10;ULLSH1ByXpJA1YzvYS5G6WP4ucfQUmh0AFlTAZesESyylNIC19rtEQSYMQTKNEof1hDZh7dC/tFd&#10;UYrsrMMfg+E161cEUJAUtHQVwfcmRPGionr8UQ1Yxl1E9VXMNV9xTcU5hhsAZehCCq84bxnCGUuZ&#10;Zw2jYbo23mDsa/kav7EASTWnScHPCgqD2OIOW3aM7LiIhvgeHHGovvA46i/ci1ZU5veIm4UvtozC&#10;6EOfYwbjAJdea4qV16Kw6II/ph7xxGgquj9f5YgOs+xQndYuFUeVhePAUij3fUkU/640Cv9gjUID&#10;XVFomC8KjazMi40g3lZBkWF+KDmkPOyGOqPiaAfU/s0RPea7YcCa8pi+1xubTtPknDY+l+464vJD&#10;R5x6wCQbClXW0LtyIRXks9fRgHw1fSs3O2PPYbaiqZ6+cNcTpxiRuOeGA+LOMkd7bxn8vLkEJm0W&#10;4QwFMBT2nKN9z/XbQbh4NgIHNwdj/RxfrPjZDXET2E7/2RGHOQ94ajRV5N+VwIG+TK9pzUSeOuWw&#10;NtIWGyMcsSPCAfsiOfsY7ojtIc7YEuSKrUHO2BFkj91VrbA7sDR2+3PeMbAMDlS1xP5ga+wNtsKu&#10;EFaEDfZEM62nuh0O1rTFkZqWOF6LqTl1+V4Ni2F7sxJY36EM1vayxqbPqRgf7oJDkz1wYqkPzmzw&#10;x/HtlbGdLOmytV6YuZZjANsZFXmSLfvr/jh3txojJaPo1dmQ86Lt2GrviP1Ta5OZ9MD2wFJYXyoX&#10;1jAMYquHCa7Hph1U/nWNjOQUzrVz1lEEkIqZpNfvi47z0i6/zza2POd+VZIRyY7twnY+ss/H1/LA&#10;nZnlUnwtpQ4/l5Mqb1clzrwXVEId18WdQ+YrhUV92blG//uxKyXg/uPE50U0DsjgZ//Mr5+5BtJx&#10;DfSIDSGYPJPS3OT8fZXw8MnrAzLjHf8O2yS6D5nM39wcQfU1DywJc5Sc07lTj4kZdnkTYhJfxGDq&#10;fxOV92NaCYla/IaowwkuX+Wg87yD0811TKfgQVlaScb1bWNXnqTbK+FN1LaRqLt+FtXcq1GfDFVN&#10;5nBHM5JPIvpE+CJq6TDOs4USJIYq1XZihfG+1tbWKxFAav6QKVe6mJkbfAolki9KEnkETJK5knm6&#10;SLKRYcs5Iyn2P5yn85j9u4pHLPXTFyhIQ/Kcw1pRtV1XGYWb0jTcdDBnD+nzKL6POpi0oMhGSlTb&#10;WUS1TQsfNSNJwU2SUgCSxWUSS8Ck4f8El6/PTBra5kbtc81aKIyfjwk8Y8IJKslCjhagqb2fNnMp&#10;Jf8XVpPAVoriHdPhwlhGsRVeB3lHNUfRcV1h+Us/OE0eAK+ZEzhXOpNt8BVkpzeTsaSfY+wJAkrO&#10;n7INLrOoEm8oc6ohbEErMLmQFx8URoVSDR4mRvaSwvPaoFK2JW1kIpy/axjb8aFsdSuGUt6DKTjR&#10;TMGpu2QXWq5Yj+5rF+OTbX+g/4FhGHX8E4w92RnDjzTANzuD0SveG43nOiH4Vzu4j7JHabJ4+Qe4&#10;ItcAD+Qc4ImcA720GlQBOYf6IydHF3Jw3WYdIetJUot4ITEwEBYDfPkcdxQb6ACHYTYIHG+NJtNs&#10;8PFKe0xgu3fZCXfsuOKFw2xHn6DtzlHOZu465401e92wiHOVc8mILtpgj7W0+tlDQ3TxijxJYHnw&#10;uhs2naSieocD5lGos3iNC1vJ9JHcVgHHNlTCkUW+2DnRA3Ff8fk9y2Jh25JY1Zwm5U2K4GC9QjgZ&#10;wwouiiOVKBLyssNed1cccPfAcQ83nPV0xVkvN5zw8cJRHx8c8fLCcU/GQ7rTT9LNFmddrXDeneVp&#10;i/Nejjjn44IzFQh6/bxw2t8Lp/wJEis547gv1ec+ljjiUxb7eLvD1xabeVG6JYTsZo3S2NOkGPa1&#10;L4q9vUthZz+CzG+dED/IDctHE0hO9cTWNX44eZRA8io9gG/705LJH7gfRoBFwc7tNjh3uQMOr2mI&#10;4+97Y3dYWWyyzEMTdDNsdqBf5cy0gcqnHDVS3pFG3r0PD+R7IZiT8aQ7BJ1yHH7oVuDZ+cmcFNwQ&#10;aKrYR4qgkh97/35EZpRiTQmquPGOE54UzKbOBQ9dCyi28lXb30KICDEiBMmzud9xF016rmqZjmfU&#10;zJfKXAMZdA18ti8raf9drKfJd7QfYxtRYUibh1Qay77KcqolfYszkc9pV8uQt8xOygElgX2k9+T9&#10;CkWeaw8kwFJA5c22ZD85a/P4eO7Xnrl8Hpjs/VElVNnSFn77e6Pq7i8IKEcRUM4mK7ketVdQJUux&#10;QxRZxSiKL6Koro0kaIjkbKIwgMpvUBTbBtW2SloxVKJljCyn5ULrnpMaY0lBhapEkPk6wFKb2aP9&#10;zfI/UZ3eijU4+xez/CjfdzcthNaj0tzFFNuwtf37CALJLwkkaf8zvC1zsim2GVydIEHU2gQKFLZk&#10;YcvajEyUtLWlva3seYxsf4zBmQm9IhPa2YxTNCGgMyGY04qMJBXfJgSfJnwdExqbm5C1FAGPqSi/&#10;VaUNYCZ+Bh0oyq0ARbbpR0Ty80cTDMewqvM+IxtHxBA4RmnMpAKR8r78HIb5T/muFgSf2bhMLgLL&#10;AiNaoPiYbrCc2A/OfwwisJRYxwXMC19LVnA3PToJ1MX+SdTX3DY0NbiIoMgWkiUMTQCUkhOuA8qU&#10;TNNTx1hqKm8CVrbTg7n9BZGRDKLSPHjJCW5DR7iN7uPs5DY0WrUabVYvRPcNv+ODrSPw8bYv8L9N&#10;XdE1rgGaLAhB+FRfeP3kAcuR7igwtDyyDalIuyeZd+W6GxVBVpdgnL9XVo4xZCMrmZ2VjfezCvNL&#10;BliYYFNGZ5qO5sUHf18Zd7Agg5ljkAvyDbRB2SHl4D3GCrUm26PPUneM3ExxzxF/7L3INvvNQCq7&#10;K+HYFc4+kp1bus+dvpfOmLnVCYv3OmPTCTccopH5mSuciTwXiON7K2PPSn9smsx5yWGuWPOVLTa8&#10;z5Z015LY2Ko41tYrjviIkoivzPZwxTLY41MGp7zL4Io3AxG8bXnrSlDojZNeFXG8fEWc8vQhoPTE&#10;ufKeOOvN9+HjZzx9cc6NDKmLK/50tMdFBytccrDEZUdGOro64ZKHB/4sT7ESlz3t5YvT3mQcK5TH&#10;WR83nPGmOMnTBcf5/KNulVgEzQSvxzxK4oR3Xhzzy4mDVfJhR2gxbIihaXojek52ssPWT+xwiG4V&#10;F2Zx3nS9Ox7SuP3Jn+U5iuODhw8rUbwTSsFUfSrP22J1bEPsbeRIIFmAGeBsf9PbUUSEaQGVShiz&#10;wUgYI2ERK16c/f3kT/pODuH8JK3anhR+dqTprwK0fuOs/A1elDw+kXiOeXqHQp4lhpxxsQ3imJOy&#10;DdJzx+W96UmZFqJAiBEhSFJWfscfM+m72iqDooDMr525BtJpDfSMG0sweSf5ThY19gecufH8GZlX&#10;AY/6suJHJsk0CQCRVj+i4FPA8iViG2mTP9xHwY7EJuopCzQof2Sblya4OdTQ999MjrhTiypQCnoe&#10;bC6Mvzl/k5bPqT9HgUn3Z5nJ7p9VRsC2NvA90A2V9n6EajsGI3zzFESvi0MNtjhjlh8noCQw41xa&#10;DGfjYggaotnSjOIJXcURSmvZILLRb58V28i8m2ZsrbW7dQBJcQVnMMPFSJulhD0UXGjeh7SpUd6R&#10;mldlomm21kYNk3aq2NYYhDeRtJOJIZisQT/FWnHnUCv+JD//QbZFt3IWcCXTYmbCZcpYWP3yLYqN&#10;fQ95R3ZE9mFNYM6IxCxDI1kECpJII0k0NAuXUvOIArjE7kf3jxR1dpLSmUJ9jpFgQ1raZAZVEYBo&#10;s406iDS+fT1AmQhIk3tbSuoOfSgJHMU2KMuIaAUm5VYBSuaJm6o0HoOVkRIVaXOgaiZU5kRFFT40&#10;CtmH1kGeEc0ZK9kVpdkKt2Mr3H3mJFSYvxABiyneWbqDYw8HKMY6qvw/Q5TnJ5X28tvJHCV/F4lH&#10;jORvG0kWM4K3ItqRxzUzeclwF8Cp+VdqIiAm2zB7XMRAUpE0xY9ghSv2m9uGWAdJiVWUsJVse0fS&#10;TzNy5RbaHq0gyJ3Oi5qxjFv8DpEL3kfIrPYI+L0u3MeHwIpipaKDvZFnkA8vJDgCMFTmXoU9jiL4&#10;j2FRfCVAUVk9iTqeYwPDRMzEEsU815W6AOCFg+kYLjeO63IsQSWz2LNwpCDLUG8y3e7IzWNDqWFO&#10;qDDeFY2nlcfnK3zxx/ZKNDsPwL5LVchUVqNZeFVsvBKIpacrYMY+V0zdKjncNCbf6okjWwNxfk0w&#10;AVcQjg3x4ywjhSqN7LA+vAw2BZbADv/i2FupFPb7WeIgmcJD3o444klw5+aMC25OuMK66sGWe3kP&#10;AkqyigSBJwggT3iX532KiHzcCQY9CSi9cKY8hTwEjefdCD5dHHDeicykE6MYnewIMp1wwd0d5z3K&#10;44wHX0fKk8/x5nMUqPTEaYLT0+5UmbsSnDpXwFln2hi5kOF0LUmgWoKAlS348myR+9C43c8e+yuz&#10;lR5WDIfqFMCxdgVx+pPi+HMCbZRWkMHbXxHXL1Rh9nkUhUiNsPMq04vOv4OfZtAn1KVQAqCU7kpa&#10;QaVE2d6awHa3zlJy/v3RsdwpHl8T1N0MkbgXXPLZdjfB7WOr3Fr7mgpy/XgrbfJ78UY2QTzO3/7d&#10;Go8Opp+zyOU7+dBrTteUWt+PeB5ckU5n1cyXyVwDGXANCM3fk3R/Mq+uwh/PxW56paX73CQ9xK7T&#10;ZkLMbSXh5pE1xTa1E2MS5WClxDbLSzxXbKMffJ5cyQrxlkzJc1LNTbLl8qbAZODWdqi4vxf8d3+G&#10;yluHI3jjLESsXYeYuAOckzuDGqsu0H7lHPOPzzL/+Cxv2UpmRfG+tJZTnoN83uPJmSgBlASTbJmG&#10;URkeRm9I8YoMFbZLqbOF/ZL5O2G3BHRwXo7AJZS+l6E0UQ9lDngoc8DDyYpFkrmKoSijBi2AasQd&#10;4uffgfCVq1F58Xx4z/4VjpOp3P75ExQe250AqRW9JOsRMBFoMWs7C8GiikMU0GcoYRGNGcAEix+9&#10;xWx8m4RhNBLJqLayzj7q4NH4Nm3MZKoZTT3KUW9tq1s94lEHwomfR7GnikE1zIKKDZFYIg2N4Ixl&#10;bTJ1zZGPrfBiXI+WkwfBaeYv8Jo/F5VotVRl2VYmIO1HqJppFDZaMrYvcxsRNTiNx1nRFO9ESca2&#10;ApUCNiWZiL8rW9Xh/F0jlrHIeortT9RKAkv+llGcfY2kajuCQjBVZJ4jmIITxThP7e/0Dl25i3ZH&#10;a6jSXwCvOb/CaeogWE76CCUmdKZSvwnyDqvB1jVnXwdwhGEARUkD/anSp62SqOLVaII222qqBFPC&#10;NsvvooFtzedTK6Xol4sLnVXWhVUyUqBGH2R5rjOCT9MhFQjGvVBqlBd8f/FBo1l++HBFAEZvCsTs&#10;vQFYedQf685UwiZGPG66FIi1p/0ZqVgBK2I9ETvTAxvG0gj8a0/s7O6GXY2csDfMAQf8HHC4vAOO&#10;udNPku3pU55OBIMuqn19zov54QSP5zwJ/vQqL48xx5t/O+NFEMk6zfunuXxCled91pnyruq1zhCU&#10;asXXleLjZ/l3eY2zfL7UOS9PXCAw/dOHJbflWZ4sDz7uxvd0dcZpAlOpM2Q4z3u44xKB61UC2mte&#10;5XGZr3/Og/ngHkWxv2IB7I4oiJ0tSmLPh8JaeuHY9CAcX1IPh2I7YfXqdzFxw/v43+ae6Dc0BnF5&#10;siUZ1UkvUCndI/H/Ff9IET+KgOcRW+FyDL/Gi/27NTlnmcJc/F+FDerugc4q/ex1jtNpee6Ja8VR&#10;YdDolOMZe8V/lgGRQOZXzlwDr7kGhN7vGXc8Jfp/8vZg3HuU+gzV1OzUd6ZraTgPfGguno3M4XME&#10;OE+o+E4uthGFoQyBPz7FFjYPWvr73efVrHiYKdUhs7vlClqupFPzeV60zM21KTOTH3X1RrX1LRUz&#10;6b+nH4K2jUAE29wxqzeiJk/StVaeRe3YS6jFqrGCzB+ZIqnqFLhEixF4uil3teSacLKL4RT3RJCx&#10;1ErSbGhWrUyxRTEsbKXWSg1ZcExV6EKCF87qKQ9CSW1RZtY72ZJdgwDOSXrP+R0uTIax+fVrlBz/&#10;HgqM7IRcw5oxmrA2zAaTlaSHpCmTbYytfwRQavOQiRY/GsD4N1fqQKz2veX765ZHAiwFTInlERm5&#10;YWydD6uPbCNaIg8Zy6I/fQzLPwbAedYvqLBwPiovW4vQVWyFM+owchWZRTFJl9+SADKCzLP4lEaJ&#10;XymZSWG3jUviLqWM4xq1VBxhJzlmsZzbA7fDqJV8DYJNmYkNJftcZUksFelz4DbtZ9hMGoTiEz5B&#10;vpGMxBzSiup8RmIOFLsngkTOxZow89yEIivl26n/xgpMivreACJTHEHQLxKevw0kbi+yrgSIc75y&#10;aCUUpF2T/QQ/hEwNQLtF1fDF6hCMpZhm+rZAmqVXxNrdfti5LxD7dlbBvtUB2D7VB2t/dMbKblZY&#10;Wb801oSVwbbKjEX0cyS7KODOHReEdVTMo14EcQIojUoDgCk8LuDQACBPE0AmlDfvs07xPaROexNo&#10;ss54C5PJ57DO8f4FvuZFvvdlspJX2Dq/SiB5hXWJQPFCBTKePpyv5Osfk7a3Kz03XQlCPb1xyYfM&#10;Y0V/3Krkjxt+tDeqyHlOMpZ7vMi4+hTBWv+CWBtRDBubWGFbNy/s/LQ6tg/rjJV/9MPEhZ/jg7Uf&#10;oBHHFroMCmcMbJb0AZUcVVIz8KLO7kgvUnpS3uxq6DqRLLjZkQES3uwOGSyGjI/zagbSo6Dyrrzx&#10;/wQm5bj/19Ms2HzKkfGMy1MClWdoJRT4mmfXzKdnroEMtgZ6xi0imHyYHFC2n/ouLt7O/9qgzBiw&#10;3ec8pAA/yWZ96JQP4j+W0gHneSBT2tkPKhbBzXZaFqwxK3mjO69ynfNroJICnydnXy8SUoFJt2fb&#10;3B9280bQujaouK8vAnd9SVX3aKq656F2/Cb6TB5BPSqzay+7iBpSnEesQb/G6qvITsaKWlpvQ+rZ&#10;zKmbf3t2NtIoSk8BBylJVxGhB+196HcYvYJekfQ8jCR7KaIPlb5DUCIxiiFiWk5mK2yJmHBLy3Un&#10;qnJO0k/NSf4B+z+Gk5H8SrW3C4zoTD/JFsg2sD7MB3CWUPwkFcBgu5MtT2X+rVrdYgEk7WlhnNLD&#10;0uffBUKfERcZxEayPtScKMcCVKTj4CjmhpOxHN4U+ca8Qx/Lj2FDVtCd7KDf4oWosnwtYw+3q8jD&#10;cGZoh3O+MVziLBnPGb6QKnteDESSWY6kIXkkVeFR9JSMoul85EIymlSLR9IvNHKRtMe1aMxIgspI&#10;iVtU7OdeioM2otKCxfCc9TvsqdAvSx/NomPeJxPZGTkGt0TWgQ1gPrAmASXb/fy8Wej/mZRt1Nln&#10;YSM55zpSStjb1/u9NFCpJyIxx52zuLnIVhYnqHSfUBHVp1VGj6VhGLI+BjO21cSqzTHYFBeM7XP8&#10;sGOCO3b+4IDt71phU0uqmmOKY2OVktgRwNhEf2ec8COzSLCWEkhMDiZf9H9hM6XOeBE0ehFEepFN&#10;NNQZ3iYW2Ur+XWMuhcE0lGI7jRlPAkMCyYMU6+yo6o0NwfShrOaFDQG0JqroiR1si++tQBN0X5qv&#10;+1XCyYAAnKrMGdLACjgU4IG9Fe2xkzOf28pTJe5VFLvYxt8XRe/KDhE4+l1n7P79C6xY/D0mxH6O&#10;D9e+i5YbuqD34GjEGdJ0dGFhWplKBcronKGApfhUUsl9L7xUil6Tf5uTtWQn6lZLQ7ucIRbyvPS0&#10;c0sLgSDagK+XN3ueP+VuE9EWZP7LXAOZayAVa6BHXDfOi1xJDiYdv/0Vx2mvkJYd9HnPST43eYt2&#10;IWJmrtv6qCxuHmzuC3P5nCzulym8ZYZSrpZlCPwJTXDT+vlTApPiNflhdz8EryEruetrBG0di8gN&#10;c1Fz9TrUXXUQ9Xnirss2ZZ0l11Bz0RXOTBLY8YQutjuRNIyWaL6IWM688X444/UEAGot71cHlZpI&#10;RyxlRAHMlqeoyDlDJ7Nz0WShYlZeYl0lqLxBkMladoOggjnTNEoPJ2MVTguj0OWHOL+3C5WXEEjO&#10;X0qAMRUOk0ejDBNgCo99l63tDmSqmmrG5P05P9ifQLI/wcQAAslBNP8ewhoqNjqBbHlTiGMMKPV2&#10;sbp9VlH9uuDjbXy+5pVp8Mtke1zNFsr/9TY4k3dMhgUq9k2AeBZmhotJeg7GOuYb24mt8A/IWP7I&#10;VvgEtsJnwn/pClRbsYGWQzvZrt7P3/AQ2Umyl8Iqz+e2NI/M81y2v+fyomE+2+KLbnBW9waqLxWP&#10;S2Z0cxsL53PkYqHKwnUUVS2F98zpcOYsrOWvnIUl65x/NFlnMqY5hjXiGEMdZB1aA1mpVhc1dlZ+&#10;fgteIJjz82dRBvOSKMQiK60lFvH7kXk14bypxFS+TmqRsS9oFr6vGd/fgq+ZlZ6fuQZXQlG2wJ1G&#10;V0DEpAD0WhCFsfENsSS2CdbPqI4NVIqv60r/x7pFsTm4IHZULIS95UvgUHkrHKfo5QwB27kKnFnk&#10;zOOrgMeUltUAJUGigEkfgkm+vgDKM+XZhmYr+jzrT1UuuMA6R0X4KSrAjxJQHiBDuYvM4haqvNdV&#10;psK8qgeWBTP7PNwDk6uXx9h63hjc2AeDGvtieH1fjKtdEZOq+2FmZCUsCquElcH+WF/Vn4xrJVoT&#10;VcSBigSaVI8f43ufdLdne9yWM5d2+NPXDZdrBeFyj+a48GNfnPjlS+yY+R0Wz/8K45Z/gk9j++Lr&#10;IXWwunA++lOaIc7gWKFA5Yy0qb/lOCuiSjnmisG5dJKeGUHinKTEKt5bVQIyI5nWY/ObeN7ZG4UR&#10;Nfb7lFjKmzw3fpuKM2nmIplrIIOvgbbr8jCn+0hKre5ZuyrjwePXmz1MaccXQY1YT6R0VarENnsp&#10;tvlFxDaJ7KMwj+I7Ji1wEds8D1Q+ss2DGzRHF1X3o0O0GUpBNZ6ag9GtzSlbA33YoxJC1/RAwI4f&#10;UXXj7wiPj0NNskgNCCQbLb+G+ktvoub864iZQ3/BObSDYaydzCeGUUUbQq+/YDJEwfT+C6EHYCgZ&#10;I80eKC2A0tDCFnUuZ+fClhxWJUxW5DIqyqWtTpYyZgVB7crrBJg3WTdoSs45vFh+rji+d+wBgpUt&#10;8KfgxmveTDhOG49yk35E0QkfIt8oMlXD6Sc5hDZAg9jylIjEQQZGcjDBkAFIqlk38WUcIUbgjCmk&#10;KEUl3Kg4Q0OyjaTbCMOlWK50Trh5TUbszYBS3U6ITKRSMwtbK16bXD8jOX84yo9FVfRI1nCKUES0&#10;IsCS823ZhjdCHuaFF5n4Hsr+/i2B5Vj4LJzJ+cpVvAjZRquhg2S7aTdENlra3hGScsM87jDJ4yZL&#10;GcnIzmiJa6QoRwBo8LJNHF1YBu9ZU+A8eSQsyUQW54VCgeEdyDg3RtbBtSiAiWZrOZLgMRLZKKbJ&#10;PjYCOcaFIfs4qtXHBlGZLbZPBL+64byouQnyTPiZTTg/a0KDd1XD+F313/i1fhcBk2GwkM9DAVRW&#10;AlYBldkJKgsM8obdEJqkjwlA91/CMWRiDKYweWlhbx/ENbCjJyRTcXxK46hLaZxytMRZKq7PU3l9&#10;gS3lC5xBPM/ZxfQAlGdkhpJt7ZMVXFSdElsggkwBj396aHWBdYYWQ8e47N4KjEOs5IGVBJCzwz3x&#10;S3VPjKhbHt83Lo9PWpRH7zZeaNfRCw3Y+ajRswKq96mIun390bxPZXTqURXvvVMNX7epipGNq+CP&#10;WpUJLgMISCthT0Uqz70r8H19qCTnbCVtjS5RGHSR732uAhnUoPI43bAazvZpgnM/9sGx8V9iy7Rv&#10;MZst8AHL/4cBdGdYU6Iw4i2o/NZBpe3rgcrUHF/FBkhmLSVS9zaN48XSLQF8krW89bONUo4nz/NO&#10;zWundZm/nppi4ymn56m+T5n0XuWRwdFC5tfPXAMvWQM94gYSUD6ThlN74lfMxy2U7leQwlDenqzF&#10;dKmUAxohP9xVAE9foMAW4CnKvjszKNj5JtlVLz0qr/cmw8k5HP2AJB5pT2+Zp/mzP75mgl1BbHNn&#10;Sdrq/qRTeYLJNgigkrvqtmEIXTeHrON21CAorMMYvbpLb6HW4luImUemaDZbjrMJJuewtTzvOILY&#10;oqy6iMUWc1XOKgaRWQxhmzrtgFLyoSm6EaW2tK3ZCg1bRFAppQQawlyKgTUTbehzGLWSFcsZujgy&#10;VjQmD1m1E5WXr0GFRfPgNvsX2FAgUoIK5PxjutMvsDUtXBoQ6NQkQKAKVwEFLZZQa20LMBLwqFWW&#10;0SwCDgGTKjIxISpRQKUOLA3Kbl3p/VqA4/Xaqm8GROqfSbPEyUJLHLNRtB0SCx2KVTTPTVGAk8kd&#10;TWX0aMY4ElSasJWrIh7p0yiziaZsL5tRNZ9tRBPkHtsBhX56F2UILB2nj4PP3NmovDCWFj9buN3s&#10;Uq3rsGUU8ci4An1Og5fSbH7JdlRZzAjMhcu5/Ey4zZhAVfmPHF34EEXGvoM8w5sQmNVkO5tt7IH8&#10;TQaLGl2sfMRsniByvFQoso0TE3oau8vnHUEQLOlA6uJBfn8R1YiCW8RYMhcqJduIgYl+3d+WFx1Z&#10;yGqb8XUtqKY3JwtqTisq88EByDaoIk3SK9A43RehP1ZCu8/98VlvX4xp6YG51Z2xoaoTFduaIOZP&#10;NxdcdHXjLRN0CLbOK6sfEcQ8Oxf5Ko9pAh22z8k2nqLS+6SvO04QMJ4gU3iCLfXjrMOsfb70ifT3&#10;xOoq5bEgxAu/RXtjaF1vfNrUB93a+aBZVwGOvqj6gS+8+/nC4TNflPnCF8W/qoii3/qj5A+VYf1D&#10;Vbh+F4SAL4NR/aMgtO1ZDR+1qYJh9QMxLdofcdU4P0qm8gjb4SepQj8pfpicCz1CNvRweSeCTQec&#10;CqByPZJCnabMGu9dH3t/7Ia1k/phyqLP8d3KD/D9oAZYW0BjKnVQua28Ce7sTDtTmRzUif2PJJkl&#10;2L59TKaS9j/3wkqpFvjT3DxeG+bonzJyV9w67oYyqIJEgjquc95eHD3SYg/0KgDzyt286D2nS0qt&#10;7wckXeZk4onMNZC5Bp63Brqt9OVOcjo5OynDyVtOM2+VV2yvsjO+bFkFJAki79Yoq/Jfn+axwAM/&#10;zlMKIBRGUdSBaWQUX/ber/L3wx2YfZs7KZgcHmZFVXZj+O/viaBdXyBy63hUZ6Ri7VW7UJvAsBbn&#10;1mosIjO5kAzgPM4tzuPs2nwCvgWaQXUQ5xWrqTrJou8fZxhDyTCJJ6B4A6ap5S2WL2KSThPs0AVs&#10;XyvFthRZS76Ppu6WuTn+n8bkIWRSqy3fjoClqwkkF8Bt7m+wmzYMpSd9jkLjeyH3yDZkg+gnObQm&#10;AU6kYpxUbraILHTbHpW1TeAzmowVS25NFZhkKZsglrKF0a2CjOyCXhdo/Gueb/CxFFA5UrwsBVgS&#10;KIqNjowECCAnSDMhO6lqmBRHBzgvqFhdtnlNxKpoeA2ydA3YDmf6Dr0sS4zvR8umATRKHwePmb/R&#10;dmg65y3nsC0+jzUXvotmwJO/qdP0MbD+vT+Tiz5BoXE9abLeFjlGNCZIrc3XIxvJeUdzMW83GLib&#10;jyZoGytG7nxMmc5LNKbMxUpbnp9TlXw++dziKRqizN7F/F0BZvHsVO3u9JuZFb9SM76mOctMAKZE&#10;dopJ/iA/ZO/vgyLfesHxMy8E07C7dVcffNbaBxPZLl4S4YUtlcvjIGcPT7K9fVYYSU8RtVBgI2pt&#10;UW2/JqCU5+ug8iQtf44TOB6pWB77K1EIE8DZxyrebE17Y06kDybV8MGwehXwZVNf9GxbES26+CGm&#10;rx8q0bfW+Qt/lPkuAIX6B9CCKYBAP4BCN45EMBDARHm5cl1T8Z6d20WBQYFqWY9PKyG8jx9adfLF&#10;R80rYHhdH0yN9sGyMB+sC/LGliqcwwwsz3a4B+2Q3HG0As3W2ZY/UcEeRwMccLS6N462i8T+j1th&#10;44jemDP9Q4yc0xe//K8GNpQoyiQdKsA51iMX0xLTKPGyr3LsNF5WJdvQf1K3F9Ln2182svRMig6B&#10;5hPO2d9uZK1GoySaUWJ00/q5Xva8o5dLouRnM1JqfV8w6RFfJxNQZK6BzDWQ0hqQK66e8XLllWTn&#10;kSs0uVJ72Y73Kn9/LFndNK0VY1sR4RgfNO5GlFKqbPEc+/+eqzn9vQk2FE8KJv9wLop6M5uhyt6P&#10;EbGzP2pt/hkNCCYbxm1Dfdqz1CEDWHMJW9wLLrPYZqZxeYx4TAqgk7b2cgI+tihDCABD6P0Xoix9&#10;2KZUPoLiMZg2QCnPU16EC2lWvUDanrxVRZAqpuliFcQ2e9jyg2y1k5Fcuo5K4iVwmzMFtlNHodSk&#10;r1FoQh/kGdVOtVrNOTtnOiSCJzMRjxjYRZWhbbDCEfZRWtoEjyYGdlJuTchWasXHVWlMpVgIKTPz&#10;9Eq1+TcAyoRZUWHrNAYvi3hZjtCAl2Y5JKMAMoPI9SmKaSnVRja0kmVGMcmsItk62jNlHVYXuUY2&#10;Q4Gx7akOZ7zjb31Qdsr7sJz2oaoyk/+H4r/24W/alW1z+U2bUfhTnyxkLYKU6nx9zUfTfBRBJb0i&#10;zUfHEBDS9omAV3luKl9NGU3gRQA/g15Z+Fk0Syjtt1SAkqpurYSNFVY2/cCk7g0qoFJ7T2FEuW6G&#10;cxsb4k921Q95f6iIMmTyfPr5oVbfSuj2TiX82NwPv9f2xZJwb2ys7IndFd1wkKrro5xvPM46JQIZ&#10;lmYRpAlrdCX38xTdzwOf5xUopY0QvSRP+vrgUKUK2FbFF7GhvpgVUxHj6lXEt8380Ke9H1p2q4SY&#10;d/3h3y8ALl8Gouz3gShE+6WcQ6pwflYiPPnd1PeTLoBsL2Kczws6mUsVUZeyUQokS1sJefpXRKmv&#10;K8D9Ey+E9y2PFu944L2WbhjY0A2/13THokh3rA/xwO5qnjgU6EUhkg+ZVM6OElD/yTnLP/1dcJ4t&#10;9+MNArGnS03Ef9Mak3/pjhGTOmNmC+aaFyuM1Vm19rdcVB9qnzZAKVGIEkYhMbgSLPGExuWpAZIi&#10;zpTzwyObPCq04n7VElqReHhcIieesK73dVVzmI9PpOx7+SrnpZSWvfMwO8Zu4P6S7Lyowj56xu3J&#10;FOhkwqnMNZB8DciVVs+4C8l3Grkykyu0190pU9xRZ2kRi/eqFFeCm4eu+XFdsrfZ0ri7oDTEAPdN&#10;vG9qX/PKPBr92ieCydgsZlhYuACaT2yF4K0/ovrGn9FkzUK0id2AdqsOoAXFLw04p1iLKuoYegNG&#10;L7jIosKazKNEFkZSEBHJZSLoARhO/z/xFYzgjFuEMqfmfZpTRwig1EGlqHEpznmmlEJX96XUDc4J&#10;WNnSFh/LSHkdin8iFvJ1lbJXrGYIZJextU3BTRUR3BBIehBI2k8bhdK0ACo0vi/BSXuClMaqxWqq&#10;GEkRWBi8A5UfoFElWOEY2eHISTB5EUzKDKWpmHvr6TjK4PptblOn42fTAaU+M6pAmgYudaN0uVUs&#10;pKxvNYco4hYDwFSgUphKFtvLqmR2UQRPYpYuIhkyjFlpIp6NgDD72Oqsmiy2yceQgRxVC+YjqM6m&#10;b6QpAaTJEM6/DqHhuPy+LFOKbZRRu5SMM9AfU9rs6iJiCD/LEH4WKX6uLMIMqmxzrbIog3lja6BE&#10;K6X0vWiQ19VEQGbKIF8bsVAXL4oJr4Ls/FthrjfbH4Pg91kV1OoTgM4dKuHrZhUxobYP5hI0xQW6&#10;YGsFR8YmOrAF7IiTYvEj7CLtes7LTCXb4Bfp+ygpNhfp83hBvCeV56RY/YiKWysBn+fZQtZK86U8&#10;zTpOBvSArze2BVRAXJAvZkf5YWxdP3zVohK6dqqEBr39EfSRPzy+CIDVd5VRlEK2PIOZHEQQaab8&#10;O/WMei2nXiI8zTg3akEDfXMCfzMFLEU5L1ZUsjxHSzirnJVWSvkGElB/6wP3T70Q8q4nmnf2xHut&#10;PAksy+P3WmRqo3ywMcQP+wMDCHgDaFPkR5N2zlh6MAbS2wZHg5hH3rAitvaogeXftMLv497B2KEt&#10;sTykPNYXJ1OZM4dqgW8oaYKzg14NVP79KAsebKcdEMHkrZa2CQ4eYhP0qFxuZW5+s33KnsHXZH6S&#10;Xpa3J3GGkgk492NLsFVeQinBxVooUeTD1yZT+abU4aevF0XgsGEpgcprPG9+mAkoMtdA5howXgM9&#10;41dxx3icHFAOW1MHtx+kXRn9MvAmQ9jqoNGathGcf1SRiGdobP6SZJyXve7r/l3mJnf4J2UmV+XI&#10;gZ7f1kf0+u9RY8NvaBy3HG2Yy92RwpcONIVuSV+/+gRvNRZcUGAy0aaFs5Pi+0gQGC7pJCqhRJhI&#10;zjPSS1ArCidUia8gi6BSFUGlGJ4nlMQ1Ks9KKQJUMp6Rkoail4poJKhkZKJ4TkbK+4jghwbZVZds&#10;ht+CZfCcTSA5dSSB5JdsgUpru63W2h5Sg+DB0NoW5kxYJonFY862SqfRzakT4g1TMhZ/zmOqRa6V&#10;gI0MByhTMm9Xj+mCHWNzdOOUHuNRAcN9Fe2omcarUmBLSwvSPC8NOeiGjHFlT6SU9Yac8YSscUPm&#10;uJp3NMw86oA3AQAnCqdEaa2zj4qBTGAh36TBfCKYNCeIzkoAZTGCreCRnN/krK7JWAIrioWyyKwn&#10;2/T5+d3K9A+Gx+dVEP5uAFp39sPHLSpgZB0vzAhzI6h0pu2OEw6RoTxBMHmKbN0ZRh9e8KyIK+6+&#10;uObmgxuMPLzmRmApgFJApA9V2RTZnCK7KYzmOQLR8waD8lP8+1HGJe6pSCaQtj4Lg7zwK8HbwLq+&#10;+JCMZLuOfpyLrISK/fxh900AirGdnZdt7Oy8SLAgiDTnRZqZhAAYtgWxWhJDeBNJDeIIgaQHmfGC&#10;QRTu0u634O+Tlb+NBS/0zMQQXoUGCGNMYMrXzDewMkp9Gwi3TwIR9G4gGnapjC6csfysSRWMqV0V&#10;8yKC2IKvin0VA1Te+FEPMXa3xIHKdthftyL2dKyOLe81x6ov22LykLb46ct6WFveDuuKFMTqbFmV&#10;+lvSwUSkmNpj7F9X6U35h5U2I8l8brFw07O2JXxCgiqEXXxVMKgSdxhSkZghzphGdr5S+7leZblH&#10;f5lhxSGv5wl0jpqImDXzX+YayFwDXAPd4kIJJs+naBN0tfgb2UHlavP61wSQhqiu5LcqESe2OJ5c&#10;por7FecoJSVHropf5YCRfNkjXdjiyZsIKMUeqH99D9Rc2gOR24eiwcYZaBW/Bu2Yv9x20SG05Dxk&#10;Y7aV6yxg+g0BpfgACjsYTuYxjMAxVOLtCChVSf62tLUJGI2BZDT/LxWjirGMhv9Hca4ykubVCSX/&#10;pwBHxTEqUCmtbC1mTyv6EcpjymPwAIUZO6jsjWe6zTy40Kza6rcBKDbxI+Qd3YXzWNIGrcMWKFkr&#10;5m4r2xcBHwpIkoVidrbkMKvow3RtY6YjC5hR2M4M+T2TAkoLBSjZ7hV2TtjJMQSUYwmgx3GbpYjI&#10;gtttXrKppclUen5BUPm+P2cqK+Ljlt4ElR6YGe7KjG4XbPdzJZvowZlCZnL7UBXt7ctIxQo0FffW&#10;TMU5Z6nApJiSUx19KkG5LaymC8GoCw7y8e3+blhdzV3Z/Eys4YVvG/igV0tfNOtYEVE9CSQ/rAS7&#10;L/1R9McAtrT5ufnZ1YiIMPcSS0pgaKEU/TLGoI1EmHAcQgClCfc/E17MmXCkQC7mzAkks5E1zm6o&#10;rHyezJMKmynLSMnFWjY+nr9/CMp8HQKXT0Lg/14IYroHo037YILcIAytR2V4dCUKg7zVutgcaI8d&#10;wc7YWccP29pGY0Ovxojv1wqzBrTFiNEtMapXMFYXzIs4C4NIR+YpQ0zw9FHqQOVfl7MljWUcxvzu&#10;NNq3/f2Uc5zXsqpzg2IoxUCdAPVWC1uVwJOeMYzJzwnnKUqtQ3Hqs63vuKsm3Vd1z8QSmWsgcw3I&#10;GugZNzel2clvVzSFGLy+DjBL6blyZXmTB5XrvWg0TtsfEeSoGRn/YpyTKcyB6+x46JIfdxpY4bqw&#10;lkag8yZ9Ku+yVX5/dVHaAFENeNc8gc2UK9xbE2y5vKd6zuMjFPXwAPSqn//Pn02w0TIpOznVtiDq&#10;zWiMyvs+UoCyPgFlSwLKtgSUrQkom1No05B53LU5L1k9AVBKHJ4ASs4xsh0t8XnqVqyBJGJRWtoE&#10;m8JCijdlDIFm9YTi//m3aAJLYTAjFmoVTtNqqTCZkyTIFBFPmIh5JPWGM5ph9KDUWtv7aFa9TQFJ&#10;nznzCSR/g/Wk4Sg54UsUGM329vCOTLdpyqH/OpypYxt0sGFWUtqu4pUo9jY8qWUxlLK7SRJ7mAkI&#10;36w6PHP9JjLiwr6KsEtrd5uxzNnmtiAosyBDJ4p0md8U9bw5t9PsvCDKPzgYZaiI9vgiEOH/q4SW&#10;VFB/0Ko8hvCi8I8oNywJcsOGQHfsoXWPCGhOSYY2W9bnqdQ+r1JsNOufE1IEk8dZx8hUHiEbuZez&#10;mJsD3LE8yJMCmPIYWd8Ln7fwRpdOFVC/Z0UEvV8J5T8hI/lVAJXZAchHW61sBJLifmAyljWGgJI5&#10;5cImC6A0JwDMyhEDiyH8/LRbyiI+nsocXmIrNR9TMZK3ECDJJKocLLnNyv+biQWXLDOaNdZQYwg+&#10;+Zwc/Ht+WiiV+DYEtl8Ew7NfEBXk1VC3dxW80zkQn7eqhNH87DNiXLE0xg1rGjC6sn001vRujNhP&#10;CCh/bIPBE9vgk7EN8XO4QyKgJEu5rqAJjr+XumOrOGyI04axDdCdmeVofp5USCMpZyLaeUSbuHtL&#10;SyoVt4ppTEY6yHy9RPKKGlxmLB/Z5dVyv5mE9qrH+ldZXizzZu/mBUGKs5TxezNnKTPhVOYa6BVf&#10;mTvI2eQ7SSnOTh678mZmJx9sLKKSce5Gl0liD5GaIW0BoJJ8c79ycaXyk4Fsmc1JOOgIAKUFhYpZ&#10;5JXxqxwwZNn7R02wzfvZJJy2ZA8CdnVBZVoEhe0cippbZqDh2rVotmIvmjFZpjHV1fXZsq5B0Bct&#10;/n9qflEAJcGfAEqx9DGAyTCCSaXklpZ3AqBkYg4Zxxi2rKMJDKMJEJUB+hK+3hIm3DDZJooG6RHM&#10;5g7j6wZzNjOIYhupYLKiIQSWoXx+KHObg5bvpjH5OvjOXwg3qn9t/xiGUj8JkHyXKSPv0GuwOcwG&#10;SoQeW9wDyUwyes1ksMzMiThEhv6lDGbcyjcxE0xmgsf/H4CrmcLLTCFb+ZzDNaEHptgtCZjMxpZx&#10;Dm6vOQiqsksrmEDSXAzQxfKIy+ehkKg45xSd2Gqu/LEfGvT0Qff2Xvi6qScNwmkrFOGOdVUJEP1d&#10;qcymRyRB5HkKVS7QXucc67SXE0GkMw7RdmiPH+cvA1xp+eOOhSGe+L26F4aQjfyolS/adamIGu/6&#10;we+TSnD4Wux9ApGfKuycVKFnpYJfAclxBJHjyUqOYwmrynliEWOZEUxaEEzqgNKMoweikDcRE3zJ&#10;QBfm0SBiE/AorKQOKLMRVArIlHa5Wk4A5XhDcQzAhMBS7Kks+D7ZOV+ae0gQ1eFBKDugGry+qYrq&#10;H1dGx+6++KS1JwY398TEdgGY3DMGs/7XCHM+bYHfv2+B78e3RIf5bdCRc7nzSuRBrGnisXGzgwmu&#10;Lk4dqBRGUsDh9T487tcsh9tN6CucjCyQfO9brexwp44l7lciYUDAKClozzsvKDDpmE+LahxMUQ4t&#10;6F71eP+qy4vZecjIgSmxlJdMesS2ygQUmWsgY6+BnvG/kaG8lxxQCjt58w2wk7ID36ZJ7bXPPPHI&#10;ileYbJ+kBkimdhkZ8L7+rptiMNOiED/ak1ff+ZMCyh/qOzKZpDkq7aNF0O7PEbV9DGpvmocGazei&#10;Ea13GpIVrEeQWIvgrzrBXhQrUkQxZCeV6loBSPo9EvCpW2EnlfiGgJLLqDlJgs1ozkNGUYkdKTna&#10;qiSfWf5OQLmMIp/lVzg3eZWtboJKPjeEDGUI2+whi6ka52cIZgJK1aXbUWnRKtrFTIfD9JEoM+lL&#10;FB7fh3OSHXgyYnubWcymxkCSJzNTnmxMn1EYSwKKIU7PkPaS0UCVBqzTtzLaOnzd75sIKPk70L5I&#10;wFgWsnsWZCxzULiUi6Aqz6AQ5OYFkQBLC5nPJZAyHUewRhP27Fy2IIGdFZnCCrTYiX63Ilp3qYAP&#10;W3lhRD0PWvm4cqbQmbZCkm7jhItuTrjiqt2e9nSiKbozNhNwLiejOT3Sg0BUzMd98G6bimjZpRKi&#10;3uPrfhYIG4psihC85qJSOysFVKYinBKHA9poKUZyLIGkzHsKmFQqdc5N8vMKO2khvpqq5U2WVeZd&#10;VYfAACaFedRBJYGjApUEkdL6lhKAKa+hZpJlOX53Y6ZSMZfqNbj+CGIFlJsTjOfnvKXVj4Hw+dwP&#10;kf+rgObv+aFXv1B8+m0DfD2wFb4a2hYfjGuNDtNao+7KdgxBaIl3aW9kDChXm5tgTyRb3w9TCSov&#10;MLGMaWXX33PDXUYxvkq87jPWQZL77U6hD88jt36ygQRgvCo4TMvyL2Ap/+J5dFvGBhOZ3z5jr4HO&#10;y524EzzjO5nnf4tw+HLpN7KDPj6VS1k8PG92Mkl7mwk3dxpaqUFuMbYVs9u/eYX83CtWGuCKJYWI&#10;fNKS2S1X23LVLRYZei0okgsNptSH3/73mNH9DUK2TED1DQsUmGwafwCNY0+iLlNoqivhDNvXSq2t&#10;gUlNtS2tbSqxCSSVB6RYB8n/DYBSlos0AEpdZBNBgBguIJH+lKFso4dK+olSanNZ5oBHr7qAmDiy&#10;l0y3iYylaTkV5kHiJ7loNbzmzGXCzQSU/e07FJ7YF7nHtCNLQuX2sNr07WPm9lCqeankFRZEiSxE&#10;YCMG5aIi5oyXKkm+MXjfaXZBGmP5uuDg3/D89AaQyV/v37AO3qbPmBBdqdq63A7HEIgRHCnWjYAq&#10;F8GkBijJ3OmAUpi6CVx2IoHb+GrISkCXj9t36f6V4fplAKpwrrFhD1/0bUtj8QYemEVQuaaqK22F&#10;XBlZyHlJpsocY8LNbra44wMJJDkfObwOE2yae+Odjr5kOhm1+j9/lCeQtPquKgqT9cvJiy8LAYnS&#10;xhaxjJRBLGWm1PgEuFICClnmZFSVQbsASd7PopT/yYCkDgaNQKXe/lZtcqNSc5j8/ur1xbNTWSwZ&#10;id/Egkjspwh4ZR83Y2UbUlm140uSTXUcVBUV2XIPoxtAveEN0GpMC7T7rR1azOlIG7SOCNnM21n1&#10;8bNXsSTHx41lTHBhbOoApQA4mW1/uLOAEl9KJ+lGZyc88C1CG6Gk1nHGx3hJQntSODvusSt1U1LP&#10;jFrgqtM1pyxuDk36uLiH3JlZ9o2cw0Tx7TtodMq+lL1iYzI2qMj89hl3DfSI/4iA8npydrLlHx/g&#10;4u38qd4ZZXbx8ZmcSqn3wmJL4gkV3BKrdb2/Cx7uLvBC8cyTK9nwcA/b2xzAvv0b29vJMr4T1H0S&#10;wxhMbzL/orjRwwV3plmmyeh2T7QJ5KrbGFC+R0+74A2dUXXvFwjfPppWQfNQb+0mKrwPsk6jXjxZ&#10;yRUEewSTMi8ZrsCkbgMkLKQBTDKpRvlAJgGUGviMJLMZRdFOlEHBLYBTDMpDaFAeNJ/m5/OPoxoN&#10;yoMXcz5yOWMU444hZs0hRK/dg4jVmxG0YhUqLpwNV6agWE76AUXHv08vSTKS9JLU0m3EbsRgOC2K&#10;UWX7wpMNT9AJnn7KRNuQKa2AJf+v4vQyAWV6gsy3Caz9Gz5LEkApDBzBlTBxwshZGEQqegtY/i9m&#10;8aYEnSbjud1O5PY7gYwmmcGsZOakBV6U7V6bb6vClyro2lRfd+1YAd809cL42pwlZHrMomAvLKvm&#10;pdTaU2iKPoKPf9LMGx24XK3eFRH4oT9cOZdZ9vsqKDiwKtvanOGU96SARheumUnrnUBRmEeprKo0&#10;AKgeEzApIJLLqVKzyQYwqTOTBpGNfFfFPBpYSrU+VHKQNlcpjKWASamUAGYCyBRV+GCyk/S7NBvA&#10;eU7u30ohTkGTGVOQsjEFKQ9nU4vxOODM16o6ojpqj2uE+pNbM6ShE8LXdUHQpo5oz0SlFbo4x3Dh&#10;vd3XBA8vpB5U6sygdJDETug2FeAp5nwnAEcCTwLHO7PK4eG+/GREaTfEpDRjYCkKcmmRCxAV4kHG&#10;qa7/4IoHWwqn+jyWWsby1oOcGBjXIKVZyrvUIkzIuIAi85tn7DUgFH3P+L+SA8o5ewJeKbNbMlYl&#10;AlF2apmBud1SK5WhbRSBKAeA++uLvDBWMbU7tfFykqgjJun6AebBjoKvrPK+8BOFOOWSgslJbkVQ&#10;a25D+B/og5C9X6PWzglovGUhmq3bjIZkJ2utOoGoVWQPl1PFLUpuekqGLaGyW4psosxJSos7QsAk&#10;M7Yjl7IIKHWvyEgBkwSfqvhcAZbCVobLPCSBaCgzvwVUSrJOyGIm2yw5xMzvfUy42Y6glesQuGwJ&#10;fBdOhdus0UxC+QbFJ/RFXnpJZhvWiAyEmJKLz6B2stLtf8x4QhYgKb6Q4t+nWnOc8xKTaC1GT0rE&#10;DwbzamFdxO5HWQX9t1lKNTeq8sbFe1HYnHQo5SdpKGGJEtah4XfJFDq9dLtKAioFcOluA4YWsIAq&#10;iYvMIuuX26pqjbPdbUKgpG51VlOEKtwf8pPNLPNDEAU7VRHyQSAa9fRHZ/pEvtemEvrRDP1T2v18&#10;0NKP85Z+aN7VD1EyH9mvEhwpsin1fWWakFdlq52MJEdFBNiaUBBkQicEE6YEmfCCzVSSgiiskahI&#10;c85e68BStbYNQFLtk8qWS3LdDSWsouE76QykKLYVEDWwj7L9KBGOUanYS535FPbTcF9ZEcn2ZvAK&#10;zcILRPNBFDOx+2Au85vj+Jkn8DNTIS/rTPb9bDwG5OPxoASPB9YcK3CbGAXf6Q0RsLgNKsd1QuSC&#10;VujXoSLmFc2LFdksEEv2cF0hE5z4+NUBZVqO9QlglNG8DzYWVsf8633dVGTjYwLKRw75cKeepRJm&#10;CnHx9F76exk/paXdngtWkAS5FBTfx036xBXO2MAi89tnvDXwHKsgj/4TcIqU/qvs7DqgvB/IZJvs&#10;ZmqgWnZy2dlv/2FNNXbeVwZ4r/L+suyDDRT68Io0LWIcmQGSWLF4o4Fz8VtrN4hCnJ3dKcT5HJG7&#10;hqPetmlovjkWzdfvQMM1h1GD7e4IGpSHEDwGExwGExiGUDQTyltpUWsKbM5Msn0toDJS5iOTAEoC&#10;SAUoLymmMpyAUnseRTzyXKUM5/MZlRi+4jBCVuzmjOQGVFq4FOXpJek4dQTK0kuyyLjeyDOiDVtY&#10;9TkjWZ2qbTGm1pgMdcISEMkIPZktyyInDrEsUSBS4vO0MuUJRLzszDhnZU7AaSFKUVqWmPO5is1M&#10;93QbY+/CVABV5dNn5M+YLgD3xT6aMg6gJbMYvDNVVGLyMlpGtTz11zT4QooZvLQaE5JvuO7lvjym&#10;SveZ1J6n0mAM9eYA/PO+t/7dkvpNpm/qTSp+62QXLgmAUlg8VSJa0e8LuDKIdpRwx1ACKqXYHtdB&#10;mzCBwh4KQygt8qIDgmHNXGwBlv79qiDowyoI/V9lhL5fGVU/rEwWU1rknL/kfGRxtsvzD5I0G/F7&#10;JDATMClenapNrflGmjCyUgOVLJWCxFLpSFppnqN6W1tAnFQi+ygAUAFJad+zjZ9rIFv5LGnrCwur&#10;2wQJQFSMZbKWuM5mJmE1ZRmZq5RxAQkXYMqOGY3UZWzAdBw/93j6zo6hmb0Y1nO9irDJgtulBVN4&#10;sg2tgHyjKqDUeH84/hqOCjMbMhe+Per+3go/1PPFz/SvnF0iP5Zlt8A2spT3T/6zoFJvocv55S6N&#10;zm//RCKDynBRiD9JgyDzVc45YiEUPe77lFjKKya9YjtmPECR+Y0z9hroGTeS7OSd5FdYny1t9cpW&#10;QTqglEHrGz04H0nVtezUT++avRIwfZUdOj2Xvfi7CTZZJWUnJ1Ysizpz26EK5ybDto5DLba6m25Y&#10;i7brd6HtxqNosvYUGUoxGScTSb/J0IWXEDL/MkLmXULw3IssAsy5BJrM8A6ZT/aSdkJi8xOuWuCG&#10;dBvaCCnDc8VKSsucJX8TD0lGOEasOoSw2N0IXrUJlZevYjbzHMYk/gzbKYNQ8pd+KDi2O+1/WpFx&#10;YJzeACq2B/BENpAnKVFs88RkqhgKAzgQY3LFhgiYIDvJE0vS0vK2jeP0EpJQ0gtMqjkuLcbPhCe1&#10;hJIZTin9/VWbz8A2KUCms3wCzJKXoSVvOLln4UlRL3UCVyBUQFvS7yzgOQuBtTkVw1mpHM7OtmjO&#10;8VTC/kQfw0kRKDA5GoWm10Dh2bVRZF5dFJ1f79ni40Xm1kHhObVRcFZNFJhRA/mnV0feaTHIMzUa&#10;uSZHIudvtLH5ORhZqfIVM+4sw/wI+CuqyjLEj/OsjA4ksDcnwBexhAWZYQsB9SwzroPEqEFZP0YR&#10;jLJOFJsqrKrBIN1gXp6wDvQIRAMDpoCXeg2u+2SlZ3JLfrcFAYZeks+tZXSL2t+w/RiZ1Otm9Zph&#10;vYHN1v+eLqA/OQDVmV398UTDfD2i8dlbfVnDcw0MXlauv5x0Nsg3KJisYxCK9g9CMfpXFmUV4v18&#10;A4MIPCnsIcNswfUtRuJiQm5sRK6DROWEYFyGNrZmtWX0mXU20oiVVBcOsq/yd1RtbEMLW9jJBIZS&#10;PCfl78aso6EdnoTlTP76+r6kgLVBKa/U8iIQ4n5BwCkZ7lkJgrMziScb05MsZMZatisVAenH7dGX&#10;89jV4DK5LirPbI+oWV3QbERTfNQ2EEOr2WOydRGssM2OE9+nThgjudt355bFnemWeHwy/ZTZT29a&#10;4O78MipF58mf2d/ouecu4xjHb2Ty1DMWQnGPeF5dkrHBRea3z1hrQCj5nnHHn9kZuHPsPm8NofRf&#10;BbDpgFJvOUs0VloU1q/ynkla3rxCFdsIef87HND+iweWV3ktmZ2MN0tqYt716zAKcN5H+K7BqL1t&#10;KppsWIVWa7eizZq9aLnmCBrFn0DtFRTjLDtP70hGLDK7O2oxFdiLrtEv8jrCF1xnnvY1hM6/whKw&#10;SWBJUBkibezFbGGzBR627DjZRymCR9r9hC8/zMf2Ua29jfGIa+G/aCl85s+A2+wJsJ02CKV/+wxF&#10;fuqNvMxuzjGyCU9ydXjyEaFNJE8AchIg0yAZzIodeZHVz5tMNnkBA6Uyq6WSAUoFLg1gSaXACEgQ&#10;tswAhpV4SObNDCdUiYPkSV4rAanyONknfmdzthzFi1DsY8TjT1OvS+YzmVjmPpuQeTFhVF2WEf4E&#10;TYHIMaEqAWQICk2NQInZNVB2YV1YL28Eu/jmcFjfGo6b28Jpa3s4b+sA5+0d4LKjo1bbO6rHnLa0&#10;hwOXsdvYGjbrW8JqbXOUW90UZeKboExsI5Re0QCll9ZFqYW1UWpuDZSYFYPi06NQdEoECv8ehgJ8&#10;77y/BCMXT9jZaSkjAhKLURRNjOScm3gXDg/kb5pYJryvYhhV5rMk5OispmEdJbCbxr+xxpYmlEpX&#10;YUkUpgKuGng150WHgAszlc7CW5Ym3NJSkpJEbxrFcCZkbSdjb98cw/rqLOfLPotihfXZRD3V6P9r&#10;xEP/HDpb/ZqfJyE5SVKUDNZLYr9kwospM/4/G0FnTu43uQgocwxjrvswZrwPpzetYlrlIpMRkRPC&#10;YTu5EXxntkXAjNao+lMdNOtN26SatpjgVgzzC+XGlgDzl85Syrz9o/20+jHMR0pX6d6ykniwtdDL&#10;Z/CfM6P/6FhuzkoWws0RjloL/Fu6fKwq8UrngFc5X+jLHqWtXuGP56YEKs/w/OqZsUBF5rfNuGug&#10;56q63OAvJgeUQuELlf+qO1dyQPlgc+F/zMZBPuvdxUzd4QxnWgDlpelkJ22SspM/eZdAzXnNECgm&#10;5rsHo/72aWixKZaAchuaxe1Fo9gjqMf5yVrLT6EGYxRrrKAwZ/lFxNDWJ5q2PlFLCSwJLiMWXSEr&#10;yRY4fSlDaEQesohgkq3vkKXHlF9k2AoykCv3IGzVNgSvWIfKS5czGnEOPGdNgtOUkbD69TuUGP8h&#10;Co7uitwjWtNrryFnsGqRqYhWiRoqV5ltMzO2s83H8paVhQyTikp8JhYv/U/CLztJp/R3NaeoytC+&#10;VoylgYVMYCI1RtJU5YhLSRtYB0wCMvkdDYDHjN/T3FAWItTg8uYEp1nEuoV2MaZD2c4nC2g63F+B&#10;tKw0ls5B8Jbnt1AUnB6J4gR5ZRYTRK5sBPs1zeG0sQ1ct7WH265O8NjbBZ77u8LzQHeUP9gD5Q/1&#10;gNfhnlodkuJjB7vDY383uO/rAte9neGyuxOcdnWAw04CzR3t4LC9HZz4ei4En27bOsJjK2sz729s&#10;B+e1rWFP4Gq9sjHKLKmPkvProOisGig4NQr5/uAJ/le2On+iYIJKZfOxzO6mn6EpWU4TgmGTYSz5&#10;XgnF7zmMYwucgVOjCyr3ms8ToCgslIwwqCLYpoAkoQREEggqVbCBQU6Y+TSe/1TiLIONVBIrJePt&#10;ypDtbQCWadk+/snnJLbSuT2mMJto/Pd/8nOl/3tpFxcqlpPbhABJVSoXXQRL9PLk/pSTwr0cFPBp&#10;gJLs20h61MpFHf+eZ3wU57Qbw3t6e/jP6ojAqS1Q97tI9KvjggnuJbGAgHKdpRnODXsxGZEAKJlw&#10;c6uZDR7Z58W9aiVwN6ZMwuy9PoOf6lum5Nyub4X7Vfk6Isb5hwDl5Tv5aKvUN6W291WTnrE9Mi7A&#10;yPzmGWsN9IgfTEB5Oz3a3QLoEgAlDxJJTMafE6uYGsugV13mZlcylDTGfVWG8lBbE6zJlRRQftDT&#10;F0HrOyhAGbF7EOpsm4xGZCgbx21H/RUHUJusYg3mYyvfSM44Sq62ZGZHkq2MZAtcFYU6kcslR5tt&#10;7RUnCR4JIlceInDch6Blu1Bl6RYELFkNv4WL4D2fwprZY+Ew7UdY/tYPxSf2ogl5BzIGzZCNSTZm&#10;A6M5G0nwyPabGRk3MwIGczIM5lRmmtPfTsCGGZmtLKMIKCSSToQ1qqWttZHfLkGNPp8noNDApMoc&#10;mrTYaLxsQiXqMyWPk4nUW7vyPDPOqplzZk0BIwIYcwFQAqgIsPQyI4i0GB2I7FT65p5EADktGsXn&#10;10bZZQ1hE98M9htawYnsoosAvh1kIQkCHfUiKHTc3RGOe9+B477OcGI57+8ClwNdE+tg4n35m5Qs&#10;57C3U5KS13Am4HQT4Elw6nGghwKpHvu6wWNPV4LXznDd0QnOW/meG9vCfm0rWMeR6VzRBKWXNECJ&#10;BWy5z6mFQjOro4ACm2HI/QutaiYwE3qsP1v2lchqViKA1CqLtNZZAqAlotAiIVWGAJPAQkq3ltGA&#10;pLRbNdZX/QZqfRsAvQL1WktWGGDFWhqVYsLFiNuQF6634BNb8froxdtxQZP+YO3f8L2M2Gph/6X1&#10;LcCSgFJywM2FpeQ+lJ2/YzZ2OSwIKhVDOYrzlXJxwOU1QNkEPjPeQZW5PVFtXnfUGtcMn9f3xkT3&#10;0phXMBdWcX5+T1TqAaWAwNT6C6dmuac5zGgtVOwfA5QvaHvfp8n5jIwFKjK/bcZdAz3iNnDO40ly&#10;QLn4gC8ePnl1VVxyUU5qdv70XuahZyHc6EnLoFdoeT84xVQcn6RgcllOczT4vRYqknmSmMXQnYNQ&#10;Y/Nk1F27CnVW7mSW92Gm1lBkI3GHNBUPZUkKTjhBpYDHyJVUcZO9jFx1FBGxBxG6ajcV2VtQedlq&#10;VFq8hC3s2XCf8wecpo+HzeQhNB7/CsV/eh8Fx72DvKNaIOeIejRGrs7hfLaxxeiYSmOx+Mii2Cda&#10;fnDWTkXPka0yY2VhezQLgYPpCGGo9OL/haEztEXfPkAprVQyrAbRgonEPYqIiHF5JgTNqhSwEZCj&#10;zQdqDKW08bVWvjJyVrORApxl3cgcIgHkKH9kGxvIFnJV5GM7uTBBZIl5Goi0XU0GclNbuBG8Kfbx&#10;IAHdoW5wOyhgUEBge9juagvrnW1gpaotrHa1h9XuDrBW1RE2ezrBhoBRynbfO4bqDDsCSbv9hpL7&#10;xsXH7Q90gT3fx+GQoXjfkY85CgiVIrvpLAznnnfIcrJ2dmJbvRPZ0g5wJdB0ZWvdZTNZzQ1t4LS2&#10;JezjmsJqeX2UXlgTJeZEo8gMzn1OCSXzyrnAn9k6H89tZAyB5YhKXIcyt+nHRCTWQLb8B5LdHEim&#10;cyDb5/Qg1DxHuR55saLGCJRiWh85EBacAF7NUmogXsC8GcFGFrZEdeGJApTyO0oWPH8zvWQcQZvl&#10;zay3YR0Io6+J7DRxnjg9SCa6Gf8vDL85QaUZmUrTEcJOisBIGEqOZUyIJqBsqgHKOT1RZUF3RPzR&#10;Gu+38SdDWUYBypXmZtjiaoJbm54PKo0Zyn87oJTRMBkRS2l0jITNscwoxowLsTLON++1wppg8lRK&#10;UYvHr6Rt7uTfCijPj6FVEI15jX0nh0VYkWFsQkDZjQzlhwjZMRhRG6aiRnw8arI9HUOmMZKzk2Fk&#10;H0Opwg4huAxhSk2I5GcvF4NxYR8302Q8Hr4LFsNzznQ4z5gImylDUHbS1yjx04coNL4H8o3pgNyj&#10;WiLHiEZUVtYmgCQLKTm+AqAM84Fi85FFFJkEh1orUy8+JkBKAGOCuMWQbJPQPjZWRL9tJ3PNxFlZ&#10;GqnvK8DRqAysmFLlSj4zwYyFatPK/0X4IZZGsk44a8g5Q5k5zE7RS27OIhacEo5inFMsvbAOAVdD&#10;zkI2gxNnIQWQCZB0I1hzJWhzJmvotI8gkmW3vyNsDWXDW1X7WAo4vgNrVZ0Ti2DRmmWTUF1gS+bS&#10;jtuMPcvhUHc4sh0u5SB1uAfsj3SH7ZFusD3cFTYElTYH+fz9BKRSfH1bAlU7lj3LkeUkwJLlxveV&#10;trv3gW7wIatZgeymD5lO7z18fKe00dvAeVMLzns2JWBuDMuVnNlcUpdMbE0ymjHIx1nN3L+GIjtN&#10;vmU+01zmMqVNPliAJQHmAEPJ/UEyYyozmrqFFLcvMr8CPhLEWgazbG2uUgf4wlAaF0GlYiwzweTb&#10;ACL1zyC/mZovFlCpBFMGtwdeoCpgKSw/xxmUIn0E2UlVwkhTqDY+hoCyGQFlZw1Qzu+BoNkd0P6T&#10;SALKsgSUuRWgXF/EBCc/SwWgpHDz+geMyU0ev/iKXa3rfdxwp77YBJVPnMv8jjOU8cVeeXTrVUe9&#10;ZPnT14s8z+T8PM+xlTMOsMj8phlzDfSMa8Krp0vJAWWdiV/iwq2CadoJ/62Acm8tGplbJAWUPT4N&#10;ROC2tgpQ+pOhrLp9KELXz0Rk/FqyjruovN6HsLj9VF7vQ5VlO+nPtpVzj+vgM5dxh7MWwHnaNGZn&#10;T6Sdz1C2rr9GobEf0nqjB3KNaMeWUlOyj3U54xfDIuujFKOaelTSNbSEDTnQGylYE2xoDG0rw0yh&#10;Yn5UCTPEk7kqWpeoW40t0luVb9NJLXGG0mBrpOYjpZ3Kk5yBPTFjW04YEznBaSBa2vhaO9+cUXZZ&#10;2ebPMYFtuF9CUeCPSBShslqxkGwPW8U2gd3aFmwdt4ELxTRuZPrcd3eG2x62qxULyBY25xzt2NK2&#10;IftovZsM5B6yjwIgDxDYkTm0PaSBQzuCOClbArqXlSxnT1ZbAKQjZyydjvSC89HecGI58r49H7fh&#10;3625nBVfT8qaZcNSzyUgdWA5spz4mLMqfmaWK8tNWuaq2B7nd3Ah6HTh53bZ3S6hXPld3Pi9XAk0&#10;Xba3p2CoLRw2tCbQbKHa56UWNUBRqtILTqMS/fcIMplUEXM+02KMsN1kt8nuakWwyda5CdlNk+Fk&#10;ODk6YMqZTY0BF/ZbiiBEWHA1VqFts5qIShtlkFtN3fy2Xcxk3M8jgNJCrIFYFirFRzxoyVTLXK7q&#10;cmi/p6Yk57FkBBlKlagVhrzjqsP6NwLK6WQoZ3Vn27srL5o7ot7IuhTlaC1vAZRycb7D//lxjElE&#10;OUzLuT2ZbW8Cs7TU0/u0qGPErkrd0UU+/9D8pP55r9zNi24ze6TEUt7gOfajjAkyMr91xlkDveJH&#10;cUN/xi5oUHx9SAJAWnbs5KKcV51/fN3lbzAp504jJunQ+zK1Le+U2t0LCudA3am1UYHskd/+Pqi8&#10;+2sEbx+P0I0LELJ6NSqvWE0j8SXwnDcLLrP/4MzjBNj8MQLlfh2IUj/RWHz8pyg05n3kG9mTALIT&#10;cgxvTaPgJgSR9TUxDQfdlZhGsQBy8JaTsl7SopYIRE21rNmRGBggmTWk8jaLoVTLke0oKWk7qtax&#10;UTv47T6JJ1WYi6+jmQhDyD4q70tamZhRMCDzoKYiPhFAQ2BjRpCTdVwAcv1SlSxkGBXZ1WG5uD7s&#10;VjVlC7gVXDa1U+1haRU77yIDSSbSmSyeVmxps8XtJEVQ5kCwZm8oOyOwKODOhuyfjYBIAZP7u2u1&#10;j+ziXj6+lyCQr6GKr5u0CET5dzvORdqTSXSgiMeRwh3HQ70IMgkoD/Tia/Vii7wXX6dnQtnyvh0z&#10;4u32kcXcr5UD39OBn8NhH0GmfF41l/mOobT5TPu9HWFPEOxANtWR5XSAqvMDBJksVwJjV7bZ3diS&#10;d+PzRGDkSoW685Z2Cmjbr2sFG7b/rWKbEmhSiU5BUPH5tVBkVjTBZjhnNGmf9CttlH6qwvlTETJx&#10;nIBzmlkIMk35e5gMMyrxMuV2bEK2S5Tj0h5VQjEyy//f/pVv937wzwBbPVlHLuTEgzMrjz/ZWVmV&#10;kpyAUn6/kdzPWKbKVYDtb7nQVfZbAii10ZS842oSULYgoCRDOasHASUvuJe8g6g/muLHKKckgHKL&#10;y/Pb3pK5LYpudcz/woOpZuXSdM7Rz1MKoNLlQ2b3b3Rzwr3Qkrj+tTvuLSn1Wq+b2vPg/cdZMW0n&#10;u0PJ7YN6xT006bV6XsYBFpnfNGOugR7xS8lQPkq+A6w64onHf6XNN/IZlfe2V0+qSe0OnHw5OUDd&#10;mcKWBw9Or6LyvjKH6m7bpOzkmGpWjBlrjqA9vRCz80PU3fwN6q8bgdqxk9jengrveb/AevJAWvd8&#10;xJZ1N+Qa2YagsQmrARXYdTnQXpvmwzXp41aDApHqSo1tzgF3M9pxmLF9lEXiD2U+Sax9pK1k1PJV&#10;ohPjUj5wBhNnAkoxT1bKbcNMkygv9TKjabE5TZwFjJkzFUT+r7WG/5mT1quduAVQGvtCSutaZiDl&#10;ZCYzf5qYRMQ02cZXQa6f6QdIe53CtNoR2x2rRXVhv6IhXOKbwmN9K5SnqMaTYMmDoMlNwKMBgNmR&#10;jbRlyzhpdYEdQZ8ANscDBHsHe8HpIFnEQ1J9yCwaiv93lOLfpRy4rAA9AZY2FNFYS5H1TF42BK4K&#10;VAoYZGs64fUP9iHg60vg9y4FPu8REEq9a6g+vJXqTYAoRfBJgKmBy+4sAbbymoklbKbMY9qzdW7P&#10;Frr9YbnPOc2D7xC4EmwSYNrvpdKcDKbDHgqNWE5kMp1Zrrzvxsc9+HfPPR1RnnOh5clqelKN7rGJ&#10;owFrm8ExrhFsl9dDuUW1UFLmM6cTZP4us5lkh8fxdyKLKf6EJsP1EuDPVrmY5Yu/p9gRGayfXm3b&#10;eBu313/3ZzIGlOY8nmRLAijFj1QApc5IGwIO2CmRWUpzAko5VgmgzDO2OqwmcYZyWgdUmdmVbe8u&#10;8F/cCcFzWuH9d/ySAMoNJU2eq/Z+Kgk3m5hwwwQ1PfzidQmFax954lZrOzwungN/FcyGm50ccYPZ&#10;3m/a3Fw/Fx2+VPo5c5TxRzMmyMj81hlnDfTkRv7M1VQ8ZKdIK6hLAJQyD/PxP29q/mAbBTnMBn8V&#10;QClzPjLvIy2aVWZmWJY3F/r1DUa9uB5otOUztN/wPTqvGYg2Kwei+vxveSD9GGV/kdnH1ry6p5H4&#10;EKogRUhCMYPkXptKDRXxjMw8iom2QV2t2EiDklYZTwuYlAM1S3wj2aLW2tZGsX96/J/Ys4idiUoF&#10;kRObAYyJMbmhZJ5QvOTMaFRsPkaKJ3OV0a0t+0xKi9HMZRIfQ93zUW6lVZlg76Pb/Oi3MhsnSSUp&#10;lCSGJGFKk5k6Kx9KmfUk8OAcnwnFIiZDffl/X76nHz+7P2f96Hn3WwiZsigUm1sLZZc2gA0FKE5k&#10;1dwoSvEkC1mePpDld3ZUM4TuLFfed2Yb25EA0o7soYA6G7J7NrxvXLaGvwkwVEwggaIDmUNHBSoJ&#10;+g73hbOU3E8GKI1BpbCVzyvj19YBqdMBvv7+3gS7fZIVH99LUMtyJFPpSCDpSKbSQcqYqRSAqkCq&#10;oWROU81qsg6TEWWLXgHMAwSVnMlU7CVBo52q9qp0YOlMIOlKZtONIiQPMpmeZOPL87leFAiVJ6vp&#10;SUbTgyDTjap3l61t4bipFezW0dqIvprlVjZEqSX1lFK+sNgbUfCU748I5JkURuBPlbDMadJL04Jj&#10;CSIUU2CFtk2aB6jc1zw0RUiVhdumObdRczKaFmSoLchoSqn5vgQbI2Hquc0klNgWpWRdZLxMCveV&#10;ZY5RGb2e2gdeUpr462VlZG+l2v1ayz9xxMP4fvJ9Kvn/U/rO+ndPdpv8uyX/vzKz144jAu5l/WZl&#10;Wcg6VrOxIsiRMlhN8XcR5b/4uUoHRJuhDEO+cTVgQ0BZYSoB5YwuqDK7M31yOyFwaTu0+yYsCaAU&#10;14xDbVJuY+uA8vp77rgbyXMOj7/pWX8VIqBk5O8/CSiPXy2OUp/NSAlUnjTpvbJUxgEXmd80Y60B&#10;2bh7xZ9MDiitv5qMk9eKvzagvFOrnHbVyZmWxzSh/fuvtM3GpAXYPrmYne+ZK9U54fr8ZJypKVbk&#10;zIb55Yqj2+jmaLz+E7Rd9z06xQ1A2xXfo/aifjyIdmL8WD22saPIOAoA1E50iQkshqSXBJse3arH&#10;SBijzz4qoYJBlKLa2sYMiFE7WPdpfNE8ZbL5yqQRgToTKMIdtrboyagZfOslAFg+t2aMrc0vJppZ&#10;K0BpSGHRbg2zmgTE0gZLLB1YCotKsCwteLbktZL/G5liKzArbTbOa7HFZkYAmXVCAHL8ShA5mSBy&#10;ZiSKLaiJ0ss5C7m6GRw2UXBC9lGYR08CqvJitcM5RHeCKZkrdGZLVyx5pB1sT0bSnoBRWs4C6hLa&#10;1XrbWrF9WvtaL73FnAguBWAmlvHfNYZSq8THhUlMWg5sayetRKDoxPd2NpQLb6Wc+XmTlxMfc+T3&#10;dSQrKe35hCLoc3hRcZ2o9rihxO4oSXEdiZpcKcrFBslghyTLOHBd2oly3VB2/L8DAaYzrZFcCWSV&#10;3ZHYHonN0U7OcIrFERXndtI6Z9u8zKJ6KDm3JorOYMIQhUAFfg9Fvl/pX0gfzVy0bcoxjsU0ouy8&#10;6MnKix8pC1pfWXC8QRKCzMW+hhdJ5hINaKgsFJhJaelKhosjZepuKNWyfV4J+2YoJT4xKnmOeg25&#10;sDECvAr06kXwKwCYJTOjusuCEscpQCwAzLhk3lcu5AjAZNtX4yhGoyj6Pi9diedVwnHBIGZS89QC&#10;+pKWMqU3KhOJnExNkTnWY1iVd62MmQiYVwBTGEmNjdTcFAQAS9dEu0DONzoKtr80RoUpAigTGcqK&#10;zPeu80s9zCiVL2GGUi7St1c0weOrzx7/3ySg/KtAVsVUXv/OFffXvlp8cFrOOfpzxLs5dNSAlAzO&#10;z5v0XFUlY4GMzG+bcdZAz9iKbHefSw4oZWdIi6G5vkMZi3L+KpIdt5tY45p4Un7JWZZVxfHkSrZ/&#10;FFy+7OAgBzo54MmBTwHKXNkxxcsa7ad3QtPNX6HN6u/RYtlXqDHvfVSaRgXwzw1oLh7JdpEmokkq&#10;nHnLWmIKGMrJQiL09CxuAbgynynAUixiDKUypbXvkwAqDekoSQGlEZiUYX3FssrQvpH/YIKiVwPF&#10;2slVT2HR2vFZx9FAmdGGuX8j4CC7VUSSYxbXRpkV9WEZ1xjWTJmx29gKjmTGnERYQsbRlWDHjS1e&#10;NwGRZOScWU4EOQKshJFLsOpRlj0yG0nGToFHY+CXnvcFrOpCHTKgfN8XFoGZDZXkUrqSXG5FWW6s&#10;Ljf+m37fjiyinTCOfA8HAYsvA5Tyd1nOUGJJlKQ4DiAzpFKOhhLwaU9ALnZIYo9UjsIeVUqoJO9P&#10;UMr170wg70phkTtnQz10cEkArzw0mRoklkZOBJiOYmlEkGkX1wy2nG+1Wd4E1ksaodxCqs8ZVVli&#10;Fmc1GWlZcArZzd8jOatJQ+2fyG5OCOaIAyMqx3I7YVmoIoPJEQ7Jlpc0HxGNKEN3RlYmKcV0G8p4&#10;vjOl+xQYmUhJEhF9XLNNYErMT2RYfwlnSz9MbZ/ZJ1KspH+e8fwcBMPi96q8XsVcnq4CpsLA6ibz&#10;8noULGnglI+r/Us6F6zkVkwJF2/afqpKdQf0DHfpaCSWqLEVk2soTbAmF4AigtKjLpMCTB1sPgMy&#10;ZR1yTjmLBCCMJYAcQ/cEXvRZcJ8WMGlmGMXR7J8IJuV7DOIYyuBA5OXfbX5qiAp/tEeV6QSUs9ny&#10;JkMpgDJ6emOMqGKZBFBudTPB7R0vAZQ1yuJx6Vy4H1BMmZK/at0LKclzjY1iJFXbnETGrZ9s/7FW&#10;t36eufo8YU7PODE475RxAEbmN81Ya6BnXGuTXnGXkwPKjnT7F9f/lwGx5/1dB5Q3ujnjViu7hMSD&#10;6++SreSwtPGMzMM9+fH3Y9M0v1daP6Px8+RAJwc8Y0A5MdgRLdnGabDxczSL/wqNl36KmNl94Del&#10;HQ+k9VGQvntZVdauiGakJaWla7xtM2K6KEISUSSXOcFqR80tGhjCBJZH/q8ZoEsLUp2o9JOcfqLT&#10;o/eMWVXxhdRzslW6jZw8tXhDLbmFIhqDqXhOslN5aVtTiIbcJWjOXXYxW9ixZB/XtVYiEYkwdBXR&#10;iNj5iP+iWPqwnJStj1aOBFUOhlIgkq1aKVsp3XqHwEeU2AL2hJ18E4DSlq9tzfex3N8BZfe3RZkD&#10;rVD6QAuUOtA83avMgZYoy9e3PNCGyvD2FAoRkPL7Kj9LVQTPqvT/v/hWgVEjsKnft+dj4pmpe2ra&#10;KACslTwmTKVW0k5P9M0UFboLy03YS0kLYnmKYTvXvRi2a0wmweY2/rZbeHFA0ZQz04GcNrCNvr4N&#10;HJgSZLe6JccZWsBqZXP6hDalOKgxSixsyMz0+ig8ty4KMkc9/4yaKhtdctFzsLWejYxn1gmc5Xxu&#10;0YOTcZpJip6kWVWRGWVlY7Z6LqrcC82uxRZ+I1jHtqQSntGZca1gtaoFyq5oxrhMfpbF/CwL6qPQ&#10;vDrIz1jOvNP5Oabwc3CmNxs9TrP+ys/ys7ymzJbSQJ5KeQtu9+aM9zSnLZMZoz6zqKQmic4UkZmM&#10;AmilWswJJY/J38WuSVfRa0p6zTJM7MOSsrU6a5vQik8IMEjeFdE7KYboTRW5KebmBncFiSxV3pMi&#10;FtQ7D4YLRdm3xQOXoDjvGBqb/9oYPlM7KoayMmcoK3GG0i++EyIWNMd3DVyTAEpJH5M59eTH64QZ&#10;Sl2VTTbx7rwyuB9LQPmqRRby8bE8/ziATP6dbt7Pie/oopCCMOcWCZwfMhbIyPy2GWcN9Iz/kh6U&#10;N5Nv+LIzyE6RVrD29J45Hp/O+fIs1nM5/t/BpHzHq4tMsNnOIMjJkgWrcuXAoPpeqDu/A8LW9EHU&#10;8r6IXtAXYTO7K0Bp+1MDFBgVRcEND8IqO/rtBZR6rrI+GybKcQX4VBkYSrlVrWetJah7DSpxjyGi&#10;T9hNjeGUfGdtrk1YR6VE5/NNyVqYDtb8DKWyEESas42dnaKNPL9UQ8HJYfSDjFLG29YUeDjEN4bL&#10;huZw39IaHpzP8+TMo8QVuhmAiWLNpHUtfoyc4bMlW2ZjMBQX5kysfVRxPtCKM4BWZO+sCbCsxc+R&#10;M4A2BFcC+PRWd3oCSge2teV1hYkst789QWQrIwDZjPdTU2kBnfK6zfl+BJf7WxPI0nRd/DIVoBZg&#10;LYbpBtN0A7C0423ysuVjCSW2SCmUnZiuk/l1UiwwW/FkhIUJFnZSscFizp5Cyd/Ucw7zOUd6wOVo&#10;T7jSJsmN1kluZDLdOcsqIwtS7mQ0PTjfalwKeO5iW30nLZJ28AKCANSR8ZT2mzn7SRBqS1W6NX1E&#10;rUWZTvbTZg3BH8vupcXZzzVaSfKQVoy61ItsqoOwqsKuSguf5SzvTzN5R0ZkOrClb0/bKTte9NjS&#10;DN+Gn8OKIjDLdS1hSVuqcpLZvqaZVsxuL0e7qnLMgC+7qD7KEAyXmlWbme01UHhKDPITvOb6RWZM&#10;2eYn8DQbzXGPERUp2qtAoKiVKctkOOeJVVXURE90ORCQKe114zlPZdUkpVwhpBLHAuT/0qJWlTAb&#10;qi2v9ndp/ev7vdqXDSlUyoxemEmDBZkSBMpFs/iQBht8KMXYvCMqk52ssqAzAld2QuVN7yByTTt8&#10;0rsS4rJaJHj6Pk+Y8zfNwJ+cz4HbP9lR4W2JRwSEaT3vvC3Pu/coGyZt5XpLrk3oGXef59vfMw7A&#10;yPymGWsNyNVSr7hbyTd8zTIox79+x07tAebCRBqalzUClLlz4st3AlB9SUcEUZQTsqQHwuf1RMjM&#10;bqg4lQwlW9752fK2UOykzHIlAko97/etYCqV6MXAGEr6yWCyhoMMJe0rBSQ1VlJOFFprjCcMinqy&#10;KKseLTVDZ1G0W83/USxFVFFoIaWSaSQbmyfInKLEZvZ0ETEUX1Qb1qsasvXZnKxUK7jT07P8znbw&#10;2tWOimKKaljubKm6KPWxiEfE0FtTY9uQobQm0JREGitDWfJWFZdVxRk/SwJPSzJmUlYEOVYENdZk&#10;z8T2RweV6QkotTlJWgfxPawI6MqSNSyVwEzqYDItgPFlz0n62sKGCrgU9lLYUamyBwRoEuzs53ZK&#10;5lTa5BrwSwSWOpi04XoS8G2dQtlR2ONIgY8zDdhdCAxdacYuINFJmbSLCEgT/gjwFECqQLwC8wZA&#10;L2bthhIfT3u+lhNLxhTcyF6qkQWJreSFgyQCiXG7RFs6PFOauEr+Lp6hLuK7KWMPcvFBQKqB0mTF&#10;v3kkFAErQayncfFCQ83gGkruq3lQljCsUvLZ1OczXODIrTgGSKm5U/lMIvzSy2BALyb06jERhgnb&#10;TjbWbZNktbeHK9lY53UyBkAwG99CjQBYCeik3VXpBbXJ2Fc3JByFcAyE86W/VIHFRO5b4wgmxxBU&#10;jmQRXArjr1XS7HYTznaq0tlPmemUWVSWBdvb2ej8kJ0XiVJy34Jzq2acWzXlvq6Ky2mOC7oIyCAO&#10;UrnmIuQhCDX4v+YeF85YWLa8Z3ZAyKKeiIzri4gtfRC2pzcitnVGn6+CEZvVPAFQritggmN9/7kZ&#10;+tQe+9/Ecs+1DuoZ/4CAMjOCMWOhrAz0bXutnsgN/G5yQClXV3KV9SZ2trfxNU9/Q4V3UQOg5Azl&#10;cs5Q9uoXxKztDqgW2w2hixkrNo/AkvYYvlPICrHlnY8tb3Nl6yOA0qA0Nagn36rWtwKUUsJMaiUg&#10;WM1lSYazamtLPq+W0audWAQwcv5LzZwZlNeivlZF5kTYEzIqppIZzfzonGz1SQJLYbYBSy6ux3SW&#10;JrAnY+RMEY0bDbU9dlGBzROtJ8GflMc+qrH30a6G0YauLGeWA9XGkgyjgUm2XJUCW9qv4uVIYCil&#10;ZhW1eUUbntitVRFA8gSvQCWfa6WKj7HEJ9LWIMpJX0CZOIMpLXVhKlXbm8BSAF5JMpRaNTWU/v/0&#10;BZuJ75P89dmiJZNZbj8zwPcxC5wMrhLjcL3pwh7x3VTWQ5LoI2yuoYTZVeyutM8N3pzyHDFXV883&#10;GK6LqlxSgOwJEO0ILm1ZCpySIRVQb8nRg3IEs3pZ8r4YxUtLXl5DlWqZG0RDSkjF319EQLxQSKwO&#10;vC+lqdP1EhskRy4rIxAufA0RZSUU38M1oTRg6MbPl1gCaqU1r5U87io57MLIJhSBox6HqT5zYok4&#10;SURLUvaGspP5UsPn1xOOnHhB5EY7KY/dVMxztlTKk+VBX1QPMdiXpCYBncyOd6bpvHiCOpD1FBW9&#10;zRqCTc4Rl42lwIlpR6WWUU2/qA6KzKmJgmy155eZ08lRyEsj/zxkPHP/xplPzp9mp7o+K9X1Fhwt&#10;MafCPgtN6rU4VmFB2Xbn/mzO+VKzoRXJWhKgSnFfVpZPan8XtwVjMZIcB6QMLgxDyJ7yGJCTF5pl&#10;fq5JhrI1k8J6o+7Wj1D3QD9UP/ohwilU60jB4qqsmrG51OpsJtjfIGMASrHbE9u9FFrej3m+5erI&#10;/Je5Bv6La0Dod6Hhk1HzGQ1QHu1ugrX59BlKEyzNaYGunwWh2qp2qBLbBcEElOEKUHYhoGTL7ad6&#10;BJTMMdaB2tsMKCWxRKWWaMklidGFEWxhS3EAn61s5VNJZtKEYFKlZSjDajnJaG03U5bZSD+26NjG&#10;/rkyctOHsADzoovOr45SS+vCkic+W7KQDpsNSmyeNN2lrana2JLwwlxqmYHkSdeRbWoHo1InZTXP&#10;JzY4BhPwg+ILyYQZmoA7Jysn+Rvn8zSVtlj2kA0TAMmTtw3fV5XcZ/tU7Hx06543Ayo1tlLAmQBL&#10;awInYS2tCDCt2A6XsmSVY3u6LJnDMgR5Ajrf1KylMciU1nuZ/WzH8j2t+N7WqkXeTrGXUpZSB5JW&#10;Of5fPqsqgtFy+9qostSLj8tzrfn9ZI5TtdnFokiEUQpkCkDlxYASJ5Fh5m8rpcVS8gJBiaQ0oZT6&#10;rVnCeurMp7CfWsnrSfue7Xy+jiZIItDkxYgNL0CkbAkqbbkdCZATMJpQRkBPB34KBBpKQKxxGf9N&#10;Ezpp30V9n5TmUrmtyvZqXHZq9tRQvMAR31MHYV3VDDDN9claSjnx4krYS0d6fTpSaGZcTnzMmQyt&#10;mPC7cHt2FZETX9NdZlN568JtWtrv0vq34dypNeeOrdj2t5TkI4qeyqxi+hHjRUvQmL4Yo0aLzquF&#10;wnNqqMjNgvRtlRhSGT0p+BsTpWjFlW9SEEVQTJmiq4KwoTkYEpCT4ym5GFmamy353EyeEpFUbs6q&#10;5vmNRaV+nt/5vD9CUYrte/f59Ohd0RV1Nn6IRns/R4Ojn6HG8Y8QTgY/E1BmAsr/ImTK/E4vWgM9&#10;45alt6n528hAvuwzpQQoO3wXiipxtMSI7UxA2S0RUE7lgfxnAsrRBJTigad8FHWGUhPmvFUMpR6B&#10;JxZAVHCay+ceQ3ZVipnYWoKJ2JJI61tsUQgkRSFLMCmJNOY0FM9OwUNuWr4UIAtZjG25MlRiW61q&#10;QADZmFY+NL7e2pKzbq04b9YajjvItLCl7cgYQ9XC5MnUQSx8eEIUxkuYL0mfsSYQ1MtGkmfEhsfg&#10;BelIL0gnvegJ6SzF/ycUT1hOqmgWTjbEcS99GvcSnOwhCDCUPW/tCSbtxWPS4DP5ZgBlUtsgma9M&#10;XvK+moCHLCrBpbSl3xSgTC4ISonFfK3H9pNl3c/WPIFqmf0EMwSqtkzlEQbPma1iZ1GAS1ykzFLK&#10;Y2LnpBhOgkb5zcSD84AYu7PE4F08P1XxN2eSkJNEVbIl7kgw5ygzm8ISqiKYYjmoGVENYNqSFbQm&#10;oNRK7htKHjdUgqjISH0vYPeZUkIkDRDac9tUFzdJypBWZHhMLmgSSr/4kQsgKfmbAGZJSRLxUhL2&#10;koCQDKxUUibW8LiB5RSlvVxoieo+KQAmSOXrCTuriq/jxJlicUFw4iyyEw3pncQvlLPJjjSmd6JL&#10;gtMGdgvWt4AzL/ic10gxz55znvacY7aOa4Byq+qi7Mq69BWtR0EU9+uVjWAnXYZVzWAX2wJ2bM/b&#10;rWGJ6wLLaV0L+G7qiIidfdFw72doeeBbND/8Leod+wLRZChDuA7aTKiRhKGMNzXBruCMwVDK+eb5&#10;5uZxxzJBSeYa+G+uAaHfe8U9Ts+UnJeBt7fx79KKkZaMpvIWhjIr2gyOROU1VDAqQNmVgLJ7IkNJ&#10;QJmXwEwsg0zUcDtv30i7W/ehNDZRNlJtGjKTExJzDNnJ+v9Vio4yhpaiwlv5SooiW15DgLDMUYqt&#10;idibiNUJVagc/DcfE4gcFAzkJZNRmIbimhq7Pme+mnD+iyemzUxQ2d6WamwmrUh2tCSvGBJYxDA7&#10;0URb2pdsYUv7WozFVYxhD7ZFe3LOsZdWBBnWBFwKVKr2tAYEHV5Sjvy7lHg5an6OnPFjCcgU4OKo&#10;jMC1evNAMvl7JIJKmbfUBDyGecs3rAZ/EwrzF4FUmd8U1lNU91rmOEFlQva4PoPYjQw1fx96cmqA&#10;sm9COTLS1JEm747Kr1OLmRRAZ8/tRV2EJLCNZCAJpBQ4E8slg/WSsKBaGdk1EXTaJJQItPQZT+1W&#10;2vNJSgm4tLEKSU6yI7NtXNr2SIAoxW1NSrYvDSD35AUPL3ZYLjS/l5ILIAHIAjjFfD5Rga8r8bVb&#10;xWqybBWY1cpGLJtY1rwQS142BM62HF+wI4C3l5IEJJYDWVtHjgXIPujMeWRV3DedeWEn5bJD3BO4&#10;vxJouqlqw/vMtt8m3QTOdcrfWa4EpO4sjx0MC2ArvjwFSeUpTPKkQEna9O6qha+NrwTye9c62g8t&#10;j3+Ldsf7o+Wx71D/6BeIOvIhqh3ujSZ/1MVKo5a3HFt3BmYCShI4mYDyv4mmMr8V5zk2sp5kdECp&#10;m5obA8rWAijXaoAyhAxlxFwCSubW+v5BhenEushLgGamq6WTtbxfT5CjgUgTSbXhkLyJeO3pZs3K&#10;eFnKIKYxAFlTaWcLWCTjaM42tpmAXVX8v0ocEaNizlVxSN+Cr2FO8GhG7z6zIVSWcpbKgkxkdopp&#10;8kwKZmuMZuLza6IMzcRtGGfosJ7sxhaefMh8uO7kzCNPKC7SwlM2PmKULebZkjEtACCx9NlHdWuk&#10;thYWUthIW56MtdLYO3VCN5xg5SSbvKX4vP8nmnyL+lg3/U5sq2oelG/GNihloJpooq4JdxjLqOYJ&#10;2yvRzD8B+P6Z9yBDSaZVWuTS5tcsmoy+u4EZVuDLUFomeWKrW9rdWvtbL5nb1H97TUWe1Fc0hf+n&#10;oGIXodCLStryxqXPkaqZUt0I39jwXme51S0vHhKSi/SLFu0CQsV3KiN8AZJcTr7fi0o311f7h6EM&#10;F1VycZVYhhliNTIgc6gyIpJCEWQ76EX2UjLeVYdAlXQLkhf33z3C7DPeU0ox/XKhxva6jKsQQKp5&#10;T859ujFG1FlmmuX34frzOkoRzsnP0PTE92h7fAAB5fcElJ8TUH6AqpmAMpOhzIRXGXANZDKUSnhk&#10;zFDGkqFcksMCAiirrX0HofE9EL20F+MWeyFshgDKlrCaUIvGvhSzKKW0tIqTinLSBVDqSRcy16hm&#10;GwVcJlp8JKSDiEJbt/0wWP6YKoNj3ehY/CTpc0dFtjlnI7PSfDkHB/Vzc2g/P73zCk+NJANZQyWb&#10;WLHNJfYrjpJIQ6GAC2e9XDnzJXNdjmyrObDsVRnU2GpW7HVmFHWwJ4Ai9R6KL/RaVIBEF5TopuZv&#10;GlBqwFFYMpmfLEfGTgQ6mi+lPi/5Zvwp/xnwmKg+l1a9BiQ5H6pYQI11TihhmxXjzAsFPUlIsXqG&#10;31h+n1R6Zf5jyyWA2H/CCD8tjLnRfpJe606+swDIPX0IJt9jJ+E9jgz04cUBL/IkmYn7tnjAugsz&#10;KWb1ZG3l4sCSv7cl1f6ux99F6KlP0fjkt2h94kc0O84UMba8w9nyrqIDSotEUU4mQxmviXQyGcoM&#10;CLQyyld+jihnyUFfPHpinmFU3oc7UZSTJ2nLu93gaISs74yI1QSTS3qjxlwCymmdUWESjZfH1UQ+&#10;mpqbq8zuZwFlesxQKpuO5CWspbLuEBCpM5eaAbLYeZgQNCYtWvoQQJrRYDkr/SBz/FyVqlCCyJni&#10;B1kHNisbw5GD/W60NvHYQQXqbtqpcPbQnW0/VzIUolK1p8m4LeezbFjWBJjWBJia6EXLyH49wcu/&#10;HVCKIEcY1q7KB7PsgbYKQGogL1F5LTOLmjfly2yB3sa/J34P+W4ClsXMXWOVBUj2NJQBVGYCyjcw&#10;YvEGAeXuPrxQfI9er++y1S6AUi4IpNPAmE2CSlGpu3Ffd5HZZAJKKzKuVpxzdTv2LoJPfYb6J79H&#10;8xP90eT4D6hFQBlBQFmNIroWv9TBqgwKKJ/SW3PPBauUsrwzAWVGwVYZ8ntmqrwVaE4iyuGsz3Iy&#10;lD2p8g5n6kPYmh6ovrwPai98F9Vn9UTVqZxXmsi0DMaRWQzSAaVhjlL8215HlCOzjWLrM4SvN5ig&#10;UUqPa1M5vppaW2LnsjBVQyVpiCKbc48mbFuLiMZ0FK1BJBN7vABIiml+C0L+aWFUe0aj5JLaVGM3&#10;VLYkzpyhcic4LM82lhdPEuUNEXpuMgPHxxx4IrEVpTTLmicUa55QFOOkZ1UTSLz+bGJaAaWhva1b&#10;2Bjf8mSYKKaQFmvStmRKopm0PSYzf71Vq1PAldgGaZZBiVZB/04AmRzUGgNKGnnze8r3ldlQGVlI&#10;wk4KU5kJKNNhv0jOYr4ZQKna27vZpieotN/dm6wy55nJQFrLGIEo4QkqXdjqFnbSRc2Pyu/LeWCK&#10;ptyPvosgtrzrnvwBzU4MRBOylHWOf4Woox8jlPOwHUdUT+JDmWkbJAwl9QqZtkEZEmpljC/9HGPz&#10;jGYblMSHkoAy1iwLevarjKB1tA3aQoX3mt6oufI91F7EuaFZ9KIkS2k9thYKMM82u8rZlZZ3UqV3&#10;mtreCYCSYJFG5KYCWKXkvoo8o6+cil6jt5yYiRNIir9cFgJIi/EByP5TZeSiIXL+qaEoOjsSJRfV&#10;QLkVdelp10ipsUWJLUIaNw72u5FRc2fL0o3zZuLZ5yyqXEMUn8xCJno/sp1LgYHdIZ50Dr8LB5bj&#10;ob60VOH/KapJC6hUghuyoQ67Cf54slIijJe2vLWIRVEUWx8gW6parimUwapHs+wR6x69xMonvUuz&#10;CFLzkUyuEXPzpLY96cM4lt7HKMI9zVSV2ytFj8nnlrZcGZY87/VBrQ4om6tWt6VY96h5SW0O9l8B&#10;KMUuiDO/YuOjSoQ+xq3jDNrydmCHwXE3Z1wJKu13y5gC5315TJCS8Q1hKZ24fzrzYtKJYFMApa1y&#10;TOAFKI8DoSe/QB0Cyjpsd0ce+YxinP+x3d0XwVz2nZE1mZSTNdOHMoklXyagzBjAKqN+y+cAyteN&#10;Xnwbldwv+kznxzApp7TB2NxgxPtFazeEMFu4Ets+VbcSVK7riZjlvRFDP8qwaZ0UqLT5qS4KjImm&#10;qEUSJQzpEq/DUCZ4RsoMJFlIiVgTIY4osAfRymcQDYgH0xeS3pBmZCKz0VQ812/BZCDpBzmXpuJL&#10;6qAs7XysVzeG/ToKagRE0tLHeQdzsndTzbmHqk8qQp0ICpyU1YsUB/YJ1MSOxcEQt+dAX0AHtrXs&#10;GZdnf5igkTNR9kcEUPaF3eE+FDywFJhMHUvpsuUdBMxpjgafhKJ3qCO+LlsY3+fLg+/z5Mb3BfPh&#10;Uy9L9GxTCS36haDqlPpUnnJO0+iEL9GC1vys4plobLnzWvY3yVrSr/ta6dXStt3BODtaujT4tS6+&#10;/DAafzSPwPYKVfFncT9cLlgBl/OUx+Wcns8pD1zOxb/l8cKFQt7Y6BOAX5uFYXjHCHzwSTQiZjeA&#10;3Y7Utt6NzNJpESQemgLOBWhoAhJNXPU2AkrZfqpxO2rRL1RtV7J9yXamtjdud1+XKYzeIQ5o8Gkw&#10;AuY2gYvEKibM3upzt2mZdXxTz3lTDCXtnHhhJyUXd2KbZMV9TZWMNRBQCuh0IjvpqAAl93elcO8O&#10;n8PvIfzEl6jDdnedYz8g4vBnqHzwfQTyYjN0ezcm5YQliV4Un1/pBP3bzg1p+byZ0YsZFVBl9O/d&#10;M7YHh4SvJVd5f7iwPa7fy50hdn45YCTJ8jYAymERVohc1gQVyWYE7OiCoA1My1nZCzELeyN6trS+&#10;KViZ1AxFOU+ZbURYYlyZAVCmeY6Sc5Om0tKWWDSKZ8xo4aOXOecgs/1UFbmUqXgkijMXu6z4xok3&#10;HJXYosJ2o2jGnRYirgbrEMddbeHAsiMzacfH7Pg3OzGD1u1XlEKXzF+ColYi+shA0QfQjsDSjsDS&#10;jsDSjnnMdgSWdgSYdsJYpqLl7bqtC+r+EI0vvKwwOFduDDTLiv5ZjEr930LVANbQHLkwtHQxdGvm&#10;wxN9U6UgF2BpS9BryflEXSWd3Lw77SycNtuYWjCZXqDR+PM6bm6Mmr/Xxnc9whEXUBkXygTgfu4K&#10;eGBWHg9NPXDfxB13TdwMJfdfreT5D1gPs3jiXjYvnLWtjC2RUZjeqjo6jSR43/J8FlPSdsqKKfo+&#10;bjvC8CkFMEcICCxk9CFxftLovjwuxWVsZTkFQuQ5AooMKu70EpYkex3xbJTtRrYf2Y5ke5LtSt/G&#10;+ifb/mR7lO3ycwLOut+HM7FGYiozEqBkZ4JA0pkjLQ5sbYv5vCW9PlUpllJsm8hiitfrPo54sOS3&#10;dGL5HHoXYce/QIOTA9Hq1Ai0PjmCiu9BnKP8CjU290C/3gFJfCg3FDfBmf6ZgDIzyzujg67/8vfv&#10;GV+XYPJickBZZ+KX+PNWgQwDKG/vMMFWt6QM5SS3Iqgxr4EClP7bO6Pyuq4IWt4DoQt6I2xOLwQy&#10;NceZiu8i42shKwGlUnrram/DvGNq2t4mww15uYrhFNGN5OpWgfnYKgSPVZDzd8YaTg9DkXkxKpHG&#10;KrYx7NYTQNILUrPyEfBIcEuLEBeCRClnlhPb2lKOBIyOBIxyshVfP9XKlmQZQ7qMtYoqZOvW2PeO&#10;r6UMoYWl4IlFspol21nymB2o8BQG054zl/YqrebZkrnFiktao0OXyvi2bFEM0IGj3L6kBhIAfJcj&#10;B9rVc4XffLKsKoNaPou0q8lQsrVcmoxZYnb267Z1JQ/75ZV+76e1r71pKv3BpzHY4RaABzl8FODT&#10;gOOrAca0Le9GkOmG27m8sa1iNQzoHYOak+vBdluTBHBdmubllvtac1uRWEyaaZOpEh9GYahEiGUr&#10;s3ScvX2mlOcmi8to3qJamlHCWMMbUnnLdiLbi2w3sv3IdvSybU0DmLyY4e23ZYqiXcdKqLiQaU//&#10;qM1UaljNN8VQCqDknCTFd5JBLt6elgdZh+RWFPxyvJDZSWEn2aHYy07FXvpu8v++h8hQHv8SjU4N&#10;RptTo9H25CjOUg6i0vsr1F3bDd+39koCKDdZm+DStIwBKG/ezwnp8j0bvRh/g4Dy4/8ypMj8bhl5&#10;DfSMrUiG8lzyDd930GicuVEkwwDKhxdM2FZMCigXFM6BelNqoyLBVcC2d1Bt9TsIW9oZUfPJVJKh&#10;DJjBVhA9KQuPr5N2QClgkmpxVQSUkqmddVwocv0agQLTo+kHWQOll9WBZTxNxdc3YvpFcxoQU5VN&#10;M3F3sozuBItuBFuuBH3OPAE4GdJEVKKIal9LGSLxePJXbUqeEGzoPWfDuSiJJrQhMyGgUko3VZZW&#10;lwzl26tYvXfgu64tIuY3oyipKSLnNYf3Bo2xUkbQCiwkteVx3NkNUYOr439updDfIlvqTuzJgOYn&#10;ZQuh3vuV4bGmtaH9LTOUWiVpgR8kwDyoK6tfBi51tbUAyFbK2sdK5jGVMbbEBRoMro1utazuRFNy&#10;Ed44b2qCKgvYUh1RE4PahWBGeCBmh7LkNnnx8Zl8bDCXazuoOt7/OBJryvvhloUHHhI83nspgBSQ&#10;6cpyZjm9oOTvLoZlUw9K5f0fsW5n9cRK30poM6QG7Lcwwo/spLIIYhqOsJRSEhspLPGrlowplCPD&#10;LFGPWttcY8XT0xZIthPZXmS7SRWQTH5hw+1UtteowTFMehIm9TkXSwTVFTZ0RvS8tqg5sw2i5rZF&#10;xTXiCZkaYJjWZdIbUGoen3KhIHGQLmILJsk9vAC1PMiZ4MMCKnmhKQbwctxQzGRfgkmxGOrJi9ee&#10;CDz8Iecnf0Tb06PR6fQEtD01Co2O/4iYo5+i/vIOGBNuh1jzRNugLS4muLUpYwDKy3fyoeO0vs8C&#10;yp5xl3i+bZKRIUfmd/8vr4E+cYW5gZ9IDihLfTYDx68WzzCAUtreeyIJKM2Sgso2w8Phz9SIALbC&#10;gld3RPjSToie3w2RBJSBM5jOMrkdilLxnWN0FMwlicZQZiMkjYZtayq0TQfRymcA4wz7c/6xfwXe&#10;Z3EO0nRYJViMFSV2MK18ImnlUxMlFtZHmRWNYbW6OWw3toYdUy3smVzhIJm/zPl14oHfiUyC5GE7&#10;GYzFRUjjyBa1I9WZElnnYCh73qrSjZXVCU9rQdrypKiV5GAnlmbqrJlMO/I2el4bTGwagXOcx3tk&#10;IgDIA4/Yhr2Wj8yWXwjG9G6AVr+2hvcm8X5MPFk6cdA/alAM3nMuhh/NU8kUGZ3gpRX5Xb5caN3c&#10;Ez5LWiQzv9bMseUzihG1rWqJ6xnaHVQGdaKBuA4gU5ob1EClCE0EWIpBtyXnNK3YXpeUFXldO65T&#10;3Yzblyb3rcY1wcRWkThWzk8xirI+pKWc2nrA5aX9/HwQKcDRCXekcnjhnmUI7ldthAfte+HRwP54&#10;MusX/BU7A3+tmZ2kniyfhse/jcPDz7/E/cbv4H6leuq5d3N687Uc+ZpS8tovBpry2W5n9UBchUpo&#10;N6gG7AgsUzsO8KLlko4KEKASXIoZuvx++m+Z1ODc2Ow8dfdlO5HtRbYbNVrxiiXbqWyvUYOiuZ8l&#10;vUDy2dgFrX9ti7G9G2J7pVC1/ct+oPYH1rlCPpjYJArRc5kYxJGA9AeXxm4IqVsfL12fEkLA+XCJ&#10;b3Tixamk7diKgI0XWFbcDwT0a/nk4u4gYwy92KnoA2fOTlY4wrzuY1+j8akhBJLCTo5QYDL6WD+a&#10;mvdBw2kNsKBQLsQZxofEg1Iu2OXCPS0zif+255y9URiVhw1LCVCeMxESJ/Nf5hr4z66BnnHbCSj/&#10;Sg4qxUdL/LT+bTtzWj/viQ9NsK5QUkD5YVdvAslWqExAGUEWovbyLmiwoDvqzqEwh6k5nr8z+WR8&#10;beQeFUFhTjCNw8ky0icyC5NsTAfTA3IQbXwG+iHLQF+YD/JFVqbS5Bjtj7xsZRekH2Sx2dEos5R+&#10;kPENKaAR9pHxaGQKXMkeSB6ygESJbtNOuoZKktqh51S/zLj71dNiPLZ2Qb+P6+JgGV8FgJ4FQW54&#10;aOaJR3n9sLdSOD4d2Ap+G+Vkx4i9PT3QeVM//NqvJcZYlUN/Uwv8mMoWpLQfv8+aDV2inBE4u1mq&#10;ohN125/EZBoyLCozW8Cl5GYLg6kZi+vAJ3F2MrnNj85eCqvWBhXimuPz92Ow15Gt6WzenGvUZxqf&#10;B870ecfktyktL8uQVTTn+rUKwYOmnfHop1H46+BK/H17B/BoL/DXPuDpfu32yUvKaNm/H+3B0zs7&#10;8NfxODyeNhEP3umDe+4xuEugqjGZUim32BWwzFEe8X4B6DiwOo3uG6dBLa7PpurrV24F2FPgo9J1&#10;hAWXi4PUCbteBtJkzEK2F9luZPtRYxapKLVdmppjjGVZ/NKvBTpv/Jjbr7Y/yfb86YBW3L4j1HYu&#10;23vydabvG/vL+uKjfnXhsSXpxdXLPvf/x9/tlOG8dCyEiZXfQQBke15IsXhrS3DpQJDppACnxFHS&#10;e1LmYqns9jzRD0GnvkFNspN1TwxAbfpPVhdDc4JMAZNVdnZCpx+CE9TdAiYzkmWQnH+EjBFSJoWW&#10;90mT3itL/WexROYXy1wDZCh/Z91PvvHP3cMT6GOLDAMoZb5H5nzkAKjX8FArVF/YGEHb30EtzlA2&#10;W9kNbRZ1R/NZXVB9cmtUYKZ3GWZj56IK21TU10NYBI0mwwgih5OBHEUGchzNxH8OQZHJUSg1uzas&#10;FhM8riJ4FEPxzczOZWauB83D3cg8ukoLSubVRF1piDTUZs9eBhjfACvCk07QkvYY3yoaF4pWwP3n&#10;Aik3gk0W/37aJwLb+n+AA3um4879Hbh9Jh4bv+2LsTaW+MHUDD+ylEAihRO9nNh/NMmCQblz4+va&#10;FSlUoVfm9rSenHX2UubAOB+qWJd2CiBq6TVSick1KbFrXrEN8Nl7EQSSlZSYRRPHPA8UCvtHcJbH&#10;F3ddo3G/eis8aN4FD1t2w/1abQjkquNuPj/cVetQlmXl4Tqt1hiPhgzEXwdW4O/7uxOB42MCyfQs&#10;AZp/78fffM2nZ9cppvNBu564ax2Ku2YezwWXD8jCnrD2x3d9o+EV1yjVoFKbSdXYX2l1q3Y3wYql&#10;+h04XqB8DrWLj9Q6BaQGeMn2Uovbzdd1/Lgd5VHb03MvZGR74/b4g4kZxlpbYuM3fXCH26tstwd2&#10;Tce27/6H057h3K491PadMvh20/YLzsCurVANHYZTMc5xj9R81v/PZWT0RcC8NuIh4hsBlDKKoLGU&#10;dpINTkApxuZOClB24+9GYdWRd+F38hPEnGZuN30nazLHO+QY1d2MW6x85D22wXshfG1rfNnGI8lx&#10;dH1RE4g1W1ov9v9tzzt8qfRzTM3jj2Yijsw18N9eA73ivuCg8M2UlN7XMpDS+94RE2zzSgooZ5XJ&#10;i4ZT6yKEKu+aG7qi6YpuaLegG9rO7IwGU1uhyi+1YctYw7xDvGAx1JO52T4wH89c7F8JIqfQTHx2&#10;dZRipKE1Iw0deaB13dwBnhT4eLOl5rO3F7w5m1SeV/4ebCm5kgUQzzdH8WWU4oHcngdyVclmFP/J&#10;k5H3xs7o+10jrAkMxaWCFXGfLM2LW7auuO8UiUeD+ivw8pRM2Y0jS7F9yMf4I7ACBuXiid7AWCoQ&#10;KQDTIjtGlyuDZR0b4cKaP/Dw7g7svLIMHxweiKqMhPPZzrlVOg/0/rYhfuheE/271UB/uWUN6FoD&#10;3/SphZbjONvJz6qB75R9Le0IZGwSLIjaK6Aj831lyGBK6TGJlZY2xLC2oThTzMcApFMCkhowvGcd&#10;gofvfYS/NszVWEUcZB0ggDMUDuGvPcvxoMk7uJuX6y+gPh6PGYqnZ9a+OQD5MjD6hICVrOffwmCy&#10;hf6gVTfcLexvALvGrCXFO1k8cDu/L+bVDEX0jPovBZVaNKPMW3KMQHmBcoRAJevome4C9hMvkJKb&#10;ymsAU2MtvTmrKL+r/L7yO+u/ufz+sh3I9iDbhWwfsp18eGggdl1ezu1nFy6s/UNtT7JdyRyvvq2p&#10;W25/g3Lmxh8BPtg++CO1fcp2KtvrowE/4r59+AsZXNn+ZT+Q/UH2iz7cP8qzLf5P7pev817JAaWt&#10;zLRyflLKjmUvYj4l7JOLW46UsD0uEZvOR3oj4MTHqEmGshG9J+se+4bJOJ+i2tEPUIWAsjIBZa3F&#10;zTDBv0wSQLnZTnPS+LcBw7R83udbBsU/MOkRO+O/DSYyv13mGugVG0NA+WdyQBk6agDO3SycIQ4C&#10;+oFjT1TSOco4M1N0+SEEIQSCEVs6K/Vi61VMgVjaB20XdEWdmS3g/wdnzX4NRsnfq6HoDBqKz2ci&#10;zXIKaegFabuxJX0gaSTONpAHQaInwaEHwaEbwaML22rSWnNkOUiLjW1iVRx4tzdYrbzOSeNNPNdv&#10;TWd89lE97LIna2fh+QLWTtq4nBckU/fX6lmQ9qsGtA7j6cM9eHhlI26fWombx5fj7vnVeEJg8/fT&#10;I/z7Ufx9czuezP8Nj8ig72sD5AAAjoFJREFUPXCKwp1cFXCLoEbYQRGxyNxa8nrMx+5lcUecb2W0&#10;HdUUbtsEWKYuG1wX+dio+cn2qLKkGUY3C8X5As9jJQ1Aku3jR7+MxlN+XtWSTgnE/bUfTy9vxqNR&#10;Q/Hw62/w187FXBfSxn7O8i8Dgm/i7wIuCX7/vroVjyeNwT2/umQtDa14AyN7j+v/RGlf9O8Shgor&#10;G74UVCa1cRK2UgC7iKA0xtJYCKV5WiYtN9pNye8Y51tF/a7y+6b0u8v2INuFbB+ynTxwjMKjtj24&#10;/UxS25HanrhdPbm7XW1nN48tx+2TK9X2J9uhbI+yXcr2+deaWXhQoxXuUiyljQM8exEhLPU9c0+1&#10;/X/6cT3I/vAm9rM3/ZqJgFITnNmIbZgBTDooMKkBSkcCSgfVEn9HifRcaSFW+fhHqHXqWzRhy7vR&#10;se9Q8+hn9KD8AMFsh1emvViTyXWxMpt5EkC5vaIJHl/NGIDyBYKc60zKeTcTcGSugf/2GnhvXR62&#10;vI8nB5RZ310Ooe7TcpX2b33OuWEm2FAqkaWUofJBNWwRuaIpAnlQDSGzEnPgXdTb/yEa7/oYTTe+&#10;j4aruqP6yg6osroNvNa3gPPmFnDa3grOO9sSNLZjZFkHllj5vMMrfplJ0jzf7CQLmx5w1iwrGgtL&#10;WZO5tJbECgJLGw73S4nvnwsfc95BvziWsm55o4rSl7fPfTlP2u/TBtjlXhV3s3s/B1gSlLAdeM+3&#10;Dh7P/kWxYRDwYgyKZCaQAOvpoVV4+O23uFu+Jl9Pn/EztJFfqoLWTvwikthv54/3vmoAr02iuk0d&#10;oNSVxmJN5L61PXp+VxtbXCrijlnyuVFD27NEFTz88BM8PRGPv9lKljbyi9rTfxO4CIj8m9/1Zcum&#10;a5s7LeBTvs/1LXg8eTzuV25gAFdkYQW0EWjFe/mhzeAasNne9BVBZVL1faJNk84Ka7ca6GwDt02t&#10;0fer2thvW0n9ri8TEyX+XVfEExDKdsTt6eE336rtK2EeNcn2x9+F2+Xj2b9qQPo5Yx1q3IGvt9Ot&#10;Cvp9Ug+y/f9/74NyHNCPCa5yfHhFMZCwxDYE8tbcT6x5XBKbMHsep0Sk4yxCHQJKBzKX9gImDeDS&#10;m96z4cc/RdPTg9Hh9Ci0Oz2CwPIH1Dj2CULJUEZu7ICPu/smEeOszWOCw50yBpiU896p60Xh0X9C&#10;piDnv42aMr/dC9dAr9XzCCofJgeVU3dUw/3HWTMMqLy7j36Unknb3ovzZaN9UC0a+XZCxcP0pDzS&#10;FcFHe6E6Y8YaHPwUzQ5+iRYHv0KjQ5+h+qEPUI2m3xV4Ne9GIOlIQGnPslXF+SSx5uCMpB0P4JJK&#10;IW1AG85IWpO9tGJZElRKuax/B5HTWuIDMkLDKrhgUMmi+D5/HgwsWQTflLdGl4blETG8Blw3ygH/&#10;5QDwTS1TYd079FKsh21OlXCbjOSzrXCCQmGOmnVh23epJiyRE7qAq4e7VZv4ARmlu0UCUmi3Pl+R&#10;rFqOBsPux1m9cLWYH2bUj+YYQhu47BKhwfNb3mI5ZGM0U1lOqbylWqHagob4tW41XM5dPhlIFnDM&#10;OVFHijNGDiabt+XtYhnTAh5f9Bz+Tk8p5nn02RdUiwcpxu4+5wgv5C+PUc2DUGlJg9cAlM83kzdW&#10;g1vvbo5aUxthav1wXOHvK7+ziIUUS5jKiwxt7pHbYBF/PGjTHX+tn4O/H3BWVS5k5Pvze/61eynn&#10;XbviLs3kkyvh5X1ku5btW7Zz2d7f1L6UmteV/V32e9n/v/G0xsASRVTyz6ASRTHc1wUfdg3jWEIr&#10;eGx+WftdBDmaX6glW9mW6jjE59A6TFwkXFkCKh0IJEW040KnCF8KbsIPf4SGbHO3OzkI7ek/2YIs&#10;ZW3OUIYy1zuA/rQ1FzTGTz4lkrCTm2xNcGVOxgCUImLdfd46c34yE25l8DXQK/4jAkpS8hJgn1hd&#10;Z/bAlbt5MwyglCvMA81NsCZHUlDZ+8NKCNzSWoFKX1Yg/R0jCBzrs9XT8sgX6HD0e7Q/9iOa8WBb&#10;/Wg/BPBv7upqn8k0LFuCSzEN1ltHMsunlcyVad6HdpyZ9J9HlWlbf/S3LIHB2XIo9emPJizOfEnC&#10;jD4HJqbNomJ936UkYr4Jh9sGzj39PwFLZ4oQuv/YCNsdNNFJ0pO91jq9H1BP2dzgKU/kAlYIyB4N&#10;HoB7dpxVI1B7kaG3vJ4kxjxicoyIY05a+iM+MBi/No5Us511p7VBQDxPgLt08ZI+QykKeTK6qvi3&#10;hMSddgZhjs6aaWpkN+adf9I3nKp2nxQACxmvkpXx8Iuv8PTchv82mNSBpmIrpQ0+Fve8aylAeb5A&#10;eYxsEQS/pa8DKFPrFapZPVkSWHrHN0X1aY0Ue/xz41DEBVbFCUtNLCXbhWwfLwaZhgsC23C13cn2&#10;p6nnCSjXzsb9wPrPzEyq1+P2LNu1bN+ynf9/7WOyf1fnfv6+a0m138v+nzB/LMcFmUnmcUKOF+q4&#10;weNHl7YBCJzf6rkuCdL2tmFZEiwKqJQ5Scc9bGvTl1LKmRe/9hTr2FHU5nGEAr1jH6I+rYLaHRuI&#10;TidoZk4w2YBJOeFH34f/oW4MgOiEFqMjk4BJETfuqGSCJ7czBqC8/TAHRqytnQI7GX9PiV8z/2Wu&#10;gQyxBnrFV+Yc5TMG50LdC4X/b21hp+Vzq1zvMkkB5djAMohe1FBjKWn4W4WpMWFMiqlxsC/qH/oI&#10;LQ5/ibZHfkBLWmjUOfYl7TPep9iGTCOv7h0lJ5vm4HaHOIvE59pK8f+q1OwSWQHOWNYbWhM/VHbF&#10;0Hz5lQo6NTY76uTC+sC5BKK/j/x/YSxddnRDz+/pz2efEqAUNbMvRR9kh/YuU0pjYYYejxmOezZU&#10;GCvF87PWNcJE/V97VwEWZdZG2V5du9a1u7tpUFQUVEywE1vC7u7uANwOd9dNt3RV7Fh7ddfacuPf&#10;TqXF85/3zgwOMAMDDApyfZ77gMw333xzvxvnO+/7niOb+Y1izfCJW2usH94JoUv9Ka5OZyCG/a1v&#10;7MK8cHM05oVVEdFy1aTC2FCAY6juTq1P2Yy5gauHtsaNEilzJwkmKfod7TMQCXt2sBr7/F2m1d7M&#10;4L08n4Thydap7yP5hJY+mykKckzCR68i2q0nYh6qi+tlm1BGyRsNjmct7G27Xaa5NaZBgkjuX+Vz&#10;feFORnnM0s5YM9wbH7u5q/Ei40aNn1TNwFbKuIvfso4hcH5njsdEjsvYQeMMFfpmWp1JgJLjWsa3&#10;jPN7DSiFkZR5LfNb5rktUkimdUPWEVlPeqzrahEMJwHKy8EUM6fhASMlYsHY4PxIpTohYufVLg1D&#10;lSvD0eirUHT4fh4tFldhOMGkYZ2by4IcRmTIXDrJenigPxb2qZsMUIoM2zfT8waYlL3m1/+KYMAr&#10;Uy0Byj+oPxmUJ7CE/pK6B1QPBB+4yJaYkqX86MsWiE14NM+ASnmaPuuUHFDKk/awVW3Qig41LQgI&#10;XbmAel0JRif62fYkoBx4bb5iKYey9SKg9GI4vBmf/huQeazHVpetNhmyWuI8Q4Ap3tRSBFJFCkHI&#10;AohoebfF7TCn6tNGm0LbNPQEeCoR8AL5MbBvIzTZPdCmTa/lkVHo/PZQdPggEA1PpQXQ0g+npwco&#10;pQpapHESfz3BDfwyEi8zX3LEeNwq5pgKUMom/jfB2x5nDwzZ2CfDmn7VVE7YSKVBWV4sGlNoTxp0&#10;EC0zZM0/7Yk1Q1rjh+KG0OpdQEJASYvCmEFBuH32IwMQSZkLei+BoD0+S1IOos7h9pkPkcCiqcTf&#10;T6bJut6JOY+Enc8hpnEnfN3MC4u2DEbD07a6E6XHSGbu9eR+7uLmw5zlz4Zh8MZe2O3spsZRarac&#10;DzAcd7EjQtU4VOOR4zJu3WqzBxzDvbc3oJR51mFXoJp3Mv/SBacs3mv28UAM7tsYSwpmXKx95aOP&#10;q/Wk++KOqHc+dd616FBKuo2EuyspO1auUUy7qUdQWY9WjLXJUtYUO9fLY1mIMw29vl/KvMl1GPrN&#10;KnQnmJQiHOerQXCiHavj1dHwf7ULdudPXoxzqoEDxNY2Mw/2ufE9UnMgtQcW9SdDPq2ikYbugbzT&#10;AyIfFEKv0RRh70BaSEnlWm6c4Jm95h83JC/OEUC5vl1leO8OQHOylM5XRqPjlRD0Z87kuMtzMe3y&#10;Yral/H0B+hJgtv8yhJaNrOpm8U1DWhw2ZLGNtPqSH8m/1RSfbILJipcDUeEK9d9op9hptitmVipu&#10;EwuRUsdxyWOPYGmgFxacWoZ5P2zD2v89h42/voJx365hTuc09NwXjJUL+uNQ+w64Vt8Dv5d3RXwJ&#10;Z8Qxd/GMWztMWN8fzU8QWFJ7Mt2NLkVoXQClyLecq56SoSQjxIrY6LZ9VQWtAmF3riLh7RcRRWBy&#10;66Hk7KRJIPp4AxcErpdK7YwAXYPMjKQOiLWfMJG2M2B3AU27N7thRwcX/J7fHIzwOplHJ5qRCe++&#10;YCguMuWC2gPc3Y9zCPNIECl6lBLSTvzhKL8TZY6sXYsA0L9PIZHM3jfdemMBx8v9AZRkl8XHnT7j&#10;SS3FA0IVFgwNYJ7hsQYtLQjyG0PfHH8yDmU8Sj6lpGNEt+unxquJMTcBShnXMr7rnsnIeDTOI84n&#10;mVcyv067Mf+Wc07mncy/a/U9sc/bG+NX9UETS2LofG+zPYMxeGBzLM4MoOSD5qxKJeA3qzXqnEoN&#10;YBWg5FpUicCx4gWuQcybrGGUCKrC0Hc1toZcxzxpsdj9+gIM+nYFhpKh7P/tUnRlYU6b6xMIJMdw&#10;PRwJz8P9MTuwUTJ28nBhB1wPyjtg8t+Y/FgV2dNSMU40iZo38g6Q0N9U94D0wNiDLTjwf0gJKEvM&#10;eBfXfy+TpwClNZZywGZv5goNV4Cyw5VQ9Ls8FUFfzsWMLxdjNtvEy/MwhCDTl5uBExfoRkxyr0tg&#10;WYdyQXWkKpM/RddN8pKqEExWvEI3l6vMsfx8GLrM91QbgDALtjh8mI5Z6vAQNjxdEicWhODW/44Y&#10;pFBErobSKLFvbsdN3/6IKeGo9ARThpilwOEfVu/u9GsP3/eHqYryjABKsZkbtK0fDjV1NYCulMxe&#10;aRfETmVF9Ff7lbSOYoOk0KMsj0/h1CIb+E1u6PudPGhx2A/1z2QkxHgXUIqlX0V6Rpej73RGQWW1&#10;U70xcpkPjtdvif8o+H2X4SJLSc3B2NCpSLzO75JUXGR0srkfoDCznym5kf9Rmumt5xA7diLiKX10&#10;56/T6eeFckz9/uN+hJ1aAScWlmW0b+/V8VXO9oF/WGd86uSMm48x7zbZmKxPK0rey7IuiJs7z8Ca&#10;y7j8KlJV7t96xjQuDSylGs8c1zK+B23tl2FbRZlPvu8H4k0/b/zNeZZ8flAUXdI9Hm+ML6s64QV/&#10;bwze0g8NzB6kWhwagdGT22HlMyWwggLsGVkXZB2ZVakkus1tR7H15GBYyQYRUAorWZVsZFWGt6sy&#10;Z7IKGcmKzIWsILaLZCabX5sMH+ZJDqCt4nDaLA69sRq9KRnkQ+kg92t8aCYz2ewy03V2+GFXiXzJ&#10;AOWphnmLnfzh75LW7BZ/cRi7r5sGGboH8l4PBEceJahMSAkqX/isLUSwNbOMX258nyWWUnIpfT70&#10;hxOLciSHsuflSRh5eRamXl6E+ZeXY87lJQi5MgsBFCz3YB5SE1Z2iziweOJWZXFI1cvS+PTP/Mmq&#10;l7mAmxrZylaUD5pIZm5Ng6oKVC5/mEn26VjHLSGYXFOkCI7MGoOb1NmDiGh/ewixs+fhVsXWRhbQ&#10;uvyO6Pj9RzkU2fB86EMsmpgZAZQ1CJIDtvbGh01b4cdH6+BXelD/xvaXQx21cce37IY7e3aSBbrO&#10;a/uOBRDvIbpNgNqkU+ZOymb7RQ1nTF7kT4Hy9KpUrQBfXk91hu2qEcxXYWV9xYsU2L5kZLSshLpT&#10;Ah0pOFk/iKHvEgxzJwMjzL8r7Yo49m3iD8doa8gw8IG3FMsngOS+S/7YAjAJCu/8xoKo9QzxNvOj&#10;Ww7D+HTpQWIa7KTpvGTyfo/9DGG/PEulg7E5FlDK/ax9ojeCF3fCReY/pnY4Euac4M4zgBqp76lx&#10;KePzzt6diG/VXY1bGb8yjmU8y7j+sGlLjvMAyupkbH7IfJJ59WY3b/xLy0vLuZ0G8KrsLvM3wWGX&#10;Npi3ahDGn5yHl35+FV9/8yFOLAzFmqJFsZjzPb01QdaNlfQlX1O/KiatpU7uuVArc5r6twx5ixNO&#10;TT74CqiscH4oynLelGXecfXrY9Hqu6nofGMBBtxYgeE36Nv9vQDKRehIQOlGQNmCD9ZtaE26KEXu&#10;pGIng/MOO5lw+2Ec/qaepdzJRIegyEsOcy49nvfAhP7GugdCD0xgNdqfKQFlwIuz8PO/RfMUoEyM&#10;dcD51sylfDh5PuWY+e5wPTMUjiyyaXOFvt6XJ2LI5RkIJjs55fJCTGbYe+ylWZj0zmism94DW4Z1&#10;wLph3lg7siPW0eFjfVAXLJ/QGYNe6Q+PkyPgRFvH3ucm4a0fXsZfsWdx64eDOLdptnLxWJk/H5Yw&#10;3C4s5DLayMlP+b/YGIZXr4qDU4bjj4vvIzGeYbv/HUfM3AUEkm1sqpyOo13ctepuWBbsB4/dInGU&#10;sc1SgKfz670xpl1N5nDmw/JHHsMytqWmxo1tGR1K1pcsgeca1cVbfm2xp7Unjhevji8cKuEnh5r4&#10;l0UQBvkfClc/3hRn67qoAogmJzIHKIUxle9Rm6kFUmBQ9wKt41QoTwpzWJRz2WC5mDz/LnUOX2Wy&#10;XMPoYf1ZPUdE037wLighOC/cQlkrRvsNQVTN9ogNmozEa2QtTVI0tgC7e32MAMm4SywqegPR7fsr&#10;KafojgOQEPmmkm+y6drJbP4edwphvz4LR4KNe8U4ZuZzap7sjVFLfXC6LvMlOa5kfMk9lPEm407G&#10;3/Fi1bHH04Pj0kuNTxmnMl6XctyaxrCMZxnXMr7HtK8J5zf6ZOyBi3NExqPMr2UhfrhWww1x+Zqn&#10;W5Eu0YS4qu0Qv2CRUhVIjP9CzfNDU0cgvEZVLOM1WloXVuZ7Ei87cR5tnI2bPxzgenIGb//wGteX&#10;mXA8EwyPE8EY/NIQrAztik3jumHzmC7YEuiLLUM6YMNgb8yY7AuPnQEod2kIan81Fq1/nIk+/1uJ&#10;UT9uxJgfN2Hw96vQ49v58P5arBaD0Yr54H0ifLDvsYeTsZOnKb0mEmy5kUjIzDX/QSWU8e+OspQ7&#10;yRQyppLpf7oH8mQPSOJwyIFvLYmcX/hfFYjOVmYmXG59z69v0N+7anJAuaNqUfjt7KYqviWf0skI&#10;LP2uTMCgy9MRwhD4hleCccHJC9GUNRGHDwWYVDMwEbGUOolheDeK2npR5TwQ27o34oOnKEFpCama&#10;nGXi/j2NP7/4AN/vfx5fvbcZ3+3Zjt/PvYOYXw2Whso+j2Ah4dPXyfz1pvhyY6sSPEp+h+1navod&#10;8miHubP94bJfwFbGgaSAyZoEbW03dsaE5hWx7MknrTMnJokTkUCSJv83btSr+HPLw/mw46EieKt0&#10;FUyZ6Ev3kfS0/gzWfOaWfYb8SVN1NwueCCCrsYlkU/WLQ/l/8ZKmxeJlEdBOH1AqEMM8Pcd9vbF8&#10;uh+uN/BEDJncu57OUjFcG1HFWyIudFrOBJQS2pbUh1+OI06kf9zJDD9BZrgAq9gDRiDh+HtGMJlC&#10;mF1cf8Q6Un6Kq4/oNkolONu/N0/gg2vPYuTBYLSmlWitM5krqMkYSJSq/BR5k5JDmQ7j3OBQAEIn&#10;tcbOZyqr8SXjTArYTGPPYMF4d0xa85gXua6Vjz6B+eWLoffI5mi4d4CS+jJYfGYgRYTzTObb3Dm0&#10;MeX8k3ko89G63BHHGOdzFNcGpS4gklsSnue8j/nliFoHZD2QdUHWB1knZL0wOf8Iay7riawrsr7I&#10;OiPrjaw7av0xrgfm69Mtrlf7nFzR/5V+cPt6Mrp/T5mgH9di1A8bqDu5inaL89CRYXB3OuK04rrX&#10;8eMAbPKsmNy3+2n6di/JW/vEV0wJKzvnTUv5k987hO5rmCexhP7SugcM1d6Rmxj2vplKk/LNYPye&#10;x4pzBAh/4U9dyieTg8rZwxoyEb2fApUmYOnCyu+OV8aj95UZWPxqECvF2+LmEylzuKyJdZscPuqo&#10;cJwwXzGjJyKBPsuS76Y2d2HATE2JgxskXeLffBZRtAFMS89RNo/vSjXDhuGd4fWJ6GNmYCO0smk6&#10;vt8fwzvVVQUDtsiZWAvVLeeGverxfFhUrQz6zPBC48OBVjfqu5JAo1jNzbC2asNZqcoCJ1Z2S6Wv&#10;KXfSnIVMj5FMD5y05L1eutgfV1y8EVWYxR7KvaWOAVCOz0GA0jg+7tDuMeH9lxEzYCyiytDNiHI/&#10;0qLqd0TcxjVI/Fm0NA2aoMrthyyliLXfPkVQQuH2mMAQ9YASVcsbt55mXuFTlON5WFInCKLZYpn7&#10;F52vKX4u2Rxfl26CSxWb4p3WzlgQ1BZD1vjC6aOeqHq6N8p/bg9pocwBypqHe6HHDGcsrF5ajS8Z&#10;Z+mFi629LuN7UaH8GNy5Opq821UVfok0VYYApdk8kvkn83DDqC74rkzLNELhxiIi3rf4159jZb6w&#10;ycYHAPP1QB4sJS92/07EMC9WBPgNaSVcT6xIc6WUVVJuSE80wiEqLIS8FkhbxTkI/GopRn+9AoH0&#10;7e57jcYNjMZ4MHWnpTxInxmC0fPdUutOUiEjr+hOyv7wT/RTWEwntVSV3cGR1J488JJGFboH8nYP&#10;jNpTm6Dyu5QTpOCUD3H1t7xlxagWjMMOtOJLDihFHiPgWR80Z+6jCVS2ZD6RMwWAW1+fhJ7npmHT&#10;kmG40qANYvI3p30cWQEjU2m704f4CXNDqN6WOW8EAf87msy6T6z8RPIlqkUXq2BSsZK0RjzRsjUC&#10;NydP+M/sZijva7x/CAaMaIVlVctgdb6nMr1Rqw2coswrSxZDSI8mcGMIvaYSKDcHvCweEHs4anpW&#10;kgruLwYrmz4DCDTXkzT9nj57lR6AtPR6JeZiDtvWAyebEGAxJBklGzUfGGICRlJ+5wMDQLvXckLy&#10;meLDTUAoVpDxz21Wepm3irLiXoGJ2gaWy7UX4l8OQyKFyoV9lLEjzKVYDsb0GU03nNZ8+GFRFMPB&#10;6j1meoy22h4aGHADC3+TYvV/PN4AFys2w3PdPdB3c2fUYMFTZvo9s+8pf6EPWr3ZGcH+jTi+iirR&#10;78wCSnnfagqGL6n8NHqPaoo6kb2VPJW4zQhTntm5JAU4Mi9lfso8tcxWGkEl57l6wFRA0gAqxcoz&#10;8X/H1Pog64Sh0M2yD7n5fbzrNGWInMj6FJW/Gc7Xd8Xihb3Q8+wk9KMU2pgrS5kTvgyjryykesVM&#10;PjCHwoXrnJg7dHm7O16pVTwZoDxe0QH/ezZvsZPf/FEatRa/YAlQ/uQwNtIrb4MJ/e11DyiW8sCL&#10;BJVRKUHl1F3D8Oetgnkq7C2gUkI4x0onB5URLcvAd1fPJEBpAJYjmVs5Bm2ujUcX+tsO/mI+Jh2a&#10;h6l752D2y6HYHuSP933b43xNRyVNc5MizKYwuPWNmxsEK45j+o7C7c/eN1jHSeiLLFPcokWIKk8G&#10;KhULQQbp0cb4tYIrIkZ1h+enEtrOOitp2jgb7RuC/kOaY0HJwlliJ5WOJsOJi4sVwsChLdHs0yHJ&#10;NmeDrqQBSJYnkCxLIGliGzMLNLLyvgZ005kX0hZXy5j8y2shypEb/cevGTb57ASUUjgjFfz8KQ42&#10;t0++j7jVKynLRLkbsqYCBm86VGOlvLj6uKkcz7gXtuL2D0cMIASXceef0wpEKtBZSKwGBXwI82hi&#10;zg0s5C2HGjyXNAGlBDSiEGBsN8l0Gl6rztcEgJpYMMvsu4zvf59shH0tHekD7ouqBJbP8EEgLU3Q&#10;rNwj8/fW2dsNfQMbYlGxAmqcZQVQCks5v1Qh9BnaCPX39VMPOYawd+YBpZpPnJeee0ciYkwP/FqR&#10;943zNnnBmlGQnfM8biFzKgkgVaoLxehvn9qFmP6jjWykdSBpCm/LeiPrzlkWK73ZsQ2Wj+0M/+f7&#10;wevDwfDYMxDNTg2lyxcNG76aiYFfLcHY66sQcm2FEVBOV8oWonDhdbAf5g+snwxMHsrvgMv98xaY&#10;/C8mHzYcsuiME8P9810NJnQP6B5QEkJ7KSEU+b0llvIKxVtza05kZq87Mc4BF/0ccPDx5KByzlCG&#10;vg/dDX0brBlHwZWCvx3oIuH/9QIM/mYlhn+7llZla9D9uyXw/GYmGnNhbnh2JHOqhmL4Bn88798e&#10;X5VhsUcyqRrzDZqbdoFmiJ00Q0nwqDAldQTjVi0nu+RhAVDWQyydP/5X3RNrx/eAS2R6eYkZA5t2&#10;A5RiFVeoMGa1rQ+frd0pTG3Syws2eg1TpPxLg1WivUBGVs5T4fO+8Hm1K97wdsVvSquS96UyN/pl&#10;S1g8QckmexbmSJoD8+ZE2ibhkx1K1ibKrRd9qV1wk+NEyd/kI/tYpwO9qEchbsMq5kW+S+bxmMH9&#10;xuhVrR4+fqNc04Y1iKrNELayujRV/vPnwxxnrF6PYtVzDGWRJN8y4QQLvb4/rIDrnX/PJG8EpYm/&#10;HlfV4QkfvsrvvgwxvUeq65DrMQBMy+5H/zGkerCpI0as6IRarMTOyr2w5b2VTwXAa1s7zGhXG2sK&#10;F84SS6kAJR+g+g1phkb7Bmc8hzKNfEuZn2sn9MRPNclUpnDsMfmRR1X0QNzy5ez7k2r+yzoQO3kG&#10;HX7kwUD6PDmgVywkx4msK88GdMCwTX3hxM9RTlMEsSIdVIXgseK1cahIPclqfGhrxCrv9p8HYejl&#10;OZh8ZQVmXVuNSVcpaH51NrpfmUwzhyC4sho8kCYPB1gcaN7OtHRA3M95C1B+bZWdPPCzQ9CBrhpM&#10;6B7QPWDqgeDI1wkqo1OCytkfD8JfUQXyHKi8ec4Bp1i9aL6ISnWjaFO2YAGIKfQtTjrOrP5uSycJ&#10;v69mY8A3yzDqxgaMvrERg35YA9/vFlC/bSLqUI+yBm3Oqp9jO0ux9E+GsOK6C65Ud0FUKv08bvxk&#10;F6IJKBI+eBl3bp1XrJMU40Q19rXIUMY80gg/VXDB2km94MqNpCYlT7LaRDalOlvDvYPVxppVhlJY&#10;o+VPPYXhPRqi5QcsdviSG51qBJT0GK7KPDUlVC5h7i9ShrmzJ7SdLlBhQYgIoL/W0QV/5GeRFQFa&#10;tHc/lX6giqmywlIa8xkFrMWtWoEoZ3pM529qZA0JGgrxocPNH7Gs5k/Y9yZZ6uMEjgYLwaQ8W7MK&#10;8jtRlDaK3InozoOUfWQSkBQQWbUtYliwIdJHif8Y83TVeTIQuhcArYAvGTMJvxJUx7+4lf3BSnJe&#10;q6X8PWHLbpRujtVjvNHsQG+U/qKPatnFWDb8oAuG9qiFZU9ReDoLLGUSoBzcDA0/Hcx5wNSMdFp1&#10;SvKIR7awmWk154MjsGZST/xY0QUyby0ylJznCbtZnCMi85z/CR++gmh3PmBwXUhpGSnrx5Xqrlg6&#10;oSsfJpmTTE3JmpQsq0m5sxps1VWjFSw1JGswbachtXVdKR3UmeYLQy5MwYRL8zDtyyWYcGURhl6Z&#10;DT/mTra+PA6OfE/Xnd0hhYnm6+CJKg745ZW8BSZvxj6Jbcd8LYW64xnh26eBhO4B3QPmPSAsZciB&#10;G5Yqvs//lPcqvoXd/F8Yfb4rJAeVOysUQtc3uiYLfStQeXWcsieT0Hffb5ZgyLerWCm5hk4TK9Dl&#10;a/p9X5uGRgyXVaewcOVztGBkq0KA2em1/nivjSf+FPYpGevAUGQpJ8StWIY7RhvD26zkjBkSrKRs&#10;UrJCsnH/RG/jNeO6wu0APcX5WVltNSVsztaIOZR9hrfEonIlsPqxNCq809LRlJy2J57EpHb14PVq&#10;b9pPjqHYMnU6GeKWYptK9N+uYPTfLq9yJqU44z6BSAuf2/RwHyyc1gmXq7SgUDtZymmzDXqUmWEp&#10;JaeRrGI8wV00czJvFZH7aQwll3BSDGDCuy+SlRb7SiN4TEt6SAq2pEiDzj7RLj2NgMPISrLQJpZj&#10;KPH7Q0bwSFBoTxkjBYoZjj38tsovNYxN87C6CIY3xLelmmLFSC802ddThcCzcm+tFWDJ36UwyOU1&#10;X4yn7I+Mt8zmUso4l/HeZ3grNGRkQeaBzAfLTTQeGQ6nzmMNCY2zkKUGAZ215nIwEKspJ/ZD8WYW&#10;CnTI9rIPYwYH47aI6tMuUuZ/3MrlLJhyNj5s3LWL/DN/Y7zj5QmfNwagipgoyIPrpVHKnasmRctr&#10;iGg5QWR1FrHVvjAIjVmp3/oMHxAvBhNAzsGcK0vYlmHC1YU0aZgJP9rLevIBuRXXNJ8PemGbc7nk&#10;jjiFHHBtdN4Ck7IXXP+tDMpYruz+n2YnNZTSPWCpB4IjN5Kl/C8lqPTbvgA//VM8z7GUaiEJccCR&#10;IslBpSyystiaWMq7bOUoxVa2vjYRvl/NQMDXixgCX0EbM0pwfLsc7eiJ25yhpDqXQxUzV4XN+50h&#10;eMu7DWRjSA4oxVOaYe+B45Sn9B1qT965eQ5xYRsQVY0i5imcZwRgRlHq5kQLD4za0BeNTwtLEZK1&#10;Riu2miIZxI20zmmKu1M2KNi1CllGsj/piLCb56/Jsavz5cf0FpXht7QDGh2ivA8ZkioX6R50aTDz&#10;JQ1s5N18yawBjqyAlbTeW+d0PwRt74PjXqz+btoFiaygVmA/I9aMZPduX9mLmDGTcKu4FNPwwaEA&#10;tROpdamsHv+h1WPiZduZTwGTBKe3WcARQ63JW48I2JCUCfEjH4uEzz+hBI1RNcCeQDLluUSyiPmb&#10;sQsW4lYFyfNNnuMnxWnflWqC1UNbo8WeXhkGlOYgsjztGCtdGkQANYSM4DDKRJk1ykbVPdIPvsu9&#10;MK1lZTXuMjpWlxfIj2C3KmizpQtqnyNA4zy11Gry74ZGMGlsNRU7yHbFcmtMHdpRGwNwnPM0ioU5&#10;qdlJVudXbY24bRv4kHBOzXuZ/7FDxqk0GPN+lfVC1o2327WGz5uDUfMcnbnokiPXXPscHypptlDj&#10;PCvUGdquwdaUlove1Gsd9PkETPhyNmZfXYyZDHGPv7YQg68KmJxAMEmBc4LJtpF9sah3neShbmr0&#10;nvdyoJRR3gKUv1N3MpQ6w6kruw/E8G/vaDChe0D3gKUeGB9ZgvT9dQtm93jrAsMz8Y/lOVApi+fn&#10;PsynfDQ5qFwUUAde+/umApUCLlsxkd3jaiiT3Wegt8qrXK5yK/2/WYoOFApu9e0M1L0+EVWp71aN&#10;4d7BW/vicBNn/Eu7trugUvLSKFVTuz0lRJ4lmGSoE98A53YjvnVfpS0nzM9NqbJl+4es0H9sX5Zv&#10;jimzOqPxsSHMmRLLxyw2sY0UuR6GyQQA1jg1BG5hPujfpz6mVS+JFQUKKN0+0fgTNmgV9f5WC4AU&#10;DUAyRLMrl8CILrXRdg0t4Q4zzE3Lt6p0FKrMjb/CJeZK2qAxmF0AMbPnbXpuMFZEDMcPQeOAl8KA&#10;P1hNTUCVLvNH/+zbJ1hYwQKaW6yyvlWcTNTAsYrdU3mQpspxkfVRuYxnDZX+aZ1bAbmjytEnqozR&#10;SpAPFtE9hyPhzIdGMJlCezI7gKUqUiLzStF3lev3tFOyXD8BlH/ka8R8VBeVQmBb3xuKecxbOT54&#10;VPpiEMPPw5XNaX1K8tRnWoal1vRIIHzX+mC0X33MqVxKjUfT2JRxKuNVxq2MXxnH06qXQv++jeC2&#10;3Q81Cfyqkm201CScnfzvdMYSdyy26l+m3ZodDcS0mX74skILNV9l3prmsMxnmdfxnn2A05+o+X7n&#10;5kXEv0GpsLrMWTXLV1WyP481wtFGLhi+rh9zJYNpuch2NoiNQv9nRrPRCpbpNfWYZtOcagodL01G&#10;4JW5mHqFQJLMZOiV+RhE2bNuVyahPfMlXRgab8H1wvUknXumtEqVN3m6mQOir+ctMHk78SF8dqMm&#10;Hp+4x5KQ+Q1Vf6D/6R7QPWClB4IixxJU/p4SVDZcHgGRTMhsoUtufp8someaJweUklMUPNMJLqcG&#10;pQKVLVmo40awKKLAva7NwqDrCzGCGm9DCSh70dqszbcMf1NyqMaXo2jRyDylF3vjY0dn/PO4QRRd&#10;Eu7/IsPzEytrvynaEFcC+uHswomInDQMu7p645Uq1RD2eEFseigfNlLAecMj+bDukSfZnsBq5iiO&#10;7lgNzV/rgPLn7aELaD3sXO+jLhjYty6Wli6KlaUoBdS+OnpMbI6Ocx3httETtff4QeRcbAMPOSe8&#10;bcv1Vrs4AANOhmLvgfW4eWW3QRA8rXxKVmvfvrgH0dSKvFWAzjWuPZWNo1Ri84XkYJQg8fbpD5XG&#10;YEz/MQYB/O8OqdCyEiGndJApl1E+8/ZpglQJN1My6KZDLeZLeiq7RSUblBH2NKtAU8LfMQzlv/ci&#10;olp15bVI6NsQ/jYByh0dXOFFowAJe5u35Oz0XYZahOnLUaBeCrUqEEhWZH5tFYZvq1PGpyYBXC0q&#10;A9jS6pwfhea7B6D9Bh90ndMGfSa4YgKLd2TcLnu6GAb3aYwmu/rwoYkpGGxVjT9N/5dwsrTKFtso&#10;/p3vY6vKVi1VG8m/sVDubCCcX+mGcT61sbpgQTVfZd7K/JV5LPNZ5vUrlaupeb5/0lCcWTQRV3r3&#10;xzfFGqr1QNYFg3VjQ/zLPNndjm4IeG4QnaImMKQ9HrXPh6DO+XEEl6PRQIAk3aM8L4Wi65fTEfjl&#10;Arp7LcMshrgnXeGD7pXp8DFKA4lpg9LYZXi8b3jHVG44n9VywJ8f5y0wKXvWj4zMSYTOAjv5D/+2&#10;WOMI3QO6B9LrgeDIfQx9x6ecRAv39MXfFHbNzeAws9cui+lntVODyrFzXeF8enAyUCmA0oWhI6+r&#10;49H52lT0uz4XIygWPJZM5bBvFqHbV/TGZdJ7I/H+/nwYPN/pgxVdHPFR4Qp446Gi2PIQw3QPk/Uj&#10;yye2a0uVDePDyo5xmcMjyn3GmiSKFCJMq1UKbZa7oNLJXqkYnrTyzwyFEuYtbZCnAGXPmphXvCAC&#10;faqh0Tu+KHspZ4arbQGJmTmm6uXB6H9jDvb+/R6ipGBGwtUpgZlJlP717Yhq4kOJn4GUhNrFgos0&#10;pIfI9t2+ug+xM2azsl/sNcloisi6eHJ3HoxY+nLHv7SV7ORhMpx0U+o+7C6grEMbv+e3kPU8Z3vo&#10;PKtg0ii+DxYq3aYrjwK4qsDIAIBMgPJ1Asr2O3swX3aAsdF/nb9LU+CRDKT8FABZ8fIQVL4yHNWu&#10;Ug2A8lxSXFLN+BAmD2JpNTnOamPebvWLI9HqbX+M7FgL84sXwtDuDdDig75kPvkaAaE0AYFVCVxF&#10;g9LUKvP3pEYrwsrSjH+rIsezVbfQJK+x7omh8FnWFjNqUXw9jYIhmd8yzw32q8a5z3VA1gNZFzZz&#10;fZB14qPCFbGyqxva7BrOfM2JbBP4kBqKOkxTacjv15Lhbq8LI9CLqSujGNKednUR5l0loLxKiaCr&#10;c+B/dTLtZIMoXD4yCUwGPOuLjwo9kVxvspwDftqY98CkROTeOu9qiZnk3yKvOQw5UjC9rVS/rntA&#10;90DQ/jZkKX+wVKBz8rtakDBAZoFZbn7fbzsdcLJ6alA5dE0btCQwTMqpZNioOZujhL6vhMCXoLLP&#10;V/Mw9OslGPn1cgReX4w+TID3Zc6SCxmPRueHkTnxxqSGZbDi8azr502rVgJtFzujyomM56plBFTV&#10;/aQLBvWpS3mVQgj0roLGOzui3MUHk5FMr1+qXh6Efkxx2H/peUTfOAAIm2gCaVKp+zc1IZlzKTqC&#10;CR+9qnLj0g2RC+AUHUpW+d4+TVebjWvJWk5i0c4oxEyYjoS9b1Dqh443UhDTdagSXlc5maWdlexQ&#10;4g0pxLEhFG8PMGlyc+L3TjhGQOk/IjWgpPTSWx3d0eOtvmjKnMNWZM5aXhqPppeCUY9hZKlCrkIA&#10;Ka3qVeb/EUjWIpCsw4evOl8KEylakAR7SmQ87VaNr1trit2k57vLmz0xxrsmFpcqinF9msKNgLIO&#10;AWJNsnTVWCRWmUViFb9kji/BrYjr29JM4FgxqrT/rMhzyHmqfRmIeicGo9OiNpjJ0HpW3KbkYXL5&#10;409iYqPy8NzSFZXIMla6Hoqq9NuuRUmgRkxTcb4wGB3ODEB/sqITL03CYoLJVVdXYymlgaaoApwZ&#10;6ML1x4MPvgIohZm0CCbL500wKfvUtd/KWinEYQRPInn6n+4B3QM29oDQ+cGRQusne0JzWb8e3/1V&#10;Kk8CSllkLIFKkRMass4rOahMsmkcCScu8q0pft6Jld79mFMpoHIMLc6GXV+EnvQD92LFpe9zXTHe&#10;pRKW5c9kFbVZkYxsVhOaloXHlvbMeRzI8B39relzXS2NJq9X4XGVWCQjuY1SKCNMkTUgVfmkP7wX&#10;umB24/JYUYgMZYe8DSiln8qz+X02Bh9+sBQ3T78H3CJDaMyLlPBz/NvPI37zOpKY+2zLubTAdKqw&#10;utFG0aA9+SUSvz2E2ODJZDANGoUSao5qE4CEQ+8oQJolaaOMgE0V8qY9qIS8W/oZtDONGpXCUP6Z&#10;ryF2UtPTd2cv5hoOZcg6UDWpQK6iwNsgVCAwN7TBBiB2icfxYa0OC0rqURmh/rkRqE91hNRtBOpS&#10;M7EWWX/xdK/Mgp2KDJELqLPUKjJlofnOThjO9JCVBQtgeY2y6BvSCnUpZi/saXnFlprGf/I8TkuO&#10;TamZ/+TsfuWzfeFOjcyJzcplGUwKoFyWPx/Gcb1o9XxXSmyNZloAw+4ErbUvDkarCwPR5cJQjGJ+&#10;6axL07Hs0gIsu7wUc8hMhlydj/5XpqlQtzvBuglM9qYTWCpmUsDkprzHTCqFj3+LodcLsy3JBEWT&#10;bHnNxl1UH6Z7QPdAUg8ERx7i5EmwpE35Z1Tec9AxsatWQeVay6DSIIA+knmVQfC9PoVM1gKM/nYl&#10;Jny3DuPZRny/Cn2uzsOwZV0wp9rTWPFo5n2IZbMRQDmtWSX4beuGZmdGUQNTwnCGTdZ6G6zAZEVW&#10;zyowyUratABlzUM9EBDcHEurPo1VhQogsEuNPBnyTgm4XT8bgu1rhuO3wDG4zYKdO38a8hhFT/D2&#10;uY+QQFAphSt2y22Ucwv7SavFqJbdlJD5TbKU0e49cDvyrXsLKKUo55uDiJvDAqGyLklFOQImRZx9&#10;f7NW6ENbxvIXqEf5JfUozdoz/D0lKCv7RV+Uu9QPFS6yEOfz/qjy+QBU+3wQC7uoC5miyd+rXhzE&#10;Yi+Gyi8REBqLvaymeFzqg4Zv+yKwcw2sIqBcUuVp+Ac1RY1D3c2uI3N5vakKiS73R01K9nSI6IRp&#10;zRmmzoBCgsXUFq4PszjvAhb6wOnCJDRnBKTFV1Pg+u0U+H47FYOYUiOSQHMvL8KCy0swkz/H8v+9&#10;r0ylnWII3IxA0pQzaQlMHi3hgG9n5U0w+V9sPmy1pDmpyBWGuqV4Vf/TPaB7IIM9ELqvoUPI/m8t&#10;VX3vvtIMcQmPaqbSzEFCMZVpgMqWDOF5EFRKsU7v6/MwkpXfE75bj8k3NmP81TWYvJRah9XJYGRW&#10;69G4UcmGNaN5JXR/rjtDWRQ4vj6cDhkDUeYqpXmkXWG7nLqC1nwjTC/EW/MgAeXYJlhQoTiCnSuQ&#10;KWn3wBbgpNcX5q+7njQAyl+adUR0Nfqy0y5TXGiUg80fJ8kmHiAAJMjMiiC6OWsoLio/HUHc0iWU&#10;m2mjwOStesyhfHmbKpCx2+ekx1QqAe5zioWNamUAtpI7qVQLmP95vE4LDFvli0oZLBQro+SkjJJS&#10;HLPPWGspqsHlPendN+X//Vw7jt/ymM9xHDCmCWoe7J72+y7zvFfIXF6VRrmra8Ymv6u/sV3rjzLX&#10;pfHBjP+vxKKieueGwDesMx/07AAoH3sCc6s9g6HzuqDTacr9XJ6HABb+SdFf8HcrMIXryrRryzDx&#10;2iKMJJAMuDJFAUlXAkl5sDWl5kiYu/f21Mzk0ZJ5F0wm3nkIZ3+sZrmqOzjyJ4egvdoRJ4MwQh+u&#10;e+BuD4TsH8Onst9Sgsqai1/EV7+XybOAUthKCQcdZ1hIKr5NLT1QKbmVTsytbH1VciunoBeF0Ad8&#10;zc2AeU1Bzw/BfNc6WEkJk6z6EE9pXh7e4T6o97kUNgxSm6ShqtawQZeVjVE2P9kcbdh8Ux5jApQL&#10;K5VEiGcVOL7YXgNK9qPLp70RPsQbvxQT/29WOItINSu1JQfS4EpjQ+5keuDN9Dqrwe/8dRoJ2zcj&#10;umEnAjd+XkGKZQ+idunne1Q4PN08TVs/K01hdYO4ueR0Rneka47K5TRUd4vg/lfPNMWCoLZoeNA/&#10;U2MtM+PTlvcIoJRxG+JRGQsrlrAOKMkwJs0VmTfpzRceU47zqiLfV5m5lNUZvq93bhDab+uIyfYI&#10;eVMHdrpTFfhv7YH25yegyxfM0WZO5FBaJg67NhsDWYDjf3UqulydgHZXgikHRCB5+S6QNAHK7jv8&#10;8Fb5gsnWLwUmZ+dNZlLW9O/+fBrO6zdYruoOjlypoYHuAd0DWe2BkINvMfQtIq7JJlr/l6erXJPc&#10;XGiT1WtXoDKFm46AyqFrrIe/TQt6KzKWLlfHKokhDwLMtvTdHTLbCwsZfsuqbdxEx4rwfq4TGjKX&#10;qsYV0aQcqJiSStzkKjAcqKppk7EtRnApADNlk+NSbKS5FVBKCLXG2X6of7Iv6h3rjXpH/O82/r/+&#10;iT6ocZqOKwyzpgscjMCiHCvbax8PQL9NnfBuGxf8XkA0QsnMia3eE01wS6w16/ogLnyTQbjcXkBP&#10;8ie/P4pYFugY8ifJThZ3Yj7lVCRep4uPLdqYWQWUEnKX/FCC2qgGYgtq8A5XOZMFmuDD1m7oS4Hw&#10;amdyXrGWRUDJVI6k8W9iHOWnjH/OGxFVr8gcy0psAhYrM0fT0OR3Q6vCHNDqrFCvc3ko6l0ehvqX&#10;A9GUhXcdOR8nOVXKUshb1oWFlZ/G4Fmt0fbMCHjSocuTUQ9PVmu3ZhOXG3cW2jjzodVUvZ3SgEH+&#10;r8FkatAsAuaT3x9uCUwmcP877DDn0uNZ3Ur1+3UP6B4wCJ5fZEtMCSpnfTQYeTmfUjGVm1ODSmEs&#10;Q6c7wuWz1DqVlhb4ZmQupTkfH4j+k524aZTEKoa2VjzMfEpp6eRdidTIShEVZ/XnFMdK6BzeGa3O&#10;BaIJQ1wNL7OYgVWr9VgIUYcbXS214RFgXjEUHyjgZNo8TeAxrZ88PlnI260iWr6QcxlKp729MWdO&#10;F7zTxwen23bAb7Upw0PgdetxkbUx2Njdeoj6n/maIqqYI/6s4o6znu3wSae2ChB96OrM5pi6uTnh&#10;I1cnnKzbCr8WaYrYhxsagKRqdDyp1Q6xQZMRLZI+hehyQleT6K5D6MvN6mwRMs9q2FsAJUXNlZB4&#10;MbE8JKAUUfMegbh96iMCSgsSRlkFkObe4aKXeeMwYmfPxa2ybkZWsh5iH2+Mn6q5YsPYjmj1ac5i&#10;Jc0fEgRQtiRDGexWiakbZgylib03Akl5+KrIeVKVYLEmq75lDtUjWKxPsNjA1K7wd2lJfwtEoyuG&#10;1oTzrylbq3ND0SncF1OcK2E1RdZlvqYlAZY0541rgKwHEhHoP8mJ68Qgum6ZsY7G9UOtI8aCQEs/&#10;RY1iMAsId+d/VDOTXLtNhEJU3BN4+XQbyxJBwQe+dhgbWUsDAd0Dugfs1QNBB5oTTFrMp5SJKBMy&#10;q2xfbn7/b29RUqhmakmh5V1roh3DoGkt8pZe8/ioFwKHNsF8Onysyp8fa7iZrKIW3Uqju4dyphE9&#10;Sibory1QEOvLPYM5rjXgv9QLTgSl5hJGdzeZ4Wpza6xYkyGozVBcDbIrVci2VCR7Ke2uPuDd3xWb&#10;aXK0Yf6lMDg1D/VkUU4zFjPQgaRwQQzqVQsNdnXKUTqUTnsCsDrYB19XdEQMAaMB7AmDZmom8Gf5&#10;p+T/2dKSQGkSmKT1YYlWCkwmfPAyYkOmKF92QxiYQPMZF/W32+c+VlXRmQaWkrcYdQ4JH7+K6PYM&#10;NVPoWrmpFG2JmFETiCf3GmSD7BlmNwLKO9SbTDjxHqL9hyv9S/luUQ+zH6t54eSk4Ri+lyLgFzOX&#10;TmErM5yl41jw0+DDzhgUUBsrihTEUo7jABbl1D7YkxXmd+dDZf5ejQ9gNTlX6nLONCRobEKQ2JTS&#10;Rs2kcT4Z5pfx//wprwmAbGoF3DmfGIjey9tivkdNztvSav4q8CgA0+Teo1ynHjXMe85/WQdkPfD4&#10;MLXlq61ri9uxAZgS0jyVA45EWOShODevv1m59vjbj+DAVw2YN/mpJXbyR6qd+NlrG9Xn0T2ge8DU&#10;A+Mi+5Ol/Dm1PuWnakLKxMzKxM7t743+io46rVKDypfqloAf3UFsXfjNj2tBRqE1fcP9NnrDf403&#10;hk1xx7Q2NbGy8jNYV6QINpd5BjPa1ELn5zqj5QUzLcw0WAo5v2x6jRmKa0hwKWyLhOfMW21Ktkir&#10;xSags6oxZC6brbS6R/3RO6gZq7xLYyVlg4b7VkNjCpuXE2F0U26mLflm6eWjZeJ1yWNcP6Yjvi3L&#10;/EVTYUgS2EsbRCYHh4bwbfpN5HEI5KQ9Qk91hn7jNqxB4s8ncPv8J4ihDeIt2uTdBbJyTh77tDNi&#10;Ro7H7ZPvG4BlZlxthOUkuEukzWLsiPF3/cFFsqeqF2JnzSWe3INE2jkaXHYIMDPzOUmamvQO/+0E&#10;4jatRVTNdkbhcvYTPcRjPClVRHD761cf44UjS9H21Ig0lQKyBAhtHReS/5hURMPfpVDmK+pKcmw2&#10;fqsjx21VVeW9uFYZ+E91QqOjfdS4l1aHjH5dYRwJIhXTmM6cyuj8lvna+fnOav5uLivzuTBWVC6N&#10;aV411TyX+S7zvjVBpKwDGT2/+fHeH/tjLaW9zPO95fdTDR3wz5G8CyZNepOVF7xmCUz+wf1uigYA&#10;ugd0D2RXDwQfWMFJlkqfUibk1V/L5WlAKYuTeH9/0YPe348nB5ai8TZgszdaXArM0sagJIgoXOxH&#10;3cpZnrWwplhRzPFpiK5vBqAl/Y0zuukoNoWtiTRjaM7ArpjYzOEEnYGof2WogdEkWyOMjeSJtXin&#10;C8b0qIvFJQtjuNKh9GHuIaVeJEfTxGhy45aq8pQ2e9kBJuqe7IMZ8zvjSkMPxDzJ8LVNIFLAHe0K&#10;pQnoK+ZEZ5rWiGroi+h2fRFDq8TYyTMRv2AR4hcuttxWrVD2iLdPfYDE304a/LeFGRS7RUoFxXRj&#10;yJtAU4W85ZyDgxgOb28oohFgSYYvyrEH4rasR+KPRwn6GKrOoCC5uO6INJFUlIvWZbRzd/V56vwP&#10;87MZ4o9y6q7sHOO2rWcBzeuG6+X1JdKR586vJwAJw6cTEpfvlvjfGSS8/xKiPXrdBZQCvIuRlR0R&#10;isQLn+AO3Xt+GRuE56YHoN0hEQe3M1tpDhRVpbWhulpVXQtoZFMPNqY8V5UzTCkspnlIq8jx2Xyn&#10;L0Z6V8WCUoUxsn8juO4O4EOWYdybmrCM1pjGjM61lMfLfJV5K/N3TfGimNuxPnrs8FfzO6vnNn9/&#10;NxbfvF65SHIw+bADLng5IP7PvA0mb1BT2XvbMktgMsoh6MCr2bWN6vPqHtA9YOqB4AO7GAaITclU&#10;em5ararkcjvTaI/rv7HYAcdKp2Yrx0/NQF5lGoyI85mh6D/VBYupR7e2aFFM7tkYHd7xR3M7ANZU&#10;m5naVIejkQBLMjbCZEoIsPknPTC0Vx0sKFEI47yr03mkM0WlBzCETi3AJBs9agiyyrwaC4OqEZTK&#10;76Jvede72fbil7RAaE0W0kxY3AmXmrojOj/zFdMEkwQ/LJaJqtMRMYGhSKAlomhDJlIzUqRvkgCh&#10;uWe2FLhYbVaqt0XS5/p+xI6fypC3MyV9aiKqaUckvPksgd8hZY8Y7e5P4MfCHSUCzpaP19Wsi2IW&#10;b4sTzg9HyEASoIIg0/x6FGBlE9aRr0noO/HqXnXu2OEhiKrcmkDS4AtvYEaNLCr7Jqpme0R3GoTY&#10;hQuRcOBNZd945z8WCwmLaWOOpdLVJCsqIe+bin0VcEx2lueOW7vKAKx/Po7E5cvwq1sXvBjaHd77&#10;KJjPoqgMP0yYiscIFssJYDRXJrDAgkuFdXkpPuM4kwKayl9Q3J9jUh6EpOK6Blstip67vNMNYzrX&#10;VuN3ZM868PwkwK5ALi1QKPO0w7sBmMJ5u65oETWPZT67nBlit2uQfEmRMUuZL3m4oAOujszbQFLl&#10;vv9TDP1emm5JvPw297eTughHQx7dA/eiB1SRTuQFtlRFOgIqv9WgUoHqP3bR/7tOalC5pFdttGWh&#10;SFZZCM+DAzF2eEusLlcSa54uhXGBjmi9v3+Wz5vWdUnYT1gcCZe7kdEZNaAxVpUrgRXFCyNwQEO4&#10;7GbVNEOFtZhvVp0gsuZVVrrSRq/h1dGof422edeGcbMfQMayj2oG/3ALIEMVBaVReZ6iEr35kT5Y&#10;OcMP31R1RrQU2FgElEYZn17DkbB7B+78SxAlIC0rIeB05HSUQw41IaOaUtZHQB31GaN9ByHhOMPc&#10;BKiJBLCSixg7fQ5ZUR6j8hGN4XMBaY/y/yVd6AHemQU9QxE7cgKruKcgdtxkMp3jyHj2wy2CuFuF&#10;WhoBpCFP05Svqfy0m3dFDK0YRdYnUZhIuWYJfWf1u0tRzlkysOzPWyzEUZ/L61dFQWc/4fmvqM9K&#10;pG95Qv+x+LV+W7wc2gMdPmUxmDmwtHSvTUVi5uBR8nd5rDgSCViUSusqHEvyAFNV0jJMzciiy0NP&#10;HY7B+nwAasiiNFUkYxy7zof6YcAERyymXNCqsiUwZkCjewooZZ4GjWiFtc/w88uVUvPY88AAu81d&#10;N+ZpTpzQMnW+ZEUCqS0aTP52szAmvWehotskXj7hYOV7sZXqz9A9oHtAemDqp8Wtgcq+L83g019x&#10;zVQSVEpe5Tl3gkqGmMzzl15mXmXXN7tmeQPpsLMnJnWqi7Uli2IF7eOGzG4N12M2VpbbISfM950A&#10;TPVrgCXPFMfo/o3hwfzFxsZ8s6YEkY0JIuvw/xIiL89QowpDppVbaUGiKD1Gq8q5Phi5shM+a+Rs&#10;YB4tgMmbAtKqeCJu/Wok/n4y+0BkSoApoPE7WiPOnMNKaFcDWKROY4yArqPv3s2dFLZRjv3xCOLf&#10;eQExodMMAuGFWigLQ3X9JhYzCTCawKO8bjyGuYy3KnshmlqUcTvIvArDKYBZFecQSNrIQNp0nMrf&#10;vMi8ydcQ7dLD8N0eJWB266WKke4I46lsIvm9vjmAuInTEVvOE984dsTCdQPQ8PRAA9toaTyov0vI&#10;2uDYpAAk/y8AsjrHUm1jpXUDgkWprJZcYEnNMPw0/C4AUh58hF1P+ZDU+tM+GMMwt4zbqX714fuu&#10;f5bnoq0PiK7HBmIo5+mKWuWwtlQxNX9lHtv6/vSO8/7EH6uZ05wqX7KBA/6O1GDSACZHWKnojvzK&#10;IXhfTb3J6x7QPXCve0AmXvCB65acdILeJiPxXxENKo15lV/2c8ChfClE0B99GKHTHOFqq7SQBQAo&#10;UiQ9NnTENJeqWF2iKGa4VUPXMF8lUZLexmOP1zt81AeTAppgHZmWFSwUGjbJDe6HBxJUjkA9buii&#10;gSlMkoBCcelReW5GpkkBCfOmQAQZS7HcY46bIWRpCFsamoTSTb/f/VmDPsmjlvvgs9rUYqQrS2pA&#10;SeasUHPEhEzFbckXZBGLTYDJXuBLXHJ+OY7YRYtxq7wrwZ/kbLIquoEP4iM2Gu0ZU4iQq3D2VdyR&#10;dpPhbOpK3j7xvmJWEwg4E3Y+j4S32D58FbePvENpy0/pxPMZWU+ygrh+7ywXFVg8SIZ1tgEwM1dU&#10;AcoPX7kLKKUfCT4lnzS2z2jEPNUCXzRtjUkbAlDznABGuddsKkxtuK+imVqZP6uRdazJJgBSqqwV&#10;20jAKOkXkveblONoLpuTjoSO2+EBGDrRFcsrMl3kaQI6jl/vD/vck/ki87JreCfMdK+ONSWKYZpz&#10;Vc7fDpyvWQ91GySB2qby5JaH2fPMl4z7RYPJf6KpmHGgu2UwqVRM9jvf621Uf57uAd0DSfmU1kGl&#10;PAXK06A9chIfhHP88pIDTlRLHQJ/rUYxSOJ8VgBe27d6IKRNVSxigcEIMi+euxlSp7VaVs5py3s9&#10;DvTD6MnuWFWvIlbULIcRM1vD49hgFRYXUWfR7atKYCDg0FAUYSyekKIJk22dKS9OXjdq/kkYU3Ld&#10;BEjUYe5lXam4VVW3qVtjupCELu+CM7UZ9rUIKMmcFWmO2KmzaH140JCTaC+wqMCSsHDpOOBI0YxI&#10;7ezfqULeSaFtyZn0CFBe3Hf+oCWjhKHTkvkRVjBls+d3yei5RNj8H3qJv7BVAWQFKJkXKtXeCrib&#10;+kVcfX7/DPFhGxHTqDP+K9ISkW3aYOD27qh1Se71IKZJiMYj1QaM99qk9ZgEHkWdwA5FMh5HB2HE&#10;DE+O17JYWbcCRk7kQ1Bkv2yfKzIfW38cgHEBDbCiWCEEe1dD27e62+VzfagEsbFNxVSs5NFSdH+Z&#10;p4Gk7B//RD9lHUwGH/jOYey+1npj1z2ge+B+94BMRJmQKZx05P8TNahMBqilqvJS99RV4BKemhza&#10;Am7mGpIZCEm3oARJt1VtMaNGKSymNdvI3vWV3EizL7JeVZ4esOz8Wg9KGdXAejIui+qXR58l1MI8&#10;OUiFG6WIR6SHRHZI2EYBllLxW44MlKnithwBpwBJ+buwmdV4rORgyntNIUtT5bmhKl1kj+42R7qQ&#10;TF7RDWdrt7LOUDK3L6bvaFXZrICOPcK/Avwo95N45gPcJiOnwGp6oWUp1PnnDOJ5fLT/CIPAuoSw&#10;RW6ogqeqkk7Ys+NuWN7edo0ZBYzpHS9AOfoCEt59EdEt/JRjT8zQYDKm+5MLq8txki/6yWuIlbxP&#10;5lyeZopC6LoeaEp2ToFGc5UB431Ob+xl9HXnzwaj79K2WNygIjYIQ8hx24njN6PnyfDxnIcyH2Ve&#10;LimYHzNrlES3FW3Qgk5WGT6X2brgSMZz+DJP7M6XXKhcWMlzbg649aUGkyYwufpAD2th7p8cQvb1&#10;ut/bqP583QO6B0w9EBrpTc/vGxpU2raA//4OC3Zqp2Yr36C8h//zvmj+RcbZRQmb9VjiqTarJQIq&#10;e9XjJsbcsGxmKp0Ysh+wqC0W1C2HZdXKYuQkD1VgICCwMYGB5LhJuFJAYk02YR6TNbKYNdikiKIW&#10;Q+SqkEJp/xnki5R4dBrg2ul8IKas7o6zDZlD+WgjCyFvQ5VzVLPOiH/7eeYtUh4nPUYxPSBlpsuY&#10;KLqMK5aRmeuF2LnzDcAyvfMLUJSClWv7EEfZoahWlPnJJ4UtEg4no1qwBWV+eiB22mxe8wv05v6E&#10;VeifGSrNVcW3scpbQG1Ss8BeJrGZZsfJtdkDUEsfCEPJUHv81vWIqt2BxUddKKEUwTC9WEyasbYC&#10;KEWEnXJFsR0G8D41JKPcApNWdIXjuaxpLNoMyMhuepCJHD6e4W6O04X1yqlx65iFlBObPluYSc7D&#10;kf711LyU+SnzNKthbt/3e2CLa/lUrOSxsg74YZVt69CDEPlJ7zsIM2kdTB74ySEosp/eyHUP6B7I&#10;aT0w7oAnC3UsMpVSqPPjPyV0+NvM7uv2TQdYyq0UtnLmiMbwPJzxim0FKsl8zKpbGkuLFMDYAU3Q&#10;5tO+6YIymzZGK6BOJFC6bumIOc7VsJ4SRotdaqHvVj84nR1mDFHe1bQ06PwJG2XWVBGPoYDC0Ay6&#10;mMJC2nJdjp8HYsKGXjjtTMcmAWJKLkdApLmIOUFaKUeV65f49QG7h7wTo84jTvysa7XFrYruiJ23&#10;QBXjpMtYmjQrKf8jeZbxr4Qh2m8obpZ0VDJDSQBTbBXl/4/ze1Vh0U2bPojpPYrFO1MRO38h4kUL&#10;c/smJYGU8Mazdxv/Hx+xCXFLliBu5lxD27hWVZYn/n2abG0Ww/9i/3hpr2Iloxp3RtzK5RR0P5Ya&#10;UJtC469FIKYVC3joqnOWgHLyyq5wIsNsy33O6jGOp4eg1+r2mNeoPFaWLo4g/wbwepfspJ11H5Nd&#10;J8dy6z19MbZ/EzUfZV72WN4mS2DSidJCY+e5Yh9zsJMV3kiuZBsHxHyvwaQJZErK1cT3RlphJvf/&#10;4DBuf5ecto3q69E9oHsgWU5l5FVLTGWP5+bi+79LalBpBipl4bPKVlYiW/lcxtlKj/39MGpUK6yi&#10;68bqZ0oieKQTvPYRnKbj85uVDbslQV2Ptd6YVb8s1uR/CtPcq6LTi13Q4mL2h9zlut3PBmLxigBc&#10;reOKKIuyQfVVJXQUw7Lx77yYeWcaa8ylsIQMd98+TjtCyvuIp7ZoQYqepGhcEnXZzgpSEB3xRpHy&#10;Pa/RdWc1YsdOQrR3f0TV7WgIkz9C7UfmiyoPctP3fYS/F2mFqOrtEOUegJj+Y1R1edyzm6k3uROJ&#10;Nw6xUIbhfmE37cFQSkEO9Sbj1qxUupZxG+kOJLJElthZOfZ/xxG3fCmiK9NLndd/roELmeUeBJTZ&#10;P0bEacb3hS6Y7lEda58qiBn1nkG3te0h4zYr4z7N93K+ybwL4fxbXaakmo8jOS9lfmb2Mzu/0x3h&#10;rcqmlgMqR1ZytQaS5mxlmmBSCnCEANH/dA/oHsjhPRAcWcmqTiU3na//eEaDyhSgUhx2rgayEvyp&#10;1GFw2UC6vJ2x5H3ZtEYHuWBV9XLYUrIkFnjWRq/wznA8m7WcrbQ2wpbM5+q2ph1mNC6P5aw4HysM&#10;0K5eaJ7NIXcFKM8EYtG8rrhazw3RT1oTNmeuYmHaMQ4Nok7ihwaW0h7AyhxkSkU3pXriFi1S8j0K&#10;9JFRFGAn4W2bGEvz85kKfiTULfmZUrSjxMzTaMkE2c1C3baG8W05ThhHpbEZpljShF2UCZIwt7WC&#10;IqnyFs1KsqrRjzXBn8Va4OOeHTD4jX5okYn0jowAMhl/Xu/3YjFMQ6ygvNbMJuXRXcBkNjKjMs96&#10;hXXBgtZ1saUUwWT1shg9ziXTYLJNZF/M718vFZA8+KgDPvfVFdwpw94iWzf4tcnWq7k1mMzhIEJf&#10;nu4B8x4w6FSetSR+XmPRi7j8S3kNKlOASlkU/z7ogNNNUoNKCW0t614L7fbYLojuzgrssVM8sbpO&#10;BWwsWgzzPeug13Y/5qxlH6h0O9gPQ0Y2w+JnimJ+1VLoPcsNztTdywgAyOyxHY4Ow7bpPfFDlbTE&#10;zclSVvRgmNgYkk4v19EWcJVKe5JgizaGCZ++juguQ3DrKYqLMy8yqrwH4pgTKVaHhrzHLIabM3Nt&#10;dniPsl9kOD/+lXDEvbhN2T2mmTPKsPid3wk++TAZXaM9GeQGuEImedHyAPUgkNn7bev7ZPzJOJxf&#10;tSQWlymKoaObQ8apre/P6HEyv2SeyUPcJs671bUrYOwkT7hlopLc4+gATB3XLHV4m+vBicoO+F+Y&#10;ZiVTgslv/yyN9luXWyvAuap1JjVU0T2QG3tgzhuPE1DuZ4tPGQIvPuM9RF5viPjbj2hgaQFY/vKK&#10;A07WsAwsp49uAo8jtuVXuh6XghkvzGtQHmsLFMRcx6rovqkjWtnR4i3lhuu2vy8GBzbBoqcLY36F&#10;Yugz3QXO3BgzujFn9Hhhovq/3R+7Onnhj6foj23RLcdYoFOvA3MOqQFJli3dAprMgjCGuRN/OopY&#10;hnlvVWOY1+iAE0W9xtjJMwyamMI8piUTlNnPzqb3SYV84t+nVOGRFCOl23f8bhJmTzj4lpJLinqs&#10;Mf6jJuhJz7aYsLEXnC9kL6CUcSfjT8ahjMfBw5rAbV/2aU7KvOq+yYfzrBrWFiyk5p3MP5mHGRnP&#10;LqcGI2iWc+rqbQLJoyUd8O0cDSQtFeMIUSGERaqUK3F1C478XIPJ3Agk9DXrHjDvgeADL1JW6Jal&#10;vMpXz7RGVNwTGlRaAJWyYN5YZNkTXGRCgmY6w+WUbRuV1x6GwKl/t6x4IcxmnmO3Ve3QiptWRja5&#10;jBzb/o2uCPWqimVFC2Ai9TE7vtgZkseWkXNk5lj3U0MwZ6EfPq9L72zlMW1emGP6nQ4zYoHY3I9F&#10;LM8q4fBsA3UCqAjubl/4GDGDxrJ6W3y7xfWG11CWxTsTpiHx4p67ldrZBATtqruZkWuU3Mlv6RTE&#10;76nE5Vnd/W0NV6ye2R1eJ7J3PMh46/hCZ0zw5DgsXECNx/avZ92dytq4lPnUnfNqdoOyap6N7s2U&#10;DymIs7G4TI5zZFHd8OWe+KDYk6nC24cLOeDaGAdIekx6lc157XUhJvZda4wCUz6yBCbjFbEhBIf+&#10;p3tA98AD0AMhB6YTVP5uCVQupg3an1EF9SJpBVTKBnJ9nANkQ0lW1Um2QjYe0aGTjSi9jUvp4HWv&#10;g6UEeXOqlUSfqS5wyUQleXqfo14nWyggcrJnNawsWgjTWlZUeWtO2QhiTdflwuryGUv8cL6Wwd/a&#10;OlNJ7cdmlLlhJbQCldkR/k6SFyKwZI5hPCuwo5woEfSogFvx3CZjWo4h+JApSLxA/2tlVZiOSHpG&#10;AN39PFbyLCl1FLdqOW6VcUU0v+uvhRvjlQAv+H2SvYy16LL6PMfx515Fjb/Jraup8ZhdElrOnEe9&#10;p7lgTvWSan7JPPOk2LhNc4XzRYrXBmzxxtvlCqaa4+Kw9WUfnSdpDSQLISHEhKW9RREZQZEvPAA7&#10;qP4Kugd0DyTrgXH7+/JJ8UdLE3/Qq1O0rJAVQGlaSMU6TTaWQ/lTA8u3yxbAgM3e6VZVtzg/FD0X&#10;emI288mW0q1j9NBmaLOnT7YUzjS/NBw+r3TDlI51sbpYESyqVhr9Z7rD9Wj251QKqJy+tCvO12TV&#10;s0NaoLIeoptQn5K+16m0E7MDjAljd+MwbRhZtFONEkNkShVbKcDyGYbCgybj9sVPcMekH5kd13CP&#10;znnn3zMGKSVWnQuY/OfJRtjt6Y5Br8h4s00SylZAZn6ci+RMLuAYr1sGKwoXxMR2NdHxJT/IeMzM&#10;+dJ6j+jFttlNL/lhzTmfCmM2H9R6LvKEzDNbPkve7/9CJ7xSu7jlgpuODoj+WjOS1sCkVHJP/WCY&#10;tXzJ36iNPFHvwroHdA88qD0wJrIZQeU1S6Cy3rJndbFOOqBSFtbob1jZ6UO3nccsA8thq1qnyVi2&#10;4mbXZ2V7LGpaBeufKoDF5Yph2MjmaP1JAAXV7ZvTJufr8FpXTPSpg9XFi2BJtWcwNMQJHnuZx5bN&#10;1d8GUNlNgcpbVkFlA8oJMQRdmS41a1cph5o72c0QqpzJz3H79AeIHhKMW8Xk+oygUq6lRCvEjB6P&#10;2+c/NlSiZ/f12BtgGkXM49/YjqhGPoh+qC7+e6whDjq6YvhzAdmn+8jxJONKxpeMs9XFqUHoW5vj&#10;r1u2jGuZL8NGNccSzp8NlMpa1LQyenNeidpBemBSGMm+YR2xo1rRVEDS5HLz3xkNJNMK3V/7rSwc&#10;1260Bia/J5js8aBuo/p76R7QPWDqgTGsAA+JPMpwREJKYPn4xE+x8wLDY/GP6xB4OuBSNpxz7gSV&#10;FDROGQqXHMtpY5vCI42Qtic331H0MV5WvQzWFS+GGb2aovM7/mhBofL0NsQMvS56fB8GYFRgCyyr&#10;WBLrni6BSf5N4P0OJYXsDGBTFQidIahc1hXn6jnhpug0WsypNIafCexiQpnTKFXY9gZZls4nIeGb&#10;Z5DwHm0L2/bFrSck59MELBkOL+VMYDlRueQohxx7AkvluHOF+Z302P7vrIGdFUvKrH5vyRmlxaKk&#10;EUQ17pQU1r9UpSXmzekC98/SB1sZGlum/ESOo/YcTxP9G6vxJeNMxpuMO3vrr8r86PxuAGb4N8U6&#10;2jcuq1EGoya4wZNMf3rX7kJXnnFzXCzmSMocPt3YAX/t00AyLSAp+ZKfXm1iLV+SxTcHzjuMOVRD&#10;b7i6B3QP5KUeCD6wgZP/H0ts5dRdgfj1vyIaVNrIWH4RYDkULpvUat9q6PARLRgtFAc4nRyM/gu8&#10;sJDsyoYihbGqbCmMG9AUbXf52x3subDidsB0Nyyo+QxWFSmECd414UPx85Y2hgfT26ytve5yLhBT&#10;1/vjrFMb3MzfzEpOpYBKgjl6TEf7DET87h0KGN0TaR+CsMT/HVMONlH1KFyeBCp5PXSUiWJoPG72&#10;PCReMckNZSLHUsAodSzFJjHh6LuIW7oUMR0GIoayRvEi/UOXniyDSQHIDHPHvxqOKKYRyPcw5E02&#10;wY4eXuj5Xj+Guu38sMIxLePHlyHtiR1rYxXTOBbUekaNMxlvmR0zlt4nDz9tqWcp7lOry5fCxsKF&#10;OW8qof9CetefSLvATXQk5w5uYFH+RyINn3dwQNQVDSTTKyb6/SaLCj8aZI2VjOJeskMX3+QlEKG/&#10;q+4B8x4I3d/dmgd4k5XbdAjcBkBpWoRv33LA11MpK1LCstzQi/VLohfztSyxgq4C9ua3wdy6ZbG8&#10;YEFWxlZDp3BftDybfrFPRjdtDxZhDR/cGEtLF8G8GqXhv8ADTiezN6/SkfI0Y17sh/1dffB3yVYM&#10;wwqATGnPaASVzGuMqueDuPWrLdsIZpXFs/R+YfbYbn8dqUTQb1Gz8i6wlOtkq9RGOe/cpvOOHJtu&#10;ZboAPFpC3r60R4HV6Pb9cKsow+sFmqvfxdc88d/T9mE+5bPomhMftgFRDXzV9Uax/VykCV7p7YXu&#10;H2aPU5OMmwDmLM6vU4ayWAUw1amyGrf2zpeUedApwhcT2lTj/CiAufXKYtDidpQDShtIirPNFvcK&#10;qcPafNA7XJhV26MdEP+XBpLpAUl5/eqv5Rji3mSt+OZnh9CDY/XmqntA90Be74GQg88wr/K0JRH0&#10;xycwBH6e7ic6BJ4htvbnZ6ljWc0ysHyvVH4MX8rKcAtg0XN3b4zs15BON4WxMn8+TGhdhRupj92B&#10;pdNxAoH5HvQ2fgbL8ufHRMeK6MyiouwAsOaAt9cH/bFjYEf8Xoa+3mJfmFYIvEAzRPuPQMKRd6il&#10;eOHesJXCJIqrzKldiBkcxPxKxxTAkqHwcpQbokC60rGUMLW5QLoAO+o+Sv5l3Jx5zGFk2PmJhswT&#10;pRd4aRb9jGRuJnM3DdXkDHvbAxzzXKK3GbdiGdlUugOJxSXB5L+UbTrezAXj1/WA8zn7SwS1/sAf&#10;o7rVwZKn8mN2ndIIkAeTE/Z9MDEASR/Og6qcD/mxvGRhjOzbEJ7Mn7T2INXy4jCVH/lqrdSFNhIx&#10;OE6bxO9XaPkfW0CkHBPHEPdehrhFu9hKJfdlh9A99fP6Nqq/v+4B3QPmPRByYCtB5X+WFg2fsCXa&#10;sjEDbKVpsf7nsAPOuljOs5TNbV37yvDZ1TPZ5tjqNMWZV7dTUj9rCj6FtQxPT2lbE35kfhztKIje&#10;4sJQdNnSEZM9qmFFkYKYTdan7+K2cGUYPqOsZ0aOF6u/fm/0wRtdWysGLdoqqDRUYEdV8ETcksUq&#10;LG03EJYekBOwR3YxYfdriPGj205BsZMUmSETs0qAWIVyQ3JdBHNK6/KLPYidOx9Rtb0ZKpdja7GK&#10;nNdfqz2vfwndbQ4afbwzETK3dr10wUm8fgCx46kzWULAr0EKKebRRrhRyRkbgjuh/UH73k9Xhpf7&#10;LG1LvcdyWCljk+NHxpGMp4yMg7SOFYFyvzBfNe5l/K/mPJjC+SDWojI/LL237d7eyh5xT75HLDKS&#10;n9VzwG9vazbSViApx/34dwkM2zHRGpCMYXTrLR3i1jBC94DuAcs9EBTpS1D5jSVQKaK1uy61QmzC&#10;Yxli6zKygD2ox0pluDXJIQGWsgmKA4/nobuWdK3IznTf0AHT3auzaKcINlcog9ldm6Db9s52ddpx&#10;oqfygHW+WNKiGjYULoIFjjXQf4U3XDLoLpJRMNHu0GCsCfHB12UZArYKKk1hcAIzCqHHvxRmdNe5&#10;N7aJEtpOlFAyPbOjXXriFqulkwFLCoXfKuViCJHnF4tHKeohqMtHp6DWAcoa8fbPx40hcjtes9Fj&#10;/PaJ9xDTbShZ0MZJTGoUweR3lZ2wOaQTOhy0TXjflnsn40HGxULH6mqcLGlRVY0bGT+2vN+WYwRI&#10;dovoosa5jPe1lLua5kZ3qY0dIPMh5TlcTrLIZrYLhPVPWRin/s+CufOtHfDfWQ0kM7K2JiQ+jMNf&#10;18Mzs9+yli/5k0PQ/uF6G9U9oHtA90DaPaAsGw/sJLCMtgQs/V+Yje/+fFqDykwwliKS/suLDvis&#10;luVwuGyCb1ZgWG+JB5xPG5glyT/0f6E7Zravh7UEllLZOt2rFrpu7ghH4zG2bNZpHaNcTSgvND6g&#10;EdZUKI0NhQpjbqMK6DPP0+7FFebXIXaNI571xyFnd1WQE5MmsCRQy09Gs8tgJHz8Kqujz9gn/zA9&#10;tlJeF2ApYeW1KxFVtwMZSJN+pcn9x5hnWbglov2GIv7j15AoRUX2rAw3F2mnYHn8c1sQ1VDyJU2V&#10;6Q2Ym0onnPItyUz6kpm0D5iU4hoZB/MaV1BAcm3F0pjQuwnHSze6L9mnyEfGcdctPpjetjbWU/Fg&#10;DVnJGe3rqHEv4998zKiQdnhHvFSvhGUQyTl0rIzB5UrymjMCpPSx9Cf/txhC3h5jDUjS9ebAXgdR&#10;CtH/dA/oHtA9YHMPBEUGEFTesAQqi01/T7OVmQCU5htWwt/GIh56A1tkV7gxPtvsGfR8qbMq5JFq&#10;2q4SonavitUUjF79FMOAzpXRdV17ONrLAYef4/16NwT3rI8VTxfF2seewKwaJdGbfswuh2zzL88M&#10;uPU+MhQrFvXCl008cZPA0nLBjincTGDJELQAt4SPCCxFcic7gJsloCn+4DdoZThvPm4xFJ/ESJKl&#10;jBkeYv/8SPNrULma9PJmaD1m3CQW+LQwY0sJJgnGvyHbu5asb7vDWQ9zy/2W+y73f+3jT2JlaQKN&#10;ng3U+GhmJ7kpGbcyfqc4VsYajuc1hQoyhF4d3clSOqYAq77v98D6dpWtzpXDBR1weZADYr7VIDIz&#10;wNjESlacv8N64U1QZKjN+4c+UPeA7gHdA8l6QJ5EgyP38qk0zhKw9NqyEiJwm5kFTL/n7sYXdc0B&#10;l3pQeuhJy+By36MPYYVfDXSgfaMIN/uRzZnEUOAaAZZPPokZzSpg8EQntNvZna9nvTK8ObX+2u3o&#10;hjFdatMPvCDWPPo4be1KoS/t7VyzCVg6nw/EhC0BOO7VDrdKOirf6XSB5ZOUGfLuz1xHygyxGOae&#10;AEsBdpQASry2D3HLlqq8ydvnPspe20aTJJBYRzr3MHP4MTCkMWQmvyvbkmDSN8tgUu6v3Ge533Lf&#10;l/L+yzhoTyAp4yIzDwzJGEaOz3ZvdsfgCU6Y0bQCVj/xpAKSMp5lXJsLk0sKyIyRja3mRYrkz/k2&#10;DvjniAaRWVlPb/xVCv1fmWaNlaS2JIs2J+yrqHdH3QO6B3QPZL0HgvcFWrNtFKC5+kAP/BVdQAPL&#10;LLKWsin89SkLeRytF/IIm7nJowL8n/MlW9QV/SY5YXojiqMTXEo4fEaXRgjYRhHro4PIbGbN7k6Y&#10;Udn8xwQ0xIpypbChQEEsblIZQxd7w/1Y1lkwS+DE/Uwgpm3qjZOtaY1YpAVi6AduHVgacyyZQyji&#10;5PG7XmKomULh94qxtEU+yJaQurVjRM5ICn7OfoSYwBBWndMfPak4yMBK/vt4QxxydMaYsF6pWL2M&#10;gD8P3s+hi7yxuDE1UXmfV5Qrqe673P+sCuCLjJCMRxmX07s0ZOpGMawliJzesIwav23f6p5kl9iR&#10;D03Lu9XEnictF9fI+P+sNlNHXtaV2lkBkcr1i+odO855QNQ8LFZwh0SKfeKsrG8g+gy6B3QP6B4w&#10;74HRkQUcgljVZyW3suK8HTj4VX0k3H5YA0s7AEvJt/xpkwNOVLEeEpfN9fUqRRAywwUDF3thTvu6&#10;WEunko0EBKvLlMB4Wi72XOYF9319s8YuMdex3bs9ETK0JdbVqohNRYpidbWymOVTH71XtIMz/Zsz&#10;Al5sOVZcXaas6I7jrTxws2Bz24DlIxQip6i30rCUqmrlyW3HquqsgMOMvlfkgH44QhaUckA1pXI8&#10;uXZnFMHkz0WbYkdPL/R+uy+ket6WfjU/Ru6b3L9ZHRtgTdWy2FyEObq1KiBkWEt1v7Nizylspvu+&#10;Pmr8TRDrT45HGZdrS5dQ47TXJh84Uc5IrEgHbPHGCw1LWQ1nyzg/WsoB30x3gKSKZBVI6fc74Iuf&#10;K6Llms3WwttxXOv3OYR8/IzeBHUP6B7QPZB9PTBmbxOGwL+w/ER7AP1eno7v/tJFO/bctARc/vo6&#10;reGapM1cflyQIcoedTAu1Bmz29TCqlLFsPEpsk1liyuHkY4MY7c6m3l5l+a0cWyzpy8GrPLBjK6N&#10;sfqZ4lj7RD7MpJ5lwBx3ONvZHUXAj9vpoZi4tgeOunjiP2EslX6lJVF0U4GMFKmwKrws9SJF91F0&#10;LCkBdE/C4RkFjRZF1i/izu8nWHSzWVW233rUyMKaFSxJ8c0PpVsibHhH+O7NOJiXQhu5X3Lf1j6Z&#10;T93HGayslvsq91fuc0bBqel4GV8yzsbS8WlFWYJIjj8ZhzIe+630hhvFyMW5ZmpQM7xf0kp1tlRo&#10;s8nD1A9rNIi051oibjfzPhlghZE8AKXyEXqga/ZtIPrMugd0D+geSNkDwZEzufgwJMJFKEWTEIoK&#10;g0fpMLg9NwPTuW5eIMPQizmXT6XNXm5v+DSm9KyHKa5VsIRi6asffQJLCj2FSc3LY0BIK3jv8DNU&#10;imcCQAgD5c3K8BFDmmBu7dJYQYHrRQSuoR1ZgS6FQpR0ySwosfQ+1zNDMX59Dxz2bIN/qbkYS3kc&#10;EfC2Lo4ur7GA53Ee16ob4p/djMTfT+LOnS9zJGspYfrE3wgkwzeyetuH114nWXjbpIF5k9/nYmN3&#10;LF3QA+2O2J4vK/dD7ovcH7lPcr/kvsn9k/uYqfxIjhsZP96v+anxJONKxpeMs2VPF8M0qhH0ZYW4&#10;+/6+6MKw9toOVWl/+JBVJlJyIs95Mu1jr2Yh7b1uxMQ/hnc+d0aByR9Zy5X8j6zkdq0rqbd63QO6&#10;B+5PD4QeK0ZQuZvNYtFOsenv410uYrKY2XuB1OczbLoSAryxhA4g5dMGl58wJ20zAeYkv5oUiS5H&#10;gMnwY778rOYuhpkeNTBsijs6vtkLLp8NQcsMhk+lkKJzOB1N6A++tDiFqMlaLi9XApO6NkD37X5w&#10;JhjMDGi1BCxbMh+vA6vC5630x+mmroimI0xsmnJDZtXhRSnr03sk4j95TfleS3HNPfELt5ojyZC8&#10;AMkfDyNuw2qDs04qSSLD9Uczl/Qmr/9Ym7YI3RoAKWJKE7AT7Em/d9/eRd2H5cyJlPuylH7b43mf&#10;OoclL4CxBfzLuJDxIeNExouMGxk/Mo6WlCiEiU4V0XeyE7xf7Yqez3dSuZAfF3g87VA2rUqvB7M6&#10;+zsNIrNjTZMUpENMRaq28GXrRTdBkWccQvbVvT+biP5U3QO6B3QPmPdA8P6WBJXnLdk3Cnspi5ks&#10;ajq/Mvs3zT92Gdx5Dj6eNsDcz5DiczWKY2aHGkpzcgMLJTZSf3J9MeoA1qmEeb4NETqgOfotaIN2&#10;HwSg1QXbBKxbnRmMbmTCZnjWwPqSxbEh/1NYVbo4pvZtjl4v9oDbiSFo/mXmQ6rmwMed4fDBr/TG&#10;1hHe+KJKS0QxFBytWEtrzKWRtSRoi6rihVjK79yO3HnvwSWB7B3qVN4+9DZiR09QbkCGa5ZwvSl0&#10;b6zg5v9vUij9WCs3TFrTkykA1u+D9Kv0r/Sz9Lf0u/S/3IeZvB/deV9EPNwW8Cj3u92HAei30Auh&#10;g5pjfidqlHJcrC9qGCcyXma2rIx+M1zhQ4Zz4Lq22OZSLk0GUsLYpqKan5/TOpHZASDNz3n51/Jo&#10;s3mV9fB20P5vHYL3++vNTPeA7gHdAzmvB4Ij/Qggv7KWXymL2+VfKmi20g5FO7ZsRvG/MwdtraEq&#10;9sAj1gHm/ocewu5HH8VLpYtgVes6WNypMVbWpfWjFGnkL4D1TxXAEr42nt7iA6Y6oyetIbvQGs8j&#10;jWIfEb1uEzkAQ1Z3wuIOjbGx7DPYXLCQ0rcM7lQLPVa1U6HQrFYQm8BRu2NDsWheN5xvzlxLMnkx&#10;j9KtxhZwSXmiqJrtERsyhQDvLSWYrqrEzT26s5obaXS2kXMn0Cc8duYcCqR3ZH6kyXknNQAWkff/&#10;yL4eae6EiWu6w/2U5dxX6T/pR+nPYN9aqn83sZ+lv6Xfpf/lPlgTIZdQt9xHuZ89V7fn/XVRHvJy&#10;v9cz/1Huv4yDFRwP83o2R2iwG4bMdsekcc3xSm3Lftkm4Gj6ebwCC2pmsqr4q+x/oLJlXjzox3z/&#10;d0kMf318WnmSv3KNnp7zNhB9RboHdA/oHkjZA7JYhRz4xRqwHPTqZO22c49ApfnmeTvK4GcsdnSH&#10;8qXNYEYSZH5QLD/WuVXGuOHNMDKwOaa5VMHCcsUprF4IK1m1O3J4C7Te3TvdamCpQHY7PBDdwjpj&#10;7KBmmFu/HPP4SiC0XQ34PNeJPtC2sZ+2MGstCZD8dg/A2omdcKGpG/4u1hyxDzdSEjtSGW291eVr&#10;dRFd2hWxA8bi9q6XcYc5jYgnuExk3qU08fg2SQVZ+ylhdFw2HB/3Oe58exAJz25BbPdARJdxJ4vK&#10;giF+jrXrUECS+pqHW7li/LoecD1jvW+k33ye7aT6UfpzLv21pX+ln6W/0638ZvW+3L9RvI+ryjAk&#10;zvsq93cac24DR7dAzxVe8HmzB3q+7IdFfevh3dJPpRm+VgCSDy6nGjrg5+1Mx/hHA8h7CV5//rco&#10;pu0alhaQ/IdRpE06T1Jv2boHdA/krh4wWDhu5AL2j1Vg+coUfKttHO8rYyui0F/2dcCRYmkDTBPb&#10;9MlTj2GTS3mMmOOG1mTG7JUbaQtYzPAxzCP0OjoEY8P88ewQb+x1d0Wkkwv2O7um2SKdnLDbyw1b&#10;ZvkjaG8QhlyaghnfLccbv7+KI/98gGP/fMgmP++24/z9o792YumP6xF4eSZGHA3B8k2DsCvAB5Gu&#10;bvw8+Vzrnx3p5IoDzm54vYcXgjb3ShNIZrgfWC1v9T3sI6fPBitg6bm/D8PlnbCqc3V8WOSJ9MEj&#10;AaQ8mFxo54A/P6YuZLwGkPcSQJo+S4Dk1F2BaQDJAzFch993GB1ZOndtIvpqc10PuIzb5u4REn6W&#10;7Y5ncFiMZ2hEpKl5jA9f4xkaPleae0jYSPfgcA/VQsNa8Ys+lOu+rL7ge98Dol8ZfOBFgsqb1oDl&#10;QA0s7yuoNN8Eo792wLdzWORT0TaAaQKa7z79FJb414b/875JPuR2BT5pgSL9mk15kab74Ui3mu6v&#10;dcG8wQ3wZsXCNgFH030WPcirwx3w31kNHu8HeDT/zD+jKAm2v5d1YfLgAwkEkoccQiOr3fuFX39i&#10;LuyBh9yDwxrdxXkRASb8Z/h5FxsSK/4smNEjKOx/rkHhAy1+16bDtxX2CAmb4xEcHqUAZmgE2kx8&#10;Hp0WfqSa98w3klrr8c9CXs98C/vbIzT8YBJ4DQlfYLp4t9DwPm7jtnrKF3Mbt7mxQ8+ej+TCm6Mv&#10;2bwHQj8pRkD5DsFljHVgOZWMZekcA67u94aRUz7/1kWCzNnUBayaMZApIGRX8XzY4FUJwbOc0eEj&#10;/8zJ02jAmCHAaAKOnof7I3Bla6zxrYr3nk5b8zFl3qP8X5QDrgc54N/PNHjMKXNRrsMAJP3TBpJB&#10;kQc1kHwQtuA5D7uM2l7FBPJcQ7b6mHCSR8i2BZ7BER8rDBUSfoDY7bvM4zEDljPHeL7zP0CnRR+j&#10;zaSXknCeR0hEoltIxOaWQeFPZ7h3ncduaciL32sCl+2m7UD3NcfQJ+wS+oZ/keXWY+1xmJrf8n3o&#10;vPgTQ+OXMP9ibSY+lwXgGgEC1xtJ4FXdgPBFZsxrD7dxEQq8mprLuO0luZ5qBjbDI8aGN0jYJSjy&#10;vbSAZe8XZ+Kr35/RwPI+5FnaunHG/Uz7u5cc8Lkvw+VFMg40BbDse+Qh7KheVDGbw5d7ou3e3hpw&#10;ZgA8tznQF8NWtsGC/vWU04ykI1gChun97XBB5tVS//GnzZTv+V6DR1vnwL0+7n//FsPk94enFdpO&#10;4Np6kKFtzUjasBVl5pA6Pd943BwryO+u47a2uwvywheQkHvdBPII9C7aG+SZcFKXpZ8m4SfBUX3C&#10;LmYZkwm28990Bh1mv6Uwl2IhgyMuuY4L65KZ/rL6nmrj1j3BsPc4ouA/jADzDlnLOwFbLtgNYNoD&#10;pFo7R8/1J5M6v+uKAynA65vJ2dcJWQOwlgYQB9lZeYowMbLuIRER7MckVtY9JHyYe8h2L7MnkSbS&#10;53a9iTnpZAIsgw+8mxawdF63Aae+r4HbiQ9pcJmDwaX5xqqAJn2Wv+hJu7ynMwc0UwKgneULYa13&#10;Fcwa3lgxbj4f9ITjWdvkb3Jb2F2qrtt92htD1nhh2rhmWO1bDTuqFcWnT1j3tk4PMJpeF+Av+Y4/&#10;bXVA7A8aON5rQJjZz7v2W1l0f25eWsU2iVxHTzuE7m2Rk5Z4e14Lo6ePuQVtqZ5E+gRFtHELDhuQ&#10;FJINCZvH/ZUpemZh2ZCI41kFc6nfvx3tp79uhhfehDB5d0HeXjOQd8IuIC87cZEAyN7bPkfnJXvu&#10;tB6//Y4BQIbd8gyJWCgRa3vewzTP5Tg6oqJn6LY3yfzdlk73mvwyuq48lCvAZXbeIKuAdsNdQCtP&#10;E12W7b0LasnK+sx7n4P0LrBtO+UVPiFszxIzm3Iy8GHgP07AE8nyZEPD3vcMDVuWPFcifK5bSPhw&#10;13ER7VI+jTmNiSjj0PMN+6UgCLBMJxRedeEr2He1MeJvP6KBZS4BlpY2z7hfDFXm18Y44GTNtKWM&#10;bAVJ1o77oOiTeKleSWz2qIiF/epi+timmBLcHIHLW8OfhSfSvOg1bU/A6XGkP7rRfUjOPZi6jBMm&#10;t1KfO39gfWxk2F9YxPTsBrP6vY+VdcDlAayyfpFs47caNGYWxN3v98lD9MkbtdB89Za0GcmQAwcd&#10;xu2tY7+NHw+5j99WIuW6byA7wgal3Ce4pywmg/VKsj0lJPwo//6TfcHcdoUxzCOXHee+k2wPJShK&#10;xtj1WJfzAd39wCICIoVgaz/jdSMLGZHI0Plh1+AIN/uNoyyeyX1cRH8i2+9N4XGfebvgv/msBph2&#10;SA2w16AL2HIeMsnMUw26rTrEp5PdySemANz5u+A9KzlzK5PZa9ILdgW5tiw6rUJfQJPQl9GC+bz9&#10;li1E0IbJCN00CWve7IdnP+qC5z/pnNRe2tMRhz9vhHPXayZr138qh+jYxzUgzcGANP5PB/wdSeef&#10;pQaG83g5+zCcWQVpOeX9R0uSYWxr0HSUqmoB6Pcb+OjPt3wPYuMew3c/P5NqHTp2qT52HmyTbM2S&#10;9WvTO/6YtCUUwRsnY8CK+XCc/Cway5rHtc+WNdKex7RmhM4cuJl+7zj33VT7ROfFu9F1xcFUQC5g&#10;87ksh1/tte/l9fMIgJS9n/mQUhejWEjPkLDf3UO2TcwVUVBJ2HQL3b7eIzQi3lTY47d8vwaXOQhc&#10;5qZJ5r/pdPIFy5h7KzkkSXm3Zvm3kv+RckFsO/VVZL2QLCtFaBl/76Cl8xVwttYmcgNau7NPqs3J&#10;HGC/urc9Dp5vnGpjE8B949fSiOHGlxtBgYDP/8444NfXCUCXk/UczXxOH4q410nf4/y+A0RqNZ6o&#10;wrzFNg64MpgFT/PJKD7vgH+OMRT9Y+4DifEJj+Cn30taHGPycPfGAa80x+iGtwMwNSwozbE+ZNlc&#10;eE3Yes/BVaaB2vjtaDv5pVTrUIdZO+G74MNU61YXsmvdVh1Jtc71XP+ZBmZ638zwGBAQ2X3NUci+&#10;Z8yFvO0RFPG+S9CmBlnkDu//292DtvuSFr9AZJwoX042fP+NpzXA1BMlwxMlNwHhrFyrJEZ3X3OE&#10;+TlkiskMi9qCzZsbNzPmw6jjh6+chR372+Gzy3Xwy1/FdD5qDmZocyOwt3bNf/xbCKev1lJsnIxB&#10;GYtqTBrHpS1jWca85Kv5zHuPYOsQiwVO6/VC7xl6DFgYA6qYhhFh3wUfJIWxGTG+4RoaNvT+I8Bs&#10;vAJJ9GTC5zzmY/wn1KskgpI2v9N7W+4o7skKSNDvzboyQG7qw158aErKl6VyQcc5b6Pd9B2QkFK6&#10;G6qAQh4nKQZtp7zEJ81X+N7X4M28lw5MRUivyfHCyC5/bSB++K1UrmQhHySAlVe/i4w9GYMyFmVM&#10;pjdu5XXvma8TSL6Gdjxexr7MAVH6MD0kpTV3ZM60IyvTYfbbSuquy9K9iqnpteGUBiIajD5QY0BA&#10;pKQbmGR9VEQ4OOJ556AXKmQjhMvZpyZ76eIZzOrnkIgEWSgkUbSnSqa1jzRRbgIg+lpzHuCUjUg2&#10;JNmYZIMSdt3W8HnrCc+qjdBr8otqY5QNUjZK2TBt2VizcowGlLkvdPwggs7MAMqsjHt54EoGRjn3&#10;2kx43rZ0FwG9LIbsMOstFZaWlBoJQ/fc8FmOr9bVe0fO2zvsfU8UC0mSQh6WjGHsRFa2X3YNifDJ&#10;2SjvPl2dQZooPJTs5S/JpIk2n9cAUz9dZurpUrS5JA9JNoYuSz5VG4XkMakqehvE+YVZkQ0pCRRO&#10;e9UICt/IdlCYlY1VA0oNKHMCQL3XgDIrc0ZSSxQY5RxXzKiAUYbd5cHQloiCvMeba4sUNBpyIg+R&#10;HDmJgK0XMrV22RuQ6PPlPtDZZ9tFebC5wzGojGaoqhPLYpqljhNeLHWfYFru/Vi3MVvrU7/xbaqz&#10;q+IeYYa6rz6iwWUeA5eyIMvCLAu0LNSGCnSCQia925KTZWAKcx8ozMrmqAGlBpQaUKafGpKVOWb+&#10;XgMYfd0CGLUhvUXJ7r2gZON85r6vVDe6rohUkbqALbpaOi8BYSXps+64yptPKqYJDT/mHrTNJfci&#10;uRx65e5BWwd7BG/7xlTcI4Ki/pu0NFFunHCyYEr4+H7IEJlC0QIyUzavSQxPE6iqvMWUTfIYjQyl&#10;MBmWmiwE9tqksnIeDSg1oNSA0jKgNIE/a3NYMZTG/E1L64CJuUy1ftgaWs+SZXFqtQi5Dom6+C3b&#10;p5nQXEa2KGFxEiZK0ueusPhfDGVPbTHupUI5FIo9eJflOv7Z8sy9jBAKWEkT0W/Sjw44QhHnRoCl&#10;r/luOEIq1SS5XvIWZbLZs29MIXBzLU7z37twUU4lRWSUJJJqU3Px+QdBmijdUJ7Z5uc9eTNEviUt&#10;KaP0XluxY0CaEjLmkkf697v6qhnpi9Vv9MPELeMzfZ+GrZgNn6kb0g/z2hkYZWQsZulYY66kJa3F&#10;JM3FOSlEs02yZPwpuZWSV21pDZH0mt5bP7frmiVroKyFsibK2mjP9VCf696HwWUP6sZIa7tpr5kq&#10;shmBDf/APWhzvQcPqeXSb+QWvL0Db8pFspfKuafDrLfRa+MpHR7PZU9sssBlJ6DUC2jmF9DefFiT&#10;IiVrYNyWv4serTXArv/+iV36Rly4ZMOy5X5YBkUnCYrOa+CSQ9ZODSgzv2blhPVeCYtT6J37mlFY&#10;PCLRI2TbT67B4SNyhbB4LsWEdrtsxwmbS7mHhi1k7mWUSVi989I9ZC/t++SYEwbrg3gNGlDm7gX0&#10;QRyT+jvpMXm/xoAGlLlv7EmkVCKmYhdpzIWM9QgNe9F11LPl7QZ09InuTw+4jtvmRI2mQybnHu8Z&#10;b6ind6Ge79cioT/X+iKhAWXuW0D1eNb3TI+B7BkDGlBmT7/ac7wKC9lr4xl0nPve3WKa4LBrZCH9&#10;7w/q0Z96T3pAEl09Q8MmeQaH/W4SVvdd+PGdAIZ4tPZlzpi4GlDmjPtgzwVXn0vfUz0GMjcGNKDM&#10;XL9l93jrzYin5LaaXMyIJ25RlWaFy7jtJe8JmNEfkvN6wHl0WF1S0u+SvVTFPZIo223VYV3ccx/z&#10;hzSgzJkLaHYv0Pr8+r7rMZB6DGhAmTPmhWIhKXIvFfUGTUjKGQZFnHAPDvfIechGX1GO6AH3cVuH&#10;eYSE3TBKE92hl/IdLU10bye0BpT3tr/1Jq77W4+BnDsGNKC8P/dGFdNsOa8kfcQiWpmtBElkM2J6&#10;i3HrtKRPjkBsuegi3MeFlSO4fJZPIqq4x4v6hH7LIyFUt16As2+Sa0CZfX2rx63uWz0GctcY0IDy&#10;3t0vqavosfYYNYZ3mFjIWI/giI/dxkc0zkXQRV9qbugBt5DwTh5B2740SRN1nPMeE3FP69xLO4fH&#10;NaC8dwuoBhe6r/UYyNljQAPK7Ls/yh+b5ih3JX3CKekTdsMtNGK0lvTJDajsAblGSbwlc7mE4PI/&#10;kzSRQYhbs5dZ3aA0oMy+BTSr90a/X98bPQbu7RjQgNK+/S2SPmLjK25IKhcyODyaLOQrTuO2Vn1A&#10;4In+Grm9B9yDw0IILv8yOTh4z3oTvdaf1OxlJthLDSjtu4BqAKD7U4+B3DsGNKDM2r0zSPqchs+8&#10;95Pcn1RFdui2bbkdd+jrfwB6QHIr3UPC5lHt/geTr7j4Q/vM26WqwLT8UNYWAA0os9Z/Gjzo/tNj&#10;4MEZAxpQ2u9emvQiKRWo7JqNouN3PILD/vAI3r5e50o+AAAtJ38FqeZyD9o2lnkVF2nYnmBgILej&#10;A71exc9Ve4fbb7KbNsEHAVBuHbwIP5eqCDg44PbDj+C1bqEYzvGiN3r7j5fs6tMgejYfcO6q7uFP&#10;pStjQ+CKHHf/+rGIYPXo9fi+TDV1nQmPPILdnr0xhA+2/ekBHdF/Lv4rUARHW3RE8JI9Oe76s+ve&#10;ZeW8g8lmbR20EDGP51N9Ki3xoYfwRc0WmLDgw3vehxpQZu+aYZIDElFyIYaMIDPRUwij4PAZQiDl&#10;ZIyiry2H9oAk4bqN297LMzh8r0mXUgaXOOv4rdivq7szEb7OzML+IABK+d79qQawo2sw/ipcEvGP&#10;Po5t3KQGbj57zzekzNyDvP6efsyz2jR0Kf73dCUjoHgYe916Yiy9yHNS3yyY9Dy+qNEc1ys3wLLg&#10;rera5k96QYEfAxB62AAmCY5z0nXn1GuZMvddnG7oqfru64p1MH/yCwhibvwnrfuqv/1dqATe8Au6&#10;p32pAWX2AkpLY1GIou5rjyriyJTGJoSSEEtMbwvUskE5FMTdz8sSQVLP0G0vM2wdbRo04r3ZZek+&#10;Ftdo55z7teg/KIDyfvWf/tx7vwHpPtd9nl1jQAPKnDG2+pAg6EpiSQgmE14gdogTAkqIqPuJZfRn&#10;3+MecA/dWM0zOGIjKey/lEApmUexTKJoKXptOqPzHu8R+2jLopsSUC4L2oofS1dJCj+ZwlC2/vyl&#10;ZAUsZChjEO/z4VadEPfYE+pcwhquH74SA7ecs8o4DKCw7QEnv2TvEeZq4Oa037PftQdiH3sy2TV/&#10;3KYfgpbtTfOzPnX3R+zjd98X/+hjCB8w1yqzOWHhh7hQ1znpc76pUAeL+F1N/SzX/5FX/6TwnZzv&#10;+d4z2BfWmVJ5zwftBiPmifzGfnoML/lPUf1ny/0zHdOfD2XvdhyOaON5bL1ffxZ5GtsGLlAh27vn&#10;uoCdnccg+smnjKHdR/FGl3EYvOm01WuS97/uF4wos/e81WkUJKRp6XssC96mmD5brvOn0pWwcdjy&#10;DPWH+WdOnf02TjRpl/RZCY88io/aDmCo+lSa51zANevLGs2S3nfNyEzKd93ebzZu5S+UFPre4xmg&#10;Qt+KLaf6RPiAeUmvm1Ix9rr1wlDjMSn7ZPTKA/ig/eCkz/qteBk823dW0vX14wa7ecgS3MxfOCm1&#10;44CzH4ayGNHaOJH3bAhcjptP3X2PzMm03mM6l7x37cg1+O+pIknXJN9XxuoAa3OYBRnzJ79ItrFu&#10;0ntkLVkfuFJdo5xz5diNTAsoatN9Nx8bEgaXe2EKg8u5lnIM/Wt2LmGIz9VzReC6Exb7JHDdcbzU&#10;a0rSZ/9bsCje9h2V7FgNKHMGoEw5ppXwOde4zkv3UKP6ZXOQyarxsGcpPeR5j2GO/rjs6AHXUc+W&#10;9wgNn03w+I1JM1IVzcx9Hz036MrrjICC+3FsbgeUWwfdzZ8034AEzKUV9hYglxJQmjZ+CbONWHMk&#10;1ab0IAJKU58daeWLiQt2GQFR9gBKCW0LKPqfMd/VFjBpfoyEQF8ImEZAcz5D4FJyH9eNWI0fn7n7&#10;oHS1aiMsCQmzeh4Jt+9u3ScJfPxSsjzCCLwNgDHjgNIUEj/ezNtifmVOA5SmtWg6FTTO1XdN6gfJ&#10;UZbvMCwFkBWAt3r0OpVDarpnX1Wuj3lTXkwGirMTUJryLy9Xb8Kx/EGqe6sBZc4Ei5nd9wy6lmfQ&#10;iQ/6Zh7fLPoJ/8s9ZPsq99DwatmBefQ57dQDLca9xKKZrYN5w856hkQYi2Yi6Lf5NrqvZtEMF+7M&#10;Dg79vvsz2W0NecuGd76uiyp6kYX7ZzKRwuDIRmLp3gmLkd0M5aLx2yEsoYkBFVbokGOXJLby60r1&#10;MHfKS1auzzKgNG2Ge1hskbKwIjcByoRHHsNr3ceTVbTMdK4avSGp7+Q7mzOVApjszVDKOaVYKurJ&#10;AmbghLmSZImt5UrKe17uORFR+e6+R9jF972HYsjGtNnFlGNyGNmpt8hGmRhzYbMOcqxYYrEFgK4Z&#10;tRY/lKmaxEBKXt9dBjJzgNI0tj6v44iZM15PNi5zKqCUfhy5+jDHw+hkrOK1Kg2T5pbci3AWJJkK&#10;a24//DBONm1H0JmcKUzJUMpxpxq3SXWcLXuBJYbS/OHjRrkaWDjxuWR9rAHl/dljbLmf9jrGUPRz&#10;UhFaUtCbVPQTFPatEF+OEzaXshMc0qfJaA+4hW7v6hEUEXm34joC7aa9xtyGSF1xnYPC1lmZjLkV&#10;UI5adRAnm7Rlpe2jaqP7mKHmcQxxLxr/bLKQ2wlubJOZ/J+yj1IylMJoHm3hg+/K1UzaOD/jZifh&#10;UtN7NaDMfMh7xsw3cKaBe1LfSvHUc31mJgu1WxrHAu4k3C1hbxNguFy9Ke/z9gw/vE6dw9A3x4Pp&#10;PD+XqgBRCEj5uVIsIiyc6Thh6ISpM08JyEjIWx7CvqzeLKkAxVCEUhcrxm5KOmdOBpTyvQU0ync2&#10;r8b+4ZmqKiz/Zpexd8Pi+Qriw7YDLaapZCeglAeEG2Wr4yBTZkz3TVhlYcRN900DygcfUFpaQ4To&#10;6rbqsCK+zPIxbxPbnCOLOViIsoxiI318Oj1AuR4X5j0+rxJflVyP+GlL0cynyrRd6z0+mJPxXgHK&#10;jIY3TayjpRxKqeh+nWHpvwqXUJvHV5XqYy6dGFQ4Uqq9u4Woam9TCHtH15BUMkKWAKXkT04j6BAG&#10;yXS937D61MR0ZBRQZu4739scSkMfPczczwEQUGMK6ZozlJn5HgL0TTmUEureMmRxslD3FzWbK4bb&#10;loeh6bN24lSjNkn3RIW+/admLvQ9Mnno+yxB7rTZO5OuQ1i1NzuPJcttyP0VJk5y9cyvM6MhbwGU&#10;e917QcaPgC1Tf/5WoqwCaXLujALKzNwTuQ5bcyitgXu5Z1KRbenzBWCuH74qzZzOzIa8v61QG1Jl&#10;b57jaZ5DacqfDKFc0ys9J5nlSRbjOByt3qcB5YO5h9myhqTKyeSa5LdsPwkyg4+4agapwk/cgsO7&#10;acCYgR5wm7Slunvo9rUsyf8tWdEMFzx/7Zdt0yaXmUGcE9+TGwGlIdRdOwkwSmh3+NpjSfdtFK2+&#10;jjdtn8Re/lq8rGKDpFjCdA+sAUqRGhq5+hCOkK2UsLFsnFIgsXrUOkya/36GinIys+kLU3ovi3K+&#10;J6uzasyGVIDpQQSUcu+HsWBjJwGGKfT9T8HieKXHRAVOk0LdBEZy7/4pWAyvdhufCrhmFlBKQY4U&#10;xLzK8WoqIpOiEgGwosOZkaKczIytrAJK09wJWbybsk69koFKKbCaZyW9xBwEZjeglIIcKWjbOGxZ&#10;UqGbFJfJ9Y5aeVAX5TwgkTV776Wq6IdrgBBoJhF2Y7icleURz7uHRDTLAMR6cA91nPBiKbfQ8Ams&#10;hLrhERKRaBIL78iwjnaa0U9s9wpQ2qvKe9L8Xckqb23dWE8wPG4e+k4LUMpiJa/v9uzDKnCD4LIA&#10;vY/ILn1JHcIk9jIHV3mnl0OZ1oKcHTmUKUPewmC+4zPCahW4eXg5ZR5lZkPepnNOpd6deejbVKAj&#10;uZySO2so7nhYsXmii5iyr7ICKA0M8Oeqsv6msUpcgN6ZBh7JQNr9rvJOa3xI+DvCLPwt1d8fth2U&#10;phqDnC+7Q97mFd7Cii8ODce/fCgw3c/rLBKSPFrT/NVV3nr/S2ucG4p+Tqcu+gkN+40Ac51z0AsV&#10;HlzkyG8mYuHuQeH9aL5+wWRTKACyw+y30I2J1TpsrSdQygmUmwClgLxIl26pJIJsAZWyaUvoe4TR&#10;QSc9QGnYAC+yKGQS/ij6tMUQX06WDcppgDIzRTkSony3w7AkNlHuc2aLcszHvar6Zuj7B2PVt5xT&#10;Hh6E6b7FHED5nLP13ZLlTdoj5G0uGSTXsGLcZpX3Z2n8akCZ9lqdsijHomQQAcFM5u5eq2JZnkoD&#10;Sr0fZpTpFAzVk2kx4vRzt+gnIpEFP9fcQ7ZNbBkU/nSuBZlu48I7Uehzl0muR8Cj5AT4LY9UTjMa&#10;QOoJk96EyU2AUmSApJDCtAGL5uO4ZfuspiiIHubXFeslHS8so0i/SFjbFkBp6jsJn5lLzmiGMvW8&#10;skWH8n7JBlmaAylD3+ag7heOMRlr1uZOVhlK8/POnfIyLtZqlQpU5gVAacuDoPkx/xQqTuecceq+&#10;2AQojeHdCZQQkgK+lJ+nAaXeH9PbH215XXCWEHbeM980L/oRkHnKfVxEfyH6chzIdA0Nb8FYfgQd&#10;Z6KS8h5puN6J+SwBWy5o8KhzQzKV+5lbAOViPixJYr5pUxCNuznGQhxrk14AjEjVmAp05L1fV6qL&#10;eRRfzgiglPNLMcLVKo2SbUqaoby7IdkCKM3v070UNrc2Pqao0Hf7ZPdU5U12n5BmwY89AaVc20Sm&#10;cUh43RzwaEBp8PW2B6CUPpZ0BvOCKDmvBpQaUNoCGDN6jABMIfSE2Gs79dVkIJMYbpdryNZ29xRg&#10;Oo6OqEi2caFHaNgfJvAoYuG+C1g0o51mMgWcMjoo8srxtgLKvNIf+nvqTUaPgbw7BrRTTt6999k5&#10;71U+Jh3fhAA0Ff0ItmNtSxQ1vSNcgre2tAvIbDp8W2G3kPDJpEe/NoFHic1LjL4Hc4h02FoP8Owc&#10;6BpQ6vGVneNLn1uPr9w0BjSg1OP1Xo1Xk9OPz7xdEMLQWFUuIPMnYsBFQiymCTIllu4aFD7QIyj8&#10;2F3waNRAMmkhEUy2p4uCN5OJpXVa+BE60wO78+JP0JU6cd3XHEOPtcfRi5V2GmzqwZ/Vwa8BpR5D&#10;WR1D+v16DD0oY0ADSj2W7TmWTcykYDbBbt1WH1FYTlon4jrJuxScJ5jPZB+ZpItpxISKyQwJ/8Yt&#10;aFuwEJAZZjKdgjfXdBm3zZ35kh6uweH+HiFhczxDw+dS9mexR2jEPn5gpDShS60D05RANXPAtSd1&#10;0zRwfXAnmQaUD+69tefCqM+lx0leGAMaUOaNcW5iB7MC9FICP0v/N6rtGPAasZtbaNhqA5YLmyPk&#10;omA8wXrOY7c0zDBQzGlvcAvaUt01OMJNvpRbyPZeVIqfZQKu/PlpEnANDf/KvJLclo60dIzkDpiz&#10;rz7z3lco3YTYxR7JxMCqcD+LKvLCInY/v6MGlHljAb2fY0x/th5juWUMaEB5b8eq2CIKaSXAzgDu&#10;jhIP7DZgAmKDTjRbMUVrBTuIe19m8cdd20XqcYeE/27CN/z5aRLQC9022y04bIAJ6LmN2Vo/p+E2&#10;fT1mPeA0cWtVt7FhrnLDFJANDhtvzsCK9VESkA2KuERWNj6rA8j8/UIrt5++I2mQqrQCykqY0gpk&#10;IHehJ7QMbNMgl58BWx9M+0kNKO/tAppbNlZ9nXpc5MUxkBcApVQgm+9tstf5sQreROyocKwZkEsK&#10;yU56MctgLtleLlaHIWHXzYir3fTWXiWklmrB26aZcIKweKyObqLBlO6BHNUDrUY8X9ZlbLizaaDK&#10;T4+QbZOTBrEhtWCDObA1phf8aS4Wb0+QK+cSeQFz9lYmccc57xpyaI05F4afu2l0fyTZgiCLg1SQ&#10;ZSY1QQNKDRzyInDQ31mPe0tjIKuA0mThZw7Y5HeVO0ef8WSgjQycD4tvTQyc6We7aa/ZF7gl1WcY&#10;0t64v0XR/OToXYaO0UjaCybbA0PDpriGRLRL2ieDtrm4hGyukqM2c30xugd0D1juAZcxG2q4c9Ka&#10;A10xqad01BTziW74PeJdM7pe5WeQwr/MFpNZoNuFFnOymOqNVm+0egzoMZBXx4AJUGZ2HeUanMA1&#10;+oeU6zPz597n3xclJy7CppN1U3l05k0zcRol6B7QPZAre4AL3Wo+sf6lAaUGEXkVROjvrce+aQyY&#10;AKWsibI25spFXV+07gHdA7oH7kcPaECpN1MNqPQY0GPAMAY0oLwfu5D+TN0DugceiB7QgFKDCQ0m&#10;9BjQY0ADygdiQ9NfQveA7oH71wMaUGowocGEHgN6DGhAef92If3Jugd0DzwQPaABpQYTGkzoMaDH&#10;gAaUD8SGpr+E7gHdA/evB0yA0mf+LvhvOp0p6SG9GWlAoseAHgMPwhjw33wWshbqopz7tyfpT9Y9&#10;oHsgl/aAW+i20SJpQXH5X+zhhpRpuY0UWmltKKKbUoDeXK+tw+ydEA3N5BqdBo9U8+a3PBLdVycX&#10;qU+pEddz3QktmcSChAcBEOjvkPX7KIUpPTd8lkrrNrkY9jF0XXEg3fknOrod57yTSmsxufvJS9mq&#10;u5jRNckIJt+XtTGXLuv6snUP6B7QPaB7wNQDrmPDKruM3ZJMgD65XluEn0do+ITUGp1GlwWj2wJF&#10;65/jcbtT6XaKdqexcQM5STD9V0Y3Hn28QShZtwetD8Jvcl5dTGvOKLOH0PDX05t/nqFhk9yDI3qm&#10;1FpMckoLCXN1GR9WQ698ugd0D9jeA/8H/8Z23G5I+ukAAAAASUVORK5CYII="/>
  <p:tag name="ISPRING_PRESENTERDATA_1" val="RMavxqBORyBUSOG7iiBUSEnhu4ZO|VEjGoDogxJDDlEkgTeG6rlQgQ+G7pkEgRU0=|dGhpZW5tbnRzQGdtYWlsLmNvbQ==||e0VFOUU1RjhELTdGRUUtNDU0NC1CRTNCLTQ0MzVGQ0YxQzUzQX0=|RMavxqBORyBUSOG7iiBUSEnhu4ZO|SVNQUklOR19QUkVTRU5URVJfUEhPVE9fMA==|MQ==||SVNQUklOR19QUkVTRU5URVJfUEhPVE9fMQ==|MDE2NDU1NjA0NDc="/>
  <p:tag name="ISPRING_PRESENTER_PHOTO_2" val="jpg|/9j/4AAQSkZJRgABAQEASABIAAD/4Q/MRXhpZgAATU0AKgAAAAgABwESAAMAAAABAAEAAAEaAAUA&#10;AAABAAAAYgEbAAUAAAABAAAAagEoAAMAAAABAAIAAAExAAIAAAAUAAAAcgEyAAIAAAAUAAAAhodp&#10;AAQAAAABAAAAmgAAAMYAAABIAAAAAQAAAEgAAAABQWRvYmUgUGhvdG9zaG9wIDcuMAAyMDEyOjA3&#10;OjA3IDExOjAyOjIxAAADoAEAAwAAAAH//wAAoAIABAAAAAEAAABloAMABAAAAAEAAABnAAAAAAAA&#10;AAYBAwADAAAAAQAGAAABGgAFAAAAAQAAARQBGwAFAAAAAQAAARwBKAADAAAAAQACAAACAQAEAAAA&#10;AQAAASQCAgAEAAAAAQAADp8AAAAAAAAASAAAAAEAAABIAAAAAf/Y/9sAQwAIBgYHBgUIBwcHCQkI&#10;CgwUDQwLCwwZEhMPFB0aHx4dGhwcICQuJyAiLCMcHCg3KSwwMTQ0NB8nOT04MjwuMzQy/9sAQwEJ&#10;CQkMCwwYDQ0YMiEcITIyMjIyMjIyMjIyMjIyMjIyMjIyMjIyMjIyMjIyMjIyMjIyMjIyMjIyMjIy&#10;MjIyMjIy/8AAEQgAZwBlAwEhAAIRAQMRAf/EAB8AAAEFAQEBAQEBAAAAAAAAAAABAgMEBQYHCAkK&#10;C//EALUQAAIBAwMCBAMFBQQEAAABfQECAwAEEQUSITFBBhNRYQcicRQygZGhCCNCscEVUtHwJDNi&#10;coIJChYXGBkaJSYnKCkqNDU2Nzg5OkNERUZHSElKU1RVVldYWVpjZGVmZ2hpanN0dXZ3eHl6g4SF&#10;hoeIiYqSk5SVlpeYmZqio6Slpqeoqaqys7S1tre4ubrCw8TFxsfIycrS09TV1tfY2drh4uPk5ebn&#10;6Onq8fLz9PX29/j5+v/EAB8BAAMBAQEBAQEBAQEAAAAAAAABAgMEBQYHCAkKC//EALURAAIBAgQE&#10;AwQHBQQEAAECdwABAgMRBAUhMQYSQVEHYXETIjKBCBRCkaGxwQkjM1LwFWJy0QoWJDThJfEXGBka&#10;JicoKSo1Njc4OTpDREVGR0hJSlNUVVZXWFlaY2RlZmdoaWpzdHV2d3h5eoKDhIWGh4iJipKTlJWW&#10;l5iZmqKjpKWmp6ipqrKztLW2t7i5usLDxMXGx8jJytLT1NXW19jZ2uLj5OXm5+jp6vLz9PX29/j5&#10;+v/aAAwDAQACEQMRAD8A9/ooASgkDrQBC9yidTVC416wtgTNdwRY/vyBf51XL3M5VEiGHxRpVwcQ&#10;6haSH/YnU/yNX47+JxkMCPUU1FPYUaqZZWVW6Gn1LVtzRO4tFIYUUAFFAEE9xHbxs7sFUDJJPSuE&#10;1rx6qwu2nmJbdTtN7cttiz6KBzIfpUzmoK/UwrVeVWPONV8c/aXYeZeX7esshgh/BE5I+prFg1vV&#10;bufytOsLQSYyEt7JXbH/AALJrz5VZSZ5U6zlKyNHWW8T6K6jUbSKSLy0kLyWKbBuGdudvUdKr2Hi&#10;42rAm0a3wc77CZoj/wB8HKn8qOeUHqDqThK0jvNB8e3EpAWUamgHzRhfLukH+50k/wCA/lXoWj+I&#10;bPVrZZrWdZEPBI6qfQjsfrXoUqqqKz3PQoVubQ21YMMg0tUdgUUAJUF1cxWkDyyuERAWZieAKPMT&#10;dlc8e8YeMRcoJJgTZuc2tlnabjH/AC0k9I/Qd68yv9QutTuPPu5S7AYVQMKg/uqBwB7CvOr1OaR4&#10;uKq3lYq1c0u9/s3VbW9zKPIlWQ+U21iB2z79KxWjuc0HaSZ1nxF1/V9TmsrTVrc2k0UfneVG5Mbq&#10;4BXg/wAQ5B/GuHqqjbk2zTEScp3YqkqysrFWU5DA4IP9K7Dw/wCJrlr5Wa4WDVDhUuHOI7r/AGJv&#10;f0f86dKfJJMKNTllY9m8M+I4tXtSSrRTxsY54H+9E46qa6gHIyK9VvmSl3Pcpy5oi0UjQQnAzXmn&#10;j3X4y01q7E2NmokugDjzWP3IvxPX2zWdSXLBmGIlywPFL6+n1K9ku7lt0shycdAOwHoAOKrV5b1d&#10;zwZO7uFbXhi1gm1f7ZeLmx09Dd3AP8QX7q/8CbApx3HTV5Iv6lqM3inw5Jf3Lb9Q064LSHu0ErZ/&#10;JX4+jVy1VN3dy6zu+YKTGagyR3PhnxFNAy6juZrmzVUvFzzPbdA/uycfhXvGmXiXVujo4ZWUFWB4&#10;Ir08NLmhbsexg53VjQorU7ijql2tjp09y/3Y0LH8K+d/GN/JIbe0dsySZvLj3d/uj8Fx+ZrlxT91&#10;I8/HStE5XIpAc9DXCeRYWu/8GeFJvEFtFpw3R2szrdahKOvlj/Vxj3PJ+mD6VpSjzSsdGGhzzsdl&#10;4x8F2mmKusaVbCO2SE21/bxjhoCMbwPVeD+FeJ3MDWtzLbv96NipPrV14cr0NsZTUHoRUVgcJd0m&#10;+/s3VILojdGrbZVP8UZ4YfkTXt3w+vGhhuNJeTe1hMY0Yn70R+aM/kcfhXZg371jvwcmnY9EByAa&#10;K7D2DlfHcpGhG2U4NxKkXHuwrwTU1Or+LrpBLHEslwY1eVwqqB8o5PHauLE7pHl43VpHpGmfDi/i&#10;tI2tbPQBkBvOug107e/ZR+Ap2peANUkhb7VoejX3H39PY2ky/T+E/Q0/Y6FrDPl0RwFz4L1GLWrS&#10;xit7jZdSiNPOj2Mh7hu3A7jg17jLd6L8PfDaG5lCIOyjLzPjsPwH0AFFGPJeUhYaHsnKcuhV8J/E&#10;DSfF3mWmw2t5z/o0xB8xfUHv7ivMfiH4OuNN8TW66fA8sF8MQhR0I/hP0GPwFOq/aQ5kPEWr0uaO&#10;5Z0f4f3G0MdDn1Ob+/cTfZrcfQfff68Ctt/h5qUy/vvDXh4Lj7sFxNG//fXNRGi2tiIYZ8trHn3i&#10;rwrd+GrlPtEDQwzZ2K8quR+I6/XArtPAd6/9tWT5/wCPvTV3+7RPs/lRQXLVSMaUXCrys9nhOYlO&#10;aK73ueyjk/GwJbS8/d+1rn8xXzreZ+3XAbr5rZz/AL1cGJ+I8rHbnV+CfH194VuVgmZ7jSmPzwk5&#10;Mf8AtJ6fTvX0LZXlvqFnDd2sqywTIHR1PBFaYapzLlOjBVeePK+hQ8R69ZeG9Hl1O9wVj4RB953P&#10;RR7182+IfEN/4l1V7+/kyx4jjB+WJfQf41GJntEyx9W3uIzYZZbeeOaGRo5o23I6nBU+oNe/fDvx&#10;rH4qsvst/t/tW0XLEj/WL03j37Gow07S5WY4GrafI9md5Xnfj74kxeHy+maUUm1PGHcjKQfX1b2/&#10;OuurPkjc9LEVfZQueG3l5c6hdvdXk8k88hy0khyT/wDW9q7vwPu/tHw/j/nlc5+m/wDxrjoa1UeT&#10;QfNUuz3e2/1C/SivTe57i2Od8cRFtDNwB80EiS/kwr568Q232XxFqEX8PnMy/RuR+hrgxS1ueXj1&#10;qZlesfBzxM8d3L4duXzFIDLbZP3WH3l+nf8AOsaErTRz4SfLVXmZ/wASLzVPFOt3CWFtNNpWlM0T&#10;PGMr5gGXJ+nT8DXFnw9quyMrZTOzbt0aodybSAc/99D86dRSlJsqupTqOSGJoeqvOsCafctKysyo&#10;EOSFAJP4Aj862PDdlrei6q2sxQPb/wBnKZZRKpHmJnDIMdTUxjJO5nThNSUj2jxX4wh0nwR/bNo6&#10;tJdxqLT3Zhwfw6/hXzi8jyyvLK7PI7FnZjyxPU1riZ3aR0Y6pzSURnqa9W8C2TDWLJCP+PXTV3j0&#10;aV9/8qWFV6iMcKvfPZ4QBEoor0Xue4titqdot7YTW7j5ZEKn8RXzz4202SKS3vGX50/0S49nT7p/&#10;Fcfka5cSrxTOHHRvG5z2n6Xd6o1wtnEJWghM8i7gDsHUjPX6Cuj8IaFqyarpupW+IJJVeSyztYzF&#10;eG+UsOMEn+VckIttNHnUqcm00T29v4g0O01LULGAXVkt7h7ssMiQArnaGPGX689BWzd+KvFmlpcX&#10;U+j2Mf2afyJGB3FXcBiOvO4YrROcdEdKdSCtYyr7XPE8HiS3sJoILbVEgNtB+8A2CQLjnOAflGM+&#10;taD6j4sv3MF5pUKyG4NlFJI+1o5WBB2jPz4Un2oUpNiUqjvoUtY0XWr9NI8MWJW7js0laJGkjWQH&#10;PzbsMRx26dcVyN3o2oWNl9rurZoovPa2JY8iReqkdaicZXuzGtCbbk+g3SbD+0tUgtSdsbNulY/w&#10;oOWP5A17b4AsjPHcao8ew3svmICPuxj5UH5D9a3wcfev2NsHG7PRMYGKK7D2BSMjFed+OvD8Uizz&#10;SLi0ulCXBAz5bD7kn4Hr7ZqKkeaLRjXjzQPH9PmvvCfiuCRowbi2l2shYBZUPBGem1geDXYpeX8f&#10;jC01ptERLSxgENnZxX8IEYwRyc89Sa4ISaVktjy6TlFcttmR2uo6xpltbW9hpirDDeSzSRzXsTCa&#10;KTGY2Gefr9Km1DXtenh1MWGnizmvbxLnzBdwttVUC7eT3x1rTmklojX2k7aIwfFdvqviTxBNqg09&#10;LfzERdhuo2I2rjOc1rXOra1c654e1GbT2caTEqNG17GfNcDl+vBNQnNN6EJzUm7bksurX39ryajH&#10;pt2zyW88O2W+hOzzBwVIA6fjWL4r1/UNQ8Oabp+qWSR3UEheS5WVT5527ckDvjGTTlKVndBOcuVp&#10;rcseGPDssm2xKlbm8VWuj3gt85CezOcfhXuulWS2lqiqoUAYAA6V14aHLTv3OrCQsrmlRWp3BUFz&#10;bpcwtFIoZWGCCOtCE1dHkvjHwavlbJCVhT/j2usEmH/Yf1T0PauBi1DWPC0q2M0ECxbt4D28cm9f&#10;VHKnI964KsHCV0eRWjKnPmR2VvqiXUMcsf2DEi5CtdWisPqPLyKm+2v/ANOH/gVaf/G6pSvqaKbe&#10;wfbpPWx/8C7T/wCN0HUJFGS9ioz1N5aD/wBp0OTDmkYOr+MLm2m+y2Iie4yBvVYJ0Oew2xjJpuma&#10;Lf3usG8v4o7jVnIZYDGBHb+jyheOOyfnURUqkuUy5pVJWZ674Z8OppsGXLSTSN5k0z/ekY9Sa6kD&#10;AwK9KVl7q6Hq0o8sRaKk0CigCGe3jnjKSKCD1yK4nWvBEc0LJbxxyW5O42sy5jz6qRyh+lKUFNWZ&#10;jWp8yPOr7wNLYXS3FpLdafMjbkLoZUU+zryPxFQyXXjZDiPX0m/3LuMfo2DXDKnOm9DzZQlDSJGL&#10;3xyT82s7B6teQgfzp0mjavrzR/2trM16EPyx20Zlx+JAQUlGpP3WTactJbHVaF4HkhINvB9iBGGl&#10;LeZcMP8Ae6J/wHn3r0HR/DtrpcCxxRBQDk46k+pPc16FKn7KOu53UKNtzcChRgDinUHYFFABRQAU&#10;hAPagCCS1il+8oqjPoFjcAiSCNh6MoNXzaWIlTTIIvC+mwnMVrCn+5GBV6PS7ePGEH5Uc1loSqcU&#10;W0iRB8qgVJUtmiCikMKKAP/ZAP/tFBpQaG90b3Nob3AgMy4wADhCSU0EJQAAAAAAEAAAAAAAAAAA&#10;AAAAAAAAAAA4QklNA+0AAAAAABAASAAAAAEAAQBIAAAAAQABOEJJTQQmAAAAAAAOAAAAAAAAAAAA&#10;AD+AAAA4QklNBA0AAAAAAAQAAAB4OEJJTQQZAAAAAAAEAAAAHjhCSU0D8wAAAAAACQAAAAAAAAAA&#10;AQA4QklNBAoAAAAAAAEAADhCSU0nEAAAAAAACgABAAAAAAAAAAE4QklNA/UAAAAAAEgAL2ZmAAEA&#10;bGZmAAYAAAAAAAEAL2ZmAAEAoZmaAAYAAAAAAAEAMgAAAAEAWgAAAAYAAAAAAAEANQAAAAEALQAA&#10;AAYAAAAAAAE4QklNA/gAAAAAAHAAAP////////////////////////////8D6AAAAAD/////////&#10;////////////////////A+gAAAAA/////////////////////////////wPoAAAAAP//////////&#10;//////////////////8D6AAAOEJJTQQAAAAAAAACAAE4QklNBAIAAAAAAAQAAAAAOEJJTQQIAAAA&#10;AAAQAAAAAQAAAkAAAAJAAAAAADhCSU0EHgAAAAAABAAAAAA4QklNBBoAAAAAA0kAAAAGAAAAAAAA&#10;AAAAAABnAAAAZQAAAAoAVQBuAHQAaQB0AGwAZQBkAC0AMwAAAAEAAAAAAAAAAAAAAAAAAAAAAAAA&#10;AQAAAAAAAAAAAAAAZQAAAGcAAAAAAAAAAAAAAAAAAAAAAQAAAAAAAAAAAAAAAAAAAAAAAAAQAAAA&#10;AQAAAAAAAG51bGwAAAACAAAABmJvdW5kc09iamMAAAABAAAAAAAAUmN0MQAAAAQAAAAAVG9wIGxv&#10;bmcAAAAAAAAAAExlZnRsb25nAAAAAAAAAABCdG9tbG9uZwAAAGcAAAAAUmdodGxvbmcAAABlAAAA&#10;BnNsaWNlc1ZsTHMAAAABT2JqYwAAAAEAAAAAAAVzbGljZQAAABIAAAAHc2xpY2VJRGxvbmcAAAAA&#10;AAAAB2dyb3VwSURsb25nAAAAAAAAAAZvcmlnaW5lbnVtAAAADEVTbGljZU9yaWdpbgAAAA1hdXRv&#10;R2VuZXJhdGVkAAAAAFR5cGVlbnVtAAAACkVTbGljZVR5cGUAAAAASW1nIAAAAAZib3VuZHNPYmpj&#10;AAAAAQAAAAAAAFJjdDEAAAAEAAAAAFRvcCBsb25nAAAAAAAAAABMZWZ0bG9uZwAAAAAAAAAAQnRv&#10;bWxvbmcAAABnAAAAAFJnaHRsb25nAAAAZQAAAAN1cmxURVhUAAAAAQAAAAAAAG51bGxURVhUAAAA&#10;AQAAAAAAAE1zZ2VURVhUAAAAAQAAAAAABmFsdFRhZ1RFWFQAAAABAAAAAAAOY2VsbFRleHRJc0hU&#10;TUxib29sAQAAAAhjZWxsVGV4dFRFWFQAAAABAAAAAAAJaG9yekFsaWduZW51bQAAAA9FU2xpY2VI&#10;b3J6QWxpZ24AAAAHZGVmYXVsdAAAAAl2ZXJ0QWxpZ25lbnVtAAAAD0VTbGljZVZlcnRBbGlnbgAA&#10;AAdkZWZhdWx0AAAAC2JnQ29sb3JUeXBlZW51bQAAABFFU2xpY2VCR0NvbG9yVHlwZQAAAABOb25l&#10;AAAACXRvcE91dHNldGxvbmcAAAAAAAAACmxlZnRPdXRzZXRsb25nAAAAAAAAAAxib3R0b21PdXRz&#10;ZXRsb25nAAAAAAAAAAtyaWdodE91dHNldGxvbmcAAAAAADhCSU0EEQAAAAAAAQEAOEJJTQQUAAAA&#10;AAAEAAAAAjhCSU0EDAAAAAAOTgAAAAEAAABlAAAAZwAAATAAAHpQAAAOMgAYAAH/2P/gABBKRklG&#10;AAECAQBIAEgAAP/tAAxBZG9iZV9DTQAC/+4ADkFkb2JlAGSAAAAAAf/bAIQADAgICAkIDAkJDBEL&#10;CgsRFQ8MDA8VGBMTFRMTGBEMDAwMDAwRDAwMDAwMDAwMDAwMDAwMDAwMDAwMDAwMDAwMDAENCwsN&#10;Dg0QDg4QFA4ODhQUDg4ODhQRDAwMDAwREQwMDAwMDBEMDAwMDAwMDAwMDAwMDAwMDAwMDAwMDAwM&#10;DAwM/8AAEQgAZwBlAwEiAAIRAQMRAf/dAAQAB//EAT8AAAEFAQEBAQEBAAAAAAAAAAMAAQIEBQYH&#10;CAkKCwEAAQUBAQEBAQEAAAAAAAAAAQACAwQFBgcICQoLEAABBAEDAgQCBQcGCAUDDDMBAAIRAwQh&#10;EjEFQVFhEyJxgTIGFJGhsUIjJBVSwWIzNHKC0UMHJZJT8OHxY3M1FqKygyZEk1RkRcKjdDYX0lXi&#10;ZfKzhMPTdePzRieUpIW0lcTU5PSltcXV5fVWZnaGlqa2xtbm9jdHV2d3h5ent8fX5/cRAAICAQIE&#10;BAMEBQYHBwYFNQEAAhEDITESBEFRYXEiEwUygZEUobFCI8FS0fAzJGLhcoKSQ1MVY3M08SUGFqKy&#10;gwcmNcLSRJNUoxdkRVU2dGXi8rOEw9N14/NGlKSFtJXE1OT0pbXF1eX1VmZ2hpamtsbW5vYnN0dX&#10;Z3eHl6e3x//aAAwDAQACEQMRAD8A9VSSSSUpMSByoXXsqaXPIAGpJXL9U+tzQxzsMsFDSWnMuJbV&#10;I/NpaP0uS/8A4pIkAXI0tlOMd3p3Xsb3VW7q+FSCbbq6wOd7g3/qivMuofWv1nEb7sw66vcaKf7O&#10;PR+kc3/jbVnVdU6lfZ6eFjUiyJDKaGvdA/4wWvUR5iI2FtaXNi6At9aq6/020xVk02H+TY0/9S5W&#10;mZlb+CCvJ+pn6xdOcBm0sfXsY8vfjs2D1Bu9Pf6bfe36CDifWM0OBNJo778Sx1R+PovNuO//ADEv&#10;vEbqUaV96o1IV5vsjbGu4KmuA6T9br3kBr/t7R9JgArymjx9CfSyf/Qd3/W11nTes4udULcewWMO&#10;hjkH917fpMd/WUsTGesT9OrPDLGTppJg4ESE6TIpJJJJT//Q9VQsi+uip1ljg1rQS5x4ACITAlcb&#10;9bur1l1lDzOJiAWZQBg2PP8AR8Qf8Y76f8hCUhEWVmSfDG3M+sn1lFzQ+2TjO1xcSSDdH/ajKj3M&#10;xf8AR1/4ZcXl5mTm2+rkP3uAhreGtb+5VWPbWz+qmy8q/MyH5F53WWHXwAGjWMH5rGN9rEJUpzMj&#10;ZczLlMz4KhHwMo4edRlAvHoPa8+mdriGmdgd/L+igLR6Dj02Z/2nJE4mC05OQPEM/mqv+vXbGJo3&#10;CyAJkK7ur9der9UzbMbG6jV9mtrZ6vpMcTW5loD6jtP+Gp/mnrmYW3nZtvXOkvy7zvzcC4mw9zj3&#10;u3D+zj3/APnxYiMzZu7tdlNy4ru9iVwXNcHNJDmmQQYIPkVv9H67kHJaTaKeoGGsyHaV3+GPnfy/&#10;9Fl/9uLn0oSjIxNhEJmJsPsvQut159Mwa7azsvpd9Kt4+kxy2gZEryXoXWrayM2S6/DDWZg724s7&#10;G3fyr8N3/gS9QwMll1TXNcHNcAWkcEHhXoT9yN9Ru6WDLxhtpJJIsz//0fTOoZLcXEtvd9Gtpcfk&#10;F5J9Zcyx5qxnH32Tl5Hm+3+aaf8Ai6f+rXo/1tsP7NNIOt72V/IuEry3OH2/rt7N7axZcWNe9wa0&#10;Nb+jb73e1vtaoOYO0WnzcjpEddHOlKQeF6FgfUnOZQx1FHTxIn1r9+S938rhuO3/AK2xPnfU/qL6&#10;z9o6fg5mn08MnFuH9Xd+gf8A1XtUXsyrZg+7Tq9fsfPJXVfVj6v29VqZhasxrXNyOoWjQ+m2Ri4z&#10;f5dvvtWdf9WM9nUaMSuqzbk2CtnqN2uaTq5tv0me1n+EZ+jXpdmR0j6p9Iab3hjR2Gr7bI/Mb8v7&#10;DEcePUmWgjuu5fD6iZ6Rjvbj/WX6r4uEG9T6dSK6GVnHz8dg0djkbPXDf9Jj/wA45ebX0uoufS7U&#10;1uLSfGO69b+rv1x6Z1/dj7fs+Vr+r2EHez96t30bP5bFxX1z+rN+H1ipuHWX05oikDWC3mtx/kM/&#10;6COWIIEoajwXcxjjKInj1jfR5ZKV1/TPqdftk9Ofn2fv3WfZ8cf1R/Scj/wNi0nfU3PtH6XpPTQ3&#10;92m26t//AG5L2/8ARTBikWIcvMi/2F4bp2X9jzasgiWA7bW/vVu9lrP7THL0r6nZLq67unOduODY&#10;a2O7mp36TGf/ANtuXB/WD6v5XRrmi6s1V2zsa57XkeW6v6X9f02LovqllO/aGM6dMrCbv830P9D/&#10;AKhScuTHJwnrp9q/ATCfCdKL6NPtlJQ3foZSVqvzdC3/0u1+tMzhfu+u2fvC8jyZ+03bufUdP+cV&#10;7D9aqyenG4c0PZZ9zhK8m6zT6HVcqvt6jnN+Dv0jf+i5VuYGoLQ5wagup9VvrfmdDubTa51/TnH9&#10;JSdSz/hKP3f6i9ZxsmjKx68nHeLKbWh1bxwQV4Mu6/xaddey9/RL3TXYDbjT2cP52v8AtfTQwZCD&#10;wnY7K5XOQRjkdD8r23WurYnR8CzPytW16VsH0nPP0K2f1l471nrOb1rNdmZjpJ0rrH0WN/crC6H6&#10;75PUut9Rtbh0vt6d0surc9glvqgbr3u/q/RXOno3UtrS3He5zt25gadzdha128f9cYhmmZGhfCPx&#10;RzOSU5cMb4B/zmpXZZVY22pxrsrO5j2mCCO7SvVfqZ9aGdcx/s+Xt/aOKJcYHvb9H1mfyv8ASrzJ&#10;vSupOsFLcW02ODnBgaZIaA57h/Va5q0eiYvWOnZp6pXWaP2eDbaLARvYD6dtLYHuc5NxylGWxrqs&#10;wTnjlseE/MH2Ncl9b/rvX0kuwOnRb1CPe86sqn979+3+Qr/1h+stOB9Xf2pjODn5TGjE/rWCWu/6&#10;233LyB732Pc+xxc95LnuOpJOrnFTZstaR3PVs8zzHABGO5G/gzycrIy735GVY6655l1jzJK6j6q7&#10;vtfSY/0eTPw3/wDklyS7n6p4zhn4zCP6NhN3jwfe/wBf/qFHgF5I+Y/PiauCzO/J9A/7TfJJS2/o&#10;Y8kldv8AN0/4P//T9NzsduTi2Uu4saWn5heS/WjCsY6rJcPcz9VyP69X807/AK5T/wBQvYSJELkv&#10;rX0et4sseIxsloZkECdjh/MZX/W3fT/4NR5ocUfJg5nHxRfNcPAys02txWeo6it11jZAOxv03NB+&#10;nt/krX+rfSeqNzcPPo/QvsD7MGdjjYWeyz9E+yr9G3cqWHbmdB63U8sBux3w5kw17He1zd/0fTur&#10;d9NdC3KzW9fo6o7p4ZjYVXpYeHXk0gMEFvueXHdu3OVaAG5uwf5FpY4R0JviB1r/AKTQpo650yjM&#10;zcSr7RiNyfflkiRYA+rf6db3+3fkLQyOv/WfBbdkXYNFYxrfRscNSLLgLXtO153+s3Yh4+b1XCpp&#10;pw8QCqrJtusrtyKnNsquAD8a1ocP89EzOr9atrzRh4v2W3MyWZAsF9LtrWMbUaoJ927Z9JOGg0Mh&#10;9GQUBpKQ8KaOV1X6xVdXpw7K68fqDKjj0e4DaL217CLHO9Pf+j9n9dW3Zn1mynGrJwmNsNxxKnvd&#10;tc254c1/ps3t+0bKXv8A+DWd9YKep9Y6pZnjGFPqNY3Ybq3EFjdu7cHtV+7qPV7updJzrcYvHSq2&#10;tdWb6z6jwIfdO72OsSvU6y308kA6yBMqvT+tFB1LpfWMtuB0DEIyWYjbXVMc6ttgIP6T1dlr2ez/&#10;AASwcjpmdjY/2i+o11eq7Hl0SLGfzjC36XtXUWdRzPt781mJcXPpvq22ZFJ2+sNHVOrDP5tZ31g6&#10;xnZfScPDz8cV5FLy+zJDmn1Tt9Le9jJ/SbfpvQkI6nXwW5IwIJuVj5e39VxunYn2zNqxyYY47rXf&#10;u1t99r/7NbV6T9UMU2Nt6g5u05lnqMHhU39Hjs/7bauT6F0a18YpBF+W1rso96sadzaf5N2Y7/wF&#10;en9PxW0UtaAGgAAAdgFPy0KBmfIM3K4+pbce2Ek6Slbr/9T1VCvoZdW5jwHNcIIPcIqSSnz76y/V&#10;luzY/wBtTJGNkxJqB/wGRHufi/uP/wAAuWrzOq9DeMS2usVzvAdVU/c0/nU3vZZuY5ezXUstaWuA&#10;IPMrm+qfVauytzKWsfSSSca0TXP71RH6THf/AMUop4bPFDQ9mrl5c3xQNHweepz2XVssZ9n94kNd&#10;biBw8nMONuaifan/APdf/t7E/wDeZZ2V9VLMW4XYz7sK1hlhc02sBHdmRT+kb/1ypCff9b2n2dSb&#10;b/VurH/RtFb1EeIaSBDFxSHzA/4Orrfan+NH/b2J/wC8yRzHgSXY4Hib8Qf+66xxlfXL87O2Dxdf&#10;SB+VSf0zqnVCz9o578oM+iylpt/8EcKsdv8AnJAk6ASJRxk7CX19LLqP1kvps+z4gY67T3gY9zJP&#10;5rPSx273JsHpebk5/wBpzGNu6k6HNoLQK6f3LsxtYDPb/gcT/t1bXSfqrZWR6Nf2QHR1s78gj/jo&#10;9PH/AOsN/wCurrOmdFxsKsMrYGga+ZP7zj+c5SwwSOuQ0P3V8MM5m5H+DX6H0VmHXLibLbDvttd9&#10;J7z9J7ltgQISAAEBOpieg0A2DcjERFBSSSSCX//V9VSXyqkkp+qkxjuvlZJJT9R2sxj9MtHxIVDJ&#10;xuikH17KAO+9zI/6S+a0k4cVLTw9afo2jF+rs/oLcWf5Dq/++lX6qMAfRfWfg4L5jSR9dabeCBwd&#10;KfqZjagPYQfgiL5VSTDfVe/VSS+VUklP1UkvlVJJT//ZOEJJTQQhAAAAAABVAAAAAQEAAAAPAEEA&#10;ZABvAGIAZQAgAFAAaABvAHQAbwBzAGgAbwBwAAAAEwBBAGQAbwBiAGUAIABQAGgAbwB0AG8AcwBo&#10;AG8AcAAgADcALgAwAAAAAQA4QklNBAYAAAAAAAcABgAAAAEBAP/hEkhodHRwOi8vbnMuYWRvYmUu&#10;Y29tL3hhcC8xLjAvADw/eHBhY2tldCBiZWdpbj0n77u/JyBpZD0nVzVNME1wQ2VoaUh6cmVTek5U&#10;Y3prYzlkJz8+DQo8P2Fkb2JlLXhhcC1maWx0ZXJzIGVzYz0iQ1IiPz4NCjx4OnhhcG1ldGEgeG1s&#10;bnM6eD0iYWRvYmU6bnM6bWV0YS8iIHg6eGFwdGs9IlhNUCB0b29sa2l0IDIuOC4yLTMzLCBmcmFt&#10;ZXdvcmsgMS41Ij4NCgk8cmRmOlJERiB4bWxuczpyZGY9Imh0dHA6Ly93d3cudzMub3JnLzE5OTkv&#10;MDIvMjItcmRmLXN5bnRheC1ucyMiIHhtbG5zOmlYPSJodHRwOi8vbnMuYWRvYmUuY29tL2lYLzEu&#10;MC8iPg0KCQk8cmRmOkRlc2NyaXB0aW9uIGFib3V0PSIiIHhtbG5zOnhhcE1NPSJodHRwOi8vbnMu&#10;YWRvYmUuY29tL3hhcC8xLjAvbW0vIj4NCgkJCTx4YXBNTTpEb2N1bWVudElEPmFkb2JlOmRvY2lk&#10;OnBob3Rvc2hvcDpmMjBiYjEzNC1jN2RmLTExZTEtODk5Yi05NDE5NTk4ZWI3ZTg8L3hhcE1NOkRv&#10;Y3VtZW50SUQ+DQoJCTwvcmRmOkRlc2NyaXB0aW9uPg0KCTwvcmRmOlJERj4NCjwveDp4YXBtZXRh&#10;Pg0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8P3hwYWNrZXQgZW5kPSd3Jz8+/9sAQwACAQECAQEC&#10;AgICAgICAgMFAwMDAwMGBAQDBQcGBwcHBgcHCAkLCQgICggHBwoNCgoLDAwMDAcJDg8NDA4LDAwM&#10;/9sAQwECAgIDAwMGAwMGDAgHCAwMDAwMDAwMDAwMDAwMDAwMDAwMDAwMDAwMDAwMDAwMDAwMDAwM&#10;DAwMDAwMDAwMDAwM/8AAEQgAZwBlAwEiAAIRAQMRAf/EAB8AAAEFAQEBAQEBAAAAAAAAAAABAgME&#10;BQYHCAkKC//EALUQAAIBAwMCBAMFBQQEAAABfQECAwAEEQUSITFBBhNRYQcicRQygZGhCCNCscEV&#10;UtHwJDNicoIJChYXGBkaJSYnKCkqNDU2Nzg5OkNERUZHSElKU1RVVldYWVpjZGVmZ2hpanN0dXZ3&#10;eHl6g4SFhoeIiYqSk5SVlpeYmZqio6Slpqeoqaqys7S1tre4ubrCw8TFxsfIycrS09TV1tfY2drh&#10;4uPk5ebn6Onq8fLz9PX29/j5+v/EAB8BAAMBAQEBAQEBAQEAAAAAAAABAgMEBQYHCAkKC//EALUR&#10;AAIBAgQEAwQHBQQEAAECdwABAgMRBAUhMQYSQVEHYXETIjKBCBRCkaGxwQkjM1LwFWJy0QoWJDTh&#10;JfEXGBkaJicoKSo1Njc4OTpDREVGR0hJSlNUVVZXWFlaY2RlZmdoaWpzdHV2d3h5eoKDhIWGh4iJ&#10;ipKTlJWWl5iZmqKjpKWmp6ipqrKztLW2t7i5usLDxMXGx8jJytLT1NXW19jZ2uLj5OXm5+jp6vLz&#10;9PX29/j5+v/aAAwDAQACEQMRAD8A/fyiiigBppk1wsK5ZlWsjxV4wsfCOlzXV5cQ28ECGR5JGCqi&#10;gZLEngACvhL9p3/grhb2eh3tx4Hk0eDw/ayNby+MfEE7W2jCUZBS1jQGa+kB/hhXHqwFZ1q1KjHn&#10;rSsvxfojz8dmdDCxvUevY+79R8bWemD5pF4964Pxf+1p4L8EQyNq3ibQNLWM4Y3moQ24X672Ffhf&#10;8ff+CrP/AAnF/Mv2/wAafEOYlgZNRv30DReeojsbQiWRB282YnHWvG/Cf7UXxI+IHiRdO8B+CfB8&#10;epCNpYrTQfBsF9d7F+8wMyzStjucmvn63FmEjLlpQcvn+iTX4nw+K48gp+zoq78tX+Gn4n9DPhr9&#10;vL4b+MJvL0nxx4P1KTPK2mtW0xH1CuTXfaJ8XdN1VA0c0bocYZSCDn6V/PV+0re/tEfsy38K+PPD&#10;WlajpbWFjqD3moeBrJrCA3UKyCBpBbqFlRiY2UNncprn/hJ/wUVk8B3cTS+Gbjw2yOXN34H1m40h&#10;1YjBY2kjS2sh56MgFOPFlCMuSvScfnb8LfqZx44dKp7LERcX5pr+vmf0sWWvW98v7uRfzq6p3LxX&#10;5Ffsl/8ABW/W9dkjW31GP4qWcKbp7KK2XS/F1kg5LGz3GG+AGSTbMG/6Z1+hH7N37YnhX9oPwlBq&#10;3h3WLbVLOQ+XIyErJbyj70UqEBo5B3VwCPSvfwuIw2LjzYaV32e//B+R9dlufYfFJKL1/r+tD3Ci&#10;obO8jvIQ6MpU+lTZrTbc94KKKKAG7gawPH3jnT/h94avNT1K6hs7OxhaeeaVwqRIoJLMT0AArbnl&#10;8mBm6BRX5r/8FbP2urCa81rw7eTO3gnwLbxan4niikKNrN07YstJUg/8tZMM+OiK7dVrnxWKhh6T&#10;rT6bebPNzTMI4Sg6j+X9eR4T/wAFI/8AgpTH4405NQ1ZZpPCN8zP4Y8I+a0EvikIxA1HUCpDR2AY&#10;fJECGmPoo3D8y/i58Y/Enxz8Tf2x4m1Jr64jQQ20KoIrXT4R92C3hUBIogOAqAD155MPxX+KWtfG&#10;v4hal4m8Q3C3OqanJucKNsUCAARwxqOEijQBFUDACiudJr8szHMquLquUnp/X9WPwHOs8q4yq3f3&#10;fz9f0Dbiuu+AvxRb4J/Gvwr4uWTVI18N6nBqEg025NtdTrGwYxLIPuh9uxvZjXI17R+wl4E0jxF8&#10;dP8AhKPFEKyeCfhjZP4u15W+7cpbEfZ7T0JnuTFGB3DGuKjG9SPLo779vP5Hm5epyrx5HZ3Wva3X&#10;5HvP/BZ39rj4n/HLxB4J8L/E7Qn8H6xpNh/bJ02wvZJNLvba9RJLZjG/P2mEb4XY5GVbGOlfD23v&#10;X1J8bvjPq37e/wCyfqPjTxBcf2h8QvhXr809/KTmS40HU5y6geqWt2Sqj+FJwOlfLgbg+1dGYTdS&#10;q6nM5KVmm97ba+lrHdn9SVXE+2cnJSSab3ttr53JLK5lsLuG4t5pre4tXEkM0UjJJEwOQysCCpB5&#10;yDmvr79j39uTXrr4kWs02uWvh/4nS7Lez166bytN8YAH5bDWAML5jfdiveGVmw5IO6vjymtGJFb7&#10;p3cEGowuKqYeoqlJ2aOXAZhVws+eD07f11P6YP2G/wBtXT/2ivBbytb3Gj65pdw2n65ot58t3o14&#10;nDwSD9Vboy4I9K+nIJ1niVl6MK/nl/YY/bP1bwtdW/js3Fxc+JPANtBY+L4Q5Z/Evhrcscd4QOZL&#10;qwZkDMeWiYZPDE/u98DviNa+PPC1ndWt1FdW9xAk0M0b7klRlBVge4IORX6zluYRx+H9qvjj8Xn2&#10;f+fmfunDedLGUkm9fz/4PRnoQooHSiuo+qOI+PPxFt/hV8Kdd8QXR/caTZS3b843BFJwPc4xX873&#10;/BSf4uX+sz+H/DF1Mz6hqhfxr4hPQy3t6CbZGHpDa7MDsZXr9rv+CsGuPD+zY+gwuyS+KNSs9KG3&#10;rtknTdj8BX4I/HO0b9oj9uXxVZrqemaRBqXiGXT7e71G7S1tbWGFvIjDSOQigKgAycV8bxXiJWjQ&#10;j/V/6R+X8eYubSoQ3dl9/wDwy+88XaRVH3lHuTTY5lk5Vlb3BzX7F/Ar/gip420PwNp83h3wt+zr&#10;F5iLONX8SJdeK768BHDglVtUU9QIkx7t1qz8bv8AgkL8RNZ0Gb/hJPg78DfHyhCRe+A5pvB2u25x&#10;gFAwNtKR1CSLg9M14P8AYOJ5Oa34f0/wPko8F4z2XO09r7Nr8NfwPxtJG3rX35/wTO/4J/6t+194&#10;S03wGputN8K65ew+KfH+qRgq4sIiy6dpkZx/rJiJZj/dTY/93PjPjj/gmJ490P8AaE8J+DdP0PxJ&#10;9l8ZarHplr/aunNZ3enyN80kdyAWTKRgt5sbNG6ruU9q/cLxD8QPhL/wR0/ZJtX1/UI7G1hxtihQ&#10;Pf8AiC+2KpEMfViFRFH8KIiZIAzW2T5XepKpifdhHe+nyO7hfIGq862N92EN29Pl92581f8ABSX/&#10;AIJieF/gdbWvxV+Gvh6HS/Den6M3hnx5oFhEfKvNCkjETXqIM7pbbEcrcZZYtx5HP4oeNfCVx4A8&#10;X6pod0ytcaTcvas45EgViAwPcEYIPpX9D3/BPb/gsH8Mv+CijX/ho2reE/GAEhPh7VZUl/tK15G+&#10;F8BZfl4dMbl54K/NX5i/8FlP+Ca2tfBH9sDw/b+B9HvNU0P4iRmPRooULGCaEYaB27eXHtwzH7iZ&#10;6g12Z1gaNWksThNY36dG7Lb16aHo8WZVRxOHjjcutKF9VHo3pt09O58Dmjd+lfo5+zZ/wR81v7Gs&#10;0nwb174qaswBN5r2s/8ACL+F4DjpGmPtl2Af4sRo38II5r2zUf8Agjb4+8T2o/tb9nz9muO327fJ&#10;0TxBrGl3qjHGJwzruHqysPUV5FPJcTOPMl+D/wAj5nD8H42pDms0/Rv8bWPyr/Z4+K//AApL4y6D&#10;4iljW40+3mNtqds33buxmUxXMRHcNE7j61+2/wDwR5+JU3hvw/4h+Gd3ffbZvhnqzaZZzM+5rnS5&#10;VE9hKfYxPsHtFX5Mft//ALAfij9iLxdZrrej3Gi6Trpf7FBc6pa6hNHjkr5kJBkUA8O0aZ6FQa+0&#10;P+CTPxOuR+0F4Lu2k3L44+G1t9qPeW60u8a0DE9z5ZOa9vhWpPD4/wCr1NObRr19fOx6vC9Srg8Z&#10;9XqXTi9ndaPyfmftRBN5kCt/eGaKpeHLjz9HhYt1FFfeTp2k0ftsZXVz5Q/4KixtJc/DHd/x7DxV&#10;a+ZnpnemM1/Ov8SQ7fEbxEs/Mjapdb93OW89s5Br+kb/AIKnaA97+zlNrUUZabw3qFpqgx1xHOm7&#10;/wAdNfz1ftkeCj4B/ao8facB+5/tme6gPQNDO3nRkexRxivgeLKbVWM+n9L9Gfj/AIgU5Kopef5q&#10;36HvX/BL3/grv4y/YE8XWujapcX3iP4W3UoF9pEshkk0sEjM9oScoQOTH91x6Hmv6Ffhl8SdD+L/&#10;AIB0fxN4b1K31jQdctUvLG8gfdHPEwyCPTHQg8g8HkV/JL/kV+r3/Btd+3NeaL411T4E69dtJpWp&#10;RTav4aMrZ+zzrhri2Xn7rL+8C+of1rPh3NpxqLC1XeL28n29GHA/E1SFZYDEu8ZfC30fb0Z+oH7a&#10;H7WnhH9if4Eat8QfFzI8GlL5dlapj7Rf3bgiOCLP8THqey5Y8Cv5t/2yP2xfGn7cPxqvPGnjS+M0&#10;z7otPsI2P2TR7bORDCp4AH8TfeY8mvsn/gtl8SfiN+3p+0Nr9t4J8Pa5rvwt+Cs8+lT3VjEZbX+0&#10;lj33c0hB6oq7Bx91Hx1r4wm/Y4+JC6dYyW/hPXL26ujdLPZQ2UhuLI27xJJ5qkAAZni5BP3xnFZZ&#10;/jquIqeypJ8kfJ6vv566Ix4yzTE4yu8Ph0/Zx7L4ns35pPRHn3h3X9Q8I+IbDVtJvrrS9W0uZbm0&#10;vLaVop7aVTkOjDkEGv35/wCCM3/BT2z/AG+vh6fDfjMWn/C1PBMCyTu0SgapbEeWLuIfwvn5ZFXH&#10;LA9GwPw40/8AZZ+JWp+JIdHtfAviefVrm3nuobNLJzNLDAiPM6jqwRJIycf3x617D+xN8LvjB+zH&#10;8Z5vivp+j33hn/hVFu2sapHqkM0P9p2ayCG5tEVVJkdlYgr0XbuJGM1x5Piq+ErLRuL3Vn9/qtzy&#10;eF8wxeAxKvGTpy0krO3dv1W5/StjH8hX52f8Fc/+C3Gn/sgSXvw8+GrWeufEwpsvrt1Etn4cDDID&#10;jpJcYORH0Xq390+uf8FA/wDgpDpP7Pf/AATu/wCFr+F7y3ub7xtYW8XhQkhlkuLqPckhHcRruc+6&#10;e9fzkarq95r+s3moajdXF9qGoTvc3VzM5aW4ldizuzdSSSSTX0ufZ06EVRoP3pK7fZPt5s+64y4p&#10;eEgsNhH78ldvsn282aXxH+JPiD4v+Nb7xJ4q1rUvEWvalIZLm/vpmlllPXGSeFHZRgDtX3d/wSu+&#10;0f8AC1v2fTHu2/2V4m34/wCeX2tsZ9t/61+ejNtVmPTBJ+lfqr/wSh+Gc0fx48FWjxYHg34cWwuk&#10;7xXWqXjXgB9/LXmvB4ZpurmMH5p/c03+CZ+f8N89bG889W2tfO6f6H7KeCv+Ret/9wUVZ8MwLb6N&#10;Cv8As0V+oVJLmZ/QFP4Uc98cPh/b/E74Za1ol0u6DU7OW1k4zhXQrn8M5r+ef/gqH8E7/QdS8P8A&#10;iieFhd2O7wfrx7x3lmMW8hPpNa7MHuYnr+kSSLzYmVu4xX54/wDBVr9kHT9atda1S8hZPCnjK2js&#10;Nfljj3tpVwjZs9TUDkmGQ7XA6xs47187n2XvE4a8d4/l/X6nyfF+U/W8K3Hdf0n/AJn4g/B/4EeK&#10;Pjxc69b+FNPXVbrw3pE2u30Czokq2kODLIisQZCoOSqAtjtX0Z/wTm/ZR+J2m/Gn4c/EDQmj0HUN&#10;agvNS8FFxa3UuuPBmGcC3kuIWMKrI7Ek/MFO0GvMfg94l8Yf8E9/22NFvp7CJte8J6kILmze4VLX&#10;V7SYbJEEp+UwTwyfK/TDBq+xNP8AiV400f8Aby8J/Fqf4Q2dj4V+HWiLo/g7wjp3jvSIYtKh8p0P&#10;mSs7Bw3mSOcKCSw54r4bA0aN1OV+aLV0k9NVrouiv+B+WZPgaF1OrzKcZJNJPTVa3Seyv57WPJ/C&#10;Hgz43fsreCPiN448G6NH4s8F2fjMpeeKZJ4mmj1COKa2MxhhmcBBJfEljvUMqBm617J8RP2/P2mv&#10;gJZeIfEmtfCnwDpY8I64ug6hcxv58trfX0aXE0bBZWaQXCGNiwBVdoAIwKxfAHxk+KnwK8KeHdF8&#10;E/D21t9F0PxfquuX9jq3jXSbqHXdMv1VZtPuUWRVYjkrJjg7CBkHOv8AF/8Aaz+NXirQ/iVH4L8D&#10;x+B9W+IHjC08TC/XxbpF19jt4LOK2a1Ks2GLmINvGMdMV6MVCEbQnKPkk33emndpfqe/CMKcbU6k&#10;4+Si3rZvS676fieW/FP9qn9ojwr+1t4d8Gapo/h3wr8ULHQ5PDGiZv40XTotShthEyzNIYkkCwIU&#10;Z24aU55249B1T4z/ALTHxdv5dH8VfDXRbXUJPEMvgjS72+vDb3Gm6rPHIkpghMyi88u2ll67o8MG&#10;LZwa8X/4KAeD/iX+21+0/rPxEj8D2fh3+1bSztvsb+KdOuHjaCBYy/mLKo+Zl3DAGK9Y8b/tB/Fz&#10;xv8AtGfs9+PNU8EXV9H8EdKt7O5spvGWnyHW7pE2y3YbfiN5QBuLKx+UDNY05vnkpuVr6aPVbXem&#10;6WpzUZy9pUhOU+Xm0dt1e12raNLU5r9pH9mD4ufF2w+Ev7O3g2S38Yaf4BtNVn0q0uL+wt9RjkWT&#10;NwLny7mSICMHbF8ynbJsI3LXyR8QP2aPG/wp8AL4m8RaDcaTpX9vXPhlmuHVZo9RtlzNA0ed6lR3&#10;Iwexr7w1/wDaC8ZH45al460/4f8AjC4u9S0DXNG8nU/HGjv/AGedQUBJLZ4UjKiNgCQ25jtGGFeL&#10;/wDBQD9r3xx8Yv2T/ht4J+InhGz0vxT4d1CS/v8AxFDqVvMfETi3+ziaWGIlhMUVd8jMdxXPGaxx&#10;dGjJSqXldbXTtZWSV2tNL9TkzTB4WpCdWcpcy+G6drKySvbtfr/wfm79nj4Tn43fGbQvDryC3sLi&#10;c3GpXLcLZ2MIMtxMx7BYkc81+23/AASH+GcnijTNe+I11Y/Y5PiFqranaRMm1rbTY1EFjEeTwIUD&#10;D/fr8+v2Ff2NNT1tYfB8lvNb+IvH1tBdeJ3wRJ4c8Ol1kjsyeClzfuqFl+8sK8j5mFfup+z/APDG&#10;3+Hvg+1t4beO3jhiWOONECrGqgAADsABgV9XwjlroU5Y2orbqPq9/uX5n0XBWTyT9pUXn8+i+SPQ&#10;ki8uJV/ujFFTUV9Le+p+rBWF438HWfjnw/dafe28dzb3UbRSRyIGWRSMFSDwQRW7RRGTTuiZxUlZ&#10;n4+f8FKP+CaNudGFnftJbaRpwZfDniURNM/h9WYt9gvQoLSWJYkpIAWhPqpwfgfQfjF8U/2BtYh8&#10;G6to+g2+lrcfbViuvD2m6h9vhY5MlpeSwSb4mHKsrFc/lX9MPinwjZeLdNktbyCOaOZSrK6hgQeC&#10;CD1FfFP7Tv8AwS2sPEehXVnodlpeoaBO7TyeG9XgabTvMPJktnUia0kP96FgPVTXzeZcO+1l7fCP&#10;ll22/wCHX4n57nfC9T2n1jBycZeX5eZ8c+Dfjza+OvD9jqVg3w8VdSgWaO3ufE/hGC7jBGdskLac&#10;HRh3UjIrYX4nXnTHw9/8Kjwl/wDK6vGfip/wSq1D4R+Modc8L6h4u+G2tafP59q93aPq1jbuvO6K&#10;9tgZUX/rrDn1zWLrXjv9r7T5ytj8a7DWlHQ2virT4m/GO4WNx+K14c3iaDtiIST8lf8AB6nz7xGJ&#10;paV4yv5a/nZo+gl+Kl8vR/ACj0Hivwnj/wBN1EnxfvrOESyXfw/t4y23fJ4v8Ixrn0ydPAz7V83w&#10;fFD9saSQC4+K4sUbrLc+LtIRB+Tkn8BVrWP2Zvih+1ldaePid8Wda8cx2LH7NZeH7CXVyhPUCZ0h&#10;tI2PTczNilGtVqvloxk32asSsdVkrUlK/nZL79fyLn7RP/BSLXvA+vL4d8GxaPeeICyKLuC20HXr&#10;N2Y8Rxm3sEEjnpgE1D8C/wBmDxp8T/jtJ4o8babpviP4tXzRXFvokmnww6Z4YwAI7zVY4VWJWRQD&#10;FYqNzFQZAq5B+n/2Tv8AglffeGZI20TR/wDhBI5k2Tao041DxNcKRyq3RURWQIJBFuu//prX6Cfs&#10;2/saeHPgT4chs9M06G1hjYyMFBLyuTku7ElncnksxJPc17uX8N1ZyVfMZOMVqo9fu/Vo9LL8hxeL&#10;qKpiW7Xuk9l6efyOR/Yd/YwtPgl4caW5ludU1jU52v8AVtVvMNdardPy80h9SegHCjAHSvqGGBbd&#10;Aq9KLa1jtIxHGqqo7CpCcGvqKtRO0YK0UrJLoj9KweFhh6ahBDqKKKzOoKKKKACo5o1lX5lVl75F&#10;FFAGJrHgPTdcVvOt423dcrXC+LP2RPB/i6Nlv9G0y7Vuqz2ySKfwINFFbRrTty3OerhaU780UY3h&#10;/wDYR8A+Gpmk07w3odixPJtrGKI/oortdE+A2haJt8u1h+Xp8vSiiqWImo8sXb0MY4WjD4Yo63Tt&#10;AtdLTbDCq/QVfXpxRRWMpNvU7Iqy0FoooqSgooooA//Z"/>
  <p:tag name="ISPRING_COMPANY_LOGO" val="ISPRING_PRESENTER_PHOTO_2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9FVUwKvhLwyQUAAKUUAAAdAAAAdW5pdmVyc2FsL2NvbW1vbl9tZXNzYWdlcy5sbme1WF9r21YUfy/0O1wEhQ26tB00jJE4yPaNLSxfudJ1km4M4cjGErHl1Ja9ek8rZYxRRpOxlzJKm4WstGvYSvsyi7EHlX4P7ZPsnCvZtTt3lpzswY6vovO7554/v3POXdu43W6RQaPbczruunRt5apEGq7VqTtuc12q8s2PPpFIz6u59Vqr4zbWJbcjkY3MxQtrrZrb7NeaDfh98QIha+1GrwfLXgZXb9fEqa9LlayZ08oVmd00Va2gmVmlIGXUTrNDXh+8OXLJVujf++Dj1dXb166vfrh2JRZNgmSUZVUdYx0i1gCwiAC7fjUBFuO6ppoASFWT0R0uZbgTjv7aJ17on1jp5LUqVxVGpUwZZUkrPUJFp1tS5ka/NgTp0ZGzULqq65Rx01CVPDUVw2QaFwZSKad5KZMFEJfs2+Ho2CG3G23idYLHLtkN/QfE64IH4Tt47tpkN3g8BAOG/l3ipTh/XivLCjN1anBdyXFFY1JGD0cnXoRiXSZecGSRJiyOAT44JoPgFbGd0P+2T+zgZU0otQv/dWc0ASfeAdFnLmnDu3dc4sLTlcXabDNVk/OmXKmYZWoYcgGc8foATzV/Hzfe7CeHDJx6o3MZlDoewtmFvfqhfwgmCv2n8F0He8AfRzOETt+gWYNT4hj7XcgVUmnVhgv10+VthRVMrmmqYVKWHz+RMiWwFhjNDkYW6DP6MyWULhtUlzI7YNElJE2RQyiMJwfnWXD+dDhFpVBU4cNRjWww8tDbR2DmOgD202FVKIswFolB5FMdMscwtjUdop1BnJ/ukzZ8e2QPFk/7cUzP9f4ieIXlNEivHJ/aojyNvWcHr8D1cNKR21yEpspVliuaWc7gZ5aCwUt26D9yhIYPEstDtr0/ul+ANtNx3Av900ngTgXqwkyK4c2stgOUAqoWgx9ZIY2UVop0+4EVSPAwjeRNaqQRZfKWUpCRepD/xkz0lvwssPJ3xApeQnYJeuv2hxjgECjzGBAoSvBk983vQAsWPnm5kk4Hg96oQmgqsjqHgC3kw39v7NmNjlDwKRLvC+LaIhExNu659kIFoG7kaB5T6EZV+czclBWV5k3IKaBEk4uyFmkSh2xsCuRol7SQZ3dFLA6C5xhH8KKwRPz2AG1x7JFb/Rp8nK9AAmiq14JII5fi0sPydOdSWj1nqtU8dWPDobqnaCgHCUp4riMMiGac0QAKHKnVBzXXaiyjDCb6f2oybYr/Tx8jR5msK9oyjlzsQuiTcGGRNtRiOJd/XxS5R2f06ETppF61oLySZjj6DbZPoMoZTZnaveevkhEVrKyiiS7Tv9sXDJ1ckkK3BaRC2zWnlVxKYZu4YRwwDjRTTTzmQ4f0Onj45EhMi8FKEVjEqmfH3QKTAuoWlq7lUbZp1lA41EQu8vDLxu4iWZH3kUPfHxO2aJnhmI+BrK3g56inOHxbIvZsh3SFxnsYLs4cek/Uvk510TMFkStcxVMJs4ic74suZBcnHWitsXu1k5gKNqiW6dhiUb2ac270alv0vjOzwJz2GZ7/ioPKEzcumnhuC0Uhu4M/YBHRz8ZZNItPP7VtotFokvip/Dud9OfuYIPKOrRwOZnlsP8rhv6TIXrxfkJBSD80lMqNcQuphv73oJ8YHm71ccjygudtrAqjk2FC1GjyzNNNGZBjA3FE2UPnt//++peEQO/oVnpXqwjv01Ro2O8Cc9MJ6ucFcIYFc9IXi3C4nJ0VHUsmEYxH+bFoioGeKxDI5z4Qexjyoto/xIkBi0c7WdCJ/ImdLHMu54plSDEDfQzti9vsD6FrSANSlvUSsK2Y1aRMLioEYJlUE980oHBSCvdMiS5z4zItf35FEs3BlYop5/PiZiqaRk/2x5cqdvAM/BoVfSQWMTeO76uSgueKMoOiMAdfTDlgfOwnasvvo1M6uZHCmxRxN/H6QLAdkmUCMhC1fEy3wFjRejLyRt0oFvpZoMmqJy4U165M3S/+A1BLAwQUAAIACAAPRVVMNHU8asYFAAAXGgAAJwAAAHVuaXZlcnNhbC9mbGFzaF9wdWJsaXNoaW5nX3NldHRpbmdzLnhtbNVZXW/bVBi+7684MtrlmnRr91ElmbrWWaOlaUk8MYRQdWKfxofY53j2cbvsCmlXaEJjiBs0TbRMAwGrAG03JEJceOJ/mF/Ce+w0TZqkPabLNC7Wycfv98dz3tcp3LjvOmiX+AHlrKgtzOc1RJjJLcpaRe2OUb54TUOBwMzCDmekqDGuoRuluYIXNh0a2A0iBJAGCMSwYNkTRc0WwlvO5fb29uZp4PnyLXdCAfKDeZO7Oc8nAWGC+DnPwR34T3Q8Emh9CQoC4J/LWZ+tNDeHUCGVtMGt0CGIWmA5o9Ip7JQdHNhaLiVrYrPd8nnIrFXucB/5rWZR+2BtcWUlnz+iSUWtUZcwGZOgBIfyWCxjy6LSCuw06AOCbEJbNpi7kF/U0B61hF3ULucvSTlAnxuXk0hPncdSziqHKDDRV+ASgS0scPqYavTJDvEhHSQoCT8kIHTkbIhSkPticJAeWR2GXWoa8AbJWBW1NWO7rpf1ul5b1bfv1KupqcocRsWo6ko8jWplTd+ubRp6Y3vd2KhmZjL0u0YGpqyWKYvfqusNvWbo9e2blc2MHOpGHfPoGyuVakaej/SbjYqRVVNtZSMry9b6Zk2NZ/3jLb1erdRubxubm1WjsnXMldTwULUWcqOFX4AG4aE/XN7CDt0mw9QBsDlR4wERAFcO9lvE4GUK3biDnYBo6DOPtD4MsUNFR3YooFqbEG8l8Igp6rL7iprsKO1YXCoQDIOWHPT20vVBa1+9NuJ6LtV+7NZEKwsDsNuyueDv2PqF/NLA/OuLp5s/xdDCLrUIr2HfTyBr3IEzTbh0jI4Ll69cOd2KKdoKWAhs2gCl4ggJh0+OqHY4GykQ+Yya3LEGgSVuk1g17JKhG6LRpqwMlAsa2oFSdiDkmx5hqIEZ3EpUQBrMgYAgbAaCiuQ2KvepV3yKHQTy4NokaKMxlhbTxn4wUruDAMqbwCx9csumyLSj7qdpSNLTadS34+5f0GxAbqLduPunCs/NqCtU6dCbJ9EBs5EVd1+EKkx3o1dYlQ4JkCqQGXefq7AY0T5FrBV2op+ZCv1q9Jq1QHrvRWYvDDvhhXEGFP79W9x7RlHA4+6BkmLdhdZXUuNj0LJHmkrENO49DFEQ9w6VsietRWb0Crlh3HvCwBmoFQ9i3nthoibEHI786CWEpRntd+T5L8iJuz8ydJ+48EqaZkpWKMfoD3hoJ0G5oa7cs0ELRTaP9pms0X3QZUbfh5AOEAsqZGSfmiCYIj+JcduOe49pX/mwdQz+zGfWvCsVPBfoXoilGCoL7hBC4PNEvFRyIZ0CKrU1/e4FJDjC1i6GiSq7MgG2H85QTbtfk6DmYZpMhhxoBchl7zvwNXopswqEUOzPj6iHI3AvpA+AA5AicABbR22aP19a3ei1PO89Tjx+l3kd1gyBmOTbudJqylJtxd1fQf7MdE3N7dlZffMkeTBVjMvufQIFSaKhyr6dkEDZyg9HsCUDOIG1XyQQ1XfcDzvyNkh6Z1wR+J8iU7+84OTVf/PIjA7MCSqETXhiyk/Sk98Rs5P7Sbr4iNlKqvILly4vLl25eu368nzun89/uHgqU39g3nIwXDT9iXn11DVLmfPESncG35TVSY3rxAJ1BtPUNUqZL6uZp6xUypwTFitl3pPrlTLj2JJ1Bucpq9YYb5n7LszNxBrL5+Stuz+hj4+vhZwcrSdP2sli8r4O2unofC8EVEAieumitgQxd1mlzatx70u4305KEBIwOkpzex/I5Y6jQr+RTG2OKr4e7RAqtLBcduTgd0AVp9BMSP/mq7j3de0Wip4phWU9+qZ26+3LNYZQXt3VZPBPrmVI8aGQV+Aj1IIx/ClMP6rLwFu5Ec6Dz9P6eZbQPjPIeyewde4PBCnuzQa2jGOogmqaWQX+L+6HWcb5fYpa+jT4SjryWXTwuW70dwT5xqWMuhBLuQgMfnwoLS3mC7nJr+bmQNrojzmluX8BUEsDBBQAAgAIAA9FVUzvPxZ40gIAAHEKAAAhAAAAdW5pdmVyc2FsL2ZsYXNoX3NraW5fc2V0dGluZ3MueG1sjVZdb9owFH3fr0DsvaHSurZSigSUSpXYWq2s705yCRaOHdk3dPz72Y5DbCAksZDie8+x73eI1Y7y6bfRKE4rKYHjGoqSEYRRQhS8Zk/jl7+r1TiqIYIJ+QGIlOfKSBrZiGpgUiEKfpMKjvqcGy5kQdh4+v3FPnFkkX0ssQc5lLMhKbTX3NtnCMXdcXdvVhchFUVJ+GElcnGTkHSXS1HxrNe07aEEySjfaeTk8X6x7LyAUYWvCEVg0/LBrGGUUoJSYEz6uTSrl8VIAuwY4clkPpkM5LRXXff+hLaniqKlzW7N6qKVJIcwyM8/ZrNu63Ri9OkB4fbhYfl4d52A8A97PdfFfwB5ao1ZnQxRVmVIWM4fn186E1JKkZuAhpzrSTxymCCZbj9j1cSsXoJxyFzUmwUXHuvrswdyr37fx6ZdpWDvJq4nA8EkPWEwRVlBHDW7Wqe24uutQt0fMN0QpjTAF7Wgd230O6lUc0woa3F/4IvyzAM5QYv4FKwqYFHb6wFDeYtfLOZ2VPj2HWWegRL2TuhZ2Apb5G8d1jOkJ2yRH4xm8MbZ4Qx+qqk5TYrnxCXzevS1FjjR2yZeza7RmptWpnGVd7UTNJhCZDBVxpw1LcBkLY6srDYpOrMp5mRPc4JU8F8GlxysMyqOThSu0i7XVYwUGVwqN2ujHtJ+vuy+vxrrb0LrW70foR7hT2OCSNJtob9JajxyPN0j+pj6Y3jOMENSw0G+8o0YyCmI3IFcC8GG3sIFgo+1bneBRd1YXfA48kIQR5djHLtDLgWfV0UCcqlzRqEpmlBW47Y03zL9w08KX5CFhA5lzcStPo4TeqxJT+AKAIhMt03F1ptaU1QMKYM9NH3vCazDXZ7FSldoV7HNcAUb9MvNSQbVoxsTbaH4uFBxgfCp7RLhwPEV/SWPJFHWsaDpm/nbHhxM5GaQmcrzZ5jdu0IKDtb68wBqofmr+R9QSwMEFAACAAgAD0VVTEeul5ewBQAAqBkAACYAAAB1bml2ZXJzYWwvaHRtbF9wdWJsaXNoaW5nX3NldHRpbmdzLnhtbM1ZW08bRxR+51eMtspjsEnIBWSDCCzBijGuvVGpqgqNdwfvlN2Zze4s4DxVylMVVWmqvlRRVCiiVdugtkpeaqvqw0b9H9tf0jO7xtj4wmwTkj5gtONzv3xzzrqwuO86aJf4AeWsqM1M5zVEmMktyppF7b6xevW2hgKBmYUdzkhRY1xDiwtTBS9sODSw60QIIA0QiGHBvCeKmi2EN5/L7e3tTdPA8+W33AkFyA+mTe7mPJ8EhAni5zwHt+CfaHkk0LoSFATAn8tZl21hagqhQippnVuhQxC1wHJGpVPYWROuo+VSqgY2d5o+D5m1zB3uI7/ZKGofrMwuLeXzpzSppBXqEiZDEizAoTwW89iyqDQCO3X6kCCb0KYN1s7kZzW0Ry1hF7Xr+WtSDtDnhuUk0lPfsZSzzCEITHQVuERgCwucPqYafbJNfMgGCRaEHxIQOnDWRynIvugdpEdWi2GXmgZ8g2SoitqKsVXTV/WaXlnWt+7XyqmpyhxGySjrSjz1cmlF36psGHp9a81YL2dmMvRNIwNTVsuUxVdrel2vGHpt605pIyOHulFnPPr6Uqmckecj/U69ZGTVVFlaz8pSXduoqPGsfVzVa+VS5d6WsbFRNkrVM66khvuqtZAbLPwCNAgP/f7yFnboNhimDmDNuRoPiAC0crDfJAZfpdCN29gJiIY+80jzwxA7VLRkhwKo7RDiLQUeMUVNdl9Rkx2lnYlLBYJh0JK93r4x12vtW7cHXM+l2s/cGmlloYd1VZsL/o6tn8nf6Jk/NzvZ/DGGFnapRXgF+34CWcMOXGjCtTN0nLl+8+ZkK8ZoK2AhsGkDlIpTJOw/OaXa5mygQOQzanDH6gWWuA1iVbALZVpdZRrahtp1IMYbHmGojhncQlRA3M0eRxA2AkFFcvusdqmXfIodBDcMXJMErdeH8mDa2A8GirUXMQn95sInd22KTDtqf5rGID0dR30vbv8F3QXkJtqN23+q8NyJ2kKVDr1+Gh0yG1lx+zhUYdqMXmJVOiRAqkBm3D5SYTGiA4pYM2xFPzMV+uXoFWuC9M5xZi8MO+GF8QUU/v1b3HlOUcDj9qGSYt2FXldS42PQskcaSsQ07jwKURB3TpSyJ61FZvQSuWHcecrAGagVD2LeOTZRA2IOR370AsLSiA5a8vwX5MTtHxnaJy58JU0zJSuUY/QHPOwkQVlUV+7ZoIUim0cHTNboAegyo+9DSAeIBRUyss9MEEyRn8R4x447T2hXeb91DD6mM2velQqOBHoQYimGyoI7gRD4PBEvlVxJr/1SZUXfvIIER9jaxTBCZVcmwPaTS1Sz061JUPMoTSZDDrQC5LLzHfgavZBZBUIo9qNT6v4IPAjpQ+AApAgcANNBm6bfLK1u9Eqed54kHr/LvPZrhkCM8u2N0mrKUm3G7V9B/qXpGpvbi7P6+mnyYKoYl937BAqSREOVfTsigbKVHw1gSwZwAmu/SCCq67gftuRtkPTOsCLwP0WmbnnBycv/5pEZHZojVAib8MSUn6QnvyNmJ/eTdPExs5VU5WeuXZ+9cfPW7bn56dw/n/9wdSJTd0KuOhgumu6IvDxxr1LmPLfDXcA3ZldS4zq3MV3ANHZvUubLauaEHUqZc8Qmpcx7fp9SZhzaqi7gnLBbDfGuct+FQZlYQ/kcvWZ3R/Lh8bWQk7P06NE62UTOTdaN9zdap8PygxBwAInohYt2JGy58yqNXY47X8KNdl6CkBDRUprUu9At1xgV+vVkTnNUEfV0a1Chhf2xJUe9Q6o4d2bC9tdfxZ2vK3dR9FwpLGvRN5W7b1+u0Yfr6q4mo35yEUOKT4S89B6jJgzez2DeUR3/38od8CaIPK6DLxPMLw3k3glQjXwHQCciVYptlwNUxhk4Qf1cWs29vzvg/YX2/xSo9Kn3tnPg9Wbvtdvg7wFTcD7468rC1L9QSwMEFAACAAgAD0VVTKm1wcCoAQAAKwYAAB8AAAB1bml2ZXJzYWwvaHRtbF9za2luX3NldHRpbmdzLmpzjZRNT8MwDIbv/IopXNFUJMY2boN1EhIHJHZDHNLO66qlcZRkhTLx32nKPprUBeJL8/bp69iVs78Y1IulbHA32DfPzf7Z3zcaOM3qHVz5uujRC6czI/IVLPMCRC6BBUh5/PQkf50JypjJxjSpXpytafkxdG/WXJg2rggLTWiG0EpCeye0Dyrxp1fZoaqfilptTnbWohymKC1IO5SoC94w7HLRrHaBAYwl6D/QNU/BMx03q488O47GLtpcioXisnrCDIcJT7eZxp1c9eXfVAp0/cO3P0A0HT/Enp3IjX20UISJ44mLflJpMAYOeW9jFyQseAKi3aIouo+iX1DPuFtQQJe5ye2Rnl27aNOKZ9Dp0vxmNvOPUDe09gq568kkno66nIUP21eMErwCTaR04YGodqrDxffT+cJrpNKYuY500G7PT6hAvspldkgduSA5d1hn29e9c6HN8efMGyEMRmhDTGTRd3H8Y+otObgmyPpEzbygRCovEpqiPi7Jw9jwFnH71wHj1vJ0U9SXQ30xuoaDqZ9BP8o1OqHgegt6iSjqct7+OniQ++LrG1BLAwQUAAIACAAQRVVMLoOnMRdPAAAjfQAAFwAAAHVuaXZlcnNhbC91bml2ZXJzYWwucG5n7L15OJRr/DicZdDYa7IztI6TLElkGSak06mMdKLshE727MvQjES2cU5CKUZOqZMsLQZjzVa2UclgMBiDGmMsMRjLO+pUk6bf9f1d7/Ve7+99r/NHT2Oe57nv+7Mv9+dzzzX4STNhoAxw06ZNwr8eNTm1aRMv6zN3kgAf65uHtdeCWP9x+Z8yO7ypoF3uPesPXnfYCdimTcVowWUnAOvvzb5Hz/pv2iRSt/6Pq8nnwflNmyJKfzWBnQ6xp/V7tar8EQpemH1HnYgsYuz6S5vZMGyc+vt89FbXHWZ7w7XjrURi7UR54wxO1qi8RM5JddWo16nz1Dm6XTFwtH+RwH/CN6Nb2pnHrBlyfrdb+rSz7yZka4KX4rkal8RQ8auXnzTHD/gb+Br05d0vfzT5IT1v8h/Snwp3/LMKJgsKmITfESv0R/+oecUbVq/FqHl7L1iJekUOr2KzV5YbcA5jTQcdL3PxSbFdHJ34nkyihRSfXJ7B31vGJwysFCEdumsEw3jthNRrNvF8u7gImexOiWpHoUgL43uu8B7m/m4c1uWMp+IT5IL/+6cOK/5iZ4Scjj85L715Jw/7MEUiPH+K28bPigst6PL16ci6fz8G0o5v+47Sj4TJRS0YMvmHCaS6TY74/npr5wnnDUBcRh5QhFxQ1IgvfLywOtYH6fdwzJ+wLewve0J1JBvUfp2+I4sLBuNpyHN+VKmddmcI25RoF1Qp+W2kXk1FiBho/PSFGqNHelYwWDh/DCK/f7obTNIfdS0sMi82d/ryqIx2UTB8qjSbudhWkr1cs4gzXODJHDMcmka/mDFWK0ekgX8h1026V6+Fuz31blItcZYrWamXWs2lRi19kDIMn2pTaGnAQ2OO0BBrxPSK5b/xVk8jDeeqDVxmNc0Xbw7MZc6GESoac1zRXljm8lBpH/gGFk9DGDyjzcyHGKwtFeqPWiQ7Z8swu4rRW1sQc+Fqd7yybzFTWxpXWtbMIFNqkeOF3s7ERvxD0pqlQyzz8d6a/QONmZ+RFcYTzg+Y5joYNWx8PsK3bW3s8vLLWW9dpl3wfWXoeDst2jUfXxlF9bn92CpiU1bdRHdxwmOVKTJdT4EZrG24NrInu3JVLjMHM1hdRv3dnbFYPKYfvLVhOgPu9CFTC1g7U1Xs7S+VW0XYStzVVYhrl65qDazMSz5BWkn20s7WJBWW0a9h6Far8+gsm2uMgOV6aF7hOHTEA9rpQvG4hrjImLtyZwExYeORRe+AwTzJfe6rnW+zLZ6ralG9epaicV5umRqfWaoGyjcvAix/eoLZeoY2ezgtgmS5zaZYeAdkfG8j+uwyWh5XHfo2IVnmcKId2q7F9PWzRyEJNNzVy4rY18oTRzZ1HJs2bOguSUYpowPHMY7NuqVo0X1f2LVmWVjOABJ3VxNa38TfuYC7fQ+9Zoa7CE5dNrIJUknVPGOR0uAFZiLpeuETC3ruYjhaMYWfZl1AbBCjplYnzL0aSyS5v5ZD/8nYR3joU7LQMWVu4UnR9REEZk09xet65OJPRu/XifOCD0isqSYMRbQ+8VeKX41oh+STS1h8tNkdZrosj7fybgpJtr2v0tgyl0Qys6ormVMBq3UZZu2IvFRZnrd5hE4+NLxnFZwnVI/A1f4KZSSsEtYoE8+Dsb8GnKunJhJK9qVcI41RJ2zy+k6G2ui7Ld4aft402+SfSoQoaEYSKteUuRMsu5MYlIKeiZAV6d0j4VihA4weQgCJWizavHIq30o/uISS3tK4n3j4XZ/DDWbOfoFrBXHj6nFNaFI682kOYQvW3coUulriJUlVYNbYqpY4lfn0P/cpRLTFDriHVSxGLagfaYz7zHihsjphcLFNzaL1lDngVRRqMpa84HgbM2McsmyIv95GDAIA+rvIpT4R4+1ziVHu02AwhlznNyCBtuGTnVbS9THc/dESZGMMg4Ewr4+BW0yLbdsTzcRlYvwlss5eSUefldC06HCrlWupr56tmpYjtlPpeztwsNqCuQk+QD9852Rm/6bp4LNxZpgUwrZuCVD9jPTleo9fCo3FGMoO7g6KW6npyMPl7bQtUWNLFJ36g/t40q13p6NJTTPS0PrZG0NHPMneHb5CdU0lsoVYZiS9KjkE3Riu1XRw3oxStiLtPLriDNYIcrCEWl1NX8RFVPXePZSF63MPMqc0U6/dDi0rRzevWC1HjT8X6revyur2pqyqrvZjfdqYqcz5XkKEULiC/wAYmoie/qxlHAf4Tm4BpYJvt4hms2A+9PZ3CV7E41IKf7cdDAY9eZXLAnS+ODsmKlTjWUT+gt0y7nZM0pyeacssS1xnTpQ/ysXYqhb8KkZUjx9aCA61AT05+3cjnazRgjrojSa5ihNpUy+J5XpoDRgMu1WJ8JReXE6VZ7Q5l4d7IWfKsADAHxeJB5UdCCUYRZxc+dMV8YIABxvPt1XwXSV0rPuTalwSmSStXl8SxwzCMjWCuppKMuktdtSBYKc3M8urIQ7m/YRUvCwTXaWKvHX30IuYSQAQS3N/cZQxRw/bJ73TM/xxv1d3vzfu8E1r+iWS/ewt9FC7SzszOnZaA/pZCFtJNa+jURVvQrJkxKLGVN7B4R0rHXZ8m6addKFTjfv7VZEsRGASRZ+F3jqsfxJqnm8eqtF4aXdhoeKhkbI63IAKS+828gIQj+cPPe2x8hXZ1kChWRSZDcmgJQHTJdxBx+FFXgZMFhvOpqKzTUOqGvf7SgGBMx+Rk/4iXtetofGLGe/RmF2rqrgD5YWPI7IE9gzP1fufxxppQyAEd6KuQlgewhPngkJVJUc/maumV6wUM29dCvfSu4O5f2GSmJda3SJY17jkWtQj/GswTTvW3mMxbKnEZhFnx5y/RYi44K/gswrWT/xT47M9c1zlS5YBmQxtAau0zC60+DpmYxQV9OKXlo3OtdeIAADi6iMPBV0T/CKmBoKqCjCDvYVmrdKM7kmEPMDY1C80HGQ4LXX2cromiXJyJBUGi7xuHCSdKi9uDKvt9Hoj6TaiLEPUBe6fiKM0W25e0gWmSYHqPeJv0u0IkO4uixTAHHy6wsPhrTBwqSv3/gUFINA56vesyU6ChW88xvHCOoEQ8Iw1foDL+cTPFtM6G5nLkquglQqFGiVd4Pbz3UFKtRCh5r34MUDjscFFpF65+AzjrNhHu5ET8A4wqL4koYc+E7FcgXH0JlQdZO6HxNGgoy/C+j3A9eTgQgvfB8moouc0udVJaoul8jG0ZcmvJBEdrKUnSYCnWWyXLr+z3XBksXCL5VZnvfyc3EEiX+SyyoG+EsO4TUUR2U1VOeH2awXDYYSq+3JPQ5JDCiZ1gqKy9y0TVd1KPda2UU9F0lwY5VzGOU0dNEp5MNbmiiLxZMOHSaKHw1NRMJU55dSadOizpzB70LcTo8hnCPVMoy1rsfAzP2RQ6KwAfjALJE8HX+U5RLyRJzKiLZ0qNcsThC2NEx0K1ZpeTrtamo1xDIeLmXqCGkO1VidjllkKzcLx/CPE4mM+16kUsoTLDfxsv2ADgkGVI6/GsnjN+fLr9ymk7SkxIUGyI/RcR3T2mzepXn8BovTdK9IWcCqrZK0xKt51v85Ln4MvNeKYgWpupZ3JKCHBS1EpzCtCO+usJ6IvGXaujF63a5jtqLrfd39an/L+t2JoMenlGH7l2MRWrB1eUTi18F5fVAP5BjOv2+HdFQUtGIzvlzIwDUooQITTPOZhTgNg0De9g+ATkQF58qRK8stpeujzDWEFm+lB3Odz4PbW6tDBsdiPVU0T9jkVtruhik2IloIrGtTAfNdkRBYjp0sPP0YK+mBEmq0/2H52usIgfsWLoBzHHUFsnc6xN5PwoFBfCh5Iw9+R9O+bq3hO3Fl9TmMSS1s5ZT9XZfMg+WyesXdeTpPuvf4I0ujqfZx3mfmDaU03h7eIrBnnBxQvLWaqHRMTIZ/XbUjx96JGSvViCRWjSr95O5D4QS7erdKf+LJUh2fPZqCIQY24QAAeMNA1j6OVBduhBzuoODr5zpPu3mA7DzppJb66NAr7vHpeg2EHjc+toqoG6O2aR2S59BmW9CtXzftOlGO9GWLMW3Q+R8Ootom1bq8LZQl6Rr3zJQb/+pP574yus+QsxrqkfpTk4tbdzHy2f/yxpA2uxD/yhmNJ6xgJkadw+1LF3UBDInP2wOXJP4TzbLOL8dvuiMZ+6JNm3salefRPQpm3JoOu+Uk/RevWBzGkoJ3f/OUJF8wrjGO25ETVgPoGb1zIU1sRUtr7QSTO6/vvWZ4LVlgAyAtAbdnoP7ezvncsMt4YAhjBMfdMbMR5NsyAPojJNbq489D5jY+bITuPXnq5YVIjc7NaM8Ol10lg4kbnnIvvRc0uMSNHTk57h0VO7pWN3/vzoLilJsQ2ev9ioAuPXp+p2whtrvA4JEXmVxHpDY93WChq/SW3fwN2WDAd273LZWMUFMuVpxASHRK9Acnqg508tF3nEjcuxfcDMvX4scYNS7lsKfr3+VP7N0LfKOWbxM0KW5K+fonx44maWjX3hjLbCz0VytaomWpVizaRnjx8Z7wV5wHF5nGIugxHDC4Rg5mOfpEKCwYrb/8aQsnxgJlTTdpRS+Zr0S98KTE5l48adbkrzgsXox/0jwmyKP/uwsU/z0YeApsk3iv+TD3HSD4ow8Zh2xaBzaw/HiG7zToncQAACnXxwPOXKobVoqDG+oyv47v91bZTs6YmBdmLqMIYwRUh3+C50F0DRw4GmbLCOgGgzMArgkgWJV1zq6NK0q5/F3hcCyNwmnf/p9dXEpK5a1HSvN9Ie1VYaJuAt5XJ/prLGMzQnQja4NmBVp5vGNwOF2dxljHfRfQ2XSCvoBsbE8gcVD+tWGon/moTDwp1NXjmebR7qKbANwLEG5kq8ggJST8wODMOEVPJgP2vV92m+I10EO5tSCF19fOYeeucXKMiRz7kN1I58RgDUMRtfwqps0LMkD0OeiFp2tFs/PQVWJeY/wmwQtz/AfsfsP8HAuuZK7DcKltVUkYfDfbMYnZmtkdmhfRf105Xc8h6Z55vWeCQ75Gv6eC1ICOT91OMVC8cVgNOuttH1eUfRmoomeY/LRocXpEbNlDhNKlv3PYXLnJYqYrZs4WeqjtfKip13UGTl3Qa5h9zBF45Xghf7JCj0/RWqDEAVL+/eNKycY2GNdB5H2mZ1YK4igByxMpfVxP+Thg44pIwU6ZqhVvZvjOOcCrcsAWMv0QrPmyGdKxlo5xRHR/IqmlvgchzrzGZTYl2hbdoKUpIjKO9KgAgTB/x4MfPsBPzYrxOi/3x6ZLHimgfiZCFArTtQiuTn77a2aO939MGX+zdnGIE99XoKkn6neNcjRJ+abjSF14k7uXTLlh8WJAxN6y2IZQ6u50jvv7Z/mb2uNryvHKNeVl/XoG7w1FFSMYkRcrFPjyfZe6s1dke7ihCuoC2KcwWmQ50ci93ktVdDbAxvChUnUwvAcWJaWuqAFeY4GpM5qnLDvWlnQVjBetrj7DSOsKRi+GWKtbzzvHYXu7lu40P3QxiD68v3dpfo+5q8OjzP5IpbSA2Z0XT18L03pi8g0AXaFCyzK6pYCyDNbr6QJNyY8W81N1co8EN3JoH2a/fFGlK6mYNj53NmJOT3SIAnNf0vyD4TWoEv0lNrCpEf2BIsEIDsCBXwuwI67qyDqpeb9NRjnifV1boYxxo6INzQdP9up9nPWfRePBASWOvOOhAxfVCef2WTDbWk7KBWE8OA7Fd0Sjl9QeHK+YqCR6ckKK4KcMK1qWt8JgfQOyKGmd4tjfd56ggnD2hDd0lxWKg1qjEtFXoPxz5/Y3g7V0VUBhrxrvygpxY2zaAa3gxNsERVjt1cHi8lPiAo+AD88kS1rHdVSjUIvq1UmNoO1qJE3epjw3XlyNwRt4GkFKWQPYtyQTZdXQs4PcoPuS0us8gnFJzkyr0OGZdMxrhyVn6GkctE/cdgmRskSg6BM583gSUB6AA7ApPWBae2JYnZRMGh8t+eoazWixeBLl4CAAvvuA+OObylCOgn5/ZDGy8CvhfI/4WCqXhxJU5W3yWk9xwNXRHxBc/BwCMPz2jzFFfSmWaa5Q0YhytPoHepbA3ACQg0coG+AFPI42D2c6ej2G1JUWX2xa7QZxY6xPoj4SBk7hF+cyyRBLRJ9zXf3GGMpBdTA0Ze2of2rbSNIC/1KRty3Glpl3TCfkI7HQJd8UNEqFidb/Kg7JsVzTVGt4xdbIqaErFhw1DRsjAPm6qGBF7w8iRlIzqOyMtIedMDE2sWyjgSODDH9RjOjWwZM3CaicPm7U+4yvWDGXi7hcoZYZ/NjlEgiM81vJ5RbojQZVjoQwtWVB9OfiSTUh+wvQ5jsuPITSA7LWIK5o+C72jyuZh5/ydYPn++eFtHs8n9A0481Pr6NmMwKZdwEmbbD8zTdbzj1IwwjYu81wcWUvKcqe12yFAdvGBNEvORvO4skyfWfGrmnKhTo5ErMUWoPAhsnRlPl5OFuA+SHgyt/u8ox1nW48ZtLGqda9IYoA4W3vLeD6Ghef+IlUezpIx9fjRoOZAY3g8FwxWp7fYW/u0gt3qKptGMyEHpa3TOTspkIWu36ekfcgGDRzdlJrUu7UIUKZQfosRZ0sYQf1lIRE7neVsxImfHI+9HoTGn+DrcuXscACrArdFNBJDzDU4uhzq9y74ght281D3wzkyB4BUDoSSvSryWIEfB07LOHWgFO18HRnI2VO6jPKxA2RPHxz4f47sT6OKF+eJCn0VSz0+vc+q9hlO38L7rHtOB8EVTMu26rSupuEMqgNn0ywh+VvEBGQqe+bvvDmJhmAo9UbmwuIn/yticWZ3/LgXcTBrrD/4jKOak2yDR+TonLb+h+eJPSK/hax4hAhz5CUPyCWRRZmnC7RMWNRwoPlABTWZkbWtVZQ09+cdJaMWGMxBux6hXU1WUbxGUCDuPpwicOxqSZ1SU6MLjfT+iZcsZyXm97uDbYNQGOMZUkBgO+QlTRpmVOaV65hMajAH9SJgsFVo+vvktg4aZWZxudh+scI11nhZL55ZsW+t/QV0lUSLixtDE8nPx8hN+yku9TRKybh3rB3xbyGH7QEQQqGa70uCBDbQBxy20kcok+SoUtTfbTteXFmeY7RcIKtQ/5CfNX1ckpiS4AfIM/L8TGf0gp3KddOQZZxKJ5kxLbco5UeyMw3RX32MLyXfGlMxF41rSlgbIzfMNsyc9W1awTUE67vfDhI3LPa2aG2qbsEo+qDhSvZRZfLHPBCMNmb9pWLvsn3D02S/lrlrri00cWw64/PqCjnz2cMCx2ba71luHcG6h88qmnEN0IziDutEoyDluR1tXSshyRkn0Id1VuWxTeQbWNE7a+CW9Bh/VQc+rtBbJvpmIDJF11sQeOnO0os/F+z0jzD8lhJvFBYW+t8Nb4u2JngRrr4MVI5OzyHgEXfCOekALoClXW0qca+ardQaHVfjJA36uK2f8pD/kIt9e2sT2X0IRwvjw5UDl9xmWuYg0clCwPKYIAczWE9DB6N8GOr6Z/XjXMU6tMC28jwdz3C7/rEWD0WTcTHG+4IoQhBpacawPYqzcjhGBt6bDPrF3HCcKtWtDYEUWvomYhRfJM0ExHn7Fj3OdTwO70DQiIkNWpu3Q+JOIpdL4qyDjsNT8mAjQb9E3/DK0xcA3j+LpnG0ryy/1l7f1a+/MssIC0/ifu45S28fNHs9wJhDHTpI9EYzU/MkU10OdVqI5W2vX3GpvCuI0XtkuBsSx13NLC/PE/CkQsbLW6jKnnr3cvTfbbf3Z1D34JyaO6hjVe2Iz/Dk6Nr9Y+oWCnb8qjDJ0p94jTLfLMg9v22x3wNkonSb0Sa46PooYtnwxVUv0yiJOQqWu76aDKUECl5EoS4Q8AmS84hcoyDZEZfG2QaPX/SAzogWwraWNMBayc2VBYR2RtxlJayZvpXn20kt2Zn5Cp2REtrDXMfy917M6F5E0Q/5lcsYxzCLGw3+oH7EWF26aVBr1RhAiEz3fhShf0bl+ljvGHZzKlq8ITw0XFpuImy14vHElpcYpa5dWXu990bH3n6OH0vYhJHlHpmIKghe7q+8QC5JRgnIlRfmCak80VTKMsTaSMvV02cYoR9QHqDjWP1n4K/qFax2E+vlZfNlKQ3r0eZ8HcjBYuSIUh9hNJuoo9aO9biZ0ySlaT+tb3E62H1ulsrH7HInkNOoBqOL/jcj9iHkhftdl3T3iBTvu9gV3NbSNYn/Uak4tjXgzzmEMx6J+euZaBs5BNffxloGbJ0AyoxWTO57nPnVWB3n/8ZyvzXEBxocDzbOCoJHyrvcPtNRqWokSNRDJXm7mwhS+3t1OeovzHNUw5LCbhWIueRLiUjivDox6BrRgqM5u2aaRPh70HWw6CemHKPrCXMN78367QBHe1ZUf7fR41S+pq/1T2w5XL4E88TAC79LhqNBs3a2IGspd0nr5P/EmD8QsYH3ZJWMbRHmaNFUih9M3wJRheS6fmLNT8fue+BpTvS/xtmkpVl3hpyID+QT8fiJOf+nTuJ0SR6tzISzK/ObysWK3Q26PLFaP7Hn75wEfyG+nbe9y9mX2SWhZX/d+Q6yTuYnBv1DEeAG7Y9w1decnZktCTKFvxa31zgJc7bosMBuVPP8M4P0C0Y/J7+1+3/k/4/8/weSX//SGkE7nkWD39dpsJOnGM1xmIVoRtSl2ZioGXAMwOdMn+rD0rlzIuRDnzYHPqP1dO7DDVZPZmGBf813dk/16gknZNGnfaJ6qNK8sOV8NYobVrtTx7KoDO9nqNhdVaLGvuEh9+LyBuv1+TLYdxmziU+Pd+M+CC8g9kLTlFRv2Ibv09w4byldTkbd2wW1R4OubxhfjC8AdDRpZ+zGLbFxiI5J87DG34Ebbvym+bOdrNo3W8CFZvGvvp/ZV4BHF/j3kb+MN0IQAJLb7jot9UZ3w4bVPemNm00qNTXgKgbJCxpO2ZtpNrm21IOXJC0/frcy4oGuXus3ziZFDEdHlWJp/Aohjv70Sob3ZBVzsu1O8EBZ2XSjrNXs1sJDUQPzJVivAUYVg1ZpkH4GrjY3JwCU8IVb/3Ky8Lf9LV+mStQU46rVqq0xsDJGLZy1tE4pLFtmfqCukUlLs21N0OXpD9wMA3oofnSe6ONwAqK+e1MZJc2m/fBWeosfvSUNe51FxMGkdvboxLyaiSZsE+i8AiZtFt6u8kC5VyFsPOcEqMElfkxL1Z+EYPzuhb/l5dMTekWMpQxEgQMmsyFbpfnJX+CX/GPQPHIlk0pVeCAsWKAKtpN0aVTW3XyFty7Pqv6hgEtJnmtvnyEQyAsYGGSXkri3gqv5933tp5/4ycfmvNBqf+Xgkl6TSpi4BfC6usmYjiy1YwkvzKl1k41bmY+9i4fnv7t+ikL5H3R5w6/K+f1ZZ0fP1KE4Hqut6GJWTCf5yAnZT+T19plvXp+tj302MVBixQVysOpkKTVT7O6UncdrQ0pgU4MCgMuLj8uYvBtyYQGjfqDU22E0s6tUxupfekNY+vcIH+B1kq+WykJr9bKzjx8zRxRx9Kj60CNwrmAd9I9Q5k4YElMjm8muP1GoeMzgReupPJ+VqPDK6tk7dBDouADwdmRRRUqNFlAGqniUlrZ49UBB440vyWXhZxKgT8GlPuOhttdAJDFaMggRU5UgozC7/Wph2LtHB7NXP+bhI4OeLziUXXKdHYwW9fbG0Uo+dGwHG2Z5TPzB67RvkpGGrXD9iFhS0CvXuNh/LnKAqSsPeMHtc5Fdu3TyAiwwDlURixN5Ng+ihrWyDav3eReG9t1y9ZefDB1AmIUn58y9j/zd2bYyytOvH9u3wiBVLzZbVT15ZUhaHtXGD1hOM62hbv2z+IKxV673bffmzFeJGi5P9dgN0xH24X3a5Rqg1VnVZY8ms3UC5gQV7avO1y6cPpD1L0HgzMf8rnDf9ZTXiZxIUhvd+gR8yt1nca1A2ZPEkoMTqmkufFHE7F6Moh7wPmhSCwYLUDEZe1F1h7csqxBB8wAABB/tZV1k4WCpCMev4tnl6nhhvqLCIBq1x54xcmI5FWswuyTbHpkuzx9qQ3rIvYgTHVh5ONu0nrz3vPsbZvmaaszkUqAe8O5TpUhJ9M2WUXpzQWxI/iS5yb+rYvVSjzl0+ebs8MGCAcN7OmiUXjn/sHkFvWTbgKsZ7Aq/xd9N5rw8lD/4jPNE659I7x5xOS/153qMvFY1266Hd7AJEK33H0EMa43RL548O0488/qGE+npbQR6XQaF29hl8NbhQwkfl/UEV/RpiuVC5TDYp8WqdOLy9o24RIwKO8gKAe8uoClkjdnnI/Tmt1ubxXaA1+yCK4IvsWIscMWYAf0maItJsRwgePlakSMhENCMwRAR8JJV0UBAxCAPOOT07OGBan1aju34n2YKh6IQ4lvqswXEn3TjSScO9ecICd3da8zS7pcxQ9HXtKcuDdQ0vrHe/yVxhFF0o+d2t59dzihDr5kNGeyCvGxKcDZ8ES0g0OwdXVVwVYirkRdQZi8uMUKmvz0hRr2eB+4Lp1deZ8XFpWRz+7/V3egt0itVlqJ3u9F39emyDDwq3AouBjNZvdaUNBavelkIMlNinR6yPO49Dh3QiEZZg5m5lAl0AAiyUJkjzb6dtgsSt10vflKnX3Eyiqo5qWO4zekYvIOm3v38ZL9IjAYM5hALa6MOlEzkkVaaMh/myZv4kYSB5Xd4pBU/2rUW0YNxKJRtJFF7z8d+RioM5imaBxYAyh2XgWYcXUqb5TuY1vjXF4kEjj7BoH0VDyMzFtHV5LVp60ebgZOLXaOWaxOC13Gbmy1Fh2VFh9c0cGAAwtYMM3HA+je4WL/0/K8t3XveQ+BT4Zqa7GHQRRalZM+HpEiKyG0Fmew5rJJOW5PWDai+VOzT3xgAGnkoFBp2OHKHMSNT5qI9MzetUgZ0O9CyL4A4UqTYS5s1v8ITCoQFz6+JwWCRuMNXt/QLAk/SIHEeUvXZiEILMerWfmmWBefiFQbDK5Dp03wHkxv//LpzRXmSq1iwIyXHaPmOpMIEHyAUWafzuxKQoTLcglE0jrXdnRbefD2rKzyntsrH4OVY4lg8czRGUBMCUUuTwoOr8VSlzorVqqJBwuTCGIusy12XZ5Y2+V00kiDF6s8pZu09jFrYSmfq0JQKglMkd7MAHGkQIw8n+FWXig0XvJW/H7HVxFbuTeTDlZW/krkbqrT3s3urF4GUyee8T7YqmuuN680pnjwBqfZTLN88c4urx0JMyThI+vxrw4OQ8QHtrL1q9taRVNhiktC0XHFfieDu5IHdVjjgAPMfEmkvJM5Z11xLp7C8eha9fARlHABKzdNNxb9dCat/osmKkk2sDkfecemTQB6xdx8SkwcUJ580vGC4Mw7zSUvBTmETtXP8DiR/8fHQyNem0+8OMh+2HNEA59TAnRRaRsxp/kllDvpRqgTGu4Tn+MUGntuRKU8n/WQOg4iLmq4HI1sRzWPXotBl5mXH7c2UDkf3MpPPrqbZeIvrq2IaQSAVRzHGoaLSQtHdX8En8v2TQL6GhIHGX/8pZsiv/Ca8awc4ilQIze/dbVWHQpgbSlkaFf5xk+U7GFl3hNxRhlyI2CTfTYQWyRqSm/7lL6bMg1/i91zlnZZbpAm8nonKH2u1lLuqKymytMyvu+J4AlbT4ZFUEI+ww601TMoCAChuH2d2kyD37MLAjqMXggxEQpZq4VyV94mGH3NEewoPVDiIgw7oh5wqSTjR48nSyP8y1KgjpocbcTKn/l3RYHb1Ms7Bp/Q+atW6cO4OPSKP5bGfs2ShdLBtqOa8fITR1wJ+1a7LGMclUxk8tv8dZjC3kEnOte2jW8cs9IEZkzi6BOiArQcQKKOgz09JMIAQV0sM/+WS1lrWi2uYQXzV2/6pJ5JVtta+c3tFRLcdrqAj6FslDpzzYb0mX3pILjU/WtTsa5TQwDL6E2DQbS/jPLCciuJLzNBAOH0b6N/HdVizGEJkeVy+CKm/uiJExxY+9VA7YnGwYSbHbcwm4jbRp5rlhVyoZKE9YHDUF/5EBCqn8dXz8TGC+2Iwg3p54OWZx4VbJOSmPkbHKoQdte5wbGO94dshl6K2etlTKJHrCyQNlzGDRTDkemxTW7ODEYWY7QmOdJ3lp6+N/I05wlLBGbzuqvxHqEPGMl8Kz/prtsTLFML82mv8hJbfG66IZqIRC+R3WtksOwJPcqPxuxSS+E99yZRf5wJ0+QFViO+C7OKR+JUuq0ce67uKGJm22yKJXQ38Wl9iEBzyHkjTPvbFbSRZ+kG/+bp/huL+LggtSLay7SkpoZ1iy6pj2ILQeynTuiCKkBze6Od76542xKCfpNXTTr0MkY+/xJfszjkIjX9E3mZV8tgL95PtFBzwJr5qleQTSadEPVvsT0c4z3YkrD4GEy8jY6TjGEEVTeTKKg8HjhEq0q6hdm3uL7QnNHBtTDtqpsCQFEE2Js24yKoXqfNMDyQzQioI61UALz2uy7Vk7mJrS3F1tPITs+Pl5ubazNOiLUYPZGHX6AOerUjtJhesdibBKKZKQ2G/IsTXaCpnY8Gb6Qhc/P08RVYcpANZcGQPgzCOTmO39o6mO7SC/RMBABEgVEqdPVMqBipd5eUZY2H0h1vwnUCgFOt+b+GjFbZKuKkLPB7VR2qbVil5B9fw1YsVd8++7stHGjKrq0tCidSB4rLpMW/dtdBXs5Pd+lOj/GbVu+UBb1zYMS1ka20GA6mvjSHo8nY1iYfU9IB/a7Q07Lc4XUlJpxNNjMRiOtUqx2+4V8uGR7WUSdTcFjJ5Ofd3NWOkjdKSHh61ysgjqTeXYGpgtfw8bOFUsgxomZxe+YfH0BbNbJeEdA1AT/VKG/p22935fbLU14gCgV+Gg6eD+4Jb/a2P6Kib8Yj7xlAENm9f/oWnUEDsRUifhFN3x5IgUA4Uoc4eMz6AwSR2WZSa5Gx5ynDN2SIPiL3VgB5U4kZWHYbE35t5hgoZsE0vJeV0OT0Q8MdhhqT4tst1b+NNhb2AQ3ZDfOFTtewEu87yl2+b2ARgj8Zz7xFcsN4dNcyY3trSRFtcszM92XrryGuSwWPFVQeo+bKhwh6wJv16NcldPtmCN+z40IsUZPbi+7w7ldVBAPuhsONWyB+QcHILyMRiwGCfotvHXN9Xw7uBK9a7e3NdFiGRzqOGkZJ3uKeDHbpTTE+rgBvg7VlumYGM0OH5kNshVdb3VYrm7WJzUO20+FUXqTjG6wyqf+LZk/BBzGA0F1uQu2cz8O4mvAhSJXWYG0UJ5Lnbgc6uMEhDb4eai7+Ufl11eK+5Vxxxv2f3vL5feJkqRVmcmV+nATRCK1tLuTge3ySG1nQ7BENGo0T52Hji9k7Iy57VJ+PXVJEV940kliiEUtc9sAF3QgOQXDIhNm5f9DgiSydJKf7e+OmXTS03uxEEp+Mwd+mYNQ2hkRih4DthYqN1qyXUkJGwzT9QcCcMFhoPk9hpgXFXFzMN7zmR8jSbQthzRLKmZPsenOiwRvkdQcpsPblh/zRu5hZfKAKF6BqSAmCaQCqJGnB/jbpJgCkOrfYDLXP5AeLcHxHCzlf4Q5XqIAHNJy9PBgLuZlx7USUk0sy9xzuhQ6n6t6rbZ2lQc+2jEPPAbnf5RlBAmsUCuMUoaJuJwJklNOMUr+M0NC7b2ttq7EdyJiuA6rHAAHP+l8O7Eu6rfJxd88uenIi0LcQsx9c9GfxF7ZK1vWgOU198d6okIgH1sCLDOfRDXYfuyHtBynOxGVJxFsVF/pHOx1JU7AGx5LpIPm7c6sA2CYEfUDQOg13h7b97aNXhKr84MFXJqO/MgAI2MDr6CUTNp6XQOfHFQ6b+YpJA6BJs+c7j7udUsSGTAhd9856yFMJv8Jd7R8y9FKuVd3IXVxS5LwgVuoYU7VMR26iP1nsyLCWPuWSpvbiy/EuDRgtj31Yu46uy4kb1ZMolipclmLRyRYi10t0tRZjlI3/OhP6gmIqaMYMpgIymUx1YZ8U6lJcSrELkB2YSABZImD0GhXW9tZYnXv4BqeumCbb5f6n2Ijpra/jZuwgVXAcTfFa73IjmrfsVcJQesscj98Fh4XGIr+8UF5It0yMPcLseYyQ0DumwmLIAC0QospcVY3RAYupTEB5doJxcBHtZs+Nps1p61cTWTPP+tdCYey/+QgJk49atRvCdq6f1piMfzoukaT9lNwsRQhO/iECZS1HVizQiNGBenrpeBJz2h+IAedpeEnQ0pW07e17KjWVnBktokmHPvDwztaQfCAcHgnRqFlJq2c2Y1jY9+0fDWcg/vpnY2T8WNSUaUV98rubLL/44N3Qe1+PtsR+Oi3rzoynkMIab6jc8gk6+Be4htgXZXOecrLy9TY+xUCzMwkgC8hFTgOO2JQzJfRbZWnOSZfr4gWAJKfaI/QTtrf2jtwCpDDfMfOlgJ4+8wDsvyPOXKtUFonsbiSGfYyjfczzAvD9irtPccI9fGdEiz8LXTeF320wnGpIJ/5S6O976mnJe/uNtGJE47/bvUg/JwHVO7L3tqU30OsF3kWH3Y9636L5zk8fvfZrqbd/Szvl834yzj4FvQzgpbP2DGO/RZbYidB1tdRAoYjKJ1G0buljds0y2mezpCyWreXmvGnpPs7yKjlJkiFpTuO4AcVpB8gcpew6rfUf/le7xanWEWv0sdOCpT1+fb53wOn9IXPzEH6TAc0e8GDc9QDovFzC1GzwZA2zl736lHcPwhR3LvwjXh6/nzZIrDr4qrphlq5QPku7+XW58N/w4ENTlpDhAZYkUsjObTTlq8uDieUyHdeNNyJ636zhJ4cm9vhc5iqH6IUjpZDn1YGRapXCAdH5hi9EPVigcAHBYnUnXjkwrEy6wLbv71jHmDh+LHwBgoe/q/gX0wuoUYLVL5Zttc2u4amO5v2tqOF6W4XQ7CJPpeLOfV6OABQIsuBrOpB1Kv0h3DHXA130nbwLANJspc2H/T+oDeaAnkW0LIf5T30S/EewTJ+UvYBRfZZv/5aOSCPji86RyrXt28KJ2RwyzTULVDSKn7sHuqiVIl2fkJEgXTBGFSxBz9zgrLSRmcPmROkdH7lPfBipBl94yqzuW8k2xFPCxANcCfroMB/D+4IytKypMrpEZMhlVdr+0q0XoW0l9jan0l3vc8oC/XJ7ysxts2X/n5Oagfm8HdYT3wq7wWRXYHvIxI83/HhZZXeFbqwWUk4rQYVN7rDVdARRYDMqwLr4WY4hQ+zG2THjru8uWorfDBjujKYH8x98vsBxvg4PR36X5WevSBQaAxiEZHvEela3qbE5mKteXe74axq+Ke9iRadsK10YmSH/YXTp698ZJA1/HqSH2bH2egoDg7TBFFd8PtabP/UPtH1/5Bp2/Fkur5CnozNU85D9pkCKXacAOz0P+8s23wzCZrA/+J3wfp/cAvglEwoGvuNQF/t3Eriyk2PAsefNNmPdTXvYZ/0fv/Tff/8vzOc7JA7QHQsijBbjJcrczBsDRqmyr6qV3uWnEoLUcUlNY/ZLQvuBWYnDM1edOo/d69aztndu/0zDrsrjeyihZvdCQiY4Y2ZGbQA+uZvZnGi7lGpaP7gEOLfSnvtDPqr6fkjwWNxbPTF2bDE9se2eohZZvCSLkRSROelk6+NN0aefs4Yqwgwk138eRLPUhBoOBerOZfWMHHZbepB+RXCTGkx8+pYqf6gS1u+qod9qp74KMF5hLRwb4bAV1K+lBNNnUsizP+q6eEgrlsPLOwWDvGw/ggFfLkTxY1haxteTtq0h+BR3qmbixOOLw2vT1BgZzgFHVpl01nfR0DM0M4ImuYqbCYH32A/THPgjqon/9egUVYQ8hp/B6jg/iSbgSWA2nvFRC9Fkd9YF+0Oq6omiZ9s5isOZAJs/1krrFZ/Iygi6fbVWN7id1GysAfKJuYAKHQ49IvLXoNNMAAwICVOvXyHtWDQM+1GQwA3CC2wPipnZEkoSB24vi4ErZhjyXn+jQ9W7kCMmWywMpHslzSWMvCVLUS/FUSYHvcxZcfCzVg7paKXmg4hLl2O+CUWcVCXwAi4/uUimaS/0YRdy24dC7F1iAubcG27k4tiKamWY5CvJcFP/zTuB+nn5HDP3ZFQQKJcB33/ut8h3eUDAHRckLkFQAfbR7ViQLCkh/JYLMCMSXrOUkiIv051VEZZ3qkATVXwqNNw5VatSobehORlkXhP/ZVExqV4QUuQT7urM5kD48LD32obbP3KB7Xljg7DMzcQMQ6DxXJQ3aj8GE34lWmZm9m2QMWITKA6Zt83TeYZgyASAdzATCyE+ErIt3OjDZeOczn1Ok1zV7sjSoPjHq2SpjWxfxpGX3OwsxQIDE6+ngyJbDfJsQ+KdUKMIBLUWVQ9tcFXTVNupL01wmVu1jEbJcHkAxFWshyOUZjDyXnFkSNK6tV/KW/GQs2GD/pED5Decwy40olUu4sT53C6JdCZ3R73rXSI040+Kxub6aWTXnSEQ0++iOR1JhtpJK2XtOmkL0hJx7Igq8SE/ECu/hoJTnwtsFINVzmIg74tBUNCm4uN6Yd92/5o0QY1PMGMInWxE7AdE5wkXV8MmI8Ht1yysvtwb2gh/w3TbtOEQnxAx2wuliz1veTS7Yp5wNce07S95GiTe/OfwYH38y00ZwX4XUH6IsI/gXS13V7h7qMOZyPEn5a2CTzSWpGaBhzLoswW6fyck1CvPk+z6w+GzNWFbQa0DNq2TF0/Ar8UP5Pt/5pKBGuifY1zP2xXUw4rDUPPmPWUFiObU39lpFuA4CzX/1TeLm5wOLsDcsJnE7IT1A+epicZPIKs5MvD4+y4FZaJ9RrdoAFAHCGuDfy0ZrqQUM2Fp6BOmN8jgJ8/2A5IkW5f+OQ4ysWbbWCWkp+uwejZDmxuyJ/KrNZoT+tcCs9yxFdza5iX7fY+nNnacwvpv14WN46Hushtb9r2+usuPqYzdblnETzxcMs+71VkT1esr2XmWb8ZurxP2+mD0g+W7E/+b7b77/e/PdDwLZBvcHyhq29PGZh725XqCs6FLSg5/B1hYgYLSq+VM0eZXqtfa+g8+Ev8VjIuuZ5KkKd9IDo9M7NYu4edazABe03nq/ZPcBvsR3f5aitltga2ZwgKuNOuvB24bASUoICF1cUvMK2AbZHht/HIv12vk5r7Ax1nSEi8XU0avn/TMdqt6/0xUMkFAvMvqU8l4oSFH0fmTw7hXL63f853Xn9qcV/urS3wpmpX4R61t9XLu9+eCTpDRvTBBY5ZNu/C6C/sjdRLWs1yyq/haFT/8VSuwqcf13mDNCkLvzanc9jYm+71lRuDuHKPzHMSpuinyjhWnnqmmq1wVZ1X7O+w5p9oMhiPgQvnntn7QixIWNzZIqp59OeKk3xDAnHFLwgZzr4R2POW1Rqk2vXnY1FOxfD42mb6T42Hu/NqQYqP2ky0EMpKK3UxwksLmcGcMxXcKKSe0+mr9f/mxVhOmdHpbyLZka3wg5LrN+q9wJhflsfDK42ArHij/HpIpSUr2inVdbTxpYT8PuSSRQ2hy/rntWU/204sf+SRlAi4gkCyaRABDkI3vxYP562XGPabUHCLKUV9EEAOyFQo5+HEsfl93q8uLfh/IOstDUYVE04QszQ/qux8jsSaMiZx4UylVyRRcIWrEcIKNQ28Cgk3fOhEM1d347UUnouPL2ABY2bFnmz3YdpFYOa0jmNl1LZZRiHBv4AddWl7cgXJyPf0lwdvLdB4nrAtPkVcchYqrr2GLnkzOerNB84q6DGfJuVHO4LbxoOPrFw7cX8e5Xvx4xkJGNVDa9koxyjRXUBV4RXDd57LTYxoqHVXDjBAvMePaMguSnHMDrbIe7PscTN38JmXtrUrcfNqt9UgeQB7wArBf6CG3IIbCoSYXAP5qHogWBZyLgOoHnaIutKezU+N9E5M6l2d8+Jl3T+Pf0MaSlbMYpk3GIdVApS/uUfuII2PccUfskIVIeEL+qTPeD1caLAvNOPjLIlv56IoRj5P8uIlEmUZHXqjQ0vuxS+17ksYwXkP+XoSTXvQf2jMTeg4qs5b0uzDValwxVCIsnhzr/eD6mafzia2IA/7+LyJRxvNpr7d2NX6h50svxmHhOrmPPECqZe2hdONi3Cx0bWD5Ti+pSIBtP39Z9PB/hdvQrvRelvyCyaDQZha8Y8shcLwdq62aYts2sN868RuvNL5o/t6VVMdcVtmF1dPQ3HNTUhAkfVz6wnrJ5cwLUUhg5n3kQj/hwwt0QCyUnt+2xn12svasDHKswX5ZHazSQlejXqQfmNVoosZPhizMUwSiEi0P6ukd7js0EnGGpmKF1kgZEo/Sy55pPtBc0Ve9Q6Xbdi7qyXsLUhpsMoe8GTmBJ84M9JEt9hRmocUMko6yZElsuyAvYO/D6GJmQ2Sgb7vIl0bxPJuPU+fXqN1xfonKJy808/fd/2EQjBcTWK7vcDcW3j8ya1viS2ug6TMQVcWnVerr/4gJOSP6upVL8wsz8QhTUDWo/oNAvjChUO/nrS9eZ6RaCDDbdTrx4gOIBiUZNLiW+r8mYsTfoRFxkeJ00EIvPQH7Xx5p6+DCLybspu4EjOckoSGpurmL8x0kX09qVVqqPDn1/XJS7k0JMcIDKetQnuKofoxQpqWSsHxRqE5q9ELxcP9s4s7gwTV9AOMDFqGdV06mVtM7oCIRrkwkrvJm/BleaBKOf77udMbOq34j4lrA2YG/X2rbu7x/U1tBUMKVnvBW4m5H8Qj9+SWDTkyL8XWj2DncKea3Y06Gog3YyrumlM7RrD3C+wuFsn1mtfZCKJ/VqnOt2SHfgB1goKWRSaMcMVBo0cvAXsMdk3i7O1cbr4rOW6oDOIMhLbd2SOjkcaXHaXUkhBrGMq+hwkphFAAId/ByuCvYP3rWNJHj1M44EbUuV9OjrsoBDo7QhcUyTQYsqVpQnTDfxsAS1/Db+jUFGvdeNwPjVzZZVChrlXDMBSOX7w6vS3AF6m8o16ZQ5wHCJgEz505XXXQ5BoNQhU21Id5dXES3wfA447+gEEFhOGk4pVDMPznhyR/UD9DlTQx6AEv2+WDnjVIjOHEusDnvBU5RgoNFQ2uWKSCPQtKtHVKjFC8iz2bXi41nQjspGmIpVVprY0zk7rDjofC24pdGFAuAODhQOyN6rgPMJMlTQJCiBDR08VB2u8k33Ud6L+dn0CItjKVTwUskVZfprY5LZ12Lsq9FsnYUwJZYEpHrf7Z4sed205t9YSS/n7mea6EVJy40AVmf8Wu7qqulIYV0FxLHpVHjQ5vrWyMXufp89ccTZKr9q7z1GFV2T5LE5/uamD1Bv/TNQb14xCrnxCYU6Ht6uTG9z6c/jWF9gCRRk6SHHeFnGYldXYfRtZok4595DzLrKtOwrRWOM/lHxZY9RuVh6UfvfQdb38g/4wtWjv9NLx6Z3s4A77keGforo2Pci+VgWcmBdnyh795mxIr0OVtwq9J23oNyQydJz6g1JzB8yHTIsZyNkK8uq3i/1W4/wDvPwAzQFvu9a9FkXg5RMK0PmiU+abqCQp2IslOE17D6u0QfNdsyZt/Zb36YKVmc7Y9MRynrTZT2xTmi7gw+jaMWsrfcpz14jRKxOBE/TY+lLLxdpKNQiK9YmrT1nesKQ7Vz9O77rw7WBpLas66B7seNyIcOB5lDqlpcnkULA7Sohk5Y+vSYpYtiGNRwMtqyKurLwytcp/jfGIftNXxvVN+bhWXi4wcJDhzBQ1aEqwn6iyUtc5PzQGkufdPcFz+q1r67d1I6g3cIorq6l7jGg6R+NixIUTLaaMg+tbmJpKfN1F/PTMTkD/Hu+bp+GsMAU+QTmCV4Ahb4fAjGOrqicgMR5SH/qpSRpr9KXWDg3vY9hi+mRggc+2bo1ihqhumqvVcFphwu+F+FiyMMBcvWk6a3yn7PrLwAKoJ2zTb+NetkQ0/59+5yGIuSB2t95INK+/rFOGCw0p05ZoX9sofYwbbX1IT8Q4STK7sXeB51leXdBpepakDiq8N95kw/5/fzq1msowxVPamcMdyCSwWIjB781Zr9nZ1nPdfTbaa+bpllLgXLCrjhB6UZlgLhCvfbOVAIkzldpMjNPoR67Z1xdx26T+vwK587V4hhUoZltkA48S0bjXq5j/A7GTQfFIq/jP2mT9Vh3MmQEgL3Kg3kVUXl9P5G7eL5/ReYP7cs/afet2Pz/YZEDaU/u2BAZSV2oqUkdPrFe3zW8brZEgMJyoFbFjJ8B/X2nxX9A/wf0/w+ANoUPupcRB2slVwbc4gVZ0i8gJYPrdWlY31gZqI1jA2RRaj3XUNU3jO+WIRbzXWT0oLjv8JSbfXeyUgm86Pbdv5Bz33qs8HteaX9X+jDsU9mQXaw97yLcOZnNIb73zHE8ZLqLh6r1LVPg/21zHbNg4zPtPpG08pM2r/WjYk5avGIFBpxPaFrtslmWDncx/EmTXqMEMM3y9P4i+5+cDVU9JxHVONCN5txjt66bKaAbQvkEzqdSsYHOMbXBAXT2I0/+A/0/0P8D/T/Q/wP9P9D/A/0/0P8D/T/QfwZ6OzAmfLmbT0i9qKHmHeIKRwAwRsh8IzfHPC4YkidGlO0wR+p+9ZK57ku9ndLWhcheMspSNEDxNDanc/vT5XJovpQP+XOjbM0fwuzL4FQA/CMODL3O+YQTB77szpmxUwFHf/M/ogJb/e96v1Y/YcdS2FE+qe6LivPin5EZ8+lcZTqP0NfSbf3PJz5XTZmv5h62yHlZ0ydku3LuRcLkcBzCeGLHRUbteuJJ69a582mGA/w8bLuj6lPToqtDo+v99JL2qbYBFiOLalXqWnyz0tHde+qrnJr9Dn/uEQMeZEzDrn53xEFG9efNwR+OCC/jgnEJBQlsPEFBAPgM11rd3yAlveP7Ixc+/vTIhZRjd6A3nrR5+X9/oPbqz19wbjNs2P/lN0G+VktXcskDTu14pbTxGHJd4N+n8szvefoTb28E7acvWM+aF3/9WYWvTTU+g28cKpiBsoYlXBvfEbqyjicTeP3/HE+dFx46bTz44vXPgeZ8QPmu639pbKBNUd1lS9EKWAWMw5nj81v2Hdk4ts4cpwPNBzvyFJbvOYS1jTZ5rzW0GVZQutqeepeH+pOTtNsn93Tt7VLr0uyyOrZTmf1QDGSCOrzL3D//zsnKkxZ5DXhKep/F748aghKZIyvmlQP+YVUuhPJ3BMhCrdVy8+ghtZDaCRTSLlqCKktFiOsB8O8d2RDIUh3LFJz9IeKrd4dAVRaPGg7KhKHr9z9+l5PXXaUBg7oxhb1Ik7R3sFqyD67yYYoi/54uXBDZOrJSL8AlaqHYMGDPm84CJarfQvFcZPGJz9gb1xa7fsOfVgM1FdebP7S6+lhNIf+d881iNLaE8qI7Z0/jo2jUGcvb1j566vwafKqNNcV6fzYGCZ9FJ0hH0fWIn4rjHJP4nC8Nv1erMPXTmzkwp7TDY++qh4OPtd6IMuMdDEYD4v9YVIp4jl3rSPAmLSeAlx5lgkMHTuQax4WvdZG661eax5Ye5hmSJ/xW5xxCW3vws9lTC6/RVrj2tKj+UT9DxuwYUa8k/JDC2vhSNhQc67BINCwPbW2xf60ngUuTZUr1F48/FcdHNblEVRCO5Af37emvp36QJeVQhg8NP28MA7c0Kev+2RggfFYUfBrt2kd+0vBJF2mJEY5lWu47wAiUDhNtQ6yMFUU6eV/QS660g6tPX8y2SF2ZFF2tGXUxnEK4x4xlCCsgD/fl4Tx5ecQlTGol0HPv6JWnt0ETQ71bIhiD21wkWIsM9GRCSlyYJrA75JtOhx2mKzzKitGv5dFeB4cXd7TGzf3qL+1ZH2YWJ1aNJmylDmi349JaivbaNrrIt7z6usbh5K9rhMvE+TeOwXVKnokY03PS7FtMH1O7qQZCXtRS1iI1IHEvVA46to4mCwOdu4KOY43aXJKlz7OWU3OjX5ZycHGCEYU/e/StfPaTEDRKV/C9XQut3Iug4/lUHBDRU7wl8slbpS5cRKsA6I0rr9DQfntCAWU/Jp4Q1IoZPK3XokTtqostVdrh7f5pg9jRgef1Kq2cd44Ur/2s33zuUMHc2DVLsasllAwiALA1GtVXqmWKkPjbmGerZp1WnqaQQRaxOryGujfOX4jZuL9cz5nZEGKiVLVPrpkSZNBY4NfttgOsTZdtiCqrorikFe57cWXiVhwFuy+9WhLUCW4Nkje5OuCPYPR7LvqvrTDMs/6UOieKZaq3fpaGIeHS8YFn+N+NJWzUBs3LVqe3/WVM9B8PgtVeQ6EyhtokGHbRWzQbz6aICGcRqcETltGoSzZ0IM99XgDO87gwsLz2sCCs1mZgJq1t/XcW2vIMV963dQ6HjBv4/SP/MXVuvGXzfe/YiDvG1KH5JUTclx/Jmtg/VaeG87hUE/UPXtkfkZXD6LIlhBdQ5whRxWvnPIyJh3yqizAYZk5pXw3Om+iu2OideovSGARK9RoiKhi6IXFPq7Wozj1DPAS5aJTdwS4xUMWH3wt79Wde7iBU0MARU7W/8vfkMGpSV5pKAq9tG5gPsezKxZEyy4WbA2VYCBCla3ruIH5S9o75SJco3JtUvMa+fvcLeg6dHtfw5zVyAi3whnOhTZF7u0toqhAdmBnMftBbcjXj9+TZ11g716jxJPK8H3/xQwIEgqUrFVqon3f5oAW8hIgtsEhpset8yI/tDyKO7nVYbA5NklubpEJKL1Gaey5p1CkwDp1HVtGKh0Od7UoA3E0iwKrFNh/v7SY3w3zjmD1qiUS17pMlWz+RR0lIbviRGLl7rVG7anrZPRvPxRzQBo4saAbNDPOAF2p63POs15TxBgf4nqN7+tMoQUn40OmyJ3T/sTpRw4h55oKeffjxC7Sl5bM4+zzbyGzqNgHgSTHQCGC8ZAifoljoCY7CHamdFrH2M7jcVyUud17SbFm1QPRPpxORNkaJNqCPi8ICuDRioA1pQbRnPCt+Sy3MXl9TV3xmOKM4khIo4mw3SxQP2hf8GgaTGDbmz9HZlbO8lf9u1fYlOH+GTopJTlZUubz59JoLADDdO2OeXwflv59DG5on09w9P284WacjdfZEkLiLbusrGwradnoGecFTsgn3TwYIVbpfxPosHnpKLJPOnnPe/stqPWmxe5ouwOecObbzd9rs6EyxfONVFctsl9aV+/aFRvAid7jY0xZjUwTo9tlnc5Vcd+G01XqySOXZPihtU6rDZimifvz4k4QdahJS2BsuYtVq1QaOxEsau3He1OSelCRr6IvLHy0i7VwiLY0HzugmklzjijzKbLND+qoKUfqpxVV3rP8uXdwTT7bTK/eSXKJORsR2BTf7B/Agl9c0UKiK3bAyr/lfi2NLYol5NGNPbeKnn9bAHJgi9S+2hMfynk1t8jNclTc8FCq2ld8F+MJYzVIWNMFcNqY/6m3CJ6OEeJ2Jbla10K0aLoQd0deLW8D+Zeq6zxA4rCBwXgh4UbuUIm/ddQHj05Suhz/qEUzL3/F631p97X4R2+CB0LFckVvGxKBsDEZWTE4XMm5fqi7iPX2OcQjgdCG8tH/13x87WxGeYO7jnz4EWQtwJ/uf0ccBZ9Z6BsBRTdkLiMj2V0GLEa0Lrdvw4tl3hs0j5ptdZ4OnmZPuj7zhYvhtQ6ZBdo0kV6xxcP9FQZJSwnN0egvDK7f0sZrA+6DA1Otni5OcbdIIXfFRjMdWPUq3yGItSfLVk+6kh4UGdMkjsSWFGCN1eNLfEjcoDMNBFS/ZeVrfJX6psSja/1XWtUYlgW3h7hSa72rEfD8aJ6k0H4xmkhpxq6lWxoxT2sPUfNUomuOESgIJk9D4wFum3tGQmmmw24yGKD5QqPGBoynesfCBiIWGiigPBRHQi9Vda1adP+ffWWetvb59vv2dvfY3qrmWWc9HdsttYXxEPxQqbOkk3HwkvR7H4AyovmOq30/haDdSeb2uK5ZqCwa9EjnWP/lqBqTHu1UrldV/UtyS+L2U+wa8KM8hrx4pLiY5YI9+FYWE1DtbTzKKhrauzbPICnqyXdci+sTpoitjHkzbrk2Ahzfndu9/MWPWsJBgIMj4Z6//Y7gcwQqUzD/CxOHu34u+eCUgc5xA/pN7jY9EtTPCcHG/cwYIhaywHxHqsxXg2iEW4S2z2WFu7sQkpAoDRIJ9kuCdIKJ2qnPl0qFfPVX0cHBSDzhweg+y8R6qWDwufo5isXh43FwJEbE17i+0XnPWNzR/6tEDmkUmmueV5mDPdiTFXSh7oGpze/d7EdiSiw4yVbCyKZAzueOH4MVSjGAvHhFl3GC8qVd7413dcbAtN0nwvfLi0BaiKEs3IwFN26zAbiZaNwl4y34gIvf02S3iK8b8mtwBr5LeQcu6CoruAg8FfyKlx4R9e5e6pQM5BpR1SAVTnO+t55gWjTe/jq1XtXmBhr9yX93eOE7TcMk5+jfeB+Y9ajS3hJ2IBge+YglykZ9ix/8tjXoX8ofiQHPUrevOi3tnX+DrlK6Zq+FJCkKizUqq9/nhHonNZIP5yrxITy9Qk97NLnnaaqGbPhHNioDDbRYEtTbPM95kfE253oeb29IdbqxQGTauVYJxUp5VNkrMyD9eBoWObKsaKp3FFC6yDs8XK3dVVSGBiwJX940liKH+WaQhzkKeE3MPqLsoFyHKnC7C/R89KBxu8z92OGY9j3Np1IxUpI23yqa82W/ELro/MvatLQk1NHrCJiPlePoQy80TWymf49PKIlQuQXpKKyVWAwwQcJzs2TTjcsUXhFRjmPqbH3YBVoaXpvdGpNIDyzvXlJSAhOA8RhmfpMQ8iUJEvGubX33l1TgPtJlMIrVeztCF8gd6JcYl7D3cOwtGgPTzI1FwDG+3d0y5eECNLpo2M93RBGKfu3rMCWBX2RHQLzHtCOgOt6iTcZNtJ915jAes6yfxw10wUQQGBssOJj6qchJhYjN6Qo7CB0xMVx9Dops1p1apbPotH1cjNJ8rES7+Sk+4NNLELSlcCOmFfGk7uOorYGTsqfVkenkS1THZ1wRRwmKfen0ysi79xvDpH1wk1sT71zzbcXWHw+AxWL9JobRgHXMcsKwMM+NfIW6dABibmPWIrls/nEqqmm+Edoqpy623oVCN5nNnDw9gSxW963skMmmM3t036K5Q6cz/Qh2FpohzLKZs48sM70oIs5SKnFv5cUFRP6IbC/wCQ7OcEnH0eawjOUNJHB+7AGqrGgC4R5kIRevuBKyJwsktYHdQOz4yYB6cIGJy5UgeQ9rKkDKcIhl94v4m3fyE3zEunzD6JK8LXb15YZxsXMDSRn0D3yL5S5o1zNgL47dLlagqWyvR+ldZPcKV9Ziloh/J1CynlETDygHZmbfdE5vi/o0YAtm3BJPBSdzMa9+mQoB+5OtDHX0vED6T2FkRb9ybQ9EGKZWXW1WKCnNkMGZvxMUC1PPlSb1Ko3ocWcteza8tv0C9GAmHQ2IIkZjNQuwq7jw3bNfwy2MDmfyloWh2NgdiAJCMEDpHpSFkjMY2REa7xb7lEZoFWad7VevkiEqTota6+usqKpHeOz89lq2ubNsFniYMkwqyC9CGHCjKbL/LUgoVvnm8dikC6+qP6SK96xt1Yeq3qy3NFIHkKhIj6jR2GgwTSv8bWwwWyDXfHn/GltA5Jdfstc0JVZyQDrSVpqUR/XOHGw/sIpI3CkL2uxPR+RTKNIiYb93lb9ISe9B8ckHXv1Cpn4xouNvbuvjQW9A6+bn31m1f2GyLf/IZyNbyuErv6lc/mI//xn106tHmkXGgMZ0WbRJYT4ZJ0qv5pAZn/qFPnABKLSUw/qm0q2D9ja/JpbJlpfgfAFPPl0pwrIWMk9k9z8qPlbM4xInXxa867fG46s/jPPNaEqiYgMK0/eWoHuh8xSbAYbgseK2dlDKPkSbXmpg+yJpBmnYs9FAmlmqx+jceWIXHultUJ3LnnDY2cTasRoWBSc5qs8LL0gx45A1Ke/VbklMKvd4pHaHLP0aPaFGA8FB8fQ7b7Y4XmxFeq41mJa8lT5uYGg5NW5X93GLCuBc2IA3K0olcvN9mX0aOYJq1XW1HzygU2wY9jSSJ0CD7UVVqo/Rt7ceLd+23cFFqOv32kdOobi6Ml5mNL2sQ8nV6KwPLBxjIWSi1WuMMfba73ZLq7Lj2Ah94dHYYovYVxxqqlK85jrZe7SbvyV7l6wwOLTT6nkJOYGh2DT18KbZXZmddhpwKWZqwBn/HsS33pReiqc4dhlBFAQQS68AlijQ/0NS0yMXakQnwHhfKHWGQEMkrvLB4ayP4bVPr1S83yp1UnGpEqao8PUw/gCQllKparDSoP0YHAn5rblt5gT9zh+Y7czynL1bYaY7VNmK1BzyJ2MxTEGK+3XjO0g4ia4nS9/Qg/KqO4oo8nl7zwteyVF7u//b+G5Itb5dO3XzLo102csi/BMbfz/4Xyf/XM8kNlsGdSCfIlTNxzUGgy1u1wxZqPVuG64tz1jbN1h7NmQ2vatEUCpctoFD8EChrTStkD0tMHXdv0IwkhWopM/F9lj11IZXvlYiDEqNLtx+8rJnbD2z24t2njmL87yTGCU8ZCnXfJCMSzS05yYGtxq4yK7AyM66Tk01HXXoVzWHsO0vk32SJ33qf0oLsSV+F3lP4Jif78+WjZva8VPZP+v5fKJQ3JufOq9g5M1EVTWeeCbXNDsg8QC12sKK/9FaCKOT3tjAJswZ/Rx4w/nexw4d3g0IRS8YeyEgSoE6NXfPY552j6XUB2h4Qd3rvhxx2K926LcsQNfrZIuDfxZDL66OietUszgRaaMF+ojEjaW+dzEFc0nzKzuefs42RXD76ge4DjzNQ3M9A1SPFpUtdH0grkbjcE1gpORoM3uv5saXdyfhNZeum24Y0+JHGlLLuba2NXt5h7uPzkSC30w93ouIx9uLiPCF3A+7DY4EOxBTX1UoDtxcDF/TBrmfML5lsH5PZXwj8QO9LdPXL1WU4W3d4Oy9PUveFpq/xAUafbPzIqjvG1e9G9yc9oWuhdlaHXvo96YJtMKxjh8P+WXMoBvc/UEsDBBQAAgAIABBFVUzdhFsyTAAAAGoAAAAbAAAAdW5pdmVyc2FsL3VuaXZlcnNhbC5wbmcueG1ss7GvyM1RKEstKs7Mz7NVMtQzULK34+WyKShKLctMLVeoAIoZ6RlAgJJCpa2SCRK3PDOlJMNWydwYSSwjNTM9o8RWydTEEi6oDzQSAFBLAQIAABQAAgAIADyAJkupAcR2+wIAALAIAAAUAAAAAAAAAAEAAAAAAAAAAAB1bml2ZXJzYWwvcGxheWVyLnhtbFBLAQIAABQAAgAIAA9FVUwKvhLwyQUAAKUUAAAdAAAAAAAAAAEAAAAAAC0DAAB1bml2ZXJzYWwvY29tbW9uX21lc3NhZ2VzLmxuZ1BLAQIAABQAAgAIAA9FVUw0dTxqxgUAABcaAAAnAAAAAAAAAAEAAAAAADEJAAB1bml2ZXJzYWwvZmxhc2hfcHVibGlzaGluZ19zZXR0aW5ncy54bWxQSwECAAAUAAIACAAPRVVM7z8WeNICAABxCgAAIQAAAAAAAAABAAAAAAA8DwAAdW5pdmVyc2FsL2ZsYXNoX3NraW5fc2V0dGluZ3MueG1sUEsBAgAAFAACAAgAD0VVTEeul5ewBQAAqBkAACYAAAAAAAAAAQAAAAAATRIAAHVuaXZlcnNhbC9odG1sX3B1Ymxpc2hpbmdfc2V0dGluZ3MueG1sUEsBAgAAFAACAAgAD0VVTKm1wcCoAQAAKwYAAB8AAAAAAAAAAQAAAAAAQRgAAHVuaXZlcnNhbC9odG1sX3NraW5fc2V0dGluZ3MuanNQSwECAAAUAAIACAAQRVVMLoOnMRdPAAAjfQAAFwAAAAAAAAAAAAAAAAAmGgAAdW5pdmVyc2FsL3VuaXZlcnNhbC5wbmdQSwECAAAUAAIACAAQRVVM3YRbMkwAAABqAAAAGwAAAAAAAAABAAAAAAByaQAAdW5pdmVyc2FsL3VuaXZlcnNhbC5wbmcueG1sUEsFBgAAAAAIAAgAYAIAAPdp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XUAT BAN THO DOI MAT"/>
</p:tagLst>
</file>

<file path=ppt/tags/tag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7338C0D3-9AA0-441B-85D7-96A0BF30E6F2}_2.png&quot;/&gt;&lt;left val=&quot;186&quot;/&gt;&lt;top val=&quot;14&quot;/&gt;&lt;width val=&quot;400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.xml><?xml version="1.0" encoding="utf-8"?>
<p:tagLst xmlns:p="http://schemas.openxmlformats.org/presentationml/2006/main">
  <p:tag name="HTML_SHAPEINFO" val="&lt;TextEffect&gt;&lt;Image&gt;&lt;filename val=&quot;D:\BAIGIANG ELEARNING SO 7 2016\BAIDUTHI\data\asimages\{3E0721A2-CFF8-4C93-881E-FB696492E0BF}_1.png_crop.png&quot;/&gt;&lt;left val=&quot;93&quot;/&gt;&lt;top val=&quot;101&quot;/&gt;&lt;width val=&quot;162&quot;/&gt;&lt;height val=&quot;25&quot;/&gt;&lt;hasText val=&quot;1&quot;/&gt;&lt;paraId val=&quot;1&quot;/&gt;&lt;/Image&gt;&lt;Image&gt;&lt;filename val=&quot;D:\BAIGIANG ELEARNING SO 7 2016\BAIDUTHI\data\asimages\{FC580F5E-1769-4F47-A4D0-CAD73F9EE444}_1.png_crop.png&quot;/&gt;&lt;left val=&quot;119&quot;/&gt;&lt;top val=&quot;135&quot;/&gt;&lt;width val=&quot;455&quot;/&gt;&lt;height val=&quot;64&quot;/&gt;&lt;hasText val=&quot;1&quot;/&gt;&lt;paraId val=&quot;2&quot;/&gt;&lt;/Image&gt;&lt;Image&gt;&lt;filename val=&quot;D:\BAIGIANG ELEARNING SO 7 2016\BAIDUTHI\data\asimages\{D9CB755D-1D02-4279-8B85-4EFA07DEE732}_1.png_crop.png&quot;/&gt;&lt;left val=&quot;119&quot;/&gt;&lt;top val=&quot;202&quot;/&gt;&lt;width val=&quot;347&quot;/&gt;&lt;height val=&quot;29&quot;/&gt;&lt;hasText val=&quot;1&quot;/&gt;&lt;paraId val=&quot;3&quot;/&gt;&lt;/Image&gt;&lt;Image&gt;&lt;filename val=&quot;D:\BAIGIANG ELEARNING SO 7 2016\BAIDUTHI\data\asimages\{40050F79-FB5E-4D87-8428-BD8608B209CD}_1.png_crop.png&quot;/&gt;&lt;left val=&quot;119&quot;/&gt;&lt;top val=&quot;236&quot;/&gt;&lt;width val=&quot;348&quot;/&gt;&lt;height val=&quot;29&quot;/&gt;&lt;hasText val=&quot;1&quot;/&gt;&lt;paraId val=&quot;4&quot;/&gt;&lt;/Image&gt;&lt;Image&gt;&lt;filename val=&quot;D:\BAIGIANG ELEARNING SO 7 2016\BAIDUTHI\data\asimages\{D1CEA3BA-899C-49E0-979E-993F308EDBE4}_1.png_crop.png&quot;/&gt;&lt;left val=&quot;91&quot;/&gt;&lt;top val=&quot;274&quot;/&gt;&lt;width val=&quot;138&quot;/&gt;&lt;height val=&quot;26&quot;/&gt;&lt;hasText val=&quot;1&quot;/&gt;&lt;paraId val=&quot;5&quot;/&gt;&lt;/Image&gt;&lt;Image&gt;&lt;filename val=&quot;D:\BAIGIANG ELEARNING SO 7 2016\BAIDUTHI\data\asimages\{97D0A64B-1AF0-49FB-941F-A4C1B6675C29}_1.png_crop.png&quot;/&gt;&lt;left val=&quot;119&quot;/&gt;&lt;top val=&quot;303&quot;/&gt;&lt;width val=&quot;334&quot;/&gt;&lt;height val=&quot;31&quot;/&gt;&lt;hasText val=&quot;1&quot;/&gt;&lt;paraId val=&quot;6&quot;/&gt;&lt;/Image&gt;&lt;Image&gt;&lt;filename val=&quot;D:\BAIGIANG ELEARNING SO 7 2016\BAIDUTHI\data\asimages\{B1CAC739-6640-4504-BE1D-DC0432653A3C}_1.png_crop.png&quot;/&gt;&lt;left val=&quot;119&quot;/&gt;&lt;top val=&quot;337&quot;/&gt;&lt;width val=&quot;480&quot;/&gt;&lt;height val=&quot;31&quot;/&gt;&lt;hasText val=&quot;1&quot;/&gt;&lt;paraId val=&quot;7&quot;/&gt;&lt;/Image&gt;&lt;Image&gt;&lt;filename val=&quot;D:\BAIGIANG ELEARNING SO 7 2016\BAIDUTHI\data\asimages\{61E6C234-4939-4807-A029-08A201CEAB5F}_1.png_crop.png&quot;/&gt;&lt;left val=&quot;92&quot;/&gt;&lt;top val=&quot;375&quot;/&gt;&lt;width val=&quot;147&quot;/&gt;&lt;height val=&quot;24&quot;/&gt;&lt;hasText val=&quot;1&quot;/&gt;&lt;paraId val=&quot;8&quot;/&gt;&lt;/Image&gt;&lt;Image&gt;&lt;filename val=&quot;D:\BAIGIANG ELEARNING SO 7 2016\BAIDUTHI\data\asimages\{3C8F48B8-EBBE-4DE0-97BA-0516B79E4942}_1.png_crop.png&quot;/&gt;&lt;left val=&quot;118&quot;/&gt;&lt;top val=&quot;407&quot;/&gt;&lt;width val=&quot;491&quot;/&gt;&lt;height val=&quot;95&quot;/&gt;&lt;hasText val=&quot;1&quot;/&gt;&lt;paraId val=&quot;9&quot;/&gt;&lt;/Image&gt;&lt;Image&gt;&lt;filename val=&quot;D:\BAIGIANG ELEARNING SO 7 2016\BAIDUTHI\data\asimages\{49005C14-0D15-4CD4-B829-5B63860C9422}_1.png_crop.png&quot;/&gt;&lt;left val=&quot;643&quot;/&gt;&lt;top val=&quot;556&quot;/&gt;&lt;width val=&quot;0&quot;/&gt;&lt;height val=&quot;0&quot;/&gt;&lt;hasText val=&quot;1&quot;/&gt;&lt;paraId val=&quot;10&quot;/&gt;&lt;/Image&gt;&lt;/TextEffect&gt;"/>
  <p:tag name="PRESENTER_SHAPETEXTINFO" val="&lt;ShapeTextInfo&gt;&lt;TableIndex row=&quot;-1&quot; col=&quot;-1&quot;&gt;&lt;linesCount val=&quot;13&quot;/&gt;&lt;lineCharCount val=&quot;11&quot;/&gt;&lt;lineCharCount val=&quot;38&quot;/&gt;&lt;lineCharCount val=&quot;21&quot;/&gt;&lt;lineCharCount val=&quot;30&quot;/&gt;&lt;lineCharCount val=&quot;30&quot;/&gt;&lt;lineCharCount val=&quot;13&quot;/&gt;&lt;lineCharCount val=&quot;28&quot;/&gt;&lt;lineCharCount val=&quot;41&quot;/&gt;&lt;lineCharCount val=&quot;13&quot;/&gt;&lt;lineCharCount val=&quot;44&quot;/&gt;&lt;lineCharCount val=&quot;40&quot;/&gt;&lt;lineCharCount val=&quot;37&quot;/&gt;&lt;lineCharCount val=&quot;6&quot;/&gt;&lt;/TableIndex&gt;&lt;/ShapeTextInfo&gt;"/>
</p:tagLst>
</file>

<file path=ppt/tags/tag5.xml><?xml version="1.0" encoding="utf-8"?>
<p:tagLst xmlns:p="http://schemas.openxmlformats.org/presentationml/2006/main">
  <p:tag name="PPSNARRATION" val="37,302510729,D:\BAIGIANG ELEARNING SO 7 2016\TEPNGUON\so 7_pptx\Media.ppcx"/>
  <p:tag name="HTML_SHAPEINFO" val="&lt;SlideThumbPath val=&quot;Slide2.PNG&quot;/&gt;"/>
  <p:tag name="ISPRING_CUSTOM_TIMING_USED" val="1"/>
  <p:tag name="TIMING" val="|1.529|1.533|1.494|15.683|15.683"/>
  <p:tag name="ISPRING_SLIDE_ID_2" val="{6735C84B-C1DE-4F60-98D9-BACA3A0BE9DC}"/>
  <p:tag name="GENSWF_SLIDE_TITLE" val="Mục đích yêu cầu"/>
  <p:tag name="GENSWF_ADVANCE_TIME" val="39.38"/>
  <p:tag name="ISPRING_SLIDE_INDENT_LEVEL" val="0"/>
</p:tagLst>
</file>

<file path=ppt/tags/tag6.xml><?xml version="1.0" encoding="utf-8"?>
<p:tagLst xmlns:p="http://schemas.openxmlformats.org/presentationml/2006/main">
  <p:tag name="ISPRING_CUSTOM_TIMING_USED" val="1"/>
  <p:tag name="ISPRING_SLIDE_ID_2" val="{6934DF2E-DCE0-4E79-B2E8-6D8257E6254B}"/>
  <p:tag name="TIMING" val="|1.528|1.006|2.149|1.981"/>
  <p:tag name="GENSWF_ADVANCE_TIME" val="10.87"/>
  <p:tag name="ISPRING_SLIDE_INDENT_LEVEL" val="0"/>
</p:tagLst>
</file>

<file path=ppt/tags/tag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F4A713A5-0AB7-4AF4-A9A8-DC24FC723BEF}_3.png&quot;/&gt;&lt;left val=&quot;17&quot;/&gt;&lt;top val=&quot;173&quot;/&gt;&lt;width val=&quot;272&quot;/&gt;&lt;height val=&quot;218&quot;/&gt;&lt;hasText val=&quot;1&quot;/&gt;&lt;/Image&gt;&lt;/ThreeDShapeInfo&gt;"/>
  <p:tag name="PRESENTER_SHAPETEXTINFO" val="&lt;ShapeTextInfo&gt;&lt;TableIndex row=&quot;-1&quot; col=&quot;-1&quot;&gt;&lt;linesCount val=&quot;3&quot;/&gt;&lt;lineCharCount val=&quot;13&quot;/&gt;&lt;lineCharCount val=&quot;11&quot;/&gt;&lt;lineCharCount val=&quot;6&quot;/&gt;&lt;/TableIndex&gt;&lt;/ShapeTextInfo&gt;"/>
</p:tagLst>
</file>

<file path=ppt/tags/tag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01EE0CEC-9BEA-4A18-99AF-D9BB4C8553D7}_3.png&quot;/&gt;&lt;left val=&quot;356&quot;/&gt;&lt;top val=&quot;71&quot;/&gt;&lt;width val=&quot;322&quot;/&gt;&lt;height val=&quot;74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12&quot;/&gt;&lt;/TableIndex&gt;&lt;/ShapeTextInfo&gt;"/>
</p:tagLst>
</file>

<file path=ppt/tags/tag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D:\BAIGIANG ELEARNING SO 7 2016\BAIDUTHI\data\asimages\{D9220F9D-FBFF-486D-8D10-C0E076899ED5}_3.png&quot;/&gt;&lt;left val=&quot;346&quot;/&gt;&lt;top val=&quot;173&quot;/&gt;&lt;width val=&quot;326&quot;/&gt;&lt;height val=&quot;100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18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1119</Words>
  <Application>WPS Presentation</Application>
  <PresentationFormat>On-screen Show (4:3)</PresentationFormat>
  <Paragraphs>62</Paragraphs>
  <Slides>10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Wingdings 3</vt:lpstr>
      <vt:lpstr>Verdana</vt:lpstr>
      <vt:lpstr>Wingdings 2</vt:lpstr>
      <vt:lpstr>Times New Roman</vt:lpstr>
      <vt:lpstr>Segoe UI</vt:lpstr>
      <vt:lpstr>Lucida Sans Unicode</vt:lpstr>
      <vt:lpstr>Microsoft YaHei</vt:lpstr>
      <vt:lpstr>Arial Unicode MS</vt:lpstr>
      <vt:lpstr>Calibri</vt:lpstr>
      <vt:lpstr>Concourse</vt:lpstr>
      <vt:lpstr>PowerPoint 演示文稿</vt:lpstr>
      <vt:lpstr>PowerPoint 演示文稿</vt:lpstr>
      <vt:lpstr>Chuẩn bị cho bài học</vt:lpstr>
      <vt:lpstr>PowerPoint 演示文稿</vt:lpstr>
      <vt:lpstr>VIDEO BÀI HÁT</vt:lpstr>
      <vt:lpstr> Các con vừa hát bài hát nói về cái gì?</vt:lpstr>
      <vt:lpstr>Trích dẫn giảng giải giúp trẻ hiểu tác phẩm</vt:lpstr>
      <vt:lpstr>Dạy trẻ đọc bài thơ “Đôi mắt của em”</vt:lpstr>
      <vt:lpstr>Củng cố: Các con đọc cùng cô lại bài thơ này nhé</vt:lpstr>
      <vt:lpstr>Tài liệu tham khảo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XUAT BAN THO DOI MAT</dc:title>
  <dc:creator>User</dc:creator>
  <cp:lastModifiedBy>HP</cp:lastModifiedBy>
  <cp:revision>760</cp:revision>
  <dcterms:created xsi:type="dcterms:W3CDTF">2016-10-19T02:44:00Z</dcterms:created>
  <dcterms:modified xsi:type="dcterms:W3CDTF">2023-12-24T14:13:43Z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42A9284D677740FC8B1D9590D416FD41_12</vt:lpwstr>
  </property>
  <property fmtid="{D5CDD505-2E9C-101B-9397-08002B2CF9AE}" pid="3" name="KSOProductBuildVer">
    <vt:lpwstr>1033-12.2.0.13359</vt:lpwstr>
  </property>
</Properties>
</file>