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300" r:id="rId2"/>
    <p:sldId id="298" r:id="rId3"/>
    <p:sldId id="292" r:id="rId4"/>
    <p:sldId id="283" r:id="rId5"/>
    <p:sldId id="294" r:id="rId6"/>
    <p:sldId id="296" r:id="rId7"/>
    <p:sldId id="288" r:id="rId8"/>
    <p:sldId id="299" r:id="rId9"/>
    <p:sldId id="290" r:id="rId10"/>
    <p:sldId id="297" r:id="rId11"/>
    <p:sldId id="289" r:id="rId12"/>
    <p:sldId id="29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F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 autoAdjust="0"/>
    <p:restoredTop sz="94627"/>
  </p:normalViewPr>
  <p:slideViewPr>
    <p:cSldViewPr>
      <p:cViewPr>
        <p:scale>
          <a:sx n="60" d="100"/>
          <a:sy n="60" d="100"/>
        </p:scale>
        <p:origin x="-211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3B10-DDBD-41CE-9DB2-AA4F65A20E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3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0665C-BF7A-4CC1-B2C9-8236B692109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368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4CA1-18E4-4C9A-A7B1-63085BCC4F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B52D9-F4C7-406F-B601-DD192D3F18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670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8E303-0C69-43BD-A535-BE1EFC0991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94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27E2B-D5B8-436B-AFAF-17C0586176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465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4B8EA-9A2B-45D0-A3C5-2F278887E7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366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17077-2DB9-4AE3-ACA3-6AAC60B7AE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69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0CDD1-7839-4BB5-BC8D-A650916BC7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98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E077-2905-4992-8C91-41C42EF26E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823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32F16-E8A5-4A1F-8764-8EE54F7DFD0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47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952D1E7-CA31-4967-8C6C-40C1EB9EA9B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../Local%20Settings/Luan/PW%20HAI%20PHONG/5%20-%20The%20gioi%20quanh%20be%20-CHUAN/CACFILE/chua%20dung.wa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animfactory.com/animations/nature/flowers/butterflies_flowers_md_clr.gif" TargetMode="External"/><Relationship Id="rId7" Type="http://schemas.openxmlformats.org/officeDocument/2006/relationships/image" Target="../media/image14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050" y="307623"/>
            <a:ext cx="9163050" cy="6550377"/>
            <a:chOff x="-19050" y="307623"/>
            <a:chExt cx="9163050" cy="6550377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xmlns="" id="{15B832B5-54D4-4747-BA9E-2A6055661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9007" y="307623"/>
              <a:ext cx="6019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 GIÁO DỤC ĐÀO TẠO QUẬN LONG BIÊN</a:t>
              </a:r>
            </a:p>
          </p:txBody>
        </p:sp>
        <p:pic>
          <p:nvPicPr>
            <p:cNvPr id="13313" name="Picture 3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5029200"/>
              <a:ext cx="1752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4" name="Picture 21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11920">
              <a:off x="4510088" y="5302250"/>
              <a:ext cx="9715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5976938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700" y="5502275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988" y="594360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41020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150" y="5976938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21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44366">
              <a:off x="44450" y="5272088"/>
              <a:ext cx="9715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5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5029200"/>
              <a:ext cx="1752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19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78562">
              <a:off x="7848600" y="4876800"/>
              <a:ext cx="7620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">
              <a:extLst>
                <a:ext uri="{FF2B5EF4-FFF2-40B4-BE49-F238E27FC236}">
                  <a16:creationId xmlns:a16="http://schemas.microsoft.com/office/drawing/2014/main" xmlns="" id="{BE989EE7-DC41-304E-9212-E8C2EC9B3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1" y="2459504"/>
              <a:ext cx="5333999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vi-VN" sz="4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vi-VN" sz="40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 đến 2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vi-VN" sz="40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biết số lượng 1, 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6A610CF-1180-DF40-AEF5-86D640441670}"/>
                </a:ext>
              </a:extLst>
            </p:cNvPr>
            <p:cNvSpPr/>
            <p:nvPr/>
          </p:nvSpPr>
          <p:spPr>
            <a:xfrm>
              <a:off x="2131866" y="1083150"/>
              <a:ext cx="52956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MẦM NON LONG BIÊN A</a:t>
              </a:r>
              <a:endParaRPr lang="vi-VN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267323"/>
      </p:ext>
    </p:extLst>
  </p:cSld>
  <p:clrMapOvr>
    <a:masterClrMapping/>
  </p:clrMapOvr>
  <p:transition advTm="5771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828800"/>
            <a:ext cx="5257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"/>
    </mc:Choice>
    <mc:Fallback xmlns="">
      <p:transition spd="slow" advTm="421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905000" y="304800"/>
            <a:ext cx="5638800" cy="3048000"/>
            <a:chOff x="1200" y="192"/>
            <a:chExt cx="3552" cy="1920"/>
          </a:xfrm>
        </p:grpSpPr>
        <p:sp>
          <p:nvSpPr>
            <p:cNvPr id="21510" name="Oval 3"/>
            <p:cNvSpPr>
              <a:spLocks noChangeArrowheads="1"/>
            </p:cNvSpPr>
            <p:nvPr/>
          </p:nvSpPr>
          <p:spPr bwMode="auto">
            <a:xfrm>
              <a:off x="1200" y="192"/>
              <a:ext cx="3552" cy="19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18750"/>
            <a:stretch>
              <a:fillRect/>
            </a:stretch>
          </p:blipFill>
          <p:spPr bwMode="auto">
            <a:xfrm rot="-319194">
              <a:off x="1584" y="432"/>
              <a:ext cx="26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1752600" y="4038600"/>
            <a:ext cx="5943600" cy="2590800"/>
            <a:chOff x="1104" y="2544"/>
            <a:chExt cx="3744" cy="1632"/>
          </a:xfrm>
        </p:grpSpPr>
        <p:sp>
          <p:nvSpPr>
            <p:cNvPr id="21507" name="Rectangle 6"/>
            <p:cNvSpPr>
              <a:spLocks noChangeArrowheads="1"/>
            </p:cNvSpPr>
            <p:nvPr/>
          </p:nvSpPr>
          <p:spPr bwMode="auto">
            <a:xfrm>
              <a:off x="1104" y="2544"/>
              <a:ext cx="3744" cy="16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0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B56BFE-8AA0-CB44-9DD6-23B8322E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74" y="3521067"/>
            <a:ext cx="65615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D0430A-C585-C243-A25C-E5B43271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11" y="1295400"/>
            <a:ext cx="7871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advTm="26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9774 -0.4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4217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ghfghgf">
            <a:extLst>
              <a:ext uri="{FF2B5EF4-FFF2-40B4-BE49-F238E27FC236}">
                <a16:creationId xmlns:a16="http://schemas.microsoft.com/office/drawing/2014/main" xmlns="" id="{1A3E9903-1FEB-9348-ACE4-7958EF8F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828800" y="539262"/>
            <a:ext cx="6019800" cy="57853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595"/>
              </a:avLst>
            </a:prstTxWarp>
          </a:bodyPr>
          <a:lstStyle/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</a:p>
        </p:txBody>
      </p:sp>
      <p:pic>
        <p:nvPicPr>
          <p:cNvPr id="44037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3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929D1-335B-F740-8E93-A96F0EF9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23A59E58-5F2D-E24C-9531-CEB3329727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1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00"/>
    </mc:Choice>
    <mc:Fallback xmlns="">
      <p:transition spd="slow" advTm="9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4338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990600" y="545123"/>
            <a:ext cx="75438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22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DD0918"/>
                  </a:solidFill>
                  <a:round/>
                  <a:headEnd/>
                  <a:tailEnd/>
                </a:ln>
                <a:solidFill>
                  <a:srgbClr val="DD09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</a:p>
          <a:p>
            <a:pPr algn="ctr"/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1 và nhiều</a:t>
            </a:r>
            <a:r>
              <a:rPr lang="vi-VN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kern="10" dirty="0">
              <a:ln w="9525">
                <a:solidFill>
                  <a:srgbClr val="DD0918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65" y="40503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9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1277"/>
            <a:ext cx="4572000" cy="23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37902A-8709-FB48-AD16-279472BE8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2188" l="10000" r="90000">
                        <a14:foregroundMark x1="30156" y1="10000" x2="35938" y2="6250"/>
                        <a14:foregroundMark x1="35938" y1="6250" x2="43438" y2="5000"/>
                        <a14:foregroundMark x1="43438" y1="5000" x2="50000" y2="7813"/>
                        <a14:foregroundMark x1="50000" y1="7813" x2="64844" y2="6875"/>
                        <a14:foregroundMark x1="64844" y1="6875" x2="71250" y2="9688"/>
                        <a14:foregroundMark x1="37656" y1="53906" x2="37813" y2="54531"/>
                        <a14:foregroundMark x1="37656" y1="55469" x2="37656" y2="55469"/>
                        <a14:foregroundMark x1="37656" y1="53906" x2="38594" y2="80313"/>
                        <a14:foregroundMark x1="21875" y1="37500" x2="22813" y2="64844"/>
                        <a14:foregroundMark x1="41875" y1="51719" x2="42813" y2="58906"/>
                        <a14:foregroundMark x1="55625" y1="59062" x2="55469" y2="87500"/>
                        <a14:foregroundMark x1="55469" y1="87500" x2="56094" y2="89844"/>
                        <a14:foregroundMark x1="63125" y1="58125" x2="63438" y2="61250"/>
                        <a14:foregroundMark x1="70938" y1="65625" x2="71563" y2="9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165" y="609600"/>
            <a:ext cx="35814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5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875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8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WordArt 10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36576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78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</a:p>
        </p:txBody>
      </p:sp>
      <p:sp>
        <p:nvSpPr>
          <p:cNvPr id="16387" name="WordArt 11"/>
          <p:cNvSpPr>
            <a:spLocks noChangeArrowheads="1" noChangeShapeType="1" noTextEdit="1"/>
          </p:cNvSpPr>
          <p:nvPr/>
        </p:nvSpPr>
        <p:spPr bwMode="auto">
          <a:xfrm>
            <a:off x="728663" y="2209800"/>
            <a:ext cx="7686675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1-2</a:t>
            </a:r>
          </a:p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</a:t>
            </a:r>
            <a:endParaRPr lang="en-US" sz="3600" kern="10" dirty="0">
              <a:ln w="9525">
                <a:solidFill>
                  <a:srgbClr val="3399FF"/>
                </a:solidFill>
                <a:round/>
                <a:headEnd/>
                <a:tailEnd/>
              </a:ln>
              <a:solidFill>
                <a:srgbClr val="3312A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767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905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86638" y="609600"/>
            <a:ext cx="106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7330" y="3028938"/>
            <a:ext cx="10668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280566DF-3AD1-534E-B5A1-A2F64F20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915233" y="1058622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67C0CBDA-88A9-CB4D-A932-D5C0376C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026">
            <a:off x="4310733" y="1019594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0E7CE464-268E-5146-85F2-91AFAC53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320497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3467B888-87D3-4B46-BEC6-6DBFFB4C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68142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5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 rot="-148087">
            <a:off x="6992938" y="2244725"/>
            <a:ext cx="214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346325" y="518160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209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299984" y="2734270"/>
            <a:ext cx="36860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3300"/>
                </a:solidFill>
              </a:rPr>
              <a:t>TRÒ CHƠI</a:t>
            </a:r>
          </a:p>
        </p:txBody>
      </p: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857500" y="1819870"/>
            <a:ext cx="34290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</a:p>
        </p:txBody>
      </p:sp>
    </p:spTree>
  </p:cSld>
  <p:clrMapOvr>
    <a:masterClrMapping/>
  </p:clrMapOvr>
  <p:transition advTm="59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209800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 LƯỢNG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"/>
    </mc:Choice>
    <mc:Fallback xmlns="">
      <p:transition spd="slow" advTm="500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FAF8326-516E-FF43-B5B2-18BF6BE941D3}"/>
              </a:ext>
            </a:extLst>
          </p:cNvPr>
          <p:cNvGrpSpPr/>
          <p:nvPr/>
        </p:nvGrpSpPr>
        <p:grpSpPr>
          <a:xfrm>
            <a:off x="859783" y="3725009"/>
            <a:ext cx="4398017" cy="3132991"/>
            <a:chOff x="873198" y="3725009"/>
            <a:chExt cx="3317802" cy="3132991"/>
          </a:xfrm>
        </p:grpSpPr>
        <p:sp>
          <p:nvSpPr>
            <p:cNvPr id="7" name="Heart 6">
              <a:extLst>
                <a:ext uri="{FF2B5EF4-FFF2-40B4-BE49-F238E27FC236}">
                  <a16:creationId xmlns:a16="http://schemas.microsoft.com/office/drawing/2014/main" xmlns="" id="{2246DB53-D283-7340-9D06-19CF7FC9EF3E}"/>
                </a:ext>
              </a:extLst>
            </p:cNvPr>
            <p:cNvSpPr/>
            <p:nvPr/>
          </p:nvSpPr>
          <p:spPr>
            <a:xfrm>
              <a:off x="914400" y="3733800"/>
              <a:ext cx="3276600" cy="31242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C757726-2611-4649-AD21-2D799C45C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98" y="3725009"/>
              <a:ext cx="185420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0F30F15-E460-0D4E-85F8-2B90AACD5654}"/>
              </a:ext>
            </a:extLst>
          </p:cNvPr>
          <p:cNvGrpSpPr/>
          <p:nvPr/>
        </p:nvGrpSpPr>
        <p:grpSpPr>
          <a:xfrm>
            <a:off x="6269556" y="3067911"/>
            <a:ext cx="2772843" cy="3581400"/>
            <a:chOff x="6269557" y="2971800"/>
            <a:chExt cx="2772843" cy="3581400"/>
          </a:xfrm>
        </p:grpSpPr>
        <p:sp>
          <p:nvSpPr>
            <p:cNvPr id="8" name="Snip Same Side Corner Rectangle 7">
              <a:extLst>
                <a:ext uri="{FF2B5EF4-FFF2-40B4-BE49-F238E27FC236}">
                  <a16:creationId xmlns:a16="http://schemas.microsoft.com/office/drawing/2014/main" xmlns="" id="{B3A1EB70-C62B-0741-97C6-EB773194F355}"/>
                </a:ext>
              </a:extLst>
            </p:cNvPr>
            <p:cNvSpPr/>
            <p:nvPr/>
          </p:nvSpPr>
          <p:spPr>
            <a:xfrm>
              <a:off x="6269557" y="2971800"/>
              <a:ext cx="2749397" cy="3581400"/>
            </a:xfrm>
            <a:prstGeom prst="snip2Same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xmlns="" id="{3B1971FC-C11C-9345-A953-00456279A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733800"/>
              <a:ext cx="27178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08ED0E0-4327-6E48-A00D-B21938FB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44" y="4372219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9CA4B0C-DCFF-804F-89FE-DADA0A69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33" y="3691795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7646686-2D02-BD41-AD04-1576ECC6AD99}"/>
              </a:ext>
            </a:extLst>
          </p:cNvPr>
          <p:cNvGrpSpPr/>
          <p:nvPr/>
        </p:nvGrpSpPr>
        <p:grpSpPr>
          <a:xfrm>
            <a:off x="458389" y="324710"/>
            <a:ext cx="5718573" cy="3367085"/>
            <a:chOff x="458389" y="324710"/>
            <a:chExt cx="5718573" cy="336708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C2D96DDC-75F5-6642-826E-7742E12B5716}"/>
                </a:ext>
              </a:extLst>
            </p:cNvPr>
            <p:cNvSpPr/>
            <p:nvPr/>
          </p:nvSpPr>
          <p:spPr>
            <a:xfrm>
              <a:off x="458389" y="324710"/>
              <a:ext cx="5718573" cy="3367085"/>
            </a:xfrm>
            <a:prstGeom prst="roundRect">
              <a:avLst/>
            </a:prstGeom>
            <a:solidFill>
              <a:srgbClr val="FF2F92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xmlns="" id="{BB7CFA0C-D911-EF44-B5D6-D45CF4861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08" y="941699"/>
              <a:ext cx="2213793" cy="16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xmlns="" id="{2A5D01EB-F96D-C042-8F74-55BC1D6C7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64" y="804441"/>
              <a:ext cx="2399069" cy="177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29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3|11.6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3|6|7.5|59|9.6|1.7|27.8|19.9|2.7|11.1|4.4|17.9|8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77</Words>
  <Application>Microsoft Office PowerPoint</Application>
  <PresentationFormat>On-screen Show (4:3)</PresentationFormat>
  <Paragraphs>25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57</cp:revision>
  <dcterms:created xsi:type="dcterms:W3CDTF">2009-12-27T08:21:08Z</dcterms:created>
  <dcterms:modified xsi:type="dcterms:W3CDTF">2023-12-19T08:17:42Z</dcterms:modified>
</cp:coreProperties>
</file>