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5" r:id="rId2"/>
    <p:sldId id="314" r:id="rId3"/>
    <p:sldId id="313" r:id="rId4"/>
    <p:sldId id="261" r:id="rId5"/>
    <p:sldId id="263" r:id="rId6"/>
    <p:sldId id="272" r:id="rId7"/>
    <p:sldId id="273" r:id="rId8"/>
    <p:sldId id="276" r:id="rId9"/>
    <p:sldId id="274" r:id="rId10"/>
    <p:sldId id="275" r:id="rId11"/>
    <p:sldId id="280" r:id="rId12"/>
    <p:sldId id="278" r:id="rId13"/>
    <p:sldId id="283" r:id="rId14"/>
    <p:sldId id="281" r:id="rId15"/>
    <p:sldId id="287" r:id="rId16"/>
    <p:sldId id="285" r:id="rId17"/>
    <p:sldId id="297" r:id="rId18"/>
    <p:sldId id="298" r:id="rId19"/>
    <p:sldId id="305" r:id="rId20"/>
    <p:sldId id="309" r:id="rId21"/>
    <p:sldId id="310" r:id="rId22"/>
    <p:sldId id="311" r:id="rId23"/>
    <p:sldId id="31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1"/>
  </p:normalViewPr>
  <p:slideViewPr>
    <p:cSldViewPr>
      <p:cViewPr>
        <p:scale>
          <a:sx n="66" d="100"/>
          <a:sy n="66" d="100"/>
        </p:scale>
        <p:origin x="-1464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image" Target="../media/image5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74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41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290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732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02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0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60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788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23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93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808E0-0629-441F-A0DE-ED8FCD1418E5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00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4808E0-0629-441F-A0DE-ED8FCD1418E5}" type="datetimeFigureOut">
              <a:rPr lang="en-US" smtClean="0"/>
              <a:pPr/>
              <a:t>12/25/2023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4E9F5-E3B9-4AB3-B096-074FCAA6A1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8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4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image" Target="../media/image57.jpeg"/><Relationship Id="rId3" Type="http://schemas.openxmlformats.org/officeDocument/2006/relationships/audio" Target="../media/audio1.wav"/><Relationship Id="rId7" Type="http://schemas.openxmlformats.org/officeDocument/2006/relationships/oleObject" Target="../embeddings/oleObject2.bin"/><Relationship Id="rId12" Type="http://schemas.openxmlformats.org/officeDocument/2006/relationships/image" Target="../media/image56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0.emf"/><Relationship Id="rId11" Type="http://schemas.openxmlformats.org/officeDocument/2006/relationships/image" Target="../media/image55.jpeg"/><Relationship Id="rId5" Type="http://schemas.openxmlformats.org/officeDocument/2006/relationships/oleObject" Target="../embeddings/oleObject1.bin"/><Relationship Id="rId10" Type="http://schemas.openxmlformats.org/officeDocument/2006/relationships/image" Target="../media/image54.jpeg"/><Relationship Id="rId4" Type="http://schemas.openxmlformats.org/officeDocument/2006/relationships/image" Target="../media/image52.jpeg"/><Relationship Id="rId9" Type="http://schemas.openxmlformats.org/officeDocument/2006/relationships/image" Target="../media/image5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audio" Target="../media/audio1.wav"/><Relationship Id="rId7" Type="http://schemas.openxmlformats.org/officeDocument/2006/relationships/image" Target="../media/image51.emf"/><Relationship Id="rId12" Type="http://schemas.openxmlformats.org/officeDocument/2006/relationships/image" Target="../media/image58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56.jpeg"/><Relationship Id="rId5" Type="http://schemas.openxmlformats.org/officeDocument/2006/relationships/image" Target="../media/image50.emf"/><Relationship Id="rId10" Type="http://schemas.openxmlformats.org/officeDocument/2006/relationships/image" Target="../media/image55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1.png"/><Relationship Id="rId2" Type="http://schemas.openxmlformats.org/officeDocument/2006/relationships/audio" Target="file:///F:/PHONG%20CHONG%20MA%20TUY%20HIV%20-%20AIDS%20(%20Thanh%20pho)%202008-2009/TRUYEN%20THONG%20MA%20TUY/Mo%20uoc%20ngay%20mai.mp3" TargetMode="External"/><Relationship Id="rId1" Type="http://schemas.microsoft.com/office/2007/relationships/media" Target="file:///F:/PHONG%20CHONG%20MA%20TUY%20HIV%20-%20AIDS%20(%20Thanh%20pho)%202008-2009/TRUYEN%20THONG%20MA%20TUY/Mo%20uoc%20ngay%20mai.mp3" TargetMode="External"/><Relationship Id="rId6" Type="http://schemas.openxmlformats.org/officeDocument/2006/relationships/image" Target="../media/image60.png"/><Relationship Id="rId5" Type="http://schemas.openxmlformats.org/officeDocument/2006/relationships/image" Target="../media/image59.gif"/><Relationship Id="rId4" Type="http://schemas.openxmlformats.org/officeDocument/2006/relationships/audio" Target="../media/audio6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6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70.jpe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74.jpe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7.wav"/><Relationship Id="rId7" Type="http://schemas.openxmlformats.org/officeDocument/2006/relationships/image" Target="../media/image78.jpeg"/><Relationship Id="rId2" Type="http://schemas.openxmlformats.org/officeDocument/2006/relationships/audio" Target="../media/audio10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audio" Target="../media/audio2.wav"/><Relationship Id="rId7" Type="http://schemas.openxmlformats.org/officeDocument/2006/relationships/image" Target="../media/image12.png"/><Relationship Id="rId12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audio" Target="../media/audio3.wav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audio" Target="../media/audio4.wav"/><Relationship Id="rId7" Type="http://schemas.openxmlformats.org/officeDocument/2006/relationships/image" Target="../media/image3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Hình ảnh Nền Toán Học, Toán Học Vector Nền Và Tập Tin Tải về Miễn Phí | 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0" y="-152400"/>
            <a:ext cx="16256000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6033268" y="53340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vi-VN" altLang="vi-VN" sz="1800" b="1" u="sng">
              <a:solidFill>
                <a:srgbClr val="0000FF"/>
              </a:solidFill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246362" y="2322514"/>
            <a:ext cx="69624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vi-VN" sz="4000" b="1" dirty="0" err="1" smtClean="0">
                <a:solidFill>
                  <a:srgbClr val="7030A0"/>
                </a:solidFill>
                <a:latin typeface="Times New Roman" pitchFamily="18" charset="0"/>
              </a:rPr>
              <a:t>Lĩnh</a:t>
            </a:r>
            <a:r>
              <a:rPr lang="en-US" altLang="vi-VN" sz="40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7030A0"/>
                </a:solidFill>
                <a:latin typeface="Times New Roman" pitchFamily="18" charset="0"/>
              </a:rPr>
              <a:t>Vực</a:t>
            </a:r>
            <a:r>
              <a:rPr lang="en-US" altLang="vi-VN" sz="40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7030A0"/>
                </a:solidFill>
                <a:latin typeface="Times New Roman" pitchFamily="18" charset="0"/>
              </a:rPr>
              <a:t>Phát</a:t>
            </a:r>
            <a:r>
              <a:rPr lang="en-US" altLang="vi-VN" sz="40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7030A0"/>
                </a:solidFill>
                <a:latin typeface="Times New Roman" pitchFamily="18" charset="0"/>
              </a:rPr>
              <a:t>triển</a:t>
            </a:r>
            <a:r>
              <a:rPr lang="en-US" altLang="vi-VN" sz="40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7030A0"/>
                </a:solidFill>
                <a:latin typeface="Times New Roman" pitchFamily="18" charset="0"/>
              </a:rPr>
              <a:t>nhận</a:t>
            </a:r>
            <a:r>
              <a:rPr lang="en-US" altLang="vi-VN" sz="4000" b="1" dirty="0" smtClean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7030A0"/>
                </a:solidFill>
                <a:latin typeface="Times New Roman" pitchFamily="18" charset="0"/>
              </a:rPr>
              <a:t>thức</a:t>
            </a:r>
            <a:endParaRPr lang="en-US" altLang="vi-VN" sz="40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3585633" y="3268663"/>
            <a:ext cx="24553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altLang="vi-VN" sz="1800"/>
          </a:p>
        </p:txBody>
      </p:sp>
      <p:sp>
        <p:nvSpPr>
          <p:cNvPr id="3078" name="Text Box 9"/>
          <p:cNvSpPr txBox="1">
            <a:spLocks noChangeArrowheads="1"/>
          </p:cNvSpPr>
          <p:nvPr/>
        </p:nvSpPr>
        <p:spPr bwMode="auto">
          <a:xfrm>
            <a:off x="2326218" y="3500439"/>
            <a:ext cx="8443383" cy="107632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vi-VN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Đề</a:t>
            </a:r>
            <a:r>
              <a:rPr lang="en-US" altLang="vi-VN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tài</a:t>
            </a:r>
            <a:r>
              <a:rPr lang="en-US" altLang="vi-VN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: </a:t>
            </a:r>
            <a:r>
              <a:rPr lang="en-US" altLang="vi-VN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Bé</a:t>
            </a:r>
            <a:r>
              <a:rPr lang="en-US" altLang="vi-VN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cần</a:t>
            </a:r>
            <a:r>
              <a:rPr lang="en-US" altLang="vi-VN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gì</a:t>
            </a:r>
            <a:r>
              <a:rPr lang="en-US" altLang="vi-VN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để</a:t>
            </a:r>
            <a:r>
              <a:rPr lang="en-US" altLang="vi-VN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lớn</a:t>
            </a:r>
            <a:r>
              <a:rPr lang="en-US" altLang="vi-VN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và</a:t>
            </a:r>
            <a:r>
              <a:rPr lang="en-US" altLang="vi-VN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khỏe</a:t>
            </a:r>
            <a:r>
              <a:rPr lang="en-US" altLang="vi-VN" sz="3600" b="1" i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vi-VN" sz="3600" b="1" i="1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mạnh</a:t>
            </a:r>
            <a:endParaRPr lang="vi-VN" altLang="vi-VN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vi-VN" alt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L</a:t>
            </a:r>
            <a:r>
              <a:rPr lang="en-US" altLang="vi-VN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ứa</a:t>
            </a:r>
            <a:r>
              <a:rPr lang="en-US" alt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r>
              <a:rPr lang="en-US" altLang="vi-VN" sz="2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: 4 – 5 </a:t>
            </a:r>
            <a:r>
              <a:rPr lang="en-US" altLang="vi-VN" sz="28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tuổi</a:t>
            </a:r>
            <a:endParaRPr lang="en-US" altLang="vi-VN" sz="2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4"/>
          <p:cNvSpPr txBox="1"/>
          <p:nvPr/>
        </p:nvSpPr>
        <p:spPr>
          <a:xfrm>
            <a:off x="3149600" y="663714"/>
            <a:ext cx="619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</a:t>
            </a:r>
          </a:p>
          <a:p>
            <a:pPr algn="ctr"/>
            <a:r>
              <a:rPr lang="vi-VN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 A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4104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rai-cay-hoa-qua">
            <a:extLst>
              <a:ext uri="{FF2B5EF4-FFF2-40B4-BE49-F238E27FC236}">
                <a16:creationId xmlns="" xmlns:a16="http://schemas.microsoft.com/office/drawing/2014/main" id="{0F2799B4-9BD2-B74A-97D7-89942A641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4127781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3">
            <a:extLst>
              <a:ext uri="{FF2B5EF4-FFF2-40B4-BE49-F238E27FC236}">
                <a16:creationId xmlns="" xmlns:a16="http://schemas.microsoft.com/office/drawing/2014/main" id="{A9BDB28B-83F7-984E-B2AF-B0B172B21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3124201"/>
            <a:ext cx="70104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3600">
                <a:solidFill>
                  <a:srgbClr val="0000FF"/>
                </a:solidFill>
              </a:rPr>
              <a:t>Để cơ thể lớn lên và khỏe mạnh thì chúng ta cần làm gì nữa?</a:t>
            </a:r>
          </a:p>
        </p:txBody>
      </p:sp>
      <p:pic>
        <p:nvPicPr>
          <p:cNvPr id="20483" name="Picture 66" descr="flower[1][1][1][1]">
            <a:extLst>
              <a:ext uri="{FF2B5EF4-FFF2-40B4-BE49-F238E27FC236}">
                <a16:creationId xmlns="" xmlns:a16="http://schemas.microsoft.com/office/drawing/2014/main" id="{E1230BE5-B79F-CF4A-B0D8-1B7B718142E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175376"/>
            <a:ext cx="914400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6" descr="flower[1][1][1][1]">
            <a:extLst>
              <a:ext uri="{FF2B5EF4-FFF2-40B4-BE49-F238E27FC236}">
                <a16:creationId xmlns="" xmlns:a16="http://schemas.microsoft.com/office/drawing/2014/main" id="{6CF03C3F-C980-1A42-A458-CC291244CC0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6" descr="flower[1][1][1][1]">
            <a:extLst>
              <a:ext uri="{FF2B5EF4-FFF2-40B4-BE49-F238E27FC236}">
                <a16:creationId xmlns="" xmlns:a16="http://schemas.microsoft.com/office/drawing/2014/main" id="{252CB557-BCA4-4343-90AB-70C3BC719B1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39126" flipV="1">
            <a:off x="-2857902" y="3009899"/>
            <a:ext cx="6629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6" descr="flower[1][1][1][1]">
            <a:extLst>
              <a:ext uri="{FF2B5EF4-FFF2-40B4-BE49-F238E27FC236}">
                <a16:creationId xmlns="" xmlns:a16="http://schemas.microsoft.com/office/drawing/2014/main" id="{C3784879-8B77-974F-9056-C24DFB8064C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78252" flipV="1">
            <a:off x="8547825" y="3184212"/>
            <a:ext cx="655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26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tre-uong-nuoc">
            <a:extLst>
              <a:ext uri="{FF2B5EF4-FFF2-40B4-BE49-F238E27FC236}">
                <a16:creationId xmlns="" xmlns:a16="http://schemas.microsoft.com/office/drawing/2014/main" id="{061C13B3-C5EE-AF45-AD45-0A6DEFD1E2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85800"/>
            <a:ext cx="4038600" cy="3886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tre-em-uong-nuoc-ngot-co-ga">
            <a:extLst>
              <a:ext uri="{FF2B5EF4-FFF2-40B4-BE49-F238E27FC236}">
                <a16:creationId xmlns="" xmlns:a16="http://schemas.microsoft.com/office/drawing/2014/main" id="{AAEB8B02-A110-3B42-934B-259BD590F5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85800"/>
            <a:ext cx="3810000" cy="38862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B89373E8-F401-354E-B7A7-7D17559C33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181600"/>
            <a:ext cx="8229600" cy="609600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>
                <a:solidFill>
                  <a:srgbClr val="0000FF"/>
                </a:solidFill>
              </a:rPr>
              <a:t>Uống đủ nước</a:t>
            </a:r>
            <a:br>
              <a:rPr lang="en-US" altLang="vi-VN">
                <a:solidFill>
                  <a:srgbClr val="0000FF"/>
                </a:solidFill>
              </a:rPr>
            </a:br>
            <a:endParaRPr lang="en-US" altLang="vi-VN">
              <a:solidFill>
                <a:srgbClr val="0000FF"/>
              </a:solidFill>
            </a:endParaRPr>
          </a:p>
        </p:txBody>
      </p:sp>
      <p:pic>
        <p:nvPicPr>
          <p:cNvPr id="21508" name="Picture 13" descr="11">
            <a:extLst>
              <a:ext uri="{FF2B5EF4-FFF2-40B4-BE49-F238E27FC236}">
                <a16:creationId xmlns="" xmlns:a16="http://schemas.microsoft.com/office/drawing/2014/main" id="{8EB7CA72-0F37-CF48-AB92-7372E83DF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226900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360A8CB7-5025-C449-BEE3-5EE896C18DE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8674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vi-VN" sz="2800">
                <a:solidFill>
                  <a:srgbClr val="FF0000"/>
                </a:solidFill>
              </a:rPr>
              <a:t>TẮM RỬA SẠCH SẼ</a:t>
            </a:r>
            <a:r>
              <a:rPr lang="en-US" altLang="vi-VN" sz="4000">
                <a:solidFill>
                  <a:srgbClr val="FF0000"/>
                </a:solidFill>
              </a:rPr>
              <a:t/>
            </a:r>
            <a:br>
              <a:rPr lang="en-US" altLang="vi-VN" sz="4000">
                <a:solidFill>
                  <a:srgbClr val="FF0000"/>
                </a:solidFill>
              </a:rPr>
            </a:br>
            <a:endParaRPr lang="en-US" altLang="vi-VN" sz="4000">
              <a:solidFill>
                <a:srgbClr val="FF0000"/>
              </a:solidFill>
            </a:endParaRPr>
          </a:p>
        </p:txBody>
      </p:sp>
      <p:pic>
        <p:nvPicPr>
          <p:cNvPr id="15364" name="Picture 4" descr="Bon-tam">
            <a:extLst>
              <a:ext uri="{FF2B5EF4-FFF2-40B4-BE49-F238E27FC236}">
                <a16:creationId xmlns="" xmlns:a16="http://schemas.microsoft.com/office/drawing/2014/main" id="{99FE3212-8494-7F4D-9E6B-D6AAAA151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81000"/>
            <a:ext cx="7696200" cy="5029200"/>
          </a:xfrm>
          <a:prstGeom prst="rect">
            <a:avLst/>
          </a:prstGeo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13" descr="11">
            <a:extLst>
              <a:ext uri="{FF2B5EF4-FFF2-40B4-BE49-F238E27FC236}">
                <a16:creationId xmlns="" xmlns:a16="http://schemas.microsoft.com/office/drawing/2014/main" id="{F2AE69CF-FA56-3445-9E86-3F1DFC5519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913015"/>
      </p:ext>
    </p:extLst>
  </p:cSld>
  <p:clrMapOvr>
    <a:masterClrMapping/>
  </p:clrMapOvr>
  <p:transition spd="slow">
    <p:pull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BFA9E685-7E20-D94A-8161-9094643BE4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3600" y="54102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4000">
                <a:solidFill>
                  <a:srgbClr val="FF0000"/>
                </a:solidFill>
              </a:rPr>
              <a:t>Giữ vệ sinh răng miệng</a:t>
            </a:r>
          </a:p>
        </p:txBody>
      </p:sp>
      <p:pic>
        <p:nvPicPr>
          <p:cNvPr id="16387" name="Picture 3" descr="080602-anhcorbis">
            <a:extLst>
              <a:ext uri="{FF2B5EF4-FFF2-40B4-BE49-F238E27FC236}">
                <a16:creationId xmlns="" xmlns:a16="http://schemas.microsoft.com/office/drawing/2014/main" id="{160CB440-17E8-4A44-9EBA-FF8714836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762001"/>
            <a:ext cx="6172200" cy="4378325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13" descr="11">
            <a:extLst>
              <a:ext uri="{FF2B5EF4-FFF2-40B4-BE49-F238E27FC236}">
                <a16:creationId xmlns="" xmlns:a16="http://schemas.microsoft.com/office/drawing/2014/main" id="{0A7FE1DC-6DD6-FA4B-8D07-5868D35E0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6647094"/>
      </p:ext>
    </p:extLst>
  </p:cSld>
  <p:clrMapOvr>
    <a:masterClrMapping/>
  </p:clrMapOvr>
  <p:transition spd="slow">
    <p:newsfla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3" descr="11">
            <a:extLst>
              <a:ext uri="{FF2B5EF4-FFF2-40B4-BE49-F238E27FC236}">
                <a16:creationId xmlns="" xmlns:a16="http://schemas.microsoft.com/office/drawing/2014/main" id="{364C11F9-9BE4-2A46-BC27-176CAC6BD1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7625"/>
            <a:ext cx="121158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5">
            <a:extLst>
              <a:ext uri="{FF2B5EF4-FFF2-40B4-BE49-F238E27FC236}">
                <a16:creationId xmlns="" xmlns:a16="http://schemas.microsoft.com/office/drawing/2014/main" id="{884DDA2B-3E4C-574E-ADA8-7AC40652B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1676400"/>
            <a:ext cx="3733800" cy="41148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2" descr="ANd9GcS95Sr5ViI4nAXyoRzCqc-1HYQBN8I3o43sMa5PW-G0mCHdLYUM9Q">
            <a:extLst>
              <a:ext uri="{FF2B5EF4-FFF2-40B4-BE49-F238E27FC236}">
                <a16:creationId xmlns="" xmlns:a16="http://schemas.microsoft.com/office/drawing/2014/main" id="{33D1465F-FDFB-1F45-9F6D-E7B8B82B30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1752600"/>
            <a:ext cx="3770313" cy="3962400"/>
          </a:xfrm>
          <a:prstGeom prst="rect">
            <a:avLst/>
          </a:prstGeom>
          <a:noFill/>
          <a:ln w="76200" cmpd="tri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ANd9GcTS3SzDY7UcGMwvHX-4vhSJnvlCjxYcT5Vr3HdAVhRSm5sHnVgA">
            <a:extLst>
              <a:ext uri="{FF2B5EF4-FFF2-40B4-BE49-F238E27FC236}">
                <a16:creationId xmlns="" xmlns:a16="http://schemas.microsoft.com/office/drawing/2014/main" id="{5FCA1E6E-C379-8F43-A885-D5DC24C23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905000"/>
            <a:ext cx="3429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ANd9GcRfVVi_icd-spOySOfv_2AJTqIfZdLvSekO__DTPf_d1TNThAM6">
            <a:extLst>
              <a:ext uri="{FF2B5EF4-FFF2-40B4-BE49-F238E27FC236}">
                <a16:creationId xmlns="" xmlns:a16="http://schemas.microsoft.com/office/drawing/2014/main" id="{D917C4E6-1EC6-3B40-9CCB-1B29CC1DB5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1" y="3810000"/>
            <a:ext cx="29813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>
            <a:extLst>
              <a:ext uri="{FF2B5EF4-FFF2-40B4-BE49-F238E27FC236}">
                <a16:creationId xmlns="" xmlns:a16="http://schemas.microsoft.com/office/drawing/2014/main" id="{9FC37A4C-1B0C-A34F-80F7-503ABBB52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8229600" cy="1143000"/>
          </a:xfrm>
          <a:noFill/>
        </p:spPr>
        <p:txBody>
          <a:bodyPr/>
          <a:lstStyle/>
          <a:p>
            <a:pPr eaLnBrk="1" hangingPunct="1"/>
            <a:r>
              <a:rPr lang="en-US" altLang="vi-VN">
                <a:solidFill>
                  <a:srgbClr val="0000FF"/>
                </a:solidFill>
              </a:rPr>
              <a:t>Giữ vệ sinh sạch sẽ</a:t>
            </a:r>
          </a:p>
        </p:txBody>
      </p:sp>
    </p:spTree>
    <p:extLst>
      <p:ext uri="{BB962C8B-B14F-4D97-AF65-F5344CB8AC3E}">
        <p14:creationId xmlns:p14="http://schemas.microsoft.com/office/powerpoint/2010/main" val="948522455"/>
      </p:ext>
    </p:extLst>
  </p:cSld>
  <p:clrMapOvr>
    <a:masterClrMapping/>
  </p:clrMapOvr>
  <p:transition spd="slow">
    <p:checker dir="vert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="" xmlns:a16="http://schemas.microsoft.com/office/drawing/2014/main" id="{95DEBDEA-55BB-4649-9D6A-3CC56F5BD0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38400" y="53340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vi-VN" sz="3600">
                <a:solidFill>
                  <a:srgbClr val="0000FF"/>
                </a:solidFill>
              </a:rPr>
              <a:t>Tập thể dục thường xuyên</a:t>
            </a:r>
          </a:p>
        </p:txBody>
      </p:sp>
      <p:pic>
        <p:nvPicPr>
          <p:cNvPr id="18435" name="Picture 3" descr="tre-nho-luyen-tap-anh-bai">
            <a:extLst>
              <a:ext uri="{FF2B5EF4-FFF2-40B4-BE49-F238E27FC236}">
                <a16:creationId xmlns="" xmlns:a16="http://schemas.microsoft.com/office/drawing/2014/main" id="{A4B453AE-295D-184F-973F-DD5F035B0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57200"/>
            <a:ext cx="7467600" cy="4953000"/>
          </a:xfrm>
          <a:prstGeom prst="rect">
            <a:avLst/>
          </a:prstGeom>
          <a:noFill/>
          <a:ln w="76200" cmpd="tri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3" name="Picture 13" descr="11">
            <a:extLst>
              <a:ext uri="{FF2B5EF4-FFF2-40B4-BE49-F238E27FC236}">
                <a16:creationId xmlns="" xmlns:a16="http://schemas.microsoft.com/office/drawing/2014/main" id="{C5C311B6-D5FA-BE42-B276-74E2C47CC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8576"/>
            <a:ext cx="120396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9877285"/>
      </p:ext>
    </p:extLst>
  </p:cSld>
  <p:clrMapOvr>
    <a:masterClrMapping/>
  </p:clrMapOvr>
  <p:transition spd="slow">
    <p:strips dir="ru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="" xmlns:a16="http://schemas.microsoft.com/office/drawing/2014/main" id="{FA1173BB-92C9-454D-A729-E618488D20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altLang="vi-VN" sz="240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thấp còi</a:t>
            </a:r>
          </a:p>
        </p:txBody>
      </p:sp>
      <p:pic>
        <p:nvPicPr>
          <p:cNvPr id="4" name="Picture 4" descr="C:\Users\Admin\Desktop\Thực phẩm\SD D.jpg">
            <a:extLst>
              <a:ext uri="{FF2B5EF4-FFF2-40B4-BE49-F238E27FC236}">
                <a16:creationId xmlns="" xmlns:a16="http://schemas.microsoft.com/office/drawing/2014/main" id="{B4AA20D8-60A3-564F-B282-A11C3FA01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1651" y="1544067"/>
            <a:ext cx="3886200" cy="4572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C16A7592-8259-3545-987C-B75774590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vi-VN" sz="240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Trẻ Suy dinh dưỡng</a:t>
            </a:r>
            <a:endParaRPr lang="en-US" altLang="vi-VN" sz="2400">
              <a:latin typeface="Times New Roman" panose="02020603050405020304" pitchFamily="18" charset="0"/>
            </a:endParaRPr>
          </a:p>
        </p:txBody>
      </p:sp>
      <p:grpSp>
        <p:nvGrpSpPr>
          <p:cNvPr id="26629" name="Group 9">
            <a:extLst>
              <a:ext uri="{FF2B5EF4-FFF2-40B4-BE49-F238E27FC236}">
                <a16:creationId xmlns="" xmlns:a16="http://schemas.microsoft.com/office/drawing/2014/main" id="{2E537133-7A27-D34F-848D-18206A57CB1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15800" cy="6858000"/>
            <a:chOff x="237" y="237"/>
            <a:chExt cx="11670" cy="15270"/>
          </a:xfrm>
        </p:grpSpPr>
        <p:sp>
          <p:nvSpPr>
            <p:cNvPr id="26631" name="Line 10">
              <a:extLst>
                <a:ext uri="{FF2B5EF4-FFF2-40B4-BE49-F238E27FC236}">
                  <a16:creationId xmlns="" xmlns:a16="http://schemas.microsoft.com/office/drawing/2014/main" id="{5CEBB4CF-34CE-BA4B-8C33-27E706980C7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26632" name="Object 11">
              <a:extLst>
                <a:ext uri="{FF2B5EF4-FFF2-40B4-BE49-F238E27FC236}">
                  <a16:creationId xmlns="" xmlns:a16="http://schemas.microsoft.com/office/drawing/2014/main" id="{54774731-97EB-1A4E-BF40-FA486A57E7DE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6" y="237"/>
            <a:ext cx="2300" cy="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7" r:id="rId5" imgW="12776200" imgH="12738100" progId="">
                    <p:embed/>
                  </p:oleObj>
                </mc:Choice>
                <mc:Fallback>
                  <p:oleObj r:id="rId5" imgW="12776200" imgH="12738100" progId="">
                    <p:embed/>
                    <p:pic>
                      <p:nvPicPr>
                        <p:cNvPr id="26632" name="Object 11">
                          <a:extLst>
                            <a:ext uri="{FF2B5EF4-FFF2-40B4-BE49-F238E27FC236}">
                              <a16:creationId xmlns="" xmlns:a16="http://schemas.microsoft.com/office/drawing/2014/main" id="{54774731-97EB-1A4E-BF40-FA486A57E7DE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" y="237"/>
                          <a:ext cx="2300" cy="2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633" name="Object 12">
              <a:extLst>
                <a:ext uri="{FF2B5EF4-FFF2-40B4-BE49-F238E27FC236}">
                  <a16:creationId xmlns="" xmlns:a16="http://schemas.microsoft.com/office/drawing/2014/main" id="{B863C08A-478D-0F46-AAE3-C2D12629E949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498" r:id="rId7" imgW="19989800" imgH="18313400" progId="">
                    <p:embed/>
                  </p:oleObj>
                </mc:Choice>
                <mc:Fallback>
                  <p:oleObj r:id="rId7" imgW="19989800" imgH="18313400" progId="">
                    <p:embed/>
                    <p:pic>
                      <p:nvPicPr>
                        <p:cNvPr id="26633" name="Object 12">
                          <a:extLst>
                            <a:ext uri="{FF2B5EF4-FFF2-40B4-BE49-F238E27FC236}">
                              <a16:creationId xmlns="" xmlns:a16="http://schemas.microsoft.com/office/drawing/2014/main" id="{B863C08A-478D-0F46-AAE3-C2D12629E94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634" name="Line 13">
              <a:extLst>
                <a:ext uri="{FF2B5EF4-FFF2-40B4-BE49-F238E27FC236}">
                  <a16:creationId xmlns="" xmlns:a16="http://schemas.microsoft.com/office/drawing/2014/main" id="{CD689760-AC35-D240-BCC0-2483D6C3E9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6635" name="Line 14">
              <a:extLst>
                <a:ext uri="{FF2B5EF4-FFF2-40B4-BE49-F238E27FC236}">
                  <a16:creationId xmlns="" xmlns:a16="http://schemas.microsoft.com/office/drawing/2014/main" id="{A6C213E8-96F2-424B-9E0D-2CB0CCC173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7" y="3807"/>
              <a:ext cx="0" cy="7561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6636" name="Picture 15" descr="tb_big-yelloy-flower">
              <a:extLst>
                <a:ext uri="{FF2B5EF4-FFF2-40B4-BE49-F238E27FC236}">
                  <a16:creationId xmlns="" xmlns:a16="http://schemas.microsoft.com/office/drawing/2014/main" id="{950947DA-5FE3-A547-B499-433B878C84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7" name="Picture 16" descr="light-blue-rose-2">
              <a:extLst>
                <a:ext uri="{FF2B5EF4-FFF2-40B4-BE49-F238E27FC236}">
                  <a16:creationId xmlns="" xmlns:a16="http://schemas.microsoft.com/office/drawing/2014/main" id="{9C0E3BD8-91BB-B649-B420-85667E561D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38" name="Picture 17" descr="red-curves">
              <a:extLst>
                <a:ext uri="{FF2B5EF4-FFF2-40B4-BE49-F238E27FC236}">
                  <a16:creationId xmlns="" xmlns:a16="http://schemas.microsoft.com/office/drawing/2014/main" id="{2D00C41F-30B4-154B-9D36-5427313D7A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37"/>
              <a:ext cx="46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39" name="Line 18">
              <a:extLst>
                <a:ext uri="{FF2B5EF4-FFF2-40B4-BE49-F238E27FC236}">
                  <a16:creationId xmlns="" xmlns:a16="http://schemas.microsoft.com/office/drawing/2014/main" id="{0C195BED-8DBA-CE49-AFA7-FBBF76F3488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6640" name="Picture 19" descr="light-blue-rose-2">
              <a:extLst>
                <a:ext uri="{FF2B5EF4-FFF2-40B4-BE49-F238E27FC236}">
                  <a16:creationId xmlns="" xmlns:a16="http://schemas.microsoft.com/office/drawing/2014/main" id="{F42FE657-795C-8F4F-97A8-2C1829D3F2B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1" name="Picture 20" descr="tb_big-yelloy-flower">
              <a:extLst>
                <a:ext uri="{FF2B5EF4-FFF2-40B4-BE49-F238E27FC236}">
                  <a16:creationId xmlns="" xmlns:a16="http://schemas.microsoft.com/office/drawing/2014/main" id="{2C85B375-7708-B042-BBF5-45CF80D71B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5ECEF"/>
                </a:clrFrom>
                <a:clrTo>
                  <a:srgbClr val="F5EC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642" name="Picture 21" descr="gray-eyes">
              <a:extLst>
                <a:ext uri="{FF2B5EF4-FFF2-40B4-BE49-F238E27FC236}">
                  <a16:creationId xmlns="" xmlns:a16="http://schemas.microsoft.com/office/drawing/2014/main" id="{2724E2ED-A5C6-E643-8694-CE3E7D4C16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4607"/>
              <a:ext cx="5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1" descr="C:\Users\Admin\Desktop\Thực phẩm\Hinh anh\Thấp còi.jpg">
            <a:extLst>
              <a:ext uri="{FF2B5EF4-FFF2-40B4-BE49-F238E27FC236}">
                <a16:creationId xmlns="" xmlns:a16="http://schemas.microsoft.com/office/drawing/2014/main" id="{BF609C24-8EC8-9E46-9A3B-D396704E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234394" y="1522503"/>
            <a:ext cx="4038600" cy="4572000"/>
          </a:xfrm>
          <a:prstGeom prst="rect">
            <a:avLst/>
          </a:prstGeom>
          <a:noFill/>
          <a:ln w="88900" cap="sq" cmpd="thickThin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59281176"/>
      </p:ext>
    </p:extLst>
  </p:cSld>
  <p:clrMapOvr>
    <a:masterClrMapping/>
  </p:clrMapOvr>
  <p:transition spd="slow">
    <p:push dir="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="" xmlns:a16="http://schemas.microsoft.com/office/drawing/2014/main" id="{76C8145F-C2B6-1C42-9EA7-245D8E1ABA9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 flipH="1">
            <a:off x="1981200" y="1"/>
            <a:ext cx="8229600" cy="6126163"/>
          </a:xfrm>
        </p:spPr>
        <p:txBody>
          <a:bodyPr/>
          <a:lstStyle/>
          <a:p>
            <a:pPr algn="ctr">
              <a:buFontTx/>
              <a:buNone/>
            </a:pPr>
            <a:endParaRPr lang="vi-VN" altLang="vi-V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2288AE46-ED54-3E43-BACC-35E503120D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33401"/>
            <a:ext cx="7467600" cy="715963"/>
          </a:xfrm>
        </p:spPr>
        <p:txBody>
          <a:bodyPr/>
          <a:lstStyle/>
          <a:p>
            <a:r>
              <a:rPr lang="en-US" altLang="vi-VN" sz="28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béo phì – cân nặng cao hơn so với tuổi</a:t>
            </a:r>
            <a:endParaRPr lang="en-US" altLang="vi-VN"/>
          </a:p>
        </p:txBody>
      </p:sp>
      <p:grpSp>
        <p:nvGrpSpPr>
          <p:cNvPr id="27651" name="Group 9">
            <a:extLst>
              <a:ext uri="{FF2B5EF4-FFF2-40B4-BE49-F238E27FC236}">
                <a16:creationId xmlns="" xmlns:a16="http://schemas.microsoft.com/office/drawing/2014/main" id="{3615C5ED-AF0E-8B44-B654-DBD19D31805D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237" y="237"/>
            <a:chExt cx="11670" cy="15270"/>
          </a:xfrm>
        </p:grpSpPr>
        <p:sp>
          <p:nvSpPr>
            <p:cNvPr id="27653" name="Line 10">
              <a:extLst>
                <a:ext uri="{FF2B5EF4-FFF2-40B4-BE49-F238E27FC236}">
                  <a16:creationId xmlns="" xmlns:a16="http://schemas.microsoft.com/office/drawing/2014/main" id="{DB9EA07A-9522-3642-8A2F-6039879CEA5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aphicFrame>
          <p:nvGraphicFramePr>
            <p:cNvPr id="27654" name="Object 11">
              <a:extLst>
                <a:ext uri="{FF2B5EF4-FFF2-40B4-BE49-F238E27FC236}">
                  <a16:creationId xmlns="" xmlns:a16="http://schemas.microsoft.com/office/drawing/2014/main" id="{EDEA72AF-4490-D74D-9A3A-26CF2D345DC0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686" y="237"/>
            <a:ext cx="2300" cy="25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1" r:id="rId4" imgW="12776200" imgH="12738100" progId="">
                    <p:embed/>
                  </p:oleObj>
                </mc:Choice>
                <mc:Fallback>
                  <p:oleObj r:id="rId4" imgW="12776200" imgH="12738100" progId="">
                    <p:embed/>
                    <p:pic>
                      <p:nvPicPr>
                        <p:cNvPr id="27654" name="Object 11">
                          <a:extLst>
                            <a:ext uri="{FF2B5EF4-FFF2-40B4-BE49-F238E27FC236}">
                              <a16:creationId xmlns="" xmlns:a16="http://schemas.microsoft.com/office/drawing/2014/main" id="{EDEA72AF-4490-D74D-9A3A-26CF2D345DC0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" y="237"/>
                          <a:ext cx="2300" cy="252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7655" name="Object 12">
              <a:extLst>
                <a:ext uri="{FF2B5EF4-FFF2-40B4-BE49-F238E27FC236}">
                  <a16:creationId xmlns="" xmlns:a16="http://schemas.microsoft.com/office/drawing/2014/main" id="{476706A4-1B2B-DD41-B70E-F2E1E91D3CC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8847" y="12627"/>
            <a:ext cx="2860" cy="28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522" r:id="rId6" imgW="19989800" imgH="18313400" progId="">
                    <p:embed/>
                  </p:oleObj>
                </mc:Choice>
                <mc:Fallback>
                  <p:oleObj r:id="rId6" imgW="19989800" imgH="18313400" progId="">
                    <p:embed/>
                    <p:pic>
                      <p:nvPicPr>
                        <p:cNvPr id="27655" name="Object 12">
                          <a:extLst>
                            <a:ext uri="{FF2B5EF4-FFF2-40B4-BE49-F238E27FC236}">
                              <a16:creationId xmlns="" xmlns:a16="http://schemas.microsoft.com/office/drawing/2014/main" id="{476706A4-1B2B-DD41-B70E-F2E1E91D3CC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847" y="12627"/>
                          <a:ext cx="2860" cy="28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656" name="Line 13">
              <a:extLst>
                <a:ext uri="{FF2B5EF4-FFF2-40B4-BE49-F238E27FC236}">
                  <a16:creationId xmlns="" xmlns:a16="http://schemas.microsoft.com/office/drawing/2014/main" id="{DFA03A5B-EF96-4C47-9F45-45272B6C9CA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27" y="4108"/>
              <a:ext cx="0" cy="7260"/>
            </a:xfrm>
            <a:prstGeom prst="line">
              <a:avLst/>
            </a:prstGeom>
            <a:noFill/>
            <a:ln w="57150" cmpd="thinThick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27657" name="Line 14">
              <a:extLst>
                <a:ext uri="{FF2B5EF4-FFF2-40B4-BE49-F238E27FC236}">
                  <a16:creationId xmlns="" xmlns:a16="http://schemas.microsoft.com/office/drawing/2014/main" id="{EF452D7E-8D0F-594A-85E2-89EDF0CE78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17" y="3807"/>
              <a:ext cx="0" cy="7561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ffectLst>
              <a:outerShdw dist="107763" dir="2700000" algn="ctr" rotWithShape="0">
                <a:srgbClr val="80808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7658" name="Picture 15" descr="tb_big-yelloy-flower">
              <a:extLst>
                <a:ext uri="{FF2B5EF4-FFF2-40B4-BE49-F238E27FC236}">
                  <a16:creationId xmlns="" xmlns:a16="http://schemas.microsoft.com/office/drawing/2014/main" id="{1A854EF1-83C4-104D-A2FA-A1F6B7BCB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" y="295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9" name="Picture 16" descr="light-blue-rose-2">
              <a:extLst>
                <a:ext uri="{FF2B5EF4-FFF2-40B4-BE49-F238E27FC236}">
                  <a16:creationId xmlns="" xmlns:a16="http://schemas.microsoft.com/office/drawing/2014/main" id="{3B6FF428-E147-3B4F-9181-0A9C582863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C"/>
                </a:clrFrom>
                <a:clrTo>
                  <a:srgbClr val="FEFE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" y="11547"/>
              <a:ext cx="1200" cy="30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0" name="Picture 17" descr="red-curves">
              <a:extLst>
                <a:ext uri="{FF2B5EF4-FFF2-40B4-BE49-F238E27FC236}">
                  <a16:creationId xmlns="" xmlns:a16="http://schemas.microsoft.com/office/drawing/2014/main" id="{747C0D6A-70C3-FF48-A1C2-08246C9B0C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7" y="237"/>
              <a:ext cx="4680" cy="6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1" name="Line 18">
              <a:extLst>
                <a:ext uri="{FF2B5EF4-FFF2-40B4-BE49-F238E27FC236}">
                  <a16:creationId xmlns="" xmlns:a16="http://schemas.microsoft.com/office/drawing/2014/main" id="{D5F2ECE2-4D0E-9A45-9CC7-CE3EAB8826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487" y="567"/>
              <a:ext cx="900" cy="0"/>
            </a:xfrm>
            <a:prstGeom prst="line">
              <a:avLst/>
            </a:prstGeom>
            <a:noFill/>
            <a:ln w="57150" cmpd="thickThin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pic>
          <p:nvPicPr>
            <p:cNvPr id="27662" name="Picture 19" descr="light-blue-rose-2">
              <a:extLst>
                <a:ext uri="{FF2B5EF4-FFF2-40B4-BE49-F238E27FC236}">
                  <a16:creationId xmlns="" xmlns:a16="http://schemas.microsoft.com/office/drawing/2014/main" id="{EB8E6F16-6456-9A48-A072-F4162FD319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18" y="927"/>
              <a:ext cx="1049" cy="2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3" name="Picture 20" descr="tb_big-yelloy-flower">
              <a:extLst>
                <a:ext uri="{FF2B5EF4-FFF2-40B4-BE49-F238E27FC236}">
                  <a16:creationId xmlns="" xmlns:a16="http://schemas.microsoft.com/office/drawing/2014/main" id="{A072FAF0-BDF4-5343-B3E8-59EB9B32AF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5ECEF"/>
                </a:clrFrom>
                <a:clrTo>
                  <a:srgbClr val="F5EC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42" y="11412"/>
              <a:ext cx="1365" cy="1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64" name="Picture 21" descr="gray-eyes">
              <a:extLst>
                <a:ext uri="{FF2B5EF4-FFF2-40B4-BE49-F238E27FC236}">
                  <a16:creationId xmlns="" xmlns:a16="http://schemas.microsoft.com/office/drawing/2014/main" id="{28612A0B-76B1-C24E-B80C-B1628A489C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clrChange>
                <a:clrFrom>
                  <a:srgbClr val="FDFDFD"/>
                </a:clrFrom>
                <a:clrTo>
                  <a:srgbClr val="FDFDFD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7" y="14607"/>
              <a:ext cx="540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" name="Picture 2" descr="C:\Users\Admin\Desktop\Thực phẩm\béo phì.jpg">
            <a:extLst>
              <a:ext uri="{FF2B5EF4-FFF2-40B4-BE49-F238E27FC236}">
                <a16:creationId xmlns="" xmlns:a16="http://schemas.microsoft.com/office/drawing/2014/main" id="{2E60C5A9-66B5-7642-B79C-CAE44423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514600" y="1600200"/>
            <a:ext cx="7086600" cy="4419600"/>
          </a:xfrm>
          <a:prstGeom prst="rect">
            <a:avLst/>
          </a:prstGeom>
          <a:noFill/>
          <a:ln w="228600" cap="sq" cmpd="thickThin">
            <a:solidFill>
              <a:srgbClr val="000000"/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446912369"/>
      </p:ext>
    </p:extLst>
  </p:cSld>
  <p:clrMapOvr>
    <a:masterClrMapping/>
  </p:clrMapOvr>
  <p:transition spd="slow">
    <p:pull dir="lu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5">
            <a:extLst>
              <a:ext uri="{FF2B5EF4-FFF2-40B4-BE49-F238E27FC236}">
                <a16:creationId xmlns="" xmlns:a16="http://schemas.microsoft.com/office/drawing/2014/main" id="{867A6EDC-EEB0-5E4B-8B49-260E8171AFC4}"/>
              </a:ext>
            </a:extLst>
          </p:cNvPr>
          <p:cNvSpPr>
            <a:spLocks noChangeArrowheads="1"/>
          </p:cNvSpPr>
          <p:nvPr/>
        </p:nvSpPr>
        <p:spPr bwMode="auto">
          <a:xfrm rot="16886388">
            <a:off x="10807197" y="4358237"/>
            <a:ext cx="1614488" cy="901700"/>
          </a:xfrm>
          <a:prstGeom prst="star5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 eaLnBrk="0" hangingPunct="0">
              <a:defRPr/>
            </a:pPr>
            <a:endParaRPr lang="en-US">
              <a:solidFill>
                <a:srgbClr val="00FF00"/>
              </a:solidFill>
              <a:latin typeface="Arial" charset="0"/>
            </a:endParaRPr>
          </a:p>
        </p:txBody>
      </p:sp>
      <p:grpSp>
        <p:nvGrpSpPr>
          <p:cNvPr id="15363" name="Group 84">
            <a:extLst>
              <a:ext uri="{FF2B5EF4-FFF2-40B4-BE49-F238E27FC236}">
                <a16:creationId xmlns="" xmlns:a16="http://schemas.microsoft.com/office/drawing/2014/main" id="{13E64CA4-160A-FB4F-A5E8-BE69026CA951}"/>
              </a:ext>
            </a:extLst>
          </p:cNvPr>
          <p:cNvGrpSpPr>
            <a:grpSpLocks/>
          </p:cNvGrpSpPr>
          <p:nvPr/>
        </p:nvGrpSpPr>
        <p:grpSpPr bwMode="auto">
          <a:xfrm rot="10800000">
            <a:off x="40795" y="4040523"/>
            <a:ext cx="2884488" cy="2838450"/>
            <a:chOff x="3936" y="-15"/>
            <a:chExt cx="1817" cy="1788"/>
          </a:xfrm>
        </p:grpSpPr>
        <p:pic>
          <p:nvPicPr>
            <p:cNvPr id="15405" name="Picture 85" descr="hoa-hong">
              <a:extLst>
                <a:ext uri="{FF2B5EF4-FFF2-40B4-BE49-F238E27FC236}">
                  <a16:creationId xmlns="" xmlns:a16="http://schemas.microsoft.com/office/drawing/2014/main" id="{CD8D443C-DE5B-DC48-A6D6-714A1F68B751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6" name="Picture 86" descr="hoa-day">
              <a:extLst>
                <a:ext uri="{FF2B5EF4-FFF2-40B4-BE49-F238E27FC236}">
                  <a16:creationId xmlns="" xmlns:a16="http://schemas.microsoft.com/office/drawing/2014/main" id="{4D79B9C9-34DC-C449-863C-CCA40195FC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7" name="Picture 87" descr="hoa-day">
              <a:extLst>
                <a:ext uri="{FF2B5EF4-FFF2-40B4-BE49-F238E27FC236}">
                  <a16:creationId xmlns="" xmlns:a16="http://schemas.microsoft.com/office/drawing/2014/main" id="{8F3C2A78-1B6A-1F47-9811-5FE3D643A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" name="Group 80">
            <a:extLst>
              <a:ext uri="{FF2B5EF4-FFF2-40B4-BE49-F238E27FC236}">
                <a16:creationId xmlns="" xmlns:a16="http://schemas.microsoft.com/office/drawing/2014/main" id="{40465E43-12F3-A249-9ECA-58D0CEEF7490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66696" y="3990062"/>
            <a:ext cx="2884487" cy="2838450"/>
            <a:chOff x="3936" y="-15"/>
            <a:chExt cx="1817" cy="1788"/>
          </a:xfrm>
        </p:grpSpPr>
        <p:pic>
          <p:nvPicPr>
            <p:cNvPr id="15402" name="Picture 81" descr="hoa-hong">
              <a:extLst>
                <a:ext uri="{FF2B5EF4-FFF2-40B4-BE49-F238E27FC236}">
                  <a16:creationId xmlns="" xmlns:a16="http://schemas.microsoft.com/office/drawing/2014/main" id="{6BFAD99E-B627-BD41-8F1C-E2F589C0F3ED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3" name="Picture 82" descr="hoa-day">
              <a:extLst>
                <a:ext uri="{FF2B5EF4-FFF2-40B4-BE49-F238E27FC236}">
                  <a16:creationId xmlns="" xmlns:a16="http://schemas.microsoft.com/office/drawing/2014/main" id="{546BB9EA-54C4-3E40-B3B9-12BC0CB9F1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4" name="Picture 83" descr="hoa-day">
              <a:extLst>
                <a:ext uri="{FF2B5EF4-FFF2-40B4-BE49-F238E27FC236}">
                  <a16:creationId xmlns="" xmlns:a16="http://schemas.microsoft.com/office/drawing/2014/main" id="{4B60DE6F-494D-504E-813E-DB9AB3FCD3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6" name="Rectangle 17">
            <a:extLst>
              <a:ext uri="{FF2B5EF4-FFF2-40B4-BE49-F238E27FC236}">
                <a16:creationId xmlns="" xmlns:a16="http://schemas.microsoft.com/office/drawing/2014/main" id="{909155D6-B4EE-E040-B6A2-553746CC3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4" y="0"/>
            <a:ext cx="12171036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b="1">
              <a:latin typeface="Arial" panose="020B0604020202020204" pitchFamily="34" charset="0"/>
            </a:endParaRPr>
          </a:p>
        </p:txBody>
      </p:sp>
      <p:sp>
        <p:nvSpPr>
          <p:cNvPr id="3090" name="AutoShape 18">
            <a:extLst>
              <a:ext uri="{FF2B5EF4-FFF2-40B4-BE49-F238E27FC236}">
                <a16:creationId xmlns="" xmlns:a16="http://schemas.microsoft.com/office/drawing/2014/main" id="{23E79462-98C2-D04F-836B-1E5595A690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608" y="490115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1" name="AutoShape 19">
            <a:extLst>
              <a:ext uri="{FF2B5EF4-FFF2-40B4-BE49-F238E27FC236}">
                <a16:creationId xmlns="" xmlns:a16="http://schemas.microsoft.com/office/drawing/2014/main" id="{00F31D38-60E5-4240-84DB-D1908E431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0" y="3810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2" name="AutoShape 20">
            <a:extLst>
              <a:ext uri="{FF2B5EF4-FFF2-40B4-BE49-F238E27FC236}">
                <a16:creationId xmlns="" xmlns:a16="http://schemas.microsoft.com/office/drawing/2014/main" id="{B2DAA5ED-2CAF-C749-8A36-C69ACC721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6070" y="38100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093" name="AutoShape 21">
            <a:extLst>
              <a:ext uri="{FF2B5EF4-FFF2-40B4-BE49-F238E27FC236}">
                <a16:creationId xmlns="" xmlns:a16="http://schemas.microsoft.com/office/drawing/2014/main" id="{4E92FD9A-BA5A-634A-90D7-D060810752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8355" y="1091715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094" name="AutoShape 22">
            <a:extLst>
              <a:ext uri="{FF2B5EF4-FFF2-40B4-BE49-F238E27FC236}">
                <a16:creationId xmlns="" xmlns:a16="http://schemas.microsoft.com/office/drawing/2014/main" id="{72940699-2775-6944-9780-8A77E5FFEB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1" y="228600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095" name="AutoShape 23">
            <a:extLst>
              <a:ext uri="{FF2B5EF4-FFF2-40B4-BE49-F238E27FC236}">
                <a16:creationId xmlns="" xmlns:a16="http://schemas.microsoft.com/office/drawing/2014/main" id="{94092A81-42EA-3C48-A6A0-FEFC0396AE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1219201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096" name="AutoShape 24">
            <a:extLst>
              <a:ext uri="{FF2B5EF4-FFF2-40B4-BE49-F238E27FC236}">
                <a16:creationId xmlns="" xmlns:a16="http://schemas.microsoft.com/office/drawing/2014/main" id="{1A214C7B-3A4A-584A-9959-5D3443995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5205" y="4635800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097" name="AutoShape 25">
            <a:extLst>
              <a:ext uri="{FF2B5EF4-FFF2-40B4-BE49-F238E27FC236}">
                <a16:creationId xmlns="" xmlns:a16="http://schemas.microsoft.com/office/drawing/2014/main" id="{5BC96B1B-980E-9848-AC61-AF19C2732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18083" y="5908202"/>
            <a:ext cx="533400" cy="5334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3098" name="Mo uoc ngay mai.mp3">
            <a:hlinkClick r:id="" action="ppaction://media"/>
            <a:extLst>
              <a:ext uri="{FF2B5EF4-FFF2-40B4-BE49-F238E27FC236}">
                <a16:creationId xmlns="" xmlns:a16="http://schemas.microsoft.com/office/drawing/2014/main" id="{0DB448DF-F73D-BF42-A63C-C94F360D9C7E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670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6" name="Rectangle 45">
            <a:extLst>
              <a:ext uri="{FF2B5EF4-FFF2-40B4-BE49-F238E27FC236}">
                <a16:creationId xmlns="" xmlns:a16="http://schemas.microsoft.com/office/drawing/2014/main" id="{9D6D8A0C-5BFD-D046-925D-D3B7DC0618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2" y="0"/>
            <a:ext cx="12171036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marL="342900" indent="-3429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 b="1">
              <a:latin typeface="Arial" panose="020B0604020202020204" pitchFamily="34" charset="0"/>
            </a:endParaRPr>
          </a:p>
        </p:txBody>
      </p:sp>
      <p:sp>
        <p:nvSpPr>
          <p:cNvPr id="3118" name="AutoShape 46">
            <a:extLst>
              <a:ext uri="{FF2B5EF4-FFF2-40B4-BE49-F238E27FC236}">
                <a16:creationId xmlns="" xmlns:a16="http://schemas.microsoft.com/office/drawing/2014/main" id="{01D28BA3-10F1-EF47-91E5-2482D754F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29" y="5609088"/>
            <a:ext cx="403225" cy="392113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119" name="AutoShape 47">
            <a:extLst>
              <a:ext uri="{FF2B5EF4-FFF2-40B4-BE49-F238E27FC236}">
                <a16:creationId xmlns="" xmlns:a16="http://schemas.microsoft.com/office/drawing/2014/main" id="{A78410AE-F6F7-554C-8763-2C7C562A92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29800" y="914400"/>
            <a:ext cx="609600" cy="685800"/>
          </a:xfrm>
          <a:prstGeom prst="star5">
            <a:avLst/>
          </a:prstGeom>
          <a:gradFill rotWithShape="1">
            <a:gsLst>
              <a:gs pos="0">
                <a:srgbClr val="1907FD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120" name="AutoShape 48">
            <a:extLst>
              <a:ext uri="{FF2B5EF4-FFF2-40B4-BE49-F238E27FC236}">
                <a16:creationId xmlns="" xmlns:a16="http://schemas.microsoft.com/office/drawing/2014/main" id="{3AF57A4F-874D-1949-B4F8-B1A62448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804" y="163398"/>
            <a:ext cx="457200" cy="6858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121" name="AutoShape 49">
            <a:extLst>
              <a:ext uri="{FF2B5EF4-FFF2-40B4-BE49-F238E27FC236}">
                <a16:creationId xmlns="" xmlns:a16="http://schemas.microsoft.com/office/drawing/2014/main" id="{18CF6420-FCE0-AD43-B662-430BBBFD99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8603" y="1909616"/>
            <a:ext cx="685800" cy="609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latin typeface="Arial" charset="0"/>
            </a:endParaRPr>
          </a:p>
        </p:txBody>
      </p:sp>
      <p:sp>
        <p:nvSpPr>
          <p:cNvPr id="3122" name="AutoShape 50">
            <a:extLst>
              <a:ext uri="{FF2B5EF4-FFF2-40B4-BE49-F238E27FC236}">
                <a16:creationId xmlns="" xmlns:a16="http://schemas.microsoft.com/office/drawing/2014/main" id="{33E0CD15-5705-A84C-84BD-212DA9960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9198" y="602012"/>
            <a:ext cx="366713" cy="43180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123" name="AutoShape 51">
            <a:extLst>
              <a:ext uri="{FF2B5EF4-FFF2-40B4-BE49-F238E27FC236}">
                <a16:creationId xmlns="" xmlns:a16="http://schemas.microsoft.com/office/drawing/2014/main" id="{13398143-5A66-B94A-AD8B-47A249D525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7810" y="1441440"/>
            <a:ext cx="508000" cy="4032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sp>
        <p:nvSpPr>
          <p:cNvPr id="3124" name="AutoShape 52">
            <a:extLst>
              <a:ext uri="{FF2B5EF4-FFF2-40B4-BE49-F238E27FC236}">
                <a16:creationId xmlns="" xmlns:a16="http://schemas.microsoft.com/office/drawing/2014/main" id="{B1020ABD-2DB8-AB4F-BF1D-1E2EE4528D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8447" y="4272066"/>
            <a:ext cx="493713" cy="53975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vi-VN" altLang="vi-VN">
              <a:latin typeface="Arial" panose="020B0604020202020204" pitchFamily="34" charset="0"/>
            </a:endParaRPr>
          </a:p>
        </p:txBody>
      </p:sp>
      <p:pic>
        <p:nvPicPr>
          <p:cNvPr id="3126" name="Mo uoc ngay mai.mp3">
            <a:hlinkClick r:id="" action="ppaction://media"/>
            <a:extLst>
              <a:ext uri="{FF2B5EF4-FFF2-40B4-BE49-F238E27FC236}">
                <a16:creationId xmlns="" xmlns:a16="http://schemas.microsoft.com/office/drawing/2014/main" id="{33659FEF-F5F3-2A40-B702-2C7835CA76F1}"/>
              </a:ext>
            </a:extLst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68580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5" name="WordArt 31">
            <a:extLst>
              <a:ext uri="{FF2B5EF4-FFF2-40B4-BE49-F238E27FC236}">
                <a16:creationId xmlns="" xmlns:a16="http://schemas.microsoft.com/office/drawing/2014/main" id="{DBC82BD9-8DCC-3E46-BC5E-41E1AFB5BC7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1752600"/>
            <a:ext cx="5638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4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  <a:p>
            <a:pPr algn="ctr"/>
            <a:r>
              <a:rPr lang="vi-VN" sz="5400" b="1" kern="1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000099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Bé cùng khám phá</a:t>
            </a:r>
          </a:p>
        </p:txBody>
      </p:sp>
      <p:sp>
        <p:nvSpPr>
          <p:cNvPr id="12320" name="AutoShape 32">
            <a:extLst>
              <a:ext uri="{FF2B5EF4-FFF2-40B4-BE49-F238E27FC236}">
                <a16:creationId xmlns="" xmlns:a16="http://schemas.microsoft.com/office/drawing/2014/main" id="{DFA586C7-B0D6-4E43-8EA4-EF40C9B69EBC}"/>
              </a:ext>
            </a:extLst>
          </p:cNvPr>
          <p:cNvSpPr>
            <a:spLocks noChangeArrowheads="1"/>
          </p:cNvSpPr>
          <p:nvPr/>
        </p:nvSpPr>
        <p:spPr bwMode="auto">
          <a:xfrm rot="1321383">
            <a:off x="853653" y="208312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1" name="AutoShape 33">
            <a:extLst>
              <a:ext uri="{FF2B5EF4-FFF2-40B4-BE49-F238E27FC236}">
                <a16:creationId xmlns="" xmlns:a16="http://schemas.microsoft.com/office/drawing/2014/main" id="{EE510A0F-7075-CC43-979F-92010112F3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0600" y="1719740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2" name="AutoShape 34">
            <a:extLst>
              <a:ext uri="{FF2B5EF4-FFF2-40B4-BE49-F238E27FC236}">
                <a16:creationId xmlns="" xmlns:a16="http://schemas.microsoft.com/office/drawing/2014/main" id="{BE6C7091-ABE2-DF42-BCC0-EBF269A948E0}"/>
              </a:ext>
            </a:extLst>
          </p:cNvPr>
          <p:cNvSpPr>
            <a:spLocks noChangeArrowheads="1"/>
          </p:cNvSpPr>
          <p:nvPr/>
        </p:nvSpPr>
        <p:spPr bwMode="auto">
          <a:xfrm rot="1035372">
            <a:off x="566341" y="3042581"/>
            <a:ext cx="1219200" cy="1219200"/>
          </a:xfrm>
          <a:prstGeom prst="star4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3" name="AutoShape 35">
            <a:extLst>
              <a:ext uri="{FF2B5EF4-FFF2-40B4-BE49-F238E27FC236}">
                <a16:creationId xmlns="" xmlns:a16="http://schemas.microsoft.com/office/drawing/2014/main" id="{7931B990-8C0F-8149-AA8B-6EF26D6286B2}"/>
              </a:ext>
            </a:extLst>
          </p:cNvPr>
          <p:cNvSpPr>
            <a:spLocks noChangeArrowheads="1"/>
          </p:cNvSpPr>
          <p:nvPr/>
        </p:nvSpPr>
        <p:spPr bwMode="auto">
          <a:xfrm rot="3484143">
            <a:off x="2259353" y="227735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4" name="AutoShape 36">
            <a:extLst>
              <a:ext uri="{FF2B5EF4-FFF2-40B4-BE49-F238E27FC236}">
                <a16:creationId xmlns="" xmlns:a16="http://schemas.microsoft.com/office/drawing/2014/main" id="{DC6ABC80-919F-6443-BDB4-B28B72A49654}"/>
              </a:ext>
            </a:extLst>
          </p:cNvPr>
          <p:cNvSpPr>
            <a:spLocks noChangeArrowheads="1"/>
          </p:cNvSpPr>
          <p:nvPr/>
        </p:nvSpPr>
        <p:spPr bwMode="auto">
          <a:xfrm rot="803135">
            <a:off x="10287997" y="3869093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33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5" name="AutoShape 37">
            <a:extLst>
              <a:ext uri="{FF2B5EF4-FFF2-40B4-BE49-F238E27FC236}">
                <a16:creationId xmlns="" xmlns:a16="http://schemas.microsoft.com/office/drawing/2014/main" id="{F39127F5-5EE1-B847-877E-D45C44CEE40D}"/>
              </a:ext>
            </a:extLst>
          </p:cNvPr>
          <p:cNvSpPr>
            <a:spLocks noChangeArrowheads="1"/>
          </p:cNvSpPr>
          <p:nvPr/>
        </p:nvSpPr>
        <p:spPr bwMode="auto">
          <a:xfrm rot="822630">
            <a:off x="9700731" y="4401021"/>
            <a:ext cx="1219200" cy="1219200"/>
          </a:xfrm>
          <a:prstGeom prst="star4">
            <a:avLst>
              <a:gd name="adj" fmla="val 20434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6" name="AutoShape 38">
            <a:extLst>
              <a:ext uri="{FF2B5EF4-FFF2-40B4-BE49-F238E27FC236}">
                <a16:creationId xmlns="" xmlns:a16="http://schemas.microsoft.com/office/drawing/2014/main" id="{F293B498-9CE9-DF40-B6F4-8574513811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09607" y="5171251"/>
            <a:ext cx="1219200" cy="1219200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sp>
        <p:nvSpPr>
          <p:cNvPr id="12327" name="AutoShape 39">
            <a:extLst>
              <a:ext uri="{FF2B5EF4-FFF2-40B4-BE49-F238E27FC236}">
                <a16:creationId xmlns="" xmlns:a16="http://schemas.microsoft.com/office/drawing/2014/main" id="{C624F199-74C2-8141-A3E5-AD91EB8D8BEC}"/>
              </a:ext>
            </a:extLst>
          </p:cNvPr>
          <p:cNvSpPr>
            <a:spLocks noChangeArrowheads="1"/>
          </p:cNvSpPr>
          <p:nvPr/>
        </p:nvSpPr>
        <p:spPr bwMode="auto">
          <a:xfrm rot="1035372">
            <a:off x="10427576" y="5310599"/>
            <a:ext cx="1219200" cy="1219200"/>
          </a:xfrm>
          <a:prstGeom prst="star4">
            <a:avLst>
              <a:gd name="adj" fmla="val 12500"/>
            </a:avLst>
          </a:prstGeom>
          <a:solidFill>
            <a:srgbClr val="66FF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grpSp>
        <p:nvGrpSpPr>
          <p:cNvPr id="15394" name="Group 84">
            <a:extLst>
              <a:ext uri="{FF2B5EF4-FFF2-40B4-BE49-F238E27FC236}">
                <a16:creationId xmlns="" xmlns:a16="http://schemas.microsoft.com/office/drawing/2014/main" id="{22394D65-00D2-2F47-97EB-EC0B6D55E3D8}"/>
              </a:ext>
            </a:extLst>
          </p:cNvPr>
          <p:cNvGrpSpPr>
            <a:grpSpLocks/>
          </p:cNvGrpSpPr>
          <p:nvPr/>
        </p:nvGrpSpPr>
        <p:grpSpPr bwMode="auto">
          <a:xfrm>
            <a:off x="9307513" y="-37367"/>
            <a:ext cx="2884487" cy="2838450"/>
            <a:chOff x="3936" y="-15"/>
            <a:chExt cx="1817" cy="1788"/>
          </a:xfrm>
        </p:grpSpPr>
        <p:pic>
          <p:nvPicPr>
            <p:cNvPr id="15399" name="Picture 85" descr="hoa-hong">
              <a:extLst>
                <a:ext uri="{FF2B5EF4-FFF2-40B4-BE49-F238E27FC236}">
                  <a16:creationId xmlns="" xmlns:a16="http://schemas.microsoft.com/office/drawing/2014/main" id="{D7B0CA71-EB2B-6A4B-BB83-3BC41D278528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0" name="Picture 86" descr="hoa-day">
              <a:extLst>
                <a:ext uri="{FF2B5EF4-FFF2-40B4-BE49-F238E27FC236}">
                  <a16:creationId xmlns="" xmlns:a16="http://schemas.microsoft.com/office/drawing/2014/main" id="{4CF4EFE3-2BB2-0B44-BD3D-B4F8F501932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01" name="Picture 87" descr="hoa-day">
              <a:extLst>
                <a:ext uri="{FF2B5EF4-FFF2-40B4-BE49-F238E27FC236}">
                  <a16:creationId xmlns="" xmlns:a16="http://schemas.microsoft.com/office/drawing/2014/main" id="{034E413E-1B39-1F4E-88AD-CA614A61C9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95" name="Group 84">
            <a:extLst>
              <a:ext uri="{FF2B5EF4-FFF2-40B4-BE49-F238E27FC236}">
                <a16:creationId xmlns="" xmlns:a16="http://schemas.microsoft.com/office/drawing/2014/main" id="{85711B09-D39A-5141-86D3-D25143E43343}"/>
              </a:ext>
            </a:extLst>
          </p:cNvPr>
          <p:cNvGrpSpPr>
            <a:grpSpLocks/>
          </p:cNvGrpSpPr>
          <p:nvPr/>
        </p:nvGrpSpPr>
        <p:grpSpPr bwMode="auto">
          <a:xfrm rot="16200000">
            <a:off x="-47461" y="23019"/>
            <a:ext cx="2884488" cy="2838450"/>
            <a:chOff x="3936" y="-15"/>
            <a:chExt cx="1817" cy="1788"/>
          </a:xfrm>
        </p:grpSpPr>
        <p:pic>
          <p:nvPicPr>
            <p:cNvPr id="15396" name="Picture 85" descr="hoa-hong">
              <a:extLst>
                <a:ext uri="{FF2B5EF4-FFF2-40B4-BE49-F238E27FC236}">
                  <a16:creationId xmlns="" xmlns:a16="http://schemas.microsoft.com/office/drawing/2014/main" id="{B1F126ED-6362-2042-9E29-67CFEAB89F82}"/>
                </a:ext>
              </a:extLst>
            </p:cNvPr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7" name="Picture 86" descr="hoa-day">
              <a:extLst>
                <a:ext uri="{FF2B5EF4-FFF2-40B4-BE49-F238E27FC236}">
                  <a16:creationId xmlns="" xmlns:a16="http://schemas.microsoft.com/office/drawing/2014/main" id="{A2DBDD17-D24E-F645-B9D0-4C9E1CD77BF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98" name="Picture 87" descr="hoa-day">
              <a:extLst>
                <a:ext uri="{FF2B5EF4-FFF2-40B4-BE49-F238E27FC236}">
                  <a16:creationId xmlns="" xmlns:a16="http://schemas.microsoft.com/office/drawing/2014/main" id="{F62DB007-EDC9-E847-AF01-B8B6C33C1BD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84361800"/>
      </p:ext>
    </p:extLst>
  </p:cSld>
  <p:clrMapOvr>
    <a:masterClrMapping/>
  </p:clrMapOvr>
  <p:transition spd="slow">
    <p:zoom dir="in"/>
    <p:sndAc>
      <p:stSnd>
        <p:snd r:embed="rId4" name="tro choi am nhac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8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73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80" presetID="23" presetClass="entr" presetSubtype="52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8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94" presetID="23" presetClass="entr" presetSubtype="52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0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16000"/>
                            </p:stCondLst>
                            <p:childTnLst>
                              <p:par>
                                <p:cTn id="108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1" fill="hold"/>
                                        <p:tgtEl>
                                          <p:spTgt spid="30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8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8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4" dur="1" fill="hold"/>
                                        <p:tgtEl>
                                          <p:spTgt spid="3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audio>
              <p:cMediaNode vol="80000">
                <p:cTn id="1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6"/>
                </p:tgtEl>
              </p:cMediaNode>
            </p:audio>
          </p:childTnLst>
        </p:cTn>
      </p:par>
    </p:tnLst>
    <p:bldLst>
      <p:bldP spid="3077" grpId="0" animBg="1" autoUpdateAnimBg="0"/>
      <p:bldP spid="3090" grpId="0" animBg="1" autoUpdateAnimBg="0"/>
      <p:bldP spid="3091" grpId="0" animBg="1" autoUpdateAnimBg="0"/>
      <p:bldP spid="3092" grpId="0" animBg="1" autoUpdateAnimBg="0"/>
      <p:bldP spid="3093" grpId="0" animBg="1" autoUpdateAnimBg="0"/>
      <p:bldP spid="3094" grpId="0" animBg="1" autoUpdateAnimBg="0"/>
      <p:bldP spid="3095" grpId="0" animBg="1" autoUpdateAnimBg="0"/>
      <p:bldP spid="3096" grpId="0" animBg="1" autoUpdateAnimBg="0"/>
      <p:bldP spid="3097" grpId="0" animBg="1" autoUpdateAnimBg="0"/>
      <p:bldP spid="3118" grpId="0" animBg="1" autoUpdateAnimBg="0"/>
      <p:bldP spid="3119" grpId="0" animBg="1" autoUpdateAnimBg="0"/>
      <p:bldP spid="3120" grpId="0" animBg="1" autoUpdateAnimBg="0"/>
      <p:bldP spid="3121" grpId="0" animBg="1" autoUpdateAnimBg="0"/>
      <p:bldP spid="3122" grpId="0" animBg="1" autoUpdateAnimBg="0"/>
      <p:bldP spid="3123" grpId="0" animBg="1" autoUpdateAnimBg="0"/>
      <p:bldP spid="3124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BF309AE-0F1A-684D-8FC6-FCBE9D479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08" y="-1"/>
            <a:ext cx="10236992" cy="682466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1C1D677-FEAC-3649-B49F-F6BC5CE40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7460"/>
            <a:ext cx="5105400" cy="6807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7E09DC-76E1-824D-BF35-2D53574352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0208"/>
            <a:ext cx="4724400" cy="676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512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>
            <a:extLst>
              <a:ext uri="{FF2B5EF4-FFF2-40B4-BE49-F238E27FC236}">
                <a16:creationId xmlns="" xmlns:a16="http://schemas.microsoft.com/office/drawing/2014/main" id="{0AC443CC-5672-504C-AA1D-4D562E483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2626" y="0"/>
            <a:ext cx="871537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400" b="1" i="1">
                <a:solidFill>
                  <a:srgbClr val="FFFF66"/>
                </a:solidFill>
                <a:latin typeface="Arial" panose="020B0604020202020204" pitchFamily="34" charset="0"/>
              </a:rPr>
              <a:t>Hãy tìm thực phẩm giàu chất đạm đưa vào ô vuông</a:t>
            </a:r>
          </a:p>
        </p:txBody>
      </p:sp>
      <p:pic>
        <p:nvPicPr>
          <p:cNvPr id="36869" name="Picture 5" descr="09a">
            <a:extLst>
              <a:ext uri="{FF2B5EF4-FFF2-40B4-BE49-F238E27FC236}">
                <a16:creationId xmlns="" xmlns:a16="http://schemas.microsoft.com/office/drawing/2014/main" id="{933D202D-B5EB-4244-9906-C88B60A6EB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1219200"/>
            <a:ext cx="25146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6" descr="banh%20mi">
            <a:extLst>
              <a:ext uri="{FF2B5EF4-FFF2-40B4-BE49-F238E27FC236}">
                <a16:creationId xmlns="" xmlns:a16="http://schemas.microsoft.com/office/drawing/2014/main" id="{AD74CCC9-84D5-494F-B5CC-C19CC64389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4114800"/>
            <a:ext cx="24384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1" name="Picture 7" descr="55195335-hanhdtthoaqua1">
            <a:extLst>
              <a:ext uri="{FF2B5EF4-FFF2-40B4-BE49-F238E27FC236}">
                <a16:creationId xmlns="" xmlns:a16="http://schemas.microsoft.com/office/drawing/2014/main" id="{EF460CD4-0DAE-D64C-BDF7-B9C354568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114800"/>
            <a:ext cx="2743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8">
            <a:extLst>
              <a:ext uri="{FF2B5EF4-FFF2-40B4-BE49-F238E27FC236}">
                <a16:creationId xmlns="" xmlns:a16="http://schemas.microsoft.com/office/drawing/2014/main" id="{E9EE0E82-FFC7-7C47-9322-870B179D56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3276600"/>
            <a:ext cx="2667000" cy="25908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6873" name="Picture 9" descr="ca%20chep">
            <a:extLst>
              <a:ext uri="{FF2B5EF4-FFF2-40B4-BE49-F238E27FC236}">
                <a16:creationId xmlns="" xmlns:a16="http://schemas.microsoft.com/office/drawing/2014/main" id="{F96A08FE-9A0A-3847-AC5A-6532250144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57400"/>
            <a:ext cx="2057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771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68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.2375 0.2611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75" y="1305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8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2778 L 2.77556E-17 -1.11111E-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69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68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0.02222 L 2.5E-6 1.11111E-6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8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 nodeType="clickPar">
                      <p:stCondLst>
                        <p:cond delay="0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5215E-6 L 0.025 -0.02774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13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871"/>
                  </p:tgtEl>
                </p:cond>
              </p:nextCondLst>
            </p:seq>
          </p:childTnLst>
        </p:cTn>
      </p:par>
    </p:tnLst>
    <p:bldLst>
      <p:bldP spid="3686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4">
            <a:extLst>
              <a:ext uri="{FF2B5EF4-FFF2-40B4-BE49-F238E27FC236}">
                <a16:creationId xmlns="" xmlns:a16="http://schemas.microsoft.com/office/drawing/2014/main" id="{675F7FE8-B6C1-3243-AFFC-2AFA5BBC4D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426" y="533400"/>
            <a:ext cx="8791575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i="1">
                <a:solidFill>
                  <a:srgbClr val="006600"/>
                </a:solidFill>
                <a:latin typeface="Arial" panose="020B0604020202020204" pitchFamily="34" charset="0"/>
              </a:rPr>
              <a:t>Hãy tìm thực phẩm giàu chất béo </a:t>
            </a:r>
            <a:br>
              <a:rPr lang="en-US" altLang="vi-VN" sz="4000" b="1" i="1">
                <a:solidFill>
                  <a:srgbClr val="006600"/>
                </a:solidFill>
                <a:latin typeface="Arial" panose="020B0604020202020204" pitchFamily="34" charset="0"/>
              </a:rPr>
            </a:br>
            <a:r>
              <a:rPr lang="en-US" altLang="vi-VN" sz="4000" b="1" i="1">
                <a:solidFill>
                  <a:srgbClr val="006600"/>
                </a:solidFill>
                <a:latin typeface="Arial" panose="020B0604020202020204" pitchFamily="34" charset="0"/>
              </a:rPr>
              <a:t>đưa vào hình tròn</a:t>
            </a:r>
          </a:p>
        </p:txBody>
      </p:sp>
      <p:pic>
        <p:nvPicPr>
          <p:cNvPr id="37893" name="Picture 5" descr="ca%20chua">
            <a:extLst>
              <a:ext uri="{FF2B5EF4-FFF2-40B4-BE49-F238E27FC236}">
                <a16:creationId xmlns="" xmlns:a16="http://schemas.microsoft.com/office/drawing/2014/main" id="{F4EE2174-B4E9-CD42-BDB2-5E048E512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2667000" cy="262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 descr="Meo-nuong-ga-2">
            <a:extLst>
              <a:ext uri="{FF2B5EF4-FFF2-40B4-BE49-F238E27FC236}">
                <a16:creationId xmlns="" xmlns:a16="http://schemas.microsoft.com/office/drawing/2014/main" id="{28538158-FC33-FB44-BB5E-4FF3EB31C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1"/>
            <a:ext cx="28194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5" name="Picture 7" descr="bensweb">
            <a:extLst>
              <a:ext uri="{FF2B5EF4-FFF2-40B4-BE49-F238E27FC236}">
                <a16:creationId xmlns="" xmlns:a16="http://schemas.microsoft.com/office/drawing/2014/main" id="{B9E366B6-05DE-BF4C-A763-AF452AFD45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95800"/>
            <a:ext cx="2286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6" name="Picture 8" descr="0511200828gao5">
            <a:extLst>
              <a:ext uri="{FF2B5EF4-FFF2-40B4-BE49-F238E27FC236}">
                <a16:creationId xmlns="" xmlns:a16="http://schemas.microsoft.com/office/drawing/2014/main" id="{19CED94A-24F2-6440-9E9E-B2D8CD367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495801"/>
            <a:ext cx="2362200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5" name="Oval 9">
            <a:extLst>
              <a:ext uri="{FF2B5EF4-FFF2-40B4-BE49-F238E27FC236}">
                <a16:creationId xmlns="" xmlns:a16="http://schemas.microsoft.com/office/drawing/2014/main" id="{934EE99E-E530-BB43-A2E0-6172873BB9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6162" y="2209800"/>
            <a:ext cx="3200400" cy="30480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11433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8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3.81415E-6 L 0.00833 0.0111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78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-0.0111 L 3.33333E-6 9.70874E-7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4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78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3 -0.00047 L 0.4875 -0.2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78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-1247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78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 nodeType="clickPar">
                      <p:stCondLst>
                        <p:cond delay="0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37171E-6 L -0.00833 -0.02219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896"/>
                  </p:tgtEl>
                </p:cond>
              </p:nextCondLst>
            </p:seq>
          </p:childTnLst>
        </p:cTn>
      </p:par>
    </p:tnLst>
    <p:bldLst>
      <p:bldP spid="3789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>
            <a:extLst>
              <a:ext uri="{FF2B5EF4-FFF2-40B4-BE49-F238E27FC236}">
                <a16:creationId xmlns="" xmlns:a16="http://schemas.microsoft.com/office/drawing/2014/main" id="{7BD1EDC3-3E94-A64B-940F-FD2EA1365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600" b="1" i="1">
                <a:solidFill>
                  <a:srgbClr val="FF0000"/>
                </a:solidFill>
                <a:latin typeface="Arial" panose="020B0604020202020204" pitchFamily="34" charset="0"/>
              </a:rPr>
              <a:t>Hãy tìm thực phẩm giàu Vitamin &amp; chất khoáng đưa vào hình chữ nhật</a:t>
            </a:r>
          </a:p>
        </p:txBody>
      </p:sp>
      <p:pic>
        <p:nvPicPr>
          <p:cNvPr id="38917" name="Picture 5" descr="677616487_carot%20-%20TBYS">
            <a:extLst>
              <a:ext uri="{FF2B5EF4-FFF2-40B4-BE49-F238E27FC236}">
                <a16:creationId xmlns="" xmlns:a16="http://schemas.microsoft.com/office/drawing/2014/main" id="{15B2D49D-370F-C049-B178-8E5321512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7" t="8000" r="13333" b="3999"/>
          <a:stretch>
            <a:fillRect/>
          </a:stretch>
        </p:blipFill>
        <p:spPr bwMode="auto">
          <a:xfrm>
            <a:off x="1752600" y="1600200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6" descr="1213976762520702_file">
            <a:extLst>
              <a:ext uri="{FF2B5EF4-FFF2-40B4-BE49-F238E27FC236}">
                <a16:creationId xmlns="" xmlns:a16="http://schemas.microsoft.com/office/drawing/2014/main" id="{DE50C4AF-25D0-ED44-88B3-0749D1196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647825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7" descr="99781239771603">
            <a:extLst>
              <a:ext uri="{FF2B5EF4-FFF2-40B4-BE49-F238E27FC236}">
                <a16:creationId xmlns="" xmlns:a16="http://schemas.microsoft.com/office/drawing/2014/main" id="{F1A9EE4F-A6CC-7449-A85D-72E0AC6303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191000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0" name="Picture 8" descr="11058600-DSC_0170">
            <a:extLst>
              <a:ext uri="{FF2B5EF4-FFF2-40B4-BE49-F238E27FC236}">
                <a16:creationId xmlns="" xmlns:a16="http://schemas.microsoft.com/office/drawing/2014/main" id="{FA47FE8A-5B53-1C48-AF4B-58C18490D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30305"/>
              </a:clrFrom>
              <a:clrTo>
                <a:srgbClr val="0303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5781"/>
            <a:ext cx="2590800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9" name="Rectangle 9">
            <a:extLst>
              <a:ext uri="{FF2B5EF4-FFF2-40B4-BE49-F238E27FC236}">
                <a16:creationId xmlns="" xmlns:a16="http://schemas.microsoft.com/office/drawing/2014/main" id="{9DFBC565-AE04-3D4D-8CB8-C45324B52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6800" y="2095500"/>
            <a:ext cx="2590800" cy="3581400"/>
          </a:xfrm>
          <a:prstGeom prst="rect">
            <a:avLst/>
          </a:prstGeom>
          <a:noFill/>
          <a:ln w="9525">
            <a:solidFill>
              <a:srgbClr val="00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81229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9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 nodeType="clickPar">
                      <p:stCondLst>
                        <p:cond delay="0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67 0 L 0.5875 0.13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08" y="666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9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555 L 0 1.11111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89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9.70874E-7 L 0.025 0.0221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89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0.01667 0.0111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20"/>
                  </p:tgtEl>
                </p:cond>
              </p:nextCondLst>
            </p:seq>
          </p:childTnLst>
        </p:cTn>
      </p:par>
    </p:tnLst>
    <p:bldLst>
      <p:bldP spid="389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="" xmlns:a16="http://schemas.microsoft.com/office/drawing/2014/main" id="{F78A62C4-D85E-4B44-BA0F-2B0F53AB08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4638"/>
            <a:ext cx="9020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4000" b="1" i="1">
                <a:solidFill>
                  <a:schemeClr val="accent2"/>
                </a:solidFill>
                <a:latin typeface="Arial" panose="020B0604020202020204" pitchFamily="34" charset="0"/>
              </a:rPr>
              <a:t>Hãy tìm thực phẩm giàu chất bột đường đưa vào hình tam giác</a:t>
            </a:r>
          </a:p>
        </p:txBody>
      </p:sp>
      <p:pic>
        <p:nvPicPr>
          <p:cNvPr id="39941" name="Picture 5" descr="04khquactm">
            <a:extLst>
              <a:ext uri="{FF2B5EF4-FFF2-40B4-BE49-F238E27FC236}">
                <a16:creationId xmlns="" xmlns:a16="http://schemas.microsoft.com/office/drawing/2014/main" id="{6CF9CC02-A292-6C48-B3DA-BBB4AAF8BD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3062"/>
            <a:ext cx="2057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 descr="bagette_1">
            <a:extLst>
              <a:ext uri="{FF2B5EF4-FFF2-40B4-BE49-F238E27FC236}">
                <a16:creationId xmlns="" xmlns:a16="http://schemas.microsoft.com/office/drawing/2014/main" id="{CE2CF657-0375-0349-B240-043E46133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724400"/>
            <a:ext cx="22860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 descr="200903111822143">
            <a:extLst>
              <a:ext uri="{FF2B5EF4-FFF2-40B4-BE49-F238E27FC236}">
                <a16:creationId xmlns="" xmlns:a16="http://schemas.microsoft.com/office/drawing/2014/main" id="{2F7DA8CD-00CD-DF41-9510-DB804929B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00"/>
          <a:stretch>
            <a:fillRect/>
          </a:stretch>
        </p:blipFill>
        <p:spPr bwMode="auto">
          <a:xfrm>
            <a:off x="3962400" y="1700212"/>
            <a:ext cx="24384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AutoShape 8">
            <a:extLst>
              <a:ext uri="{FF2B5EF4-FFF2-40B4-BE49-F238E27FC236}">
                <a16:creationId xmlns="" xmlns:a16="http://schemas.microsoft.com/office/drawing/2014/main" id="{C130D503-19DD-0340-AD68-A23E66914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1524000"/>
            <a:ext cx="4191000" cy="3810000"/>
          </a:xfrm>
          <a:prstGeom prst="flowChartExtract">
            <a:avLst/>
          </a:prstGeom>
          <a:noFill/>
          <a:ln w="9525">
            <a:solidFill>
              <a:srgbClr val="800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vi-VN" altLang="vi-VN"/>
          </a:p>
        </p:txBody>
      </p:sp>
      <p:pic>
        <p:nvPicPr>
          <p:cNvPr id="39945" name="Picture 9" descr="53">
            <a:extLst>
              <a:ext uri="{FF2B5EF4-FFF2-40B4-BE49-F238E27FC236}">
                <a16:creationId xmlns="" xmlns:a16="http://schemas.microsoft.com/office/drawing/2014/main" id="{B200F3EC-BB2A-C248-894F-F34352AAC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5"/>
          <a:stretch>
            <a:fillRect/>
          </a:stretch>
        </p:blipFill>
        <p:spPr bwMode="auto">
          <a:xfrm>
            <a:off x="1247775" y="47244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5543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600"/>
                            </p:stCondLst>
                            <p:childTnLst>
                              <p:par>
                                <p:cTn id="1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61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7100"/>
                            </p:stCondLst>
                            <p:childTnLst>
                              <p:par>
                                <p:cTn id="2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8100"/>
                            </p:stCondLst>
                            <p:childTnLst>
                              <p:par>
                                <p:cTn id="2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9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0.00556 L 5E-6 -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9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 nodeType="clickPar">
                      <p:stCondLst>
                        <p:cond delay="0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2.22222E-6 L 0.01667 0.0222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99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333 0.03333 L -3.75E-6 2.22222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9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1135 L 0.26875 -0.18334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9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-861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942"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0A3CE52-7F22-924A-920F-76358E70B8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4457700" cy="2971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178C4E5-C5B4-1743-9B98-14F64E1E9F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100" y="685800"/>
            <a:ext cx="3657600" cy="4876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E9376436-1B00-4D41-B271-C5EF3B0CB6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860580"/>
            <a:ext cx="3467100" cy="496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144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8" descr="Picture1bupbe8">
            <a:extLst>
              <a:ext uri="{FF2B5EF4-FFF2-40B4-BE49-F238E27FC236}">
                <a16:creationId xmlns="" xmlns:a16="http://schemas.microsoft.com/office/drawing/2014/main" id="{34BF4512-206D-F846-8DBA-8184B33A20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14800"/>
            <a:ext cx="31242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6" name="Text Box 16">
            <a:extLst>
              <a:ext uri="{FF2B5EF4-FFF2-40B4-BE49-F238E27FC236}">
                <a16:creationId xmlns="" xmlns:a16="http://schemas.microsoft.com/office/drawing/2014/main" id="{EB3F553B-CC34-9A43-A1A9-750A4A40B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3276600"/>
            <a:ext cx="6934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5400">
                <a:solidFill>
                  <a:srgbClr val="FF0000"/>
                </a:solidFill>
              </a:rPr>
              <a:t>Bé cần gì để lớn lên</a:t>
            </a:r>
          </a:p>
        </p:txBody>
      </p:sp>
      <p:pic>
        <p:nvPicPr>
          <p:cNvPr id="13316" name="Picture 47" descr="755219ckwns085ks">
            <a:extLst>
              <a:ext uri="{FF2B5EF4-FFF2-40B4-BE49-F238E27FC236}">
                <a16:creationId xmlns="" xmlns:a16="http://schemas.microsoft.com/office/drawing/2014/main" id="{54A84FD7-285B-0B41-A377-103B80BC98D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29537" y="-838383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7" descr="755219ckwns085ks">
            <a:extLst>
              <a:ext uri="{FF2B5EF4-FFF2-40B4-BE49-F238E27FC236}">
                <a16:creationId xmlns="" xmlns:a16="http://schemas.microsoft.com/office/drawing/2014/main" id="{FB8E6322-D374-4640-BF4C-54108317AB1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33737" y="-785813"/>
            <a:ext cx="542925" cy="218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22">
            <a:extLst>
              <a:ext uri="{FF2B5EF4-FFF2-40B4-BE49-F238E27FC236}">
                <a16:creationId xmlns="" xmlns:a16="http://schemas.microsoft.com/office/drawing/2014/main" id="{80BEBECD-F868-5F4B-8636-5392ACF31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708" y="5181600"/>
            <a:ext cx="13716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23">
            <a:extLst>
              <a:ext uri="{FF2B5EF4-FFF2-40B4-BE49-F238E27FC236}">
                <a16:creationId xmlns="" xmlns:a16="http://schemas.microsoft.com/office/drawing/2014/main" id="{06E5CB84-FDED-B949-B740-90EA64408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181600"/>
            <a:ext cx="15240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24">
            <a:extLst>
              <a:ext uri="{FF2B5EF4-FFF2-40B4-BE49-F238E27FC236}">
                <a16:creationId xmlns="" xmlns:a16="http://schemas.microsoft.com/office/drawing/2014/main" id="{A1481583-3637-954C-B954-E39BEABE1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>
            <a:off x="10773508" y="-11113"/>
            <a:ext cx="1447800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25">
            <a:extLst>
              <a:ext uri="{FF2B5EF4-FFF2-40B4-BE49-F238E27FC236}">
                <a16:creationId xmlns="" xmlns:a16="http://schemas.microsoft.com/office/drawing/2014/main" id="{BF2217E8-FD2A-DC44-B962-2C5351A69B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52400" y="0"/>
            <a:ext cx="9969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3450093"/>
      </p:ext>
    </p:extLst>
  </p:cSld>
  <p:clrMapOvr>
    <a:masterClrMapping/>
  </p:clrMapOvr>
  <p:transition spd="slow">
    <p:circl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B078C68D-B96D-9C43-89B1-6620024AE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vi-VN" sz="4000">
                <a:solidFill>
                  <a:srgbClr val="0000FF"/>
                </a:solidFill>
              </a:rPr>
              <a:t>Ăn uống đủ chất dinh dưỡng</a:t>
            </a:r>
          </a:p>
        </p:txBody>
      </p:sp>
      <p:pic>
        <p:nvPicPr>
          <p:cNvPr id="6147" name="Picture 3" descr="tu_an">
            <a:extLst>
              <a:ext uri="{FF2B5EF4-FFF2-40B4-BE49-F238E27FC236}">
                <a16:creationId xmlns="" xmlns:a16="http://schemas.microsoft.com/office/drawing/2014/main" id="{5863E798-FA80-0E47-A42B-96822771D8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76400"/>
            <a:ext cx="6705600" cy="41973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13" descr="11">
            <a:extLst>
              <a:ext uri="{FF2B5EF4-FFF2-40B4-BE49-F238E27FC236}">
                <a16:creationId xmlns="" xmlns:a16="http://schemas.microsoft.com/office/drawing/2014/main" id="{801E4EBF-3378-9549-A762-946ED5DCA2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6"/>
            <a:ext cx="12192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5812347"/>
      </p:ext>
    </p:extLst>
  </p:cSld>
  <p:clrMapOvr>
    <a:masterClrMapping/>
  </p:clrMapOvr>
  <p:transition spd="slow">
    <p:strips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§Ëu t­¬ng">
            <a:extLst>
              <a:ext uri="{FF2B5EF4-FFF2-40B4-BE49-F238E27FC236}">
                <a16:creationId xmlns="" xmlns:a16="http://schemas.microsoft.com/office/drawing/2014/main" id="{CE925243-DCD0-9749-8912-0DBD5FD9F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562" y="1080294"/>
            <a:ext cx="1981200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on cá">
            <a:extLst>
              <a:ext uri="{FF2B5EF4-FFF2-40B4-BE49-F238E27FC236}">
                <a16:creationId xmlns="" xmlns:a16="http://schemas.microsoft.com/office/drawing/2014/main" id="{87EAB829-5730-BC4D-8F7B-2524FDD67E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893152"/>
            <a:ext cx="32004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Thịt gà">
            <a:extLst>
              <a:ext uri="{FF2B5EF4-FFF2-40B4-BE49-F238E27FC236}">
                <a16:creationId xmlns="" xmlns:a16="http://schemas.microsoft.com/office/drawing/2014/main" id="{3600DC9D-7C43-FB42-AFD7-1B32810B6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23" y="2438400"/>
            <a:ext cx="16764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Lươn">
            <a:extLst>
              <a:ext uri="{FF2B5EF4-FFF2-40B4-BE49-F238E27FC236}">
                <a16:creationId xmlns="" xmlns:a16="http://schemas.microsoft.com/office/drawing/2014/main" id="{ADF8BDD7-CE3E-A04A-B2D3-A26F2A39D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11811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Thịt bò">
            <a:extLst>
              <a:ext uri="{FF2B5EF4-FFF2-40B4-BE49-F238E27FC236}">
                <a16:creationId xmlns="" xmlns:a16="http://schemas.microsoft.com/office/drawing/2014/main" id="{BB68C2AD-82FB-AF4D-985D-C86211649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4919662"/>
            <a:ext cx="2857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Cua">
            <a:extLst>
              <a:ext uri="{FF2B5EF4-FFF2-40B4-BE49-F238E27FC236}">
                <a16:creationId xmlns="" xmlns:a16="http://schemas.microsoft.com/office/drawing/2014/main" id="{540632F6-0C61-194F-81AD-19C9373DA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31" y="5250596"/>
            <a:ext cx="2433638" cy="173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T«m1">
            <a:extLst>
              <a:ext uri="{FF2B5EF4-FFF2-40B4-BE49-F238E27FC236}">
                <a16:creationId xmlns="" xmlns:a16="http://schemas.microsoft.com/office/drawing/2014/main" id="{C06BD38E-2E16-1640-AA66-B88E78EC26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843212"/>
            <a:ext cx="251460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WordArt 11">
            <a:extLst>
              <a:ext uri="{FF2B5EF4-FFF2-40B4-BE49-F238E27FC236}">
                <a16:creationId xmlns="" xmlns:a16="http://schemas.microsoft.com/office/drawing/2014/main" id="{5068D0EF-19C9-224E-91E4-661B934F402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429000" y="381000"/>
            <a:ext cx="60960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28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CHẤT ĐẠM</a:t>
            </a:r>
          </a:p>
        </p:txBody>
      </p:sp>
      <p:pic>
        <p:nvPicPr>
          <p:cNvPr id="12" name="Picture 12" descr="C:\Users\Admin\Desktop\Thực phẩm\trứng.jpg">
            <a:extLst>
              <a:ext uri="{FF2B5EF4-FFF2-40B4-BE49-F238E27FC236}">
                <a16:creationId xmlns="" xmlns:a16="http://schemas.microsoft.com/office/drawing/2014/main" id="{6616DA9B-C7BC-7D43-B9E4-75D36FB7F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6427" y="999821"/>
            <a:ext cx="20637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Admin\Desktop\Thực phẩm\đậu phụ (1).jpg">
            <a:extLst>
              <a:ext uri="{FF2B5EF4-FFF2-40B4-BE49-F238E27FC236}">
                <a16:creationId xmlns="" xmlns:a16="http://schemas.microsoft.com/office/drawing/2014/main" id="{135C52D3-7842-6646-AA7C-FCAA1D823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029200"/>
            <a:ext cx="206533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4984146"/>
      </p:ext>
    </p:extLst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B¾p Ng«">
            <a:extLst>
              <a:ext uri="{FF2B5EF4-FFF2-40B4-BE49-F238E27FC236}">
                <a16:creationId xmlns="" xmlns:a16="http://schemas.microsoft.com/office/drawing/2014/main" id="{569888AE-3EA0-5746-9669-39A43602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905001"/>
            <a:ext cx="1981200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Bánh quy">
            <a:extLst>
              <a:ext uri="{FF2B5EF4-FFF2-40B4-BE49-F238E27FC236}">
                <a16:creationId xmlns="" xmlns:a16="http://schemas.microsoft.com/office/drawing/2014/main" id="{AEC07559-CD1A-964D-9863-FBE89F8B5F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1358"/>
            <a:ext cx="21336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Cñ khoai t©y">
            <a:extLst>
              <a:ext uri="{FF2B5EF4-FFF2-40B4-BE49-F238E27FC236}">
                <a16:creationId xmlns="" xmlns:a16="http://schemas.microsoft.com/office/drawing/2014/main" id="{FE76BE2A-476D-9B47-944A-CBF6A619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1060">
            <a:off x="1068387" y="4152900"/>
            <a:ext cx="16732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Cñ s¾n">
            <a:extLst>
              <a:ext uri="{FF2B5EF4-FFF2-40B4-BE49-F238E27FC236}">
                <a16:creationId xmlns="" xmlns:a16="http://schemas.microsoft.com/office/drawing/2014/main" id="{CC827185-0442-AC47-88C7-3F9C9811B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2856">
            <a:off x="9387165" y="4046158"/>
            <a:ext cx="1719263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G¹o">
            <a:extLst>
              <a:ext uri="{FF2B5EF4-FFF2-40B4-BE49-F238E27FC236}">
                <a16:creationId xmlns="" xmlns:a16="http://schemas.microsoft.com/office/drawing/2014/main" id="{1EF5CD8A-F4AF-3F40-B4BC-4CEDFB23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15" y="1583836"/>
            <a:ext cx="20574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8" descr="Mú t«m">
            <a:extLst>
              <a:ext uri="{FF2B5EF4-FFF2-40B4-BE49-F238E27FC236}">
                <a16:creationId xmlns="" xmlns:a16="http://schemas.microsoft.com/office/drawing/2014/main" id="{64BBDA48-B73E-E443-810C-CCCC2ABD0E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6432" y="1278060"/>
            <a:ext cx="1828800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1" name="Picture 9" descr="KHoai t©y">
            <a:extLst>
              <a:ext uri="{FF2B5EF4-FFF2-40B4-BE49-F238E27FC236}">
                <a16:creationId xmlns="" xmlns:a16="http://schemas.microsoft.com/office/drawing/2014/main" id="{78531BBA-770B-6A4F-B663-797AAF02B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4572000"/>
            <a:ext cx="2362200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WordArt 10">
            <a:extLst>
              <a:ext uri="{FF2B5EF4-FFF2-40B4-BE49-F238E27FC236}">
                <a16:creationId xmlns="" xmlns:a16="http://schemas.microsoft.com/office/drawing/2014/main" id="{9F468C60-C9A4-2641-A965-E871572A6DA6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86200" y="381000"/>
            <a:ext cx="49149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28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CHẤT BỘT- ĐƯỜNG</a:t>
            </a:r>
          </a:p>
        </p:txBody>
      </p:sp>
      <p:pic>
        <p:nvPicPr>
          <p:cNvPr id="12" name="Picture 13" descr="C:\Users\Admin\Desktop\Thực phẩm\bánh mỳ.jpg">
            <a:extLst>
              <a:ext uri="{FF2B5EF4-FFF2-40B4-BE49-F238E27FC236}">
                <a16:creationId xmlns="" xmlns:a16="http://schemas.microsoft.com/office/drawing/2014/main" id="{21993D47-44BC-3744-8D0F-7ECCD0945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333" y="4408243"/>
            <a:ext cx="2057400" cy="203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279735"/>
      </p:ext>
    </p:extLst>
  </p:cSld>
  <p:clrMapOvr>
    <a:masterClrMapping/>
  </p:clrMapOvr>
  <p:transition spd="slow">
    <p:push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hai dầu ăn">
            <a:extLst>
              <a:ext uri="{FF2B5EF4-FFF2-40B4-BE49-F238E27FC236}">
                <a16:creationId xmlns="" xmlns:a16="http://schemas.microsoft.com/office/drawing/2014/main" id="{9BDED46D-8899-C748-89F1-C89584BFA3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836" y="971550"/>
            <a:ext cx="1641475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65F6FDCF-899A-664C-82AB-791E70A788D5}"/>
              </a:ext>
            </a:extLst>
          </p:cNvPr>
          <p:cNvGrpSpPr>
            <a:grpSpLocks/>
          </p:cNvGrpSpPr>
          <p:nvPr/>
        </p:nvGrpSpPr>
        <p:grpSpPr bwMode="auto">
          <a:xfrm>
            <a:off x="1181100" y="4239160"/>
            <a:ext cx="2819400" cy="2209800"/>
            <a:chOff x="1488" y="1728"/>
            <a:chExt cx="1296" cy="888"/>
          </a:xfrm>
        </p:grpSpPr>
        <p:pic>
          <p:nvPicPr>
            <p:cNvPr id="17417" name="Picture 4" descr="Đĩa 1">
              <a:extLst>
                <a:ext uri="{FF2B5EF4-FFF2-40B4-BE49-F238E27FC236}">
                  <a16:creationId xmlns="" xmlns:a16="http://schemas.microsoft.com/office/drawing/2014/main" id="{24E1F721-F838-1E47-981E-1401C68522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728"/>
              <a:ext cx="1296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8" name="Picture 5" descr="Mỡ">
              <a:extLst>
                <a:ext uri="{FF2B5EF4-FFF2-40B4-BE49-F238E27FC236}">
                  <a16:creationId xmlns="" xmlns:a16="http://schemas.microsoft.com/office/drawing/2014/main" id="{0E27B03F-5FB3-FA4A-811A-007EE953F3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1740"/>
              <a:ext cx="834" cy="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0" name="Picture 6" descr="Pho m¸t">
            <a:extLst>
              <a:ext uri="{FF2B5EF4-FFF2-40B4-BE49-F238E27FC236}">
                <a16:creationId xmlns="" xmlns:a16="http://schemas.microsoft.com/office/drawing/2014/main" id="{C8E8D887-A3E7-5E48-883E-43DAA4722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4" y="1162050"/>
            <a:ext cx="2667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7">
            <a:extLst>
              <a:ext uri="{FF2B5EF4-FFF2-40B4-BE49-F238E27FC236}">
                <a16:creationId xmlns="" xmlns:a16="http://schemas.microsoft.com/office/drawing/2014/main" id="{3BDF7267-C016-F34A-9433-721BF7DCB42E}"/>
              </a:ext>
            </a:extLst>
          </p:cNvPr>
          <p:cNvGrpSpPr>
            <a:grpSpLocks/>
          </p:cNvGrpSpPr>
          <p:nvPr/>
        </p:nvGrpSpPr>
        <p:grpSpPr bwMode="auto">
          <a:xfrm>
            <a:off x="5155848" y="4322887"/>
            <a:ext cx="2895600" cy="2133600"/>
            <a:chOff x="0" y="2688"/>
            <a:chExt cx="1488" cy="974"/>
          </a:xfrm>
        </p:grpSpPr>
        <p:pic>
          <p:nvPicPr>
            <p:cNvPr id="17415" name="Picture 8" descr="§Üa 1">
              <a:extLst>
                <a:ext uri="{FF2B5EF4-FFF2-40B4-BE49-F238E27FC236}">
                  <a16:creationId xmlns="" xmlns:a16="http://schemas.microsoft.com/office/drawing/2014/main" id="{1DF23383-A507-6547-9DAB-E635BF5A518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04"/>
              <a:ext cx="1488" cy="9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9" descr="B¬">
              <a:extLst>
                <a:ext uri="{FF2B5EF4-FFF2-40B4-BE49-F238E27FC236}">
                  <a16:creationId xmlns="" xmlns:a16="http://schemas.microsoft.com/office/drawing/2014/main" id="{6F4C2597-2FFB-A04E-B638-F66113A6DD4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" y="2688"/>
              <a:ext cx="870" cy="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274" name="Picture 10" descr="L¹c">
            <a:extLst>
              <a:ext uri="{FF2B5EF4-FFF2-40B4-BE49-F238E27FC236}">
                <a16:creationId xmlns="" xmlns:a16="http://schemas.microsoft.com/office/drawing/2014/main" id="{50877A22-0966-404E-80BC-719FCDE4B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723" y="1468313"/>
            <a:ext cx="2895600" cy="247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WordArt 11">
            <a:extLst>
              <a:ext uri="{FF2B5EF4-FFF2-40B4-BE49-F238E27FC236}">
                <a16:creationId xmlns="" xmlns:a16="http://schemas.microsoft.com/office/drawing/2014/main" id="{15948675-2507-4441-A72B-FBACD2CE834E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191000" y="381000"/>
            <a:ext cx="44196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28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CHẤT BÉO</a:t>
            </a:r>
          </a:p>
        </p:txBody>
      </p:sp>
    </p:spTree>
    <p:extLst>
      <p:ext uri="{BB962C8B-B14F-4D97-AF65-F5344CB8AC3E}">
        <p14:creationId xmlns:p14="http://schemas.microsoft.com/office/powerpoint/2010/main" val="3466499015"/>
      </p:ext>
    </p:extLst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Oval 2">
            <a:extLst>
              <a:ext uri="{FF2B5EF4-FFF2-40B4-BE49-F238E27FC236}">
                <a16:creationId xmlns="" xmlns:a16="http://schemas.microsoft.com/office/drawing/2014/main" id="{B31A36F4-99ED-514C-A8FD-DD95D3135C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3886200"/>
            <a:ext cx="2438400" cy="15240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Times New Roman" panose="02020603050405020304" pitchFamily="18" charset="0"/>
            </a:endParaRPr>
          </a:p>
        </p:txBody>
      </p:sp>
      <p:sp>
        <p:nvSpPr>
          <p:cNvPr id="9219" name="WordArt 3">
            <a:extLst>
              <a:ext uri="{FF2B5EF4-FFF2-40B4-BE49-F238E27FC236}">
                <a16:creationId xmlns="" xmlns:a16="http://schemas.microsoft.com/office/drawing/2014/main" id="{CD57F784-2D0A-3545-9DDB-17D1C1777C1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200400" y="381000"/>
            <a:ext cx="6629400" cy="781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 spc="-28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NHÓM VITAMIN VÀ MUỐI KHOÁNG</a:t>
            </a:r>
          </a:p>
        </p:txBody>
      </p:sp>
      <p:pic>
        <p:nvPicPr>
          <p:cNvPr id="9220" name="Picture 4" descr="yyyyyyyyyyyyyyyy">
            <a:extLst>
              <a:ext uri="{FF2B5EF4-FFF2-40B4-BE49-F238E27FC236}">
                <a16:creationId xmlns="" xmlns:a16="http://schemas.microsoft.com/office/drawing/2014/main" id="{6468C1A5-8E97-5849-BEB4-D5DE9E116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19225"/>
            <a:ext cx="2362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 descr="ANd9GcTbRKAbI2nXW6wAkXY24VPXwrOEPFx8HH_IP2t2OyIVKDPvxfLt">
            <a:extLst>
              <a:ext uri="{FF2B5EF4-FFF2-40B4-BE49-F238E27FC236}">
                <a16:creationId xmlns="" xmlns:a16="http://schemas.microsoft.com/office/drawing/2014/main" id="{927F63A0-FB88-AB4A-A353-70E66F766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1901825"/>
            <a:ext cx="2209800" cy="19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1266587043-rau-xanh2">
            <a:extLst>
              <a:ext uri="{FF2B5EF4-FFF2-40B4-BE49-F238E27FC236}">
                <a16:creationId xmlns="" xmlns:a16="http://schemas.microsoft.com/office/drawing/2014/main" id="{AC28F956-B585-E24E-A2B2-884D2F9CE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32" y="4447809"/>
            <a:ext cx="2514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 descr="6">
            <a:extLst>
              <a:ext uri="{FF2B5EF4-FFF2-40B4-BE49-F238E27FC236}">
                <a16:creationId xmlns="" xmlns:a16="http://schemas.microsoft.com/office/drawing/2014/main" id="{BFE37FCD-EC0C-D14C-A5E9-A62AE0B338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7088" y="1417027"/>
            <a:ext cx="293687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 descr="55168100-hanhdttdautuong">
            <a:extLst>
              <a:ext uri="{FF2B5EF4-FFF2-40B4-BE49-F238E27FC236}">
                <a16:creationId xmlns="" xmlns:a16="http://schemas.microsoft.com/office/drawing/2014/main" id="{C71C1ADD-265C-E04A-92C5-4DD3CB51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419600"/>
            <a:ext cx="198120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 descr="ANd9GcT5CoU-334av1_5ufpIYTcVF3zIC84VmqgNU9praRx_9QsRPeRq">
            <a:extLst>
              <a:ext uri="{FF2B5EF4-FFF2-40B4-BE49-F238E27FC236}">
                <a16:creationId xmlns="" xmlns:a16="http://schemas.microsoft.com/office/drawing/2014/main" id="{6798DBAC-C0D7-8448-A8B2-C1319F3A8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0" y="4447809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4457255"/>
      </p:ext>
    </p:extLst>
  </p:cSld>
  <p:clrMapOvr>
    <a:masterClrMapping/>
  </p:clrMapOvr>
  <p:transition spd="slow">
    <p:split dir="in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167</Words>
  <Application>Microsoft Office PowerPoint</Application>
  <PresentationFormat>Custom</PresentationFormat>
  <Paragraphs>27</Paragraphs>
  <Slides>23</Slides>
  <Notes>0</Notes>
  <HiddenSlides>0</HiddenSlides>
  <MMClips>2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Ăn uống đủ chất dinh dưỡng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Uống đủ nước </vt:lpstr>
      <vt:lpstr>TẮM RỬA SẠCH SẼ </vt:lpstr>
      <vt:lpstr>Giữ vệ sinh răng miệng</vt:lpstr>
      <vt:lpstr>Giữ vệ sinh sạch sẽ</vt:lpstr>
      <vt:lpstr>Tập thể dục thường xuyên</vt:lpstr>
      <vt:lpstr>   Trẻ thấp còi</vt:lpstr>
      <vt:lpstr>Trẻ béo phì – cân nặng cao hơn so với tuổi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2017-09-21T22:06:39Z</dcterms:created>
  <dcterms:modified xsi:type="dcterms:W3CDTF">2023-12-25T05:21:55Z</dcterms:modified>
</cp:coreProperties>
</file>