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0" r:id="rId3"/>
    <p:sldId id="260" r:id="rId4"/>
    <p:sldId id="266" r:id="rId5"/>
    <p:sldId id="261" r:id="rId6"/>
    <p:sldId id="267" r:id="rId7"/>
    <p:sldId id="264" r:id="rId8"/>
    <p:sldId id="268" r:id="rId9"/>
    <p:sldId id="269" r:id="rId10"/>
    <p:sldId id="270" r:id="rId11"/>
    <p:sldId id="272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2873"/>
    <a:srgbClr val="FBD46D"/>
    <a:srgbClr val="F3F2F1"/>
    <a:srgbClr val="511845"/>
    <a:srgbClr val="35D0BA"/>
    <a:srgbClr val="F08A5D"/>
    <a:srgbClr val="E8505B"/>
    <a:srgbClr val="FFE78F"/>
    <a:srgbClr val="FFD36B"/>
    <a:srgbClr val="CDB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56" y="208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90B9D-0805-4CBB-ACFE-79C20648C70D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20750-FA80-4A8E-BE67-4035D9536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20750-FA80-4A8E-BE67-4035D9536C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0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0802-3E1E-4C30-8942-B7C36E901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55666-B68D-4F52-998D-66C041CC1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C37E-7AFA-4C95-8159-4E59F074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F8D71-3FDB-46B0-A1C5-45F0896E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1F9D2-FE28-4848-8627-0277A718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0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0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34CF5-27C0-4D00-BF42-88A8AB3D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7EF95-E99A-491B-B721-C61648344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8073-7976-4413-816E-E1B60EAEE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CF5C-41AF-4A3C-9201-FDAD9BB4C539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AA8EC-7DC9-43D4-8239-AF7F8388B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49698-4D7C-451E-8AE4-131F5142F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B84EB5C-1C6B-4C59-B0DC-C1EA53706EDC}"/>
              </a:ext>
            </a:extLst>
          </p:cNvPr>
          <p:cNvSpPr txBox="1"/>
          <p:nvPr/>
        </p:nvSpPr>
        <p:spPr>
          <a:xfrm>
            <a:off x="4852926" y="3588985"/>
            <a:ext cx="3049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CEF0A8-AE16-4DAD-B856-D8BDDA55A5AE}"/>
              </a:ext>
            </a:extLst>
          </p:cNvPr>
          <p:cNvSpPr/>
          <p:nvPr/>
        </p:nvSpPr>
        <p:spPr>
          <a:xfrm>
            <a:off x="3128041" y="2967335"/>
            <a:ext cx="5935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Phát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triển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ngôn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ngữ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F0AD4-6D9F-4EC3-A796-EC5EF3937149}"/>
              </a:ext>
            </a:extLst>
          </p:cNvPr>
          <p:cNvSpPr/>
          <p:nvPr/>
        </p:nvSpPr>
        <p:spPr>
          <a:xfrm>
            <a:off x="2276712" y="177596"/>
            <a:ext cx="76385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4E2F871B-41C7-4650-9BB0-051EE8D9E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5695564"/>
            <a:ext cx="2762249" cy="1511479"/>
          </a:xfrm>
          <a:prstGeom prst="rect">
            <a:avLst/>
          </a:prstGeom>
        </p:spPr>
      </p:pic>
      <p:pic>
        <p:nvPicPr>
          <p:cNvPr id="21" name="Picture 2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9AE3B4B1-8C19-4070-90C6-2BFEA596B4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99" y="6141981"/>
            <a:ext cx="955761" cy="728035"/>
          </a:xfrm>
          <a:prstGeom prst="rect">
            <a:avLst/>
          </a:prstGeom>
        </p:spPr>
      </p:pic>
      <p:pic>
        <p:nvPicPr>
          <p:cNvPr id="36" name="Picture 3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781BFF2-ABFB-4EB8-9307-2CF11308ED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59" y="6035696"/>
            <a:ext cx="1095291" cy="834319"/>
          </a:xfrm>
          <a:prstGeom prst="rect">
            <a:avLst/>
          </a:prstGeom>
        </p:spPr>
      </p:pic>
      <p:pic>
        <p:nvPicPr>
          <p:cNvPr id="37" name="Picture 36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2A14918C-20CF-414C-86FE-69C214300D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68" y="6097345"/>
            <a:ext cx="958832" cy="730374"/>
          </a:xfrm>
          <a:prstGeom prst="rect">
            <a:avLst/>
          </a:prstGeom>
        </p:spPr>
      </p:pic>
      <p:pic>
        <p:nvPicPr>
          <p:cNvPr id="42" name="Picture 4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73962CD-7D3B-41BD-A26C-30FF32A809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943870" y="6097345"/>
            <a:ext cx="1308100" cy="892769"/>
          </a:xfrm>
          <a:prstGeom prst="rect">
            <a:avLst/>
          </a:prstGeom>
        </p:spPr>
      </p:pic>
      <p:pic>
        <p:nvPicPr>
          <p:cNvPr id="43" name="Picture 4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62A11084-52E9-4773-A3C1-1E3DBAB1803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096270" y="6249745"/>
            <a:ext cx="1308100" cy="768236"/>
          </a:xfrm>
          <a:prstGeom prst="rect">
            <a:avLst/>
          </a:prstGeom>
        </p:spPr>
      </p:pic>
      <p:pic>
        <p:nvPicPr>
          <p:cNvPr id="44" name="Picture 4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B85972E0-2D0E-4AC8-8702-B9F37822123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314853" y="6114276"/>
            <a:ext cx="1308100" cy="869678"/>
          </a:xfrm>
          <a:prstGeom prst="rect">
            <a:avLst/>
          </a:prstGeom>
        </p:spPr>
      </p:pic>
      <p:pic>
        <p:nvPicPr>
          <p:cNvPr id="45" name="Picture 4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53F57CCB-2A25-4E1D-A634-218099DCF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619659" y="5961876"/>
            <a:ext cx="1308100" cy="1086376"/>
          </a:xfrm>
          <a:prstGeom prst="rect">
            <a:avLst/>
          </a:prstGeom>
        </p:spPr>
      </p:pic>
      <p:pic>
        <p:nvPicPr>
          <p:cNvPr id="46" name="Picture 45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5479B18-7672-4903-A860-8965B4C6FD5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939390" y="5870938"/>
            <a:ext cx="1308100" cy="1086376"/>
          </a:xfrm>
          <a:prstGeom prst="rect">
            <a:avLst/>
          </a:prstGeom>
        </p:spPr>
      </p:pic>
      <p:pic>
        <p:nvPicPr>
          <p:cNvPr id="47" name="Picture 4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37761CC3-8526-4213-B156-9CB28E487D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642019" y="6164443"/>
            <a:ext cx="1308100" cy="839776"/>
          </a:xfrm>
          <a:prstGeom prst="rect">
            <a:avLst/>
          </a:prstGeom>
        </p:spPr>
      </p:pic>
      <p:pic>
        <p:nvPicPr>
          <p:cNvPr id="48" name="Picture 47" descr="A close up of a flower&#10;&#10;Description automatically generated">
            <a:extLst>
              <a:ext uri="{FF2B5EF4-FFF2-40B4-BE49-F238E27FC236}">
                <a16:creationId xmlns:a16="http://schemas.microsoft.com/office/drawing/2014/main" id="{D1CE5AF1-9DAF-4BC0-95DE-CCBF1D2C1FD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 flipH="1">
            <a:off x="8621382" y="5358537"/>
            <a:ext cx="3570618" cy="1511479"/>
          </a:xfrm>
          <a:prstGeom prst="rect">
            <a:avLst/>
          </a:prstGeom>
        </p:spPr>
      </p:pic>
      <p:pic>
        <p:nvPicPr>
          <p:cNvPr id="49" name="Picture 48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0DF2C499-8530-442F-ACE0-8981A8B96A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6440" y="6141981"/>
            <a:ext cx="955761" cy="728035"/>
          </a:xfrm>
          <a:prstGeom prst="rect">
            <a:avLst/>
          </a:prstGeom>
        </p:spPr>
      </p:pic>
      <p:pic>
        <p:nvPicPr>
          <p:cNvPr id="50" name="Picture 49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172CE9C4-3A88-4175-9068-6783691FE9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5350" y="6035696"/>
            <a:ext cx="1095291" cy="834319"/>
          </a:xfrm>
          <a:prstGeom prst="rect">
            <a:avLst/>
          </a:prstGeom>
        </p:spPr>
      </p:pic>
      <p:pic>
        <p:nvPicPr>
          <p:cNvPr id="51" name="Picture 5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88255DC0-545A-41DD-9DA3-ECAF86F888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9600" y="6097345"/>
            <a:ext cx="958832" cy="730374"/>
          </a:xfrm>
          <a:prstGeom prst="rect">
            <a:avLst/>
          </a:prstGeom>
        </p:spPr>
      </p:pic>
      <p:pic>
        <p:nvPicPr>
          <p:cNvPr id="52" name="Picture 5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B7E4470-3C22-4DD8-8910-B7455DADB94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780830" y="6097345"/>
            <a:ext cx="1308100" cy="853254"/>
          </a:xfrm>
          <a:prstGeom prst="rect">
            <a:avLst/>
          </a:prstGeom>
        </p:spPr>
      </p:pic>
      <p:pic>
        <p:nvPicPr>
          <p:cNvPr id="53" name="Picture 5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5CCF41B7-4526-40FC-AC6D-C16246D228B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602312" y="6113344"/>
            <a:ext cx="1308100" cy="882391"/>
          </a:xfrm>
          <a:prstGeom prst="rect">
            <a:avLst/>
          </a:prstGeom>
        </p:spPr>
      </p:pic>
      <p:pic>
        <p:nvPicPr>
          <p:cNvPr id="54" name="Picture 5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D49FDF23-510D-447E-87BD-80123A21460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409847" y="6114276"/>
            <a:ext cx="1308100" cy="869678"/>
          </a:xfrm>
          <a:prstGeom prst="rect">
            <a:avLst/>
          </a:prstGeom>
        </p:spPr>
      </p:pic>
      <p:pic>
        <p:nvPicPr>
          <p:cNvPr id="55" name="Picture 5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F659B6DB-13E6-4413-AC66-0F1FBCCC65C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197744" y="5891832"/>
            <a:ext cx="1308100" cy="1086376"/>
          </a:xfrm>
          <a:prstGeom prst="rect">
            <a:avLst/>
          </a:prstGeom>
        </p:spPr>
      </p:pic>
      <p:pic>
        <p:nvPicPr>
          <p:cNvPr id="56" name="Picture 55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1259FF9-9456-4830-B97E-639C0957140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827844" y="6016907"/>
            <a:ext cx="1308100" cy="971083"/>
          </a:xfrm>
          <a:prstGeom prst="rect">
            <a:avLst/>
          </a:prstGeom>
        </p:spPr>
      </p:pic>
      <p:pic>
        <p:nvPicPr>
          <p:cNvPr id="57" name="Picture 5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2B6BFED3-747D-4FFA-A165-975AA323156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8082681" y="6164444"/>
            <a:ext cx="1308100" cy="776242"/>
          </a:xfrm>
          <a:prstGeom prst="rect">
            <a:avLst/>
          </a:prstGeom>
        </p:spPr>
      </p:pic>
      <p:pic>
        <p:nvPicPr>
          <p:cNvPr id="61" name="Picture 60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F50A9331-8F13-4CC2-BB7A-CA87D2CA22D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2879085" y="5911709"/>
            <a:ext cx="1308100" cy="1086376"/>
          </a:xfrm>
          <a:prstGeom prst="rect">
            <a:avLst/>
          </a:prstGeom>
        </p:spPr>
      </p:pic>
      <p:pic>
        <p:nvPicPr>
          <p:cNvPr id="62" name="Picture 61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B39D8D2E-1D03-4AF1-9AB2-F808DF91AA3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632591" y="6152376"/>
            <a:ext cx="1308100" cy="802941"/>
          </a:xfrm>
          <a:prstGeom prst="rect">
            <a:avLst/>
          </a:prstGeom>
        </p:spPr>
      </p:pic>
      <p:pic>
        <p:nvPicPr>
          <p:cNvPr id="63" name="Picture 6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0DB28887-A07C-4539-9FCC-00CEDEE69E8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>
            <a:off x="3987050" y="6049842"/>
            <a:ext cx="1308100" cy="924403"/>
          </a:xfrm>
          <a:prstGeom prst="rect">
            <a:avLst/>
          </a:prstGeom>
        </p:spPr>
      </p:pic>
      <p:pic>
        <p:nvPicPr>
          <p:cNvPr id="65" name="Picture 64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307A1F4-6665-44E3-B350-5A4E540B10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80" y="6107904"/>
            <a:ext cx="958832" cy="730374"/>
          </a:xfrm>
          <a:prstGeom prst="rect">
            <a:avLst/>
          </a:prstGeom>
        </p:spPr>
      </p:pic>
      <p:pic>
        <p:nvPicPr>
          <p:cNvPr id="66" name="Picture 6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5D6A931-204F-48A7-9C55-0EBD25B796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74" y="6144192"/>
            <a:ext cx="958832" cy="730374"/>
          </a:xfrm>
          <a:prstGeom prst="rect">
            <a:avLst/>
          </a:prstGeom>
        </p:spPr>
      </p:pic>
      <p:pic>
        <p:nvPicPr>
          <p:cNvPr id="67" name="Picture 66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C600A862-F5B8-499C-A615-B791DCF0A3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62" y="6114618"/>
            <a:ext cx="958832" cy="730374"/>
          </a:xfrm>
          <a:prstGeom prst="rect">
            <a:avLst/>
          </a:prstGeom>
        </p:spPr>
      </p:pic>
      <p:pic>
        <p:nvPicPr>
          <p:cNvPr id="68" name="Picture 67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6AD1FB02-96FF-4060-8312-9BA0828FB1D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85" y="6225647"/>
            <a:ext cx="958832" cy="560701"/>
          </a:xfrm>
          <a:prstGeom prst="rect">
            <a:avLst/>
          </a:prstGeom>
        </p:spPr>
      </p:pic>
      <p:pic>
        <p:nvPicPr>
          <p:cNvPr id="69" name="Picture 68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3D02088D-C1B6-4163-9DF8-E5214E129C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4" y="6127626"/>
            <a:ext cx="958832" cy="730374"/>
          </a:xfrm>
          <a:prstGeom prst="rect">
            <a:avLst/>
          </a:prstGeom>
        </p:spPr>
      </p:pic>
      <p:pic>
        <p:nvPicPr>
          <p:cNvPr id="70" name="Picture 69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8853CC0-F110-4272-BF08-E65C0BD831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38" y="6097345"/>
            <a:ext cx="958832" cy="730374"/>
          </a:xfrm>
          <a:prstGeom prst="rect">
            <a:avLst/>
          </a:prstGeom>
        </p:spPr>
      </p:pic>
      <p:pic>
        <p:nvPicPr>
          <p:cNvPr id="71" name="Picture 70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D9CF90F5-0591-4EDB-A5A0-9AEB8A2464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24" y="6158697"/>
            <a:ext cx="958832" cy="730374"/>
          </a:xfrm>
          <a:prstGeom prst="rect">
            <a:avLst/>
          </a:prstGeom>
        </p:spPr>
      </p:pic>
      <p:pic>
        <p:nvPicPr>
          <p:cNvPr id="72" name="Picture 71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47B2A6C0-3D10-4045-9CDA-F293F8EAC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4" y="6184278"/>
            <a:ext cx="958832" cy="730374"/>
          </a:xfrm>
          <a:prstGeom prst="rect">
            <a:avLst/>
          </a:prstGeom>
        </p:spPr>
      </p:pic>
      <p:pic>
        <p:nvPicPr>
          <p:cNvPr id="73" name="Picture 7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36AFE247-5BD1-4E14-A424-901AC3C02E3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102260" y="5862979"/>
            <a:ext cx="1308100" cy="1086376"/>
          </a:xfrm>
          <a:prstGeom prst="rect">
            <a:avLst/>
          </a:prstGeom>
        </p:spPr>
      </p:pic>
      <p:pic>
        <p:nvPicPr>
          <p:cNvPr id="74" name="Picture 73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2DEF9379-0ECE-496A-804A-F85A5A1F51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7548411" y="6088243"/>
            <a:ext cx="1308100" cy="862356"/>
          </a:xfrm>
          <a:prstGeom prst="rect">
            <a:avLst/>
          </a:prstGeom>
        </p:spPr>
      </p:pic>
      <p:pic>
        <p:nvPicPr>
          <p:cNvPr id="75" name="Picture 74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AF5C6319-FF43-4C31-9A1F-D6FDF858189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8183549" y="5860714"/>
            <a:ext cx="1308100" cy="1086376"/>
          </a:xfrm>
          <a:prstGeom prst="rect">
            <a:avLst/>
          </a:prstGeom>
        </p:spPr>
      </p:pic>
      <p:pic>
        <p:nvPicPr>
          <p:cNvPr id="76" name="Picture 75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1FF41E9A-E9DA-40A6-B924-D11B4D12CD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77" y="6211244"/>
            <a:ext cx="958832" cy="730374"/>
          </a:xfrm>
          <a:prstGeom prst="rect">
            <a:avLst/>
          </a:prstGeom>
        </p:spPr>
      </p:pic>
      <p:pic>
        <p:nvPicPr>
          <p:cNvPr id="77" name="Picture 76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70B49949-B3AC-4D35-B996-4942F181F12A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6688689" y="6061398"/>
            <a:ext cx="1308100" cy="884372"/>
          </a:xfrm>
          <a:prstGeom prst="rect">
            <a:avLst/>
          </a:prstGeom>
        </p:spPr>
      </p:pic>
      <p:pic>
        <p:nvPicPr>
          <p:cNvPr id="78" name="Picture 77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C9FC8E17-3A03-4BD8-AC4A-877DFD8D994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0"/>
          <a:stretch/>
        </p:blipFill>
        <p:spPr>
          <a:xfrm flipH="1">
            <a:off x="4124258" y="5917728"/>
            <a:ext cx="1308100" cy="1086376"/>
          </a:xfrm>
          <a:prstGeom prst="rect">
            <a:avLst/>
          </a:prstGeom>
        </p:spPr>
      </p:pic>
      <p:pic>
        <p:nvPicPr>
          <p:cNvPr id="99" name="Picture 98" descr="A palm tree&#10;&#10;Description automatically generated">
            <a:extLst>
              <a:ext uri="{FF2B5EF4-FFF2-40B4-BE49-F238E27FC236}">
                <a16:creationId xmlns:a16="http://schemas.microsoft.com/office/drawing/2014/main" id="{DDF0BECB-BB18-4628-8B93-A12C10385B3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9201" y="31377"/>
            <a:ext cx="2628473" cy="1624013"/>
          </a:xfrm>
          <a:prstGeom prst="rect">
            <a:avLst/>
          </a:prstGeom>
        </p:spPr>
      </p:pic>
      <p:pic>
        <p:nvPicPr>
          <p:cNvPr id="100" name="Picture 99" descr="A palm tree&#10;&#10;Description automatically generated">
            <a:extLst>
              <a:ext uri="{FF2B5EF4-FFF2-40B4-BE49-F238E27FC236}">
                <a16:creationId xmlns:a16="http://schemas.microsoft.com/office/drawing/2014/main" id="{4BC197FD-ABA6-4B6D-9F6C-BA06D37FB14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10" y="0"/>
            <a:ext cx="2451538" cy="1624013"/>
          </a:xfrm>
          <a:prstGeom prst="rect">
            <a:avLst/>
          </a:prstGeom>
        </p:spPr>
      </p:pic>
      <p:pic>
        <p:nvPicPr>
          <p:cNvPr id="101" name="Picture 100" descr="A close up of a flower&#10;&#10;Description automatically generated">
            <a:extLst>
              <a:ext uri="{FF2B5EF4-FFF2-40B4-BE49-F238E27FC236}">
                <a16:creationId xmlns:a16="http://schemas.microsoft.com/office/drawing/2014/main" id="{1936A9DB-D4F1-41E4-AB65-FA32670106D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>
            <a:off x="-159200" y="5358537"/>
            <a:ext cx="3570618" cy="1511479"/>
          </a:xfrm>
          <a:prstGeom prst="rect">
            <a:avLst/>
          </a:prstGeom>
        </p:spPr>
      </p:pic>
      <p:pic>
        <p:nvPicPr>
          <p:cNvPr id="102" name="Picture 101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75D6A931-204F-48A7-9C55-0EBD25B796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4" y="6121781"/>
            <a:ext cx="958832" cy="730374"/>
          </a:xfrm>
          <a:prstGeom prst="rect">
            <a:avLst/>
          </a:prstGeom>
        </p:spPr>
      </p:pic>
      <p:pic>
        <p:nvPicPr>
          <p:cNvPr id="103" name="Picture 102" descr="A close up of a flower&#10;&#10;Description automatically generated">
            <a:extLst>
              <a:ext uri="{FF2B5EF4-FFF2-40B4-BE49-F238E27FC236}">
                <a16:creationId xmlns:a16="http://schemas.microsoft.com/office/drawing/2014/main" id="{D1CE5AF1-9DAF-4BC0-95DE-CCBF1D2C1FD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8" b="6111"/>
          <a:stretch/>
        </p:blipFill>
        <p:spPr>
          <a:xfrm flipH="1">
            <a:off x="8773782" y="5389914"/>
            <a:ext cx="3570618" cy="1511479"/>
          </a:xfrm>
          <a:prstGeom prst="rect">
            <a:avLst/>
          </a:prstGeom>
        </p:spPr>
      </p:pic>
      <p:pic>
        <p:nvPicPr>
          <p:cNvPr id="104" name="Picture 103" descr="A picture containing flower, animal, coral&#10;&#10;Description automatically generated">
            <a:extLst>
              <a:ext uri="{FF2B5EF4-FFF2-40B4-BE49-F238E27FC236}">
                <a16:creationId xmlns:a16="http://schemas.microsoft.com/office/drawing/2014/main" id="{47B2A6C0-3D10-4045-9CDA-F293F8EAC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04" y="6161867"/>
            <a:ext cx="958832" cy="730374"/>
          </a:xfrm>
          <a:prstGeom prst="rect">
            <a:avLst/>
          </a:prstGeom>
        </p:spPr>
      </p:pic>
      <p:pic>
        <p:nvPicPr>
          <p:cNvPr id="6" name="beat giấu t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744700" y="6754833"/>
            <a:ext cx="299850" cy="103716"/>
          </a:xfrm>
          <a:prstGeom prst="rect">
            <a:avLst/>
          </a:prstGeom>
        </p:spPr>
      </p:pic>
      <p:pic>
        <p:nvPicPr>
          <p:cNvPr id="80" name="CUA TRAI" descr="A screen door&#10;&#10;Description automatically generated">
            <a:extLst>
              <a:ext uri="{FF2B5EF4-FFF2-40B4-BE49-F238E27FC236}">
                <a16:creationId xmlns:a16="http://schemas.microsoft.com/office/drawing/2014/main" id="{F9B0C4F0-E775-4A33-8C88-F2749BDBEAAE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>
          <a:xfrm>
            <a:off x="1685225" y="-110483"/>
            <a:ext cx="5493170" cy="7011875"/>
          </a:xfrm>
          <a:prstGeom prst="rect">
            <a:avLst/>
          </a:prstGeom>
        </p:spPr>
      </p:pic>
      <p:pic>
        <p:nvPicPr>
          <p:cNvPr id="81" name="CUA PHAI" descr="A screen door&#10;&#10;Description automatically generated">
            <a:extLst>
              <a:ext uri="{FF2B5EF4-FFF2-40B4-BE49-F238E27FC236}">
                <a16:creationId xmlns:a16="http://schemas.microsoft.com/office/drawing/2014/main" id="{64A160AF-E01F-4D84-B15D-BDAD50568BA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>
          <a:xfrm flipH="1">
            <a:off x="4972404" y="-105567"/>
            <a:ext cx="5493170" cy="7029422"/>
          </a:xfrm>
          <a:prstGeom prst="rect">
            <a:avLst/>
          </a:prstGeom>
        </p:spPr>
      </p:pic>
      <p:pic>
        <p:nvPicPr>
          <p:cNvPr id="82" name="TUONG TRAI" descr="A wooden door&#10;&#10;Description automatically generated">
            <a:extLst>
              <a:ext uri="{FF2B5EF4-FFF2-40B4-BE49-F238E27FC236}">
                <a16:creationId xmlns:a16="http://schemas.microsoft.com/office/drawing/2014/main" id="{6AFD4005-6E97-413C-8209-9BE3BA67486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" y="-1"/>
            <a:ext cx="3021997" cy="68948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31750"/>
          </a:sp3d>
        </p:spPr>
      </p:pic>
      <p:pic>
        <p:nvPicPr>
          <p:cNvPr id="83" name="TUONG PHAI" descr="A wooden door&#10;&#10;Description automatically generated">
            <a:extLst>
              <a:ext uri="{FF2B5EF4-FFF2-40B4-BE49-F238E27FC236}">
                <a16:creationId xmlns:a16="http://schemas.microsoft.com/office/drawing/2014/main" id="{75EA2981-BF2E-4028-AAAC-F57E2EFC924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3" y="-19723"/>
            <a:ext cx="3153972" cy="692111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3175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01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1218">
        <p:split orient="vert"/>
      </p:transition>
    </mc:Choice>
    <mc:Fallback xmlns="">
      <p:transition spd="slow" advClick="0" advTm="212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59259E-6 L -0.50286 2.59259E-6 " pathEditMode="relative" rAng="0" ptsTypes="AA">
                                      <p:cBhvr>
                                        <p:cTn id="8" dur="6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-7.40741E-7 L 0.50274 -7.40741E-7 " pathEditMode="relative" rAng="0" ptsTypes="AA">
                                      <p:cBhvr>
                                        <p:cTn id="10" dur="6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261 3.7037E-6 L -0.19727 3.7037E-6 " pathEditMode="relative" rAng="0" ptsTypes="AA">
                                      <p:cBhvr>
                                        <p:cTn id="12" dur="4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3.95833E-6 -3.7037E-7 L 0.19766 -3.7037E-7 " pathEditMode="relative" rAng="0" ptsTypes="AA">
                                      <p:cBhvr>
                                        <p:cTn id="14" dur="4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" objId="6"/>
        <p14:stopEvt time="21218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180916-3CAA-4235-A396-12B4D9F0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E9B66-1E7D-498F-BE6C-1405A42A2FDA}"/>
              </a:ext>
            </a:extLst>
          </p:cNvPr>
          <p:cNvSpPr txBox="1"/>
          <p:nvPr/>
        </p:nvSpPr>
        <p:spPr>
          <a:xfrm>
            <a:off x="9131799" y="488576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71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1096">
        <p:split orient="vert"/>
      </p:transition>
    </mc:Choice>
    <mc:Fallback xmlns="">
      <p:transition spd="slow" advClick="0" advTm="210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2"/>
        <p14:stopEvt time="20834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ơ cho bé- Bạn mới - Đọc và học thơ - Best Poems for Kids - Dế Mèn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3F9F75B-38FC-4435-95B1-6B8BB31129A1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8" y="0"/>
            <a:ext cx="12181901" cy="68580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63BC78-F6D0-4AA6-AC99-C2BB7E956692}"/>
                  </a:ext>
                </a:extLst>
              </p:cNvPr>
              <p:cNvSpPr txBox="1"/>
              <p:nvPr/>
            </p:nvSpPr>
            <p:spPr>
              <a:xfrm>
                <a:off x="5640355" y="2971800"/>
                <a:ext cx="20165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63BC78-F6D0-4AA6-AC99-C2BB7E956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355" y="2971800"/>
                <a:ext cx="2016578" cy="276999"/>
              </a:xfrm>
              <a:prstGeom prst="rect">
                <a:avLst/>
              </a:prstGeom>
              <a:blipFill>
                <a:blip r:embed="rId8"/>
                <a:stretch>
                  <a:fillRect l="-3323" r="-27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994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615">
        <p:split orient="vert"/>
      </p:transition>
    </mc:Choice>
    <mc:Fallback xmlns="">
      <p:transition spd="slow" advClick="0" advTm="2361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" objId="5"/>
        <p14:triggerEvt type="onClick" time="214" objId="5"/>
        <p14:stopEvt time="22215" objId="5"/>
        <p14:playEvt time="22269" objId="5"/>
        <p14:stopEvt time="23615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48280995856924181">
            <a:hlinkClick r:id="" action="ppaction://media"/>
            <a:extLst>
              <a:ext uri="{FF2B5EF4-FFF2-40B4-BE49-F238E27FC236}">
                <a16:creationId xmlns:a16="http://schemas.microsoft.com/office/drawing/2014/main" id="{14B0567F-FDC1-408A-8566-2C31E100B23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0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2634">
        <p:split orient="vert"/>
      </p:transition>
    </mc:Choice>
    <mc:Fallback xmlns="">
      <p:transition spd="slow" advClick="0" advTm="226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40" objId="4"/>
        <p14:triggerEvt type="onClick" time="1940" objId="4"/>
        <p14:stopEvt time="22139" objId="4"/>
        <p14:playEvt time="22430" objId="4"/>
        <p14:stopEvt time="22634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5D5902-BE38-4A62-BF78-0616EC14B6DD}"/>
              </a:ext>
            </a:extLst>
          </p:cNvPr>
          <p:cNvSpPr txBox="1"/>
          <p:nvPr/>
        </p:nvSpPr>
        <p:spPr>
          <a:xfrm>
            <a:off x="2379307" y="2295707"/>
            <a:ext cx="6797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Do 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1D61B-CC20-41C0-A80C-F1B0D77263A8}"/>
              </a:ext>
            </a:extLst>
          </p:cNvPr>
          <p:cNvSpPr txBox="1"/>
          <p:nvPr/>
        </p:nvSpPr>
        <p:spPr>
          <a:xfrm>
            <a:off x="3879471" y="790096"/>
            <a:ext cx="4719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36526-42C4-4982-B16B-15C16B36AB8A}"/>
              </a:ext>
            </a:extLst>
          </p:cNvPr>
          <p:cNvSpPr txBox="1"/>
          <p:nvPr/>
        </p:nvSpPr>
        <p:spPr>
          <a:xfrm>
            <a:off x="4907902" y="4376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7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804">
        <p:split orient="vert"/>
      </p:transition>
    </mc:Choice>
    <mc:Fallback xmlns="">
      <p:transition spd="slow" advClick="0" advTm="78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7" objId="2"/>
        <p14:stopEvt time="613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E7154-C674-4542-B66B-BBAC7936A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AB1BA-6953-4178-A644-5CB95BFD2F08}"/>
              </a:ext>
            </a:extLst>
          </p:cNvPr>
          <p:cNvSpPr txBox="1"/>
          <p:nvPr/>
        </p:nvSpPr>
        <p:spPr>
          <a:xfrm>
            <a:off x="3620278" y="5038531"/>
            <a:ext cx="147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6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801">
        <p:split orient="vert"/>
      </p:transition>
    </mc:Choice>
    <mc:Fallback xmlns="">
      <p:transition spd="slow" advClick="0" advTm="780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3" objId="2"/>
        <p14:stopEvt time="718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BC7430-CD1B-496E-9FDF-1102DC3FB727}"/>
              </a:ext>
            </a:extLst>
          </p:cNvPr>
          <p:cNvSpPr txBox="1"/>
          <p:nvPr/>
        </p:nvSpPr>
        <p:spPr>
          <a:xfrm>
            <a:off x="3144416" y="976996"/>
            <a:ext cx="4805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0DF39-5FCB-4F89-9DC9-79E4CA736B67}"/>
              </a:ext>
            </a:extLst>
          </p:cNvPr>
          <p:cNvSpPr txBox="1"/>
          <p:nvPr/>
        </p:nvSpPr>
        <p:spPr>
          <a:xfrm>
            <a:off x="2565917" y="2174033"/>
            <a:ext cx="5751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5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979">
        <p:split orient="vert"/>
      </p:transition>
    </mc:Choice>
    <mc:Fallback xmlns="">
      <p:transition spd="slow" advClick="0" advTm="89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4" objId="2"/>
        <p14:stopEvt time="4887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52C143-F40F-4FEC-9653-8988E9017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92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CF1F8-7709-4644-B768-8B3DB6C9333B}"/>
              </a:ext>
            </a:extLst>
          </p:cNvPr>
          <p:cNvSpPr txBox="1"/>
          <p:nvPr/>
        </p:nvSpPr>
        <p:spPr>
          <a:xfrm>
            <a:off x="746449" y="690465"/>
            <a:ext cx="218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1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607">
        <p:split orient="vert"/>
      </p:transition>
    </mc:Choice>
    <mc:Fallback xmlns="">
      <p:transition spd="slow" advClick="0" advTm="1560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7" objId="2"/>
        <p14:stopEvt time="15118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596BE6-96A2-4E14-9131-3EE2E33DFCB2}"/>
              </a:ext>
            </a:extLst>
          </p:cNvPr>
          <p:cNvSpPr txBox="1"/>
          <p:nvPr/>
        </p:nvSpPr>
        <p:spPr>
          <a:xfrm>
            <a:off x="2976466" y="2220687"/>
            <a:ext cx="553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C62D2-2FEC-40E8-BF31-6D9F4D03C57B}"/>
              </a:ext>
            </a:extLst>
          </p:cNvPr>
          <p:cNvSpPr txBox="1"/>
          <p:nvPr/>
        </p:nvSpPr>
        <p:spPr>
          <a:xfrm>
            <a:off x="3422837" y="1118969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– TRÍCH DẪN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4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28">
        <p:split orient="vert"/>
      </p:transition>
    </mc:Choice>
    <mc:Fallback xmlns="">
      <p:transition spd="slow" advClick="0" advTm="60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4" objId="2"/>
        <p14:stopEvt time="493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EDCAEF-269A-446B-88BB-78903AE61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74178D-A0AE-495D-9574-57F80804BCFC}"/>
              </a:ext>
            </a:extLst>
          </p:cNvPr>
          <p:cNvSpPr txBox="1"/>
          <p:nvPr/>
        </p:nvSpPr>
        <p:spPr>
          <a:xfrm>
            <a:off x="475861" y="210711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B712D-BD61-4C96-8BF1-A0EB726C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E29951-37E1-4E68-9D38-181937C20FD5}"/>
              </a:ext>
            </a:extLst>
          </p:cNvPr>
          <p:cNvSpPr txBox="1"/>
          <p:nvPr/>
        </p:nvSpPr>
        <p:spPr>
          <a:xfrm>
            <a:off x="7067104" y="210711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112">
        <p:split orient="vert"/>
      </p:transition>
    </mc:Choice>
    <mc:Fallback xmlns="">
      <p:transition spd="slow" advClick="0" advTm="511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  <p:extLst>
    <p:ext uri="{E180D4A7-C9FB-4DFB-919C-405C955672EB}">
      <p14:showEvtLst xmlns:p14="http://schemas.microsoft.com/office/powerpoint/2010/main">
        <p14:playEvt time="5" objId="2"/>
        <p14:stopEvt time="492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83FCA3-098B-4885-904F-2AA440B055AE}"/>
              </a:ext>
            </a:extLst>
          </p:cNvPr>
          <p:cNvSpPr txBox="1"/>
          <p:nvPr/>
        </p:nvSpPr>
        <p:spPr>
          <a:xfrm>
            <a:off x="3729524" y="1163607"/>
            <a:ext cx="4732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– TRÍCH DẪN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A7034-3B51-4EA8-8CF1-0BD4793A1B1B}"/>
              </a:ext>
            </a:extLst>
          </p:cNvPr>
          <p:cNvSpPr txBox="1"/>
          <p:nvPr/>
        </p:nvSpPr>
        <p:spPr>
          <a:xfrm>
            <a:off x="2447405" y="2472612"/>
            <a:ext cx="7297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ra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3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316">
        <p:split orient="vert"/>
      </p:transition>
    </mc:Choice>
    <mc:Fallback xmlns="">
      <p:transition spd="slow" advClick="0" advTm="631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8" objId="2"/>
        <p14:stopEvt time="599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tay ngoan"/>
  <p:tag name="ISPRING_PRESENTATION_TITLE" val="tay ngoan"/>
  <p:tag name="ISPRING_FIRST_PUBLISH" val="1"/>
  <p:tag name="ISPRING_UUID" val="{B95225F5-9D22-4E3B-BAC4-F17B052B5A9B}"/>
  <p:tag name="ISPRING_RESOURCE_FOLDER" val="C:\Users\Admin\Desktop\tay ngoan\"/>
  <p:tag name="ISPRING_PRESENTATION_PATH" val="C:\Users\Admin\Desktop\tay ngoan.pptx"/>
  <p:tag name="ISPRING_PROJECT_VERSION" val="9.3"/>
  <p:tag name="ISPRING_PROJECT_FOLDER_UPDATED" val="1"/>
  <p:tag name="ISPRING_SCREEN_RECS_UPDATED" val="C:\Users\Admin\Desktop\tay ngoan\"/>
  <p:tag name="ISPRING_WEBLINKS_TARGET" val="_blank"/>
  <p:tag name="ISPRING_WEBLINKS_TARGETMJT" val="_self"/>
  <p:tag name="ISPRING_DEFAULT_PRESENTE_ID" val="{3FC5DA86-F8B0-4A47-9783-05EAAA8FE20B}"/>
  <p:tag name="ISPRING_PRESENTER_PHOTO_0" val="png|iVBORw0KGgoAAAANSUhEUgAAALQAAAFACAYAAAAVuVaJAAAAAXNSR0IArs4c6QAAAARnQU1BAACx&#10;jwv8YQUAAAAJcEhZcwAADsMAAA7DAcdvqGQAAP+lSURBVHhe7P33exTZve2P84987r3nHNsnOE0i&#10;5ywhRFBGAQkhosgKCAQICYHIOSuQc84555yZYaI942wf28fZx2F919rVu3t3qVoSzPjc+8OX51lP&#10;VVdVVzfqV61a7127drVCM//+HtJf/v5X/OEvf8Sv//Q7/PL3/4Wf/9d/4qe//Bl+8p8/xo9/8SP8&#10;6Oc/xI9/9gP8+KeefvSTL6jP8YMffw+f//BTfP+LT/G9zz+J0qff+8jok88+NPr401f46JMPAvXh&#10;x+8bvfroJT748AXef/U8LL1uJK374FmUXr7/NEovXj4xsq/ff8npiydmKn1AveL6D148Duv954/w&#10;8tlDvHz6AM85tXr21OoBnj65jyeP7+Hpo/t4zPnHT+458pY9aqSH1KPQ9CHuP3lg9IB6+DhY9x/e&#10;i9K9B3eNopbf52vqwYN7MdXcer/sPqW7/DzJfrZ09/6dRrpz73a07vpeU7fv3mqkW3duUNejdfsG&#10;blDXue7G3eucXuPr67h56wZeD+i//gG//vNv8cs//Bo//80v8NNf/TQK6B9FwRwC+kcE+gdfPdDN&#10;qgVA+2VBdvUBgX5fIIf0kkC/IMBSU0A/JdDPviKgrSIw3ze6/9AHb4CCgPyyehOgJT/AfkXDfNMo&#10;GOjrBuDrhNkCff22B3XLgYaApkP/+Xf41R9+g1/85pf42a9+Tpf+iQH6h3TnH/30C/z4JxGgf/hj&#10;Af05gf5eINCfff/jKKAt1H65QFuoXQUB/UpTuXdIfriD9MH7niJA051DcqGWS0vRUD8KiVA/e2DA&#10;fk4wn3D65CkdO6wHMYB+QHkwSw+4nfSQB8lDvjZy3Fl6wAOmOT18+OaKgpiguvNW93jQSDp4XKiD&#10;9HqA3zLywL4RrTs3cZO6wXUCWrpJ8G/StZsFWv8E9H/ToX/HyPErAv3LP/4Xfvrb/8RPfh0BWu78&#10;w7AzW5i/b/T5Dz4zQPuhfhOg/XBLscA2ccQHtAu5XW7mP6DCQCt2ROul3DksvWZcef44LBfosGMb&#10;uB/iqaPHAjpAEag9PeTriPQ6tDzkzhE1Dbhd9+hRsFyA/cvd/fid38rCbOYDIG5KfsBdBcHtAe7p&#10;FhWBOqIWAf03Iv3nv/8Fv6NDC+j/JNA/M0Azcti48TNCLJB9MEtf/LBph3ajRyyg/QqCuimgm9Mr&#10;KQy1587NAe3qxbMI3FbP6OKuBPSTkIKg9iSHJlABQDeGWdLyiCx8LsySC2tL5QLdlCzQbwK1X02D&#10;7cUSwWyApgSxqy8B9C8ItIrCnxBoQv2zH+KHP6UCgLYO7Qfahfl1gZaaA9pCHS4em1BjoBtDbRUI&#10;NEF/Lqd25AfaQE21BOhHhNWIQIdd2wH04WNFkEhECYMbEE3MclcB8AYpCN4guUAHKQjcWGoOaAt1&#10;xKmZs6mbrwN0OHIoQ/83gf7Tr/Gz3/0cP/mvnzJy/JSR48fM0D/EDwj0FwT6BwT6CzlzyJ0t0H6o&#10;Wwq0q1hg29hhFQtoZWur2EBbBUMtgMM52wLN5c8FtU9BQFuoXVmgHzF/Sw+Zt6VHkoH6HiU4PWe2&#10;kHuKgO0H2r9OeswDwSoIZCt3P0F6XbiDAParJUBLEaBDYhy5Sb0R0L+0QIccWkDLpX8gqENA++OG&#10;K8HsjxtNAe0uDwJact06lmO7MPuBdjO0H2q/IkWjJwu0q1hQW6BjgR0kA7rj1I3VGNqm5ALdFNRB&#10;EPv1ulBLQSBbWZDdeVdhqO/6oH4ToNUO/V9q5fijmu0I9K8YN/7zR/jhLxg1fsaikPqBaarz3NnG&#10;DdehpSCYLdCuXKibBvoVIRbUEbAbuXMI4FhQRzl0aFk05C7QcmgVj16LSLNAByga6MeU5j095eun&#10;Zl7rvGWKIo+fRpr1vpQEcUgu1N40Mh8EsF9fNdCubJNgLKgF850QzK8PtGm2+5MB+tc+oH/wc4L8&#10;UzozYf5CCgH9hWmDbhw3Wgq0VWyQPVmYX30U3eLhAm2gDikIaMEroA3U7rbh5S7UTyiul2IA7eq5&#10;Iz/QngR0RHrtLbcubaH29Ih6GJLm7fLw+hC4/uVWLtyNgBbIXB7UTNicWgp3LHD9r13d0dQHtNWt&#10;+xG9FtC/J9BeO7SuFLIoZH7+EeOGjRqC2Tr0D0LZ2QL9JiBbBUEsV7b68ONXhFhqGdBhWH1Qh106&#10;9NosCwRa4nrqfc6/FNSaUl8t0K5La92TQED9eh2gXbc24rJ/NNB+uXDfI7D3HhBcARxSGPQYQN8m&#10;yLc1pV47Q/8yBPQvHKDVwhF25x977vy5BfqLLwd0UzHDwux3Zwu0jRnNKdCxfTKgh+LH+1aE/OUH&#10;EZhjyUL9LCbQfj2Mmo/EkscEUqDGhvV1FQW3T0HQNqemgL73kFBSUW3XPmm9dMeRoDYXcRyo/bpD&#10;qKUWAW2b7X77lz8Q6N/iP3/3K/zs1z/Hj9VkJ6DVusFC8HPCLDUFtB/qIIhdNQ90dNz48GPJKQoD&#10;4PSrpUC/CoH80oDsAW0VBLIrAzSjinVpF2ALeVOwy52fPpei40dzsgeCX+42QTBLQcC+rlywDciP&#10;JD/ofqgpbvc6QEt3qNcC+ncE+td//A3z83/ip7/6GX78i5/ghz9n5CDQnztAf5/Z+Xs/JMihPhyx&#10;gA4C2K+m8rNXAGqquCGoPZj/EUC7ckFuKdBu/PADLGm5uy4aaL22QAcDauWCGrTeyt0uCGYpCNCW&#10;ynXpMNSP7+NeSH6oXYXBDkHsjxxBstu0GOg//e2/8ds//x6//N2v8VO58y8J8y9YEP70B6bt2YU5&#10;CujPm3fnWIALZqvYQAteq9hAvy60TUrxg2oMddNg+/N0kGIDHa0gSFsqF2Y/1P7XVoLUTu28u84v&#10;C7E7L4gN0E8eEO4HuKfXDsiNgKY7+4H2v/YvaxHQfyXQf/wrgf4Tgf4tgQ658w9+FgNoxo3v2dYN&#10;B2gX5lhqKdAW3MZA+yJHkIIgfQP5gfagDobZKghiV42B1rx154iCQG2pXJBjyQXWQutfFksu2H6g&#10;5dK256BZ5oAcJBdWv94IaBWEf/n73/CHv/4Zv/nTb/ELxY1QhyTTVPdTrxh0Yf4+Yf6eYoYTN1yX&#10;bgruIKBjgxwpAl3Z9YEwU+9/5E2bcmvX0f0K2l5qCdxBEPtloY7AbfU/B7QUBGtLFQtqKWhZEMxW&#10;LrDNqQVA/x3/TaB//5c/MT//lykG1QdaHZIEtIU5AnQ0zK4s2E05dlMw/yOAflO1BOggqIMADlIE&#10;aM17coF+HbUU6qbWSUHgNqXmgHbXBYFsFQRuLLUIaBWEv2dB+Cvl518qbqjvhqJGBGa1arhFoAux&#10;O+8C7YfaD3NzQLsKAtuvMNCh6ZeBOghoKQpmKwdotzhsLAHvKQKy5j15gAZHkKbkgtwSvQ7MTW0b&#10;BK4LtLaxy5qCOgjcWGoW6L/9XUD/N37/378zbc8WZrlz2JWtMwtoH9RNAe3CbIF2YXaBFrRfFdCu&#10;gmB1JUhjLXfhbQ5oC3IYbEcWaAHcGOiIItHDg1rw+eFtTn54YykWpH75t/NvGwtod31zUAeBG0st&#10;BPrPBuifM26oE5KA/vwn0QXg5wFywX5ToK0s2C7grysXbHv1UHB+yGWSC6udd5f7ZSH2yw+05i3Q&#10;FmoX6AjUmj4LVMSpBbfn1pFlwfLDbBUEcCwFAducXKAttC64QeubAtoqCGC/WgD03/Dnv/0Jv/vz&#10;b0wxqCIwkpcVM9Q8Fwy0lQt0UNRwgW7KpV9XgvgjR0FObWF25ULrf92U/EC7sh2VYrm0XxGYPceO&#10;uHZ0rraABykIZr+CIA5SELix5AfWQmsVtK4lQMfSawL9V/xJ3Ub/8CvPmUMwf8ZooYgRqwD0K5Yr&#10;u7JA+8EOgjXWOv/yj0NygXblh9kqCNjmFOjShFMyve6ePzLT5mD29LwR0F4saVwsBsEsueAGLbMK&#10;AjhIQfA2Jz+8QbKgW6i/DNwxgFZjHctBwvyXv/4Zf/rv3+MXv/5ZuADURRMB/dkXkXzclJqLGlZ+&#10;oCUX1jCkMWBuSm7kCMPsLAuCWgoCN5b8QIedWCAS5pYCrc5OEaAlP9weyP6Y0hS0dl3Qeg9YTZuH&#10;Oxa0mtpt7Gt3fSypE5TubjdQOxDHAro54AOB/jtjhmD+29/+28SNP6ggZH627iygP/3BJ/iUQH8m&#10;SDl1oW1KNnIEgR0EtCQgXYiDYLY52cQM3zq73oXZQPwPAtqF2QJtI4cBmq9dqAWmmYa2fZ/QCWhP&#10;zN9mG1cCNHK53C6PBbMUG2ivyLRdVKMVDbPkgmrl30aguuv9EEsC+QF1/2k00C6wQdDGXnfXqDHQ&#10;NOe//e2v+Ovf/oK//vUv+AuBlkP/6je/INAezCoCBfOnIUCDwI0lF+jGUHuXwf1AW5hdBUEbSx9a&#10;OdD7ZXN2LKj9r4NkgfbD7L4OS9CHZMGWtE43DUTcWes9uL3XHtDRMEe2dcFtiSKtJurhZ3v5Wcib&#10;VhDMdrlfQVBLFmwbO/xyAQ5SNNQ+h/ZcWRAT5r9LBPvvf8Kf//p7/PI3P2fMIJAhZ/7kc8JIfTVA&#10;E+TvhxSCuyVQt0QfUR9KBDqcp0OKBXUssF3FAtp1Z3+ObrS8CUUc2rp0BHyBbKfWnf1gN6UI0HJo&#10;e4k9SBZSz7G919a9g2G2ainQVoLXnW9OjWEOOfTfCK5ANnmZbvznv/zRSPN//fufOeVrAv2LX/+U&#10;EBO2Lz42MBuFoPTD6gLsl91GsvB6QL/yFF7myQ+2qyCA/fokJDsfC2hBbIvH1wHaurKVBVhT/zpX&#10;7o0HUmOotSwiF2gX7GiogwEOkgX62QuB6jmzYkwEZi2LABrt2s0D7coPtysXalcWXHfer2iXDgH9&#10;V4Fr4P0T/vj33+M3f/k1fvPfv8If//Y7/Imv//jX3+IPf/qNGbdOQIdhDgEdC1bJXedf3whaA3Vk&#10;mX87P8ySH94gWaDDYDtA++XC7QfYXeaCbN3WlR9oP7xNqaVAR8OsOOK5eRC8QYp2aU8e4J48gCPr&#10;LJzufIv19M2gloJAdmWhtmr1p7/8AVa/+etv8KPf/AAf/vAlfvKbH/H1r/Bff/4lfvbLn+DzH30/&#10;GmZKkSMWsBZGTZsD2l3ul90mCGhXzYFsZWOHVSygXad2512g/SC7MjBrOyoI3OYU7daxYHah1jav&#10;B7Xe50IcUayWkGjI/YqC2KcgkK2CQJaCAPYrArMKRmbo3//ld5B++9+/xa///Ct89KNXuP74Km4/&#10;v41XP3yFz376Kb73Y68I/JgOGgV1CLggEF9H7kHhyq5vCdCSH+hPucxVENgu0GE5QLtqCmgDsCOz&#10;TQwFARykpqCOKALy6wPtKeLWEQUB21IFAS0FwWz1pkBLUQ79B8L8u//+DX75p1/h819+bkA+e+ss&#10;zt06R7Cv4fknj/HR9z/AZwQ4DFdI1j1duYBaIGPJhTdI2iboMyzA/tdhmEOvzTY+ue78OvID7caO&#10;lkDclIJglpoDuvF6V9GQu4qVuRvDHMnOEUXDG3s7ycKt6UM8fuYNpuOpeaCtgiD2Kwz0H//ye/zu&#10;L781QD/88AFOXj2BE1eOc3oSl+9fwqMP7uLDz17ie6G2ZkFmgZZcQK38YLZMugDT+CKMVUuADpIL&#10;s+vQfqduiT7yAW1E8CQ/0G57twtvkIJgduUHN5a+LNBWEaduDKuNJBZ8u52ryPbRQFsJ6JY4d8uA&#10;vheS1+mplVox/vS3P+C3LP5efP99XHlwlSBfxunrp3HpnoB+gI++F+3QfrngSREoOf+FFJo3igAr&#10;Ra4oaj56nbvPoM+1CgI5UAK4KaA/DsldFpJx6JBLu0BbKBu9fg2gpSCQrRrDq2VWkeUv3n8Rkgtw&#10;03C7agy0oLWObYGOwGyXtwzoSHOfYH0doP2KBvpuSCGg//b3P+G/CbRy9E9+81P84Fc/MtNXX7zC&#10;zcc38fgDRo7vMY8K6O/RnT/zAHKBagxySIL5Bx/j+z8IzUu+bQzMXB9WwKVyV+7nxlIjkB35gQ7r&#10;E8LdBNC2YJSCYLUwu+uakn2fX0FASy64nhoDbZe5Tq3lHrAu6JH1ETXO3hFIBafXnGf7klhgvWXR&#10;d65729r1njx4I1C7QL8u1NFAW4f2XLrVXwnzn/76ewL9WxaGv8Ef/vZ7/PHvf8TvueyzH32Gpx88&#10;YeT4INykZsGw8Lggey4b6cMRBaoDbCP51n9ZoK1ckKMUALRAt0VhENBaHgtqA+jHL707YXzLm9Ob&#10;Aa3XL0Jy13lAR0vLtd3L0NRTY7jt6yCn9sD1ZCG1UDcG2oM6ArOVH2K/goB2FQy2GznUbPf3X+MP&#10;f/kVC8Nf449//QP+TMf+E4EW2L/6wy/x8mNmw49fEBD+8FaEwkITBpru+/2QGzcCNpZckENyYbaK&#10;BXWs5a4awUzZ4jGWYoEeBHMswF9Hfqhjg+1CHD2vddomArdf7nsi740UmRGgI1BHgI7IjSCNQfak&#10;93gHhB9qV0FQWwUBLfmh9gaxjKjVj3/zGX7xhx/it3/5Jf74FwKtvhsE+o9//wN+/puf4cnLR3j/&#10;w+dhmO3VPMUPQRQGLww0FQRvkLjt5z/8xKgpoP0KQxz6DkFqDmgLaZCaAzpIfkiDtpH821m1FGgP&#10;ag+691/xrBBaZoGWgoGWtM4FW/NqLYkNtKtosKUgmKUI0E1B7cHbOIY8pjRmn1+xgdZQwxSdutXN&#10;J5fw7LMH+Nnvf4jf/+235mrhH6j/+vOv8fTDJ7jz+BZPowT6s2CgJQNaqKhrFDsorbfznzud/vUw&#10;IfNAISn0XhfcWHLBDZKF+XWBFnCaar0rd30s+QEN2kYSrP5tJT/QUjTMFuAgfRmgI8saAx0tD9AI&#10;0MEOrXUeyK5iA+0BLJnXhFbyO7OVIHbnHz5l7HjyAA8Itp520Ori3VO4dO8UHn54iwXhZ/gpwf7x&#10;b77Aow/v4eKds7j37CaBfkYQLNAfNgJIkFlgm5KF2S//dn6Am5P/+7hAu3KBDpIFN9ZyqyBQJYEZ&#10;tNyVH2SrlgFtwZVcmP3beWoMtG27dkG2Cs7VEaAtzNEA+69ausA3DbSXwZ9Qj7mfRzw4jDPTqT3R&#10;fSU90SAkF2yrh9xGD1e6z6nmW52+fhCnrh3Ayav7ceHOcVx/fA5XH57F+VvHceX+WTx8cQevPnEj&#10;R+MWDkHlh9JVEMSugt4j+cGNpeZAduU6tV9+kK38QDcFdUvkB7glcEt+mD/4UI6vadNAu/NNAW3l&#10;Am0B92KHptEAN5aNKBFXbwxzRE8oAW3kuPVjQi01BbMkiK10ALQ6cnEPjl7cjSMXdnC6C8cu7cGJ&#10;K/tw/vYxXH90AU8+uIMPBbTj0H5IgqAOAjeW3Pf55Yc3lizULYE7CGa/vgzUTa7T1AeqH+imoY4A&#10;G2u5BV+gRg6CyDbRcFu5MUQw+3O1hdwWkZFs7ckCbR29aaAj7i2oGTMkAtlYoSgSkh/oR3RnVwR6&#10;Lw5f2EVtN2ALaDn2udtHw0Abhw4BbaD2ARIEtCsL7hc/0Iiknrz5rw5oqaVQBwHs18euWgh1rOVR&#10;ErAOiNKbAC3o7Hyw7LbRMEvee6MV7dYuwH4FAR3k0JIHdTDMXix5Smd+oiGD3xTo0DNprFqduHIA&#10;xy/vo/aEdeLKXiiKXHlwBo9e3sSrj5/yRxbMH3wJoD81z1vRqP5GnG8OZld+eIPUUqD9CgI6Sk0A&#10;/ToKAjoIZsmF2JUHJEW43ufUBTWyjc3XrizYQc5t3VlSe/VLAhtdJDYGWvPRGTuWglzadWiTpRkv&#10;bK62r92Wj9iy23kHQCtl55NXD5iYceKKYBbUu3D8ym5m6qN48OKGAfpTA/MHnL5h5Pghgf7RZ+bZ&#10;35LmXwdoKz/ErvxAu/J/5yZFiP0S2NapXQWB25QEtQtulHs761yIXQlcAxQhep9ABW2jXC04/dA2&#10;rQj80fFD8mJJNMxBRaS7jScbQyIAR0B25YEeAToCdrT8B4a3Dd3aiEAfv7zXFISaHrtEkOnQxy7v&#10;NPMe0Nfx4afP+EOHHFo/sA8AASOgXPBcmD1n5jQAaFfu+2PJD7ErP8Sx5P/+fn2mqQOzBdqvNwW6&#10;OfmBdl3YgEVIXhKSDwidVxRGtvUUAdpbH+3QfnnbvM95P9QWaAdq02YtcFsGtAd1JFNH5HfxCKDR&#10;isAbC2jJg5pAHzq3A9Lh89J2o6MXPaBVGN5/TqCZoV8HaAuoAbkZfZVAu/JDHCT//8OqKaDtNva1&#10;VRC8QQoC2C+/S0eAtsBpmQehN4ywBTkibxs3hkSWefsQwB7EXmtJNNCe7EEUAVrzjeOIKxduT8FA&#10;N5acuzGwLZN18Fa7j2/GLunYJuw5sQl7T27GgTNbcfDsDpy5fhT3nl2LAtr84J95P7r54TUlHILI&#10;QvePBFpywfW/tvLDG0sWUFf2/+aC7cIsvSnQUhDErgSznUa7teatCGF4XOwIyM3Jg9wDOLIvrYvs&#10;Oxr+iIxDtxBiv/yO/CZAN73ec+pWWw/WYevBemw5UIct+zdyvhY7jtQT8C04fukQ7j21Dq0fVAXh&#10;h9E/OCWALGyvA7Or1wFasuC6834FAeyXC+nrygU6VvxoSSzxA21lgY7oAwIneUB6j+EIAr85WaBd&#10;uc4cBLQXQfwwK5r4lzWWhbppRfJ10/K6tFpFg92qfs8GNOyrRR2ntbvWUWtQv2cdNnPZ0QsC+iaB&#10;fkF45VSvzNRKcOvHFDwWtNeB2Tz+jdL8mwLdnCy47nwQnG8iF2jJD2pLC8cgmKVomCUt8yt6m2CA&#10;/YrsK+LMjR05Ig/waKAFqf91LHnDLjSW996WAe0WkdHLrTsbh67btZEQb8TGHeuxYccabNy5ilqN&#10;+t3rcfjcAdx5csO0QwtmC/T3vk9Xpj4z8jojeSDr+YQeoK+rfxTQrizQriycQcuakyB25114Lcyu&#10;XIj9enOgJf92ETWGWU2Fkfe+DtCevILRA9UD08vYnhrDHNmusbS95/CvB7V7+d1bFga6YW8DHbme&#10;EAvqtajbJa1Bw54Q0I8YOT4OBlr6/ucf44sffEqnleN6CgK2KQUB25yCgG2pXHj9am69Xy7QFuqW&#10;qCVAW0UAjYDoKQJurPf4YZbcfViYpcbwuoqG3APY66lni0VPTQEs+WGPdmk/2JFlmvcu3kQDHa1W&#10;Ww5sRsPeetTtZuzYtYFwr+f82jDQd5sB+nMX6FCTnI0RLVUQsF+F/CBbBYFp1dx6VxbmfxTQLrDN&#10;KdZ7XZCt3Pe5y18HaMmF2FUwyJIfZisLdaRotM7rLmsR0Jv2yaHrIkDvDuVoTo+cP4h7j2/wD+QB&#10;bbNzFNBffMK4oIsmEYd+XaAVN5pTELCvKz/YfniD1lu521l9GaCtYoHtQhdLLsCu/Nu50Da1zpOW&#10;RZrwbMHobtMY7GigPcUC3i5ruph03dpbpql3YFiwXYWBriXEG3cQ4p3rKS9yKEdrKoe2QH/GH8sC&#10;HZagNh37PzFg2iKvSaBDF1iMfOtaBG/oRgB32echucv866wMnD5Yrdz3Ba0PAtkPdFMKAlryA21B&#10;88Pnlx9k971+ue8LWh/J0pIgduWu87aPBjoi67ruMoEc7dR+t7Ygu8v8irw3CGirVmu2rMJaasP2&#10;taYQ3LRPsUORY4Pn0E9u8g/1Ihho6XO6tC5rE8hmYQ5L2wRv5wIdCPiXBZpygQ56j5ULs9QU0FIQ&#10;xFZBIEsuzC7QfvBcIK2CYJaaeo9fkc+wwPphtrLrXZijm/miIXblOrSF04Kq9XqvdWy73K8I0K4a&#10;Ab1042KsbFhmWji2EObtBzdixyFNa3Hs/AHcJ9AfhZrtAqXYQeiC4AyWhTk20H5FgyYImwbRlQuz&#10;XpsnDjiQ+rd35W4nWaBb4tL+11JTIFu5cEZgawynC7L7HinoPf5tJG0jML35aLnbubLrPYgt0M0p&#10;GmoPRuvKEaC9dbHUPMwG6GUbF2JVwxLGjlXYum8tdh1ej91HN2DXoTqcuHgI95/e4h+6KaA/NtAF&#10;wWnlRhG/3O38IFsFwdZS+YF+U7UE6CD93wA6SC3ZJpZ0J7vuajdqMdCea3sKAjoCq+vkfmibUiDQ&#10;K2sXYu2mJajbsZxAr8auI+sI9EaCXY9Tlw7jwbOmgGaG5g8t6Fww/QoC2crdzg+yVRBgfrV0e33f&#10;oOV+WVd2X7tAvw7YsaD2gy3g7DQILFcW0DdRS/YXtI0UFEf8MDdeFg20J+vKriLrgwAOUiOg19Yv&#10;wvrNi1G/fQm27FqBbfvXMG4Q6iP1OHP1MB4+v42PP3nZCGbbyvF9/tBfECIXTL+CQLYK2l5yAQ2C&#10;1L/eL//2r6uWAm0VBLKVC3QQ1H6wrZqDzL/+q5YB2JH3wFIB27yiHdpVpJj0ywW6JWALYP+yVusa&#10;lmLj1qWo27YYm3Ysw+Y9K5il6dSH6wj0ETx6cYd/8JdRzXYu1ALanNJ9QLlwBoEsudvEkn+/LZUL&#10;Z3MKep8F2lUQyK6CYJb8QLsKglsKAtpC9j8GNOUCLUVfkGlCcmrjzi2D2SoI6iDFytWttu5Zg617&#10;VtOdVxqgG3Ytw6Y9K7GDxeGZa9FAN4ZaLs0MLSisQmC4UL4uxH65wLVELqxvoiCYpSCIXQVBHLTM&#10;VSyY/YoCzYD1jwfaSJ8T+jwvzzvQBup9vIySjR1WTcPdGNxoYGMtt2p16HAt9h/cgD0H1mH73lXY&#10;tHs5GnavwPYDG3CWQD9+cZd/5JYB/YVEoIKgfFOYpSBom1IQpC1VEMhWQRC7CoI3aJlfLQHalUCL&#10;BbRd31L59+tKDv3qE0/hoc6cQjVa6pbqdU19QQe3emnc3Gbq2G6tfbwJ0P5tWp1mtDh6eCP2H96A&#10;nczPm+nO1qEN0C+bAlqxw4scgsFATaCCoPxHuHPQ9lLQtpIf3iAFgWwVBLErF95YagnQLYXaL3d9&#10;Sx3cfY9fWi+o7bb2zOBXNNgexK60LAK15+R+mK302oIaJPd97vIw0CfozkcI9J5D67F1Hx2aLl27&#10;exW2HGDkuHq0xQ5tgRA4fsCC4kbQsljyg2kVtK0r/7Z23gXYryCQrYIgdhUEcCwFgW0VBLjkh80v&#10;d71fQdtLQdu6CnqPFBvoELBc/jIkC3QklvjfE1EjUDXVMkdBUIeBPnBgDfaoZWPPKmzbq4sr61DH&#10;XL1p/zqcunwYj57fwUcxgHaLQguEhcfVlwX6TRT0Pb4s0FYWYP/r14E6CGS//l8GWnKhjsDtSUC/&#10;COl1gfYUGl5B0AYoCGqp1fZdS7F151Js270SW/evxZb961FPoBv2rMPJCwfx8OktfvkX+JR/0GCg&#10;5dCh5i3BEoLGBSkIXAu0K/82Vk2ti6U3BdrKBdiVDmCdlVyo/28AHQu4oG0k/3Z+Bb3HlbttEMhW&#10;Ftz3jRgzQjC7caN5oDW1ioY3SI2B3rEUm3ctx6Z9a+nM6py0ErXb1+D42YN49OQWPhLQMR061OOO&#10;EBhYftgY6C+j5mBvTj9wZIG2CgLZyg+ylYB2obbLXxdoqyCQ/WoKaCsXOKum1vnl7itI7rZBILsy&#10;xSFhtE13BvAQnF7h2Bhkqwiobwj0ZsJcv20JNm5bivXbV2DD9pVY2bAY6zaviACt0Uc/1TCzH0RB&#10;rXlB7Qc6CKw31ZeBWQoC2oXWhdiVBTVIFmh32f8E0K8LddByP3z+bWOpqX345cHpgRwtH7y+12aZ&#10;gdTC/AZA125dhPVbFhHihVC/jqUbFmDJuhqsbViG46f34dFjRg5+yY8/eT8KaqtIs91nhEYKBuv/&#10;tppyZbvOD3tLZEF2FQRuLAUB7FfzMGsd9fErAif4GsPtyg+glgXvN3g//vf75YfUlSCWXn7kSU2B&#10;XjzxoI807wXDG0u2P0irDVsWYE39fCxZPxcLVldjPrVozTysrV+KY6f34uGjmwZoC7MrubTcSjB/&#10;8f840FYuvAZg/+vXBNrqTWCWggAOkt+lBZY3lUJAU83BHEsuxEFyt3XhDVoeBLJkQLYKAW2g/pJA&#10;RxyaQK9pmIcVtXOxcE0V5i6vwPxVc7B4LYGuW4LDJ3bjwUMB/YIAv2oCaF1UaQ5oRRG/grb7auXC&#10;6n/tl4XZD7R/mevG/mVB0HrSOldaRlgl8yCmpuF2gbZQS95r3XHuSXC/LtQuuE3Jbv+mQLt6Qaak&#10;Rs16IaBNa0aMYYL9igJ6yYZKLF5fiQVrKjFvxWxOqwn0XKxk9Nh7ZAfu3rthgFa8aBJoAvGDH3hZ&#10;1Q+VkXunSow7Vv4RcoF1X5sLQI60zAU6SEFA+9UYZKvGQBuI7fQ1gY6WBdq6dAQyKz+UQeuakru9&#10;C3SQggD2K+LOeh1yZwIskF+8eoYXnBfwgQA7ssvUXi21Wrh2Fhatq8DCtVWMHHPo1NXUHCwi1NsO&#10;bMatO1fxijv3w+wH2nPp2FcKLcTu2HaB24XUktYNC6cBNGB9kIJgtmoOagt0U1A3BrkxzJ98pukn&#10;ZuqpZVBLwUAL5I+o2LEjCEx3eXNy39MScF3Am9s2ArQTS0LAGycX3I78QFuHNkAvWTcLiwn0krWV&#10;BJtQ06lrVlYyelRj894GXL99hW96FobYderPvsei8POPCTWBpnT3twUjCCbvRtoQqJwP3Cak/9eB&#10;9is2zFZa/ynlgaz5CMwWbBfulsKs5dJHRpHYEQ1uLAXBaxW0vRQLVHd5U3LfE0sWbg/wxhBbhWEm&#10;o8+pVovXzoCgFtCLQ0ArS89bUYVNBPrqrct4/4On+MRp5bD69LMPQm3RLQPaQtqUgt4XSxbmWJ/n&#10;ym5jpo7s2UUKgtiVH2D/62CQrSJAe9K8ABasFmJXLQVaikAdiR7BMEpB8AYp6L1BgL6iuwYudxQE&#10;bUsUBLQAfl9ygH5ORp9RrRasnIFFazygF66djZpVFahaOhPVyyuxeU8DrvmAdpvvpCig+aPHAjoI&#10;3iD539cSfRVABwHslx9g/+tgkF1pGwu0ZMH1w2yXtwRoC7Mf6OA8HQRuLPnfKwXB2qQEu4kUwcC2&#10;RK4juxC78xrmV1C3mrtkJuavqMCi1RWYv3oWqpfNQMWi6ZizrBLb9m7GzVuMHNxQIFtFgPbaod0c&#10;bRSCx1UQvLHkf6///UHrX0cqXK0s2EEAx5IF2K/GAPul7qTaLnrbIHiDFAy0q2iYPXlg+mFtifww&#10;x5LAbQSillFudHDVaPsWyA+2VQRqRo7Z86ejevEM1CyXK8/A7IXTUV4zlbFjDnYe3I7bd67hA2YT&#10;P8yKG/bCSkuAtnLBbEpNvcdd9yb6skBLQVC7kMbWmwPt6nWA/jIKAjiWXGf2A21fh+WA6r4v/H5n&#10;vVUQzFIU0OXzpmLW/GmoJNSzF83AjJoyTKsm0EuqsfvgTty5dwOvmgBaXUijWjpCMBtYAuSHM6aa&#10;eo+WOXL33xJpH3ZeB58UBK1f9v+oeTdqSOZSuOYdUFuiIFhbomCgbeRwFQxqSxUEblMKgvNN5ELc&#10;HNCuWpVWFqOsqhTT55ahfO40A3Np5VRULazC7v07TTv06wLdEtBcqFxYf+jIXR603m7j7rc52f1o&#10;3sLsB9r+Xyy8QcsCgfbB2pyCQG2pgoH+6h3aygLrf+1XEJxvoteB2FWridMmYUr5FBTPKqZKjIpm&#10;FmPOYkaO/Ttwi5EjFtBqh9YPqR/ZnrpbCrQrC5nkh9Uvd727XdB+Y8l+NxfoILBdBcHsAi0FQetK&#10;IPpf+9XUOlexgG4MdWM4v2r9I8C2QLtQu8vc5a5aTZpehMnlxZgyoxiTZ5RgUnkRimdPRfXSuSwK&#10;t+KGryj0YI70uLO3YMWCujm4Y0H6umrqM/wKf6cQxC2BOhbQFmoX1FgSiO68lX9dLLnvkYKh/p+B&#10;2FUQ0FZBsLZUfoCDJIjd161KCG/RzJIQ0ASb8zPmV7AorMGmnQ24cu0Cnr94ZGAWyFYRoCM3ybpQ&#10;W2jC8MTQVwW01NTnuHK/V0tglsz/j/AqXrkgt9Sdvwr5gW4K6lgKAvIfoSCwLXR+cK3820surEFq&#10;BPSkaQR5eonRhGlFKKksY4FYiQWra7BlTz2uXD9HoB/iE36I7lr5jHLBdoG2MAcBHSQDVwCYryt3&#10;f68jAWy/b1MwS/r/CWYLtAvzlwXaBTRoveRu48qFNWiZVRB0zenLvN+F0wJqoQsCOEh2uyDZfTUC&#10;enzpFEyYWoRxJZNROHUCSqsI9NLZWF67CHuObsXNOxcZOZ7gU35JSUDbHO22Q/sLw1hQR4EYkrus&#10;OQXt0yoIWr9cNw4DHYK2Kf1PAW3V3HorF7qgZVZB0DWnL/t+qSk4XXgld3tJ27iwtkStygjwVLqy&#10;isFJMyZj6pxSVK+YjbVbluHoub24/+gGPvzwmYH5E6NIYegB7bVy/N8G2qyjvpD4Opb8QBuFoG1K&#10;XyXQLpBfpQSenfrlB605fRX7sLJwNgWzFPSeIGibUqvqZZWYvbAC5fNmYKqa7+ZNxfzVc1C3cxXO&#10;XD6EJ09u46MPn5vIYQtDt0BUjrY3ynpAh1yPCoIuCs6Q/Mubkn+fVmZdSC7A7jb2e7kwx4LXLy23&#10;2fn/FtB+wILW2XlBYZf55YITtL45ue939+FfbmXhbApmKeg9QdA2pVZzV1RgztKZmLWgHNOqyzBz&#10;wXTTdXTz3nU4d/UInj67Y4D+iDsPAlo5uimgXQhdMF0A/cubk91fI2kd5bq0XWe/01cBtB/m/0mg&#10;7Y+tqV676+xrOx9LLjhB65tTU+91923lQtsSmTH1yNf7H0e7eixFAV29dDrmLJluLnlPqyrBzLll&#10;pk/0pr1rCfRhAu05dEuBdmG2ioIxQLHWu8vD6539tkRhiEPfzSyz4ms/zJILsYkZoXkLs6B8E5Al&#10;C+DryDzJlrDox7Y/nEARQN5TbgkSZbf3Q+bKD1vQNl9W/s/wA9ucXKAlXSoPAtlVGOg5i6di7tIZ&#10;mLd0Fipqphug569k5Ni1BmcvC2g59DN8zA/xw+yPHBYeC46VC6Rxz5CaBNr3vvB6Z78tkfud/N9L&#10;ry2skgXZwCyQQwD7ndnA+VljSO3rpmS3bUr2Akl4mSDRD+38cAJF6/7/QHsKA71g5SwsXTeXqsGS&#10;NfMxf8UcLFhVjdoda3DmUihyaBgDfogfaLmzP0P7oTESiE0oClgrvs9d7qrR/puQC3OQ/EBrmQVa&#10;LTi6tO93YwNSM3C2FN4gRQEiKPi3l9wfXaC42wpoTRu9P0AubO7ymN/hNeTuuzm5/x9XbwK0Vatl&#10;62uwfP18aCT/1ZuWYOmGGixeXx1y6CN4QqA/JtCf8kMiQAtmzx1a0pcjFrxBeq1tQ5/TErkQ2+/a&#10;nCzQngtGy/8Dat5d7wJt/1au3G1d2f26+9aP7H5O89J+ghTZxu7P7rO57xK0LEjufpuTH2RXBmoC&#10;aoCmBKsc2A+wX60WsChcsnYOVtUtwMqGBViyoZpAq5XDA/rxUy9DR4BWlvaa7Nx2aAvB/wTQLqgt&#10;lQt0c1CH4wahdIFu7kfTOvvDNwe0ZPcXJHe/+oHt/l3Z/Uv+dU3BbOXtv3GBGXufwbLfsym5sAYt&#10;cyWYJXU7jdxIG1EQyHZdq5k1UzBnaRkWrJ6FBWu8Tv4a0mCjiRzH8OTpXXz06nkkQ5upB7R+lKYc&#10;2oWzOUitWrKtC2pzeh2Qrb4s0ILZyrz2SX87u69YCtp3kILh02vvHsOI3G0078l2YnLf03h/0fJ/&#10;J/d7BskPbNCyIL0SpC0A2l3XqqRyHMqqJ6KcYM9aVIIqFogLWBTquYWnLx7H06f38OGrFw7Q/CPy&#10;D6Afxv7gsYAOgvGrkAtsc3oToCX9n/yR42P7Q/MHMdnWJ62zgElhsDXvqCVAS/59B8l+VuN1WuYq&#10;eJ3tN+0uC95fRLG+k/t9XVlAg5Y1pSBgJRdm//pWRbPGobhiPEqrJhFqAq1bslZWYf3WVTh1kQ79&#10;5K4DNJ2Z/3kB7XVO8saH/p8G2soFN5ZaAnTQeuvSFmr3R7Zxy/yILI7tj2TWhQBzXToIaLud3WdT&#10;cvffMkXgjJZdH3HuyI0A9n12m5bLfr/XURDAfgUB64LsXye1mjJTQE/A1KopmFFTSqBnoGZFJdYR&#10;6NOXjuPxk3v4mBt6rRzRUSMIaAuIC1UQjF+l3M9y5YIaJPc72+9tl/uBdhUG83sE068QqEFAu++1&#10;+pjG4IJtDhT+nV25ILggxZK7bdCBE4HYA9nfb9rdtiVy39tSBQHslx9ev/wwG6CLZo03QJfNmYLy&#10;eSWYvXg6gZ6N9dtWM0OfYIa+HxNoC7MLtIDwgxUE4Vch/+dYWTBjyX5X9ztL7nu13IU6SJ9+n1CG&#10;ZIH2boR1YKaCDgZJoNnmtrD4N/YrCIio9zShYKCD9Pr79svdR3Pyg+u+dpc3pUCgJ88ohKAurZyE&#10;6XOLUbFwGuYtq/CAvnwCT589wEcM5kHFoH5UF2YLhwUrCMLm9KZFoQWxJTKwhvR5aCwRSfux/w+7&#10;3l5Q8cOsTlku0GEZoK2iwTYQ8+9nXLgZCJoF2s43sR8t98PsbRukxu99Xfn3EUtBwLogB60PUiDQ&#10;E6aNxqTysSiZPRHTqosM0HMJ9MYduvR9Cs+eP8RHH780Dfv2x4gFtAtGEIgtUSygXXiDZD/bfr5/&#10;mSsXWDOetW+dvTLoXiHUxSNXFuhPJOvOBmpNQ/MhkE2sCAHdFKSu7HZN6UPqzYDWehVprhq/903k&#10;34+rpoD1r/OvjyULsn3dqrB0BCZOH2NcWkDPWlBmgK7duQ7nr502QGuwRrVwWKDt6bOpqOHC+Dp6&#10;E6BdIP2y389+R7MsJOPAZrm3H7udH2gpFtAfh2D++DNC4FfoB9Zj0fQDmat9/KNL5uqf7wd3FQSw&#10;XwLaQB1DftisgrZ1FfSe11HQPqVYwLrL3G3t+tdRq7ElIzBu6ihMnjHOFIYz55dhzpKZqKVDX7h+&#10;Bi+eP2KGfhnVD1pO47qzBcUPmpUL5psoaJ9+2e/wOrIAu/vRa/2/JP0fTdww/8+IwkCr/0Tob6If&#10;QX9Q9/TnuoeZf/XctK1amR/RaSUx0o8aUgRezbuvI4p6b4CCgHPV9PZyd7/c9c3L3bcLbiz5t3dh&#10;bYlajS4aDkE9qbyQsWMSps0tQeWicgP0RR/Qnks3BvpNoW5qnZW7j1hyIfV/j6B1VrGAlryc7AH9&#10;2fc9iC3Meq6Mmi0tzAJLwOqxYvb50xr4xN6JrHXh+VfPImDzB9Bl3SiX1Y/qkwXaniFfB2irINik&#10;prf9vw+05Ie2KbUaU1QQBrqUQE+v9oCu27UOl2+cxfv8gdTCYcQ/6qf8AW0btPcjRwMtuYC4el1Q&#10;gxS0f/ezrWItl+x3DpLrzh7QhJfRwoy0yqmc2YVZgAm6Zy8e49GT+3j89IGZPnx8z+jBo3t8/QBP&#10;aQxPnz/G8xdPCP1TvKCe8z0a7UdXw8yP6SgcSyjrztFAe8tdAJpSEGxS0LZWbnt1S4AO2ocrC6iF&#10;1H1tFbS9H9qmxAw9EuNZGE6ZNYEZuhgzaqaaiysNe2tx/fYlvOIf3Nx+xR3bewo9oG0vOw8EFxgL&#10;mh/efxTQseR+J1cuwJKFuLEEtYpgwaS73qUIxJKc9hlhvX33Bq7fvIJr1y/h2o3LnL/K6VVOr4Wl&#10;1zdvX8etOzdw9/5tA7wOAB0McnTty+43GmgLs6aeLNDNwWTX2e388m/vytum5a4ctI8gWUgtsFKs&#10;7VyZDkuhzkpWkXXe61bjy0ab/FxGmGcunIbZS2Zg7opKbNm/BTfvXsNH/CObO735AWExO35qHCu6&#10;MJQETBBckgv060JtYQxa15Ts+6zc7yrp+1s39su2SthCzuTe0PxLxgqB/IhQ3r5zHRcvn8P5i2dw&#10;5dpF3Lh11ejKtSu4fPUS113A6bOncOzEURw/eQxnOH/h0jmuu2Dg17b3H96hcz8O79+VhToMsSMX&#10;gFhgudAFyb+9VcSVv5wz+2UA1P8tBGPQNlZ2G/OeAPnXmyuFaoM2xeDyClRrsPM11dhxaCtu37+O&#10;j/nBFmjXIQS0XLqlA81IXwbo15e+h76TJ9tf28Jqmx0Free4AleFHV3gQ+VeOxqPBgJUNn6Gp88e&#10;m9ig+CAA5bJXr18hsOdx9MRhAkudPI7Dx4/iwJFD2LZrF2o3bcKW7Tuwe+8eahd279tttP/QPpw4&#10;dZSgn8S5C2cJ+HkCfpH7vW0+zxSTUhTUnqIcOryMDu5ronPBcJd/1XI/x6+g7VwIJXd7v/zbNiUD&#10;dHlNKWbRmauWzUTN6jkG5oXr5mHXke248+CGAdrAzI3tH1OysUNQWJf2A+0H2K/GEDavoIPF/dyI&#10;LMSevPjQ2H1VoCnLPuGp/+Hj+8y8d3HvwZ2wHjy8S8ju4s6924wVN+mm14wLK2JcuXaJjnsUO3Zt&#10;w5oNa7F4+RLMqqpE8bTpmDClCKPHjcfYCRMxpXQal8/B3IXzsXDZEqxavw4bG+qwadsmbN+93bz/&#10;0OH9OHv+FF3+nIklT549NDHEgM3vKKjt3z8aZCsPHntlUHLBcMH6quV+jl9B21gA3WVNyYXW/9qV&#10;AXrHwXrzsE3dGKsHBumO78Xra7Dn2A7coUN/yD+mLQpdoAWE/+KKhcmC5ofX//pN5O7fyp4hPHDd&#10;/OsVcNaF7dSC/OzFI6+IU2y4exsXr1ymw57AvgMHsHPPbuzYvctoz/592Lt/L47SeY8eP0JnPYYD&#10;dNj9B/dh7fo1KJtehnETxmPk6FEYOiwfaUOykZKeieS0DE6HIJWvpYyhuRg6vACjxk9A2YyZmDN3&#10;HpYsW45Va1dj3YZ1qN9Uz30eoGufxhXj1oohT/D+B15Lib0eEA105KwpcFygXZAsWG+u2NHDfob7&#10;OZq3oLnrvwq5ELvLDNB3Hl7C2StH0LB7PZZtXID5jBzLaxfi4MlddKhrpij8hKdhC7T3R/TgsEAH&#10;uXOQWgJ00D7cfQfJBTrakb0LQBZknbZ1GldLw6MnD40DX71xxcSEus1bsGTlalTPX4hps2YbV51c&#10;MhUTi4oxbtJkTC4uwrQZ5YSwGitWLcfipYswu6oCk6ZMwIhRIzBseD6ycrKRlp6BpORUDBycjAGD&#10;kjEoKRWJnE8YmMRpCgYmp2FQSjpSMrKQnTecLj6Bn1WKuQsWYPnq1XT5ZVhfW4sDhw/xALuAuw9u&#10;0a0f4/n73mMYBLWu3HqZ2pOJG5IDswv1l5eFufn92c8VZIpL5kB0wHPlvi9ofSy5QNuLS7plS2p1&#10;5/5lXL15FkfP7MfqTUuxmHFj/bYVOHZ+Hx4+8RxascO2Q3vy/ogCxQJtJcBcGFsiP6DNyb7H/VxP&#10;EaA9qD2g9V0FsoBQvHhMmC9eucRT/Q4sXrYUs2ZXYlJRKQrGFCKvYCQyh+YhLZMum5FJDTHKJKxD&#10;h+UhOzeHABdg7LgxGDlmJPLyc7ksG5nZWXRjgjxoMBL6D0A/Kj5hIOL7DUCf+P7o0y8Rcf0Hot+A&#10;wYhPHIT4AYPQf1AS4U6je2eZzy2cNAUTi0sxs6qazr0Cew/sw3kWj9eY0x8/fYgXdGu1Y3tQe79D&#10;FNQhmPxywXkzvT7Qgs22xccCWrLvC1rXElmgdTXWAH37zlVcvnIW+w7uxPJ1dInaGjTsW4XTl/fx&#10;j6hRk57i449Dve1Csh38XaCDoGuJ3Pe0dD92Wyu3+PviBxZorwBUi4weS6dWCZ2+7z+4x7x6GAsX&#10;L8G08hmYSIhGE+SCEaORkzscQ7JykZqeheTUIRhMN+0/cBAhHIgBnKakpiItLQU5WRnIzRmCrKx0&#10;agjS09LoynTgxETC3B/x8fGIi4tHn74J6N07Hr16x6GnUV/06tMPfeIS0JeA9yXgFnLPvdORxKiS&#10;PayAzj0Rs+bMZc7ehlNnTpnCU/leUOvA1P/Jby4uxFYWMgtOtCykntxnvETDq3l/e7S7vrEEsb2o&#10;pHl3XRCYrlq6ndUroxDQ5y+cwt59O7Bi5RKe7uZhdd0CbNq3Eqcu7WaRdJ0FyePwXd+ffMw/nsQd&#10;6A8o9wsqCGOBGCS7fTSg0fuxUzvvbuvJg9gFWt9L+fnVK0aM5yz6njwwBdeGjbWomF1lQB45agxy&#10;8wvosHlIpyMnpaZjYFIK4SWchEwuG9evP/onDMCAhEQkDRpoYM7LyaSGIDszDUPS0zCYsMcR4r59&#10;+yJOiosjyH0Icl/07NUbvfsS5j6c5+seWtYnnopDj76cUr3jCTk/R67dj5+dwKgy2IA9ApOKp2L1&#10;unU4wux+8cp503atA1MHqOoAObVxZ8kB2Upg2GmwvD7RgtV9rJy33EIjuDx9yPdIH2k9zcJeujdn&#10;itA+7ftMJKAi+/nH6AN+h1chtVqydD7mL5iDmpoqnubmY+W6+ajbuQzHz+9gUXKFGbplQPsBta+b&#10;kt5nt3cBtcvsck29xy6723qfG5n3crOVfmD96A/oyBcuXEBDQwPmVFdjCqPFyFFjkZs7DEOp7Jyh&#10;Xu5l1h04MAX9Ewejb1wietNJBWBvgjgwPgHZKSkoyM5E4Yh8jBqeFwI6HQMSEwzEgrlPnz4EubeZ&#10;Gqi5rGevXgbqHj17G8C13150bTl2D0HNaa++/Qg1YwnVlwePIonJ3PxOaZk5GDW6EMtWrGRBehiX&#10;rpwzVyKfv9DVRuVq2wLiOXUY5JDs62Cotcy7ayUCtCdveQTkyM0AkakHr+SBZffrwvaPlokbLtBV&#10;c2Zh7rxKQj0XgnvlWjr0bjn0Xp6eL+OD95+YiytRQFOf8Y+hRzAIaBdAV0EQW7nbRcD0FFmn+cay&#10;APuXeR2G+Afn91Nb8aWrl7Bz9y7ULFiIIjpdYeF4jBgxCvl05eHDRyAvj4VcVhYyMniqT2IBNzAZ&#10;if2ZbxUH6Kp9CWNy/3iMyExBaeEITByVj/GjhmP40CykpwxGWirdtJ9cuRdB7okePboZmHsJ4p49&#10;0b17T3Tt2gPde/RCN867067dehhp3osjcSaKxDFz92MMEdQ2jiTTrfNHjsXc+fNZLB7E1euXzf9P&#10;fUYUP5SrvUJRVzIJleANyQW6MdR67cmNG9aho+W9x9tP4/dH1kW2bUoulEHrg+RCHM7ODswGaME8&#10;b34VauazEFm6EJu3b8DluyfxwfceMKc9MkCbojAIaP7H9SRZP5DRUAaD7a6P/T7ryhFwLbyu5Mhe&#10;8xxPgfyujx8/xIlTx7F2/QaUz5yJSZOnYMzYCRg5crTRiJEe1BkZWQQ5ic48EAkJCcy8clkCSift&#10;R1dN6ReP8XlZqJk+CdPGF2DyyDyMyR+KLObowQMT+L7+VAKhjqMj9yHE3dG5cyd07NjRqFOnLujQ&#10;oTM6dOyMTp27oXOXbuioZXwt6XWXrt3RqUt3dO3Og4JO3TeeB5MOqJBTq5jUVFDn5OZjbk2NiR9q&#10;B3/2wsvTXocn77EhXpOqMjUPbhXETULmAhlRY6i97e2+Iorexl0X+YxovS7I7nb2fU0CXVU1G9XV&#10;lZg7dw7WrVuF6zcu4osffoBf/PoL/OIXPzCDnNuWjo8/YrjnVBdarEPbdmi/XDjfFOig9RZgSY5s&#10;25p1uv2QxatOxwcPH8DipUtQMnUqxhQWEuaxGElnHlEwEsMIRQbhSGFWHjSQ0MQRXgLZpw+dskcP&#10;9OnZC/169CTMcZg4fCgqiwuxYMYkTB83HFPHMG5kpSI7dTCSEvthUH/CzPf36cX39e5BOAlzp46E&#10;lwB3EtgRdejQ0ahdu/ZGHczyzmjfviPad+jC93WjY8vBmbkZS+IIcr8EOjTPGImMHylpmYSaxSjP&#10;LCvXrMHZS+dx+95txqonpkDUY0PU+hEB2irUDu8DzYNDU73WcsHpyY0eniIHhoXdrvPe03Kgrczn&#10;a8rvGLTeykLsl4E5NHXVqqJiBmZXzkRV1Sxs3LjOdBf9+U++j1/98kf4zX/9Aj8ifGqLVuyQLNDG&#10;nR2go6GLSEB+1UBLgthKP+JHhPn+g9uMGDswf+ECFJWUYNTY0SgYNYKuPBKjRoxEft5wFnXMzCmM&#10;GIMGs9iLJ4g9TQ7uy9jQl2DGU0nxcchLG4xx+UNQVTIOi2ZOxvzpEzGnpBBFI7JRMCQJOckDkEGH&#10;7kdXjuvFqNGTQHbpTHVF506d0bFDB3Qh2N34uksXAkvH7hwCXVMPdAItyNt3QrsOhL5jF7p2d+Zt&#10;ZnG1krBY7D9gIJLT0pHP76/mxEwWpWMLR2JD7WpcvHQCD+yl8kCXjgAtNQVIxGldaK0ioPrXaXub&#10;o/0wNiVtbwpMfkcDtrPOlQU3Iq/I1LyKwUZAT59ehvLyaZg1awbmz6/BieNH8X1+wV/+7If4xU/o&#10;0IwXjYF+he9/jyBTXwXQVv7t3eUReVnZhVltzHpAaP2mOlTNmYOJkyZj1BhGi1EjjQT0MBWAWTnI&#10;SBvCuMCCq19/JCb04/wAujVzMx06nmD2p9Om0X0LMpMxJjcNZYX5BHmsgXohnbqqaDSKCjIxcsgg&#10;5Cb1R0p8DyQn9Ebf7l3Rk0D36tYNPbt1R7fOXdCV0HYhsJ1DLi1nbt9BaufNy52pdu06oW07gS3A&#10;FUUUQXiQ0P0TEhMJdSIyWbxOmjIWx3bOwJmdU3DuwExcv7gJly+fMWelD14pTwe5dMihHUgsxK6a&#10;A1rv84COdu9I8fh6QEty55Y6tAVWw0aoANa8oLbrrVoVF01BSUkxpk0T2OWEegGOHTuK508f4tXL&#10;J/iQhYdGTjIKAFr63Omg5MoC6ULqh1WK9Z6ItNyTzcuSfjB1Irp5+wYaNjdg5qxZGD9uPEaPVlb2&#10;QB5RUEBnHoasTMaMZBZySYORmZKKIckpyGB+Tkok2H0IJF20X7eudOc+GEr3LczLxqQRuSgeNZRx&#10;Ix+lnJYzR1dMHo1xOSkoHJqMSXlpGJedgtFZyUjt1xuD6fKD+P54HhQ9ua9ujB9d2rcn1B3QXU6t&#10;GEKYO7RvgzatW6Nta4LdhmC37WCm7TSlW3eS03flAcLCUkVmf+Z7Fa2zSzPxkwcV+O3TmfjtBzV4&#10;eWMRTh/bxP//VTx59sDED1sgCmoP7JYBLbkgWUduvCwCeiSmRG/XEtn9S9ahg5zaLON3MwDz/xN2&#10;dDJoIXfVahwBmKAONFOKMJWZs3xGOVavXo1zZ07j2aP73jBgIXd2gTaRg7JAu/nZ79gWTD/ILZf2&#10;4UUN153lRnow6KYt9ZhZMROF4woxlnlZGjWKhd/w4RiWl4vMIWmmRSIzPRn5OZkYmpGK9KSBSIzr&#10;jQTCl9CDzkylMjcPTRmI0TkZGDM0E6OHphPWJEzITcUoOnIhQR6dOcho4rB0jM8ejJmFw1AxcSQK&#10;s7nv1AHI52cMYoHYt1sX9OrSCT07dUBPFordjTp6UwLbuWMHtG/XFm3btDYgd6BDd2SWlkO3D8WT&#10;LoS6R/fu6Nu7N0bnJuD+0fH4+YMi/Pz+FPzq4TT8+G4Fnl1bhmsXd+PGzSvmKqjN1DZ6mKY8KQSP&#10;C0sYGoLgBzpI3j5ciN8MaPtdzPehXJit7Lb2tY0nRs7y8HoL9IiRY0w757jxk1BUVGJcevWq1Th7&#10;+hSePX6Ajwn0Jw7UkQytVg6vpeP73xNokX7FsYBumSJubGVzcxTMdCFdOdt3YA+qWNCOIcxy5nFj&#10;CfXoMRiRn09nzsWQjHSkpSUjNzsDBYQ5JyUJ6YMSkcxY0ZfA9e3SEYP69EDWgH7IpTPnpQ7EsLRB&#10;GJmZiuEZSRiRPggFKf0xPLU/RmYMxNBBfQ3cYwV19iBUjMvDzLG5KMlP5+skjKVbD1fRyGye2KMr&#10;+nTugF6d2qF3lw4G8p6Eumu7duhMmDu2b0uoW6N9mzZ06LYEWzGEoNPFOxH4LvxuPbmPuD7dMHFE&#10;D7w8NwY/vjkOPyPQP79fip/eK8WPHszC/QvLcO70ATzUlURC/QGjh23Cs0Ablw7B48JloHljoK2C&#10;t48lF2ijZvZhgJVCQAf+H+TeVKvcYSPoZKMwesx4TJpUjOnTy7FmDYE+I6A9h24cObw7VyJQNwba&#10;hToY3FgKBtq2aghmjYD6+Ol9HD95HAsWLcS4CRNMZh7JwmnMSP5fOM3LycaQdEaLNIKZm0OYh2Bo&#10;ajKGcVn6gATjyP3olEl9eyA/JZGACsQBKMgYjLHZqRiTlYLsxL4ozErF2IxByCPIBSkJGDtkMEYT&#10;7DHpCZiWn4p5k/JRVTgUs0YNQcXoTEwZOgjjuL5gYAKyGT9Se3fHwJ6dkEj160716IS4rnRpwtyl&#10;XRt0bPseOlEdOd++bVs6dRt06tCG8aQdenTriF49OiAhrjNSB7TH6vIu+OT8CPz07iS68xT8QLoz&#10;FQ9PV+HC0VV48ugMnj7zLo8HZWnBE86sPMsaCYYgoEPrXEUg1Hzj9c0p8v6IjEMbeaBaue8TxK+o&#10;Jh06tK5Vdo6umBVgxMixGD9+MkpLy7Bq1SqcPRsCWgUhYVbTnW2+s0Ab8ct8j8WBrhrq/rsv79KN&#10;gZYEs6QfRw8C1V0gq9aswWRGJcWLAmbl0ZyOLBiBYUMZM9LTkJ0hV87CKEoRQjAPGZiIAYwZcXTM&#10;wT27YUTKAEwgwJNy0jA+JxUlo3KZjfk+uXJyf4xOY57OSMQowjyReXkKY8gExpDC9P6YPSIDC8bn&#10;oYow14zPwuIpeZgzZggqR2WijPGkKGMAxiXHY3hiL2T26YrUnp0xuFcnJNNx+3frjD504O4EtyuB&#10;7kyn7kTX7sx83a1TW8aSdujDgyC+Nw+G+E4YnNAO2xYPxC8fFeGnD4oJ8mR8dHUirmydiE2z83Fx&#10;53S8vLMJjx9ewhPWPyZL88C3WdpmaAu0hdiFOWiZqzCEvuUtlQuyK7PeTn3S95bzvvqMDhyC1g+z&#10;UWhdqyFZecjO4em5YDTGFjJLF5dh2YpVOHP2NJ4wcrxiUWhhDgJaR76BOdSE9+WBdhVxZxs1Pnj1&#10;Arfu3sTWHdtRxGJWMAviwjFjMYYuPSwvB3lDs5GdmYGs5GSMZewYP3wYRmQNQXbSIOPMCd27ICWu&#10;F4YT5uL8TEwblY0peamYMTYf5WOGYfLQNIJLwBkfhg7gdoN6oygvBaWMFWXDUlHOaSmduJrwzhub&#10;iXljMrCqZBjWTR+BDeVjsG7aaKyZOhKrpxYQ+ExUFqRgGuPJ+KR+hLsPcuN7YUif7kjp1YUHVVfC&#10;3RG9O9KRGUV6dGhPyNuiV9e26NujPeJ6d0T/+M4YENcOy2b1w/MT2fji2jj85N5kPD0xDptnjMSa&#10;KaOxfHIWDtXPwJmTu3D/wR1Gj0d49XEkS5u+FgI1BLSVH2Ird5vXkR80e8VSCoJZ0vtigWr2GYI1&#10;lmyxKLVKHzIUgjovn2CMGYeJU0qxbCWBZlH49MlDfEiHdoFW7NBVwyCgLdT+yNGUgkGWtN7LzgJa&#10;zmyixpP7OHLiKGZVzjZtzMMLhodz81CCnEc3zqYTZ6UMxoSRwzFl9EgDc+agAejHDDuoV1cM6deT&#10;DpyIomFDMHNMPspGZKJ8dA5mjx+O0uEZKGYRWMqib0xKP4wgzDPoxIoVc8YMxbzCXMzKT6MLZ2BF&#10;yXAsmTQUq0sLsL16EnbMnYzdC4qwh9pSNQ7b507C5srx2DC9AMun8L1jszCLB05x+gCMGdgHwxJ6&#10;Ymh8T2T27YZ0Aj64ZxckEO4+nZW52xj17dYW/Xp3wEBCnTGoDarHt8eJ1fF4eSaXQI/HphkjsKQw&#10;H/P5/RcXF2BH7UJcv8bo8fy+uX0s0ivP65nnAu2H1w+0/7XkQhikMIjaJkAuyBF5MLogh/cTmlpg&#10;g2Tao0PzrbLozlJu3giMHFWIiczRK1YyQ589Y5ruXJgt0NaldRXxywLtlweynUbcWR2i1Nno6rVL&#10;WLlmlbn6N2zYMIxiZi7IL2DMGIrcIRnIZdQYOywXU8cXYnzBMIzJG4r8jDQk9uppir/Mfj0wJo35&#10;lxDPJpxVhcMxf/IoLJwyCnPHDUNx9mAsKBqFktxkjEuJx5yxQxkn8rBocj4dORNLpxSgYni6gXP9&#10;NLpw8TBsmT0e+xeVYe+CqTi8vBzHV83C/sVTcWAJly0swe75U7C1ajy3H2Wce/HEXFSOSEPJEMYZ&#10;ZvORA3qbWJLbvycy4roimc7dv1sHxHdrh7ju7dCXiu/VEQl9OmJo/7dwc2cefnpnIj68VIhdNQWY&#10;zXhTMzIHC1ic7l1Vioc3duLBw6sE2rvg4vWfDt1Fzh/fBdWF1b/MfW2XtVTB4LoKNf2F9KEpNoP3&#10;5Yfc79hRDj18ZCHyRxCO4bqqNhbjJk7BilWrceH8Obx4+ui1gI4VN15HLsi2CJQ7f/TR+zyV3sWe&#10;fXtQXFqKvDzCzKiRn5vHvJyO3KwMjGbcKBk3BiWFY0zMGMNiMC8jBYN5ik+N64nhdMWirMGYQ7dd&#10;MGUE5k3Mx9zx+VhVPglLS8ZiLgGXlpaOwYS0eFSNzjIAL5w4DAsmDuV0KNaUF2L28DSsmDIcGwno&#10;plmF2FNTjCPLZ+Lgkuk4RphPrq3E8dUVOLWuykwPLp1m4JZz180aS8ceiZWMKPPHZaGc0aUkawAm&#10;DUlAYVocRgwW2D0wJJ7FpPIzFde9PZ26PXp2ao1ZE+Pw+a3J+PGdsficUF/eNhpVw5IxtyAHiwqH&#10;oW72CFw5sgDHj281bdMCWi7tAR1SCyF1t2tuW79ceIOdOgL0R2THiO+z8u/PXefC7FerCZNLCXEx&#10;xo7T1bXxGDdhClatXouLFy/g5bPHUQWhC7Vihwv0mzqzjRiRZV7MsEWgcWcegXLn8xfOoXrePMJc&#10;gLxh+cjJykYWC79hOZmm01DZxHEGZoEsDU1JQmq/vshhbp3I0/zM/FTMnzAMK6aOYwE3ymhJKfPu&#10;rMlYVjoW8+jQNQR8Fh14SnoC1pVPwKIJQ1E7awIBHMFMPArL6NSLx+egfkYh6spHYzdhPrB4Go6t&#10;rDBQn14/x4AsXaifj3O18wzUcm6BvXdRCRpmjUH9rNGMKsOwZGI2ZjNjl+cP5tkhASU5iRhHsPMH&#10;0a0TuiOZYA9iEalWkkTm6aQ+rZn5u2BD1SBsremLxydG4/i6MagcNhgLC3kmmZiDg+sm48zh1bhx&#10;7bz5u9mLLUFANwWqf7sgudu573WBDlboSiP10fdC+qTxvuxrd7kpEkNqBPTU8pkomVaOKSXTMGFS&#10;ESZNLsHq1etw8YKAfkSg7UUV/iEcCejv6QLLpxGgJRdWC3izoH9ugfZgljtbh5Y765R57/4t7Nu3&#10;13TMz8pm7s/MRlpyKgpysjFpZIGJGMWFo1CYn4PRuZkYmjwY6YR5eFIiShkf5tGVlxWPoMOOw6pp&#10;EdVWlWBjZTHXjcaCCcNRQ6hnDR+CJZNHYiOBrpsxnnGhCGtLR2J92Rgsn5RHhx2Nupk83c+dggML&#10;p+IYQT61erbRmfXVOLtxrgH5Qv08nK/TvCCna6+qwKFl5djHGKIIUjdzNFYVDeVBk43KkckoG9of&#10;03IHcJqICRnxyE3shrR4Fo59WTgyhsR3Z/HIfN2jQ1sWkN/BxupE/OxxCT66OgWHVuTToQdj4+xs&#10;PDo7Ex/eWYK7N/bi0ZN7ZpQm49L8O5r44YPEykLUFEyx5HfVYIhdOZfPLdjOfux2QfsOAtq+t9XM&#10;yjkor6hE2YxZKC2bYbRmzQYf0NEwW6A/+/iDKKBdcF2Q7bKYCgDadWcN6HL27GksX76CxWsB0jMy&#10;kZycwsw8BJNYGJYRZgFdSJfOTU9CbtpgDB3cH6NS+qNi5BAsL87HhpkTsKFiEn/wyZxOxpoZE7Fp&#10;bhnq5pRi5fRxWFFWaKBeXjIG1Sywts+bhnVT6cDzuU35eAPylqrJWD45Dw2zCfqscYwaJTi6tByn&#10;11RRlTi9uhLnCPNZA/N8XGyoMUCfXk/QN8i15+DoipkmluxdVIodNVN40IzCqmIeSIUZmD0yBdOH&#10;DeKZZDCm5ydhLJ06J7E7UuO7MX509mJHx9bo1bktend/D5uWJOOnT8rw0ZUJ+N7Vyfj4Ygk+uFyK&#10;j26W4cH5YuzfXY0z506aQtr28/ADbYCJAau7nVXgdo7866IhdhWdoU304HLJiySe3H3rtfYpgNUu&#10;HdQ23apy7nxUzJkHgT1jViVmVlRh/cY6XLp0CS8YOfR8FRdkvTbPXDF3gnvdSD/jlzFQGxAjYL8u&#10;0NaZJe1PQL/iD3Dz1nVs3bbNuLNgTtdNqyz+Rud7xZ9ixoSCfAxj8Zc1eAAKCPTk7GRCkoP108di&#10;27wSbJlbii01U43qKqdgLd131+IKrCTI6xk5BPQadT4anY010wqxpbqYsWACc+901NLVpXoeFKuK&#10;1aJRhIaK8dg7vwQnVszCuXV0ZcJ6bkO1cWbp0qYFBmjpXK3n2mc2zMVJgq+MfZRQ71lYjB3zJmPt&#10;1AKsYHFZPSYdswqSTPyYNSIFZYwRY9LjkNW/OwYzS/fv0Ql9u3ZAXLeOiO/RnpGqPRbOSMLMMd0Z&#10;MwYzW0/Aj++V4Is7pXh2oQxL5ozC6jXLcfX6JTx9rrbp51EjFtnbo/wQWvlhbnLbkILWRSD25C1X&#10;EejJwh21TVjcVtJ+nH3az3Ol5a2q589HVc08VM6di4rqalTOq0Hd5s24cvUyXjx/0izQpl9HyKX9&#10;F1aCZCGOWv59vY4Abd1ZzUxPnz3EydMnUFtfh9y8fAyhK2dlsggckobxBcNRPHYMxuXnmYsmaf3j&#10;zZW9kqFpWDBpuMm+OxeUYfeiGdizeAZ2LZpOiMtRT6C3zitjBi3D6unj6dhFWFI0EmtnTkI1D4ID&#10;y2djAzPy9nml2FVTytgxDptmT8TSibmcZ9Qg0NtmT2LcKMMpuvO5dYwVBPp8XQ2h9eC92OA59KVN&#10;8w3cWnd6PZ08lLEF9ZEVM0wrSEPFGKwqyTdt1hUFgzFzeDLBpkYkYyode2RyH2TIpXt1xoA+XRk9&#10;OhPozujTrR16dmnP+a5IGdgOVUVxONuQjY8uFuKzW1Nx8XAlqudMxcEjB3AjNHiNblwNGobLguLK&#10;BbnJ7Qicdcyg9RE4XaAjckG2MH/E3z9KWsZtY0n70bRVzeL5mLtwHuYumIfq+QtQs2gxtmzfjqvX&#10;ruDli6eEuDHQmlqgwy5tHDUiC3ZTcIdlgNZ8BGYVm7pfToMfHjp8ALOrqpDFIlAXTDLTkjCKRd+k&#10;ESMwNtdrlktJiMfI9EEEgDCPz2MkmIAd86fh0Moq7F9WYSDdS7B3LZiGhsoiHFxZjbWMGrWzi4xL&#10;b5BLM27UM1MrM9czO+9fPBM75pZgU8VEbJhG6OjOuwj57jlF2EfHP7J0Bs4yM59f7wF9kTFDQMuh&#10;LzYsCMEsl/aKQ8+lq8NAS4eXTWd0KeL+R2LFlDxU0qFnj0hFJTVbLp03EOOHJCBvYC8kE2Zdqu/X&#10;vQvjR2f0I8gJvbsjvnc39I/vi359emJcdnec2JCNF2cKceVwKSZPLsDipctw+ZozcI0DdSxY7Wt3&#10;fSy5mdYuc/flwhyG1lnvLjfrqHCUCEkHjYXX7V3XCOhFSxZi4eIFmL9oPuYtXICFS5di+66duH7j&#10;qhlK14XZyoy1prtXuEPb8SWoPTpIjWAOS+v1Pu2H/6mPX+Hx4wc4ceIoNm/ZjNF04uzsbGSlphLg&#10;dIynK09kzBhJwIfqbuxBAzBhyEDTZlw7ayK2M1ocXFFpgD62dp6ZHllVjZ3MxNsJ+pa5U+nURdhc&#10;XYpVU8eggSAvmpiPvYS4dtpYQlaGY3zPplnjsZlArysZgYbyQhzgAbGzaiJ2zy1iMUig5cyMEtKF&#10;jYSWr69sWuSpYSEumxxNyJmlz9fNCzu4nNo27x0i1DsZPTZOH4lFcmm68pyRaZg7VpfR0zE1Lwmj&#10;U+OMSyf16Y7EXt0Ic0fE9SDYnI/v0w1xhLpfXB8MjO+BOZMG4MbOfBxqGMu/WRomFpVg76F9uHXv&#10;pnkIlB1ewAwzFgB2IyAp/3qroHX+9/qBNdA2tY4Kg8xtmtu/KwP0YkrT+YsXYcmK5di1d4/Jre+z&#10;OtZg542ANs0/TQMdpOaA9qD22p11ifvmzWtmzLfFSxcjRz3nGDey01IxemiOAXpk1hDTmpGV2A/D&#10;BsdjFgtAFX876KJyZAF9eBULsTVzDdBapgiyrWaaAfnAijkmL69j0beW0WMjXXrHvKnYTgc+uGQm&#10;dvOg2Fwxga8nY13RcOxgQXlAEWbuZOytKTatGgL5Yi1dmNL8OTr2tc2LqSW4umkxLhHi0+u4XT0L&#10;xQblaxaNG1msbfCix4k1s3F05UzTTq2ri2vKhmPOiCRU0Z2rRhHqwkzMHp2BKXmDkDugJwb37Gya&#10;8fr37oJ+ulNGUPfuij5qBenbE4nx8cgY1BfVJcmonJaDFNYaGTl5rJN4Zjh3xlwW1/C9FmgLdSxo&#10;/MtbIhcwsw/+nsalZVQmPnigqpDzO3cYaG4XBlrO77h/0OfY/bVaunwplixbAk01itCK1avMiD23&#10;mLliAW2fiPVVAO1l6kjrhgYW18Hy9NkjnD9/Frt378LUsjJkZDI7E+hhmZkYnZuLEUMyMJxRY8jA&#10;BAxJ6I2inCQsKypgnCBszMpHVhJkOrJ0SGDz9R5Gjp103s1zpmDv0grsWVKB1WVjCfIkLJk8nMtL&#10;sJn5eg+B389tG2aOZ8RgQcn8XD99DPYxTys3C+YDi8oMvAL5Ut1848YCWvNXQ+58pWERXZuOvL6S&#10;caQGF9SEp1YQuTS3PU03P0WXFtRqp95ZM5nF5whm9SxUFaSYviKVhHoOoS7j6/FDEpHVrzsGEWYB&#10;3ad7J/TpyalRN4LN+BHXCwkayKZPb/TpF4/4AYMxKDUDowonYEN9A67duG4GpfyAv+P/FNCSgZXR&#10;1N9VVPwEAS3wBbS7rdTc57RaSYBXrFyJFatWYtnKFVi1di32HdyPW3cE9JOozv0GZkaNTz8iyCwG&#10;zZehvizQ3rwXObQf3cn8gHnv6LHD2Lhxo7lDOzOD7ky3KaA7j8oZamDOUr9mutXo1EQsnJCPDeXj&#10;mJsJHN31AIE9yOy8n/PSUTr1DsK5ZyFP7wtK6dyVLBRnYvGk/JDyGEem0pXLcIAF5F5lbQK9mxA3&#10;zByHrbPH4+CiqabdWUAfXTYDZ9bOIcALCDWzMkFW3Lhcv8A49PUtSwzUAvoyYZbk1ucJs5Vy95m1&#10;dGlz4UWfWcTic6zp5LRwXCYWTxzKHJ2M8uFJKBuWjMnZA1CQFIcUZulEunJfFoY91cWUebqnbijo&#10;2R29e3U3wyj06puAHn37o4/uHifUaZlDUT6LEezYMTO66TPWRxbq5rJ0S+W+z5UF1XPbxnJhdhUV&#10;O0IKys+uWq1asxpWgnvthvXYf+iAGcT7g/fl0MFAq3XjqwBa0nJbDMqddefFrdvXcPDgPixYsACZ&#10;GkUoXXEjDSOGDkUBXTo3LYVO1QNDWCRNy03F0snDsLW6CLsWldOJy3F4RRX2EdgDS2fhBDP0LoK+&#10;j6AK6O3zinG6dgG2suCbwXxankt3p0PLlQ8snIHjdPXa6WMZNaZ47jyjEDurvZixZ14R9vOAOL5i&#10;FiNHpQH6cv1C49ZyaC9ueNLyKywIJQv0BTq0pG0F82m6s/p+qMVj/+JSFqGTeGCOwurSESxus7F4&#10;ch6m5w/mGWgAgVY/7P48I/XCgF5dEU+Qe3TR7V0d0K1zJ3Tr0gU9dE9jj57mrvGedOpeGrym/0AM&#10;SsnAyLGMVjSI8xfPskC8hxcaADKUp5uCWnLX+eXf1pWF07524QuKG678MEvNAr1m3VpYrV67Bhtq&#10;N+LQkUO4c/dG1M2xLtAfq3WDb/4qgNYybz3/E9yX3FljNZ+7cBpbt2/F+ImTkM5TZhaljkcFzM35&#10;Q9KRPrA/BvXqgZHMzjVjs80Fj12EdRsd9uDySkaOSsIsZ66kQ88g0CwSl81i8VWC3YwNZ2sX89Q+&#10;DBV5yZidn4ItjBoHeQDsX1jOjDwVdSwMd1RNYSE42mgXgd43vwTb6dSH6NKnV3lXBgWmXNlmZ+vM&#10;XgxR9KB7Kz/TqS9snEM393K23N1cjFG79KoKHKVDH14yzbRtN1Qw10/TpflczJ+QhWpGjilZ/TEu&#10;IwHDk+NNxBqomNGpPXp0IsydOqKr7l/s2AldBTWB1ihNfeL6oRehlktrJKbsvHxUzZuPw8eP4cr1&#10;y6YZT4PVKHLY4jCoQJSaWmfVFMh+mWY4/ub20dBBEqDWpcPSMitnuW3eiwJaUnvvkWNHcPf+rdhA&#10;88u/CdCSC7KdRtz5pbnbQpe5j588gvUb15vhulJSUpGZmmIunChq5LAQTIrrzYq/G0oJ5KIJedjE&#10;7Cxw91EC98BSTQn0itnYQac9zGV7F7EYrJyII4RxBwu++WOymVXTMG9UJg4unU2HpntXF2Nj6Sjs&#10;rCrC1lnjsWVWIbZXTjCuLO2cMxGHmJ+PM3IcXzHTAC2phcM6s14LaM1f1QUWZmeBLKjPE+pz6yVC&#10;vU5AzzZQn1g5ywB9kN9xO4vOddNHY3npcMwbn4k5Y4dgat5gjEmLR+7APhjSvw+SeWYyQLdvj+4d&#10;26MrJaA7SZ27mhGZBHTvfv3NMGNx/QcgKS0Dk4pLUb91ixnn7869m2aEUMFss7QLdiwFwSwZUK0E&#10;mRR6raY9KwuzlcnMlAXZvg4Euhm10kDb0tr1azldj/pNDTh24hihum2AVs+6iAhzE0C3BOpooCMw&#10;q2VD/Q0UN27cvIp9B/ZidlUlUjVoeHISstKSCXQqc/MAk52TWPzkJPbkD56DVSUjGSWmYc+CqThE&#10;0I4xChxeXmGg3sVYcUzt0HTv+lnjsK2aTkznXl3MU7qAzk9FzagsEze20aXrphdiW8Uk7KFLb2GG&#10;3jZ7nHHmQ4u5/7lFOECojy0tN9JVQhWFig6eKyt+RKRWjsv1ytfzwjq/YQ6zdpXX3Ceo11Th5MoK&#10;c3Aolx/k5+ycX4T1M8ZgWXEeFk7KwYx8L0OPTeuH7ISeSO3bnbWD7rrpiG5t2qBr27bo1qEDOrWn&#10;Ouhm205mVKbefTS2RyJ6xxHohIHGpTUedeXcajNou9r43RYPC3RzYAfBLEUB7Ze7nWC1MFOuK7vy&#10;nNxTELxBarV+4zo6odUG1G/ehOMnjuM+gVbn/k8MyJ684cB0B0QE5tcB2nNjV1ruvV8HiXqGqd/B&#10;lSsXsXnrVozlHz9F4ycT6KHpKchJGkglImNAP9Meqx50y9WNkz++QN2t/sgrVGDNwh5T4DGTMlef&#10;q12IjdPHGHfeNb+U25UxovD0OzwFM3MGYwXz8+55pQR4HBqYnffpEjlh3kKHVm4WzPs43UugjyyZ&#10;TgBn8SCZYSKHwLTFoFzZA9m2Qy8woAtqz6HlzJU8ACrNe84xdpxR5OD+LNQHlk5jYTsF9VXjsHRK&#10;NmrGZWCm7nhhLJqQ6bVyDOjWHoO6d0ZC187o1rY1OrZ5D507eEB3aNMWHdt1pFN3MePoaXgxDevb&#10;NyER/QclY0hOHqZOn4Yt27eYS+J6potiRyyHdkFsDmgpCLLmZB3ZVRTUlD9ixFKrDbXrmZvXY2Pd&#10;BpOfGwzQxwzQuv1KRaELs/pBxwLahde+9i93gZYze+7Mo5X7ljtrJKALF87yjLEeOYwbycmKG6nI&#10;S0vFUAKtMTOS+vZCGjNkZUGm6TAvoHfUlJhIsX9JuYF2L6EVzMdXVWEPAV1fNsosl7bOKUJlfjKm&#10;M5fO5ql8c+UkFn1TsKm8EHsJtoDerBYTLlerhrRrjtqgp+L48pmmdULufJpAKy5YmJWfBbOVQPaa&#10;8OTSBLrWy9EGZh0IdOezhPqgPkP9Qlgcqovp9pop2Dx3IlaXDcf8cUNQMSLVXFyZwO+bndgNSeon&#10;TXdOMDfbtjFA687xThpirG07dGhHsOnSGjdPg0BqfGqNl6fBHzUOdeH4SVi4eDFOnzuFW3euhS+J&#10;+4tDC7BfLsB+BUHWlGwsCYLZBdpsF3J1/z7sVUqpVW19LXNzLYHeGAX0vXvM0AFA28vdppUj1NJh&#10;gW5OLtieIkDr6qOKwbt3b5rnmMydvwBpGoMumc6cloahKcnIHjwAKf36muEBRiTG0Z1HYE3ZSOyY&#10;V4wDzM5y6H3MwQJ5F5ftpKOeIDQbp3EbAruHkO+cW4x1zMjzRw9BaVpfrKRTq1DcWDbaAH2Q0aWe&#10;+XXzTGbn2RPoylOwb14RDsr9ecCcWjkbZ1YzJvBMcISxQwWdjReKHF7788IQ0F5btJxawKt142Kt&#10;YoculTNPh6T4os84QYc+tLgMu2qK0MDcvmHWWEaObMwelYaJGf0wJlX9pFk79OyI/l07og9zc4/2&#10;dOTW76Htu++ifWvdZEuY23qD1mhASI2X17NnX+PU8SwO+w9IQmbWUEwto0tv22IGUr/34G6USwdB&#10;7CoIZL9a6qiSYLUXXaxcoP3S9rpp1gVZg50boDeyCLRax8hRqwx9/GgMoJl/QjnagM0v/jpAx5L2&#10;4bU938aNG1ewY/cOnhbLzeig6WnpprlO9wSmJcRjUN/eSO7dBdPy0rCB8WBT1WSeokuxh7AdYNSQ&#10;A6u5TR3vdVvUTgKpjvgCWhFkTfFwbJo1EVPT4wzQ9dzHFr7eWDradDjaWjEO60vysYmuv2vOJAOa&#10;oD6i2KHmvlWVjBvMu8zniiJnCaQBt17gSgtNMXhj65Iox9Y2gtoDujpUGMqpq0z0UKvJ8WXlLAzL&#10;zPfexv9DLTP/suJhdOhkTBnSHyMH9sbwAb2R1qsz+nUhzO1ao2fHdujE2CGgW7/zLtq1pmMzcrQl&#10;1G3p1BpWrHuP3ujes48ZfzohcTAGD07FqNFjsHzVMvMUL/vULevSQVC7y4IANhfa+DuGm9U070Db&#10;ElkHNtmaXBhxPwZiR9rWD7RVq7pN9ZBqGzyg6xrqw0B/+D6LwlhAm4srXx3QihsaBenCxbPMz5tR&#10;OGEi0tKGIHkwHSUpCRkDE5HWv59pe86O7+a1bMyagK1VU7CTcWPPwjJTGG6pmoQtdFYBvZcF3FY6&#10;ne75281tBLNum1o3dRRKUvugjFBvnTEBayYOw8YStWxMwfrifNTR9bfq1iqCvJcHgprplJ8F9HHC&#10;vJ/7Okag1Q/6/IZ5uGxAXoRrW5YS5iWcEuatSwn1UgO1HNleUdT8ebVDq92aB4PJ0SxiDdDLZzCj&#10;q6WjjJled7aMwzpGpYXjh6IsezBGE+ihfTUcQifE6c5wurMcult7xgxGjjYEuu2776Gj3JmRQ0B3&#10;6NiVWdob1VQDreu5L4l06WH5BaionI29+/eEno/YuONSLDWCmb+f1VcBtL9QdPcvmfjhyMDMz5Ra&#10;1W6ug7RxUy3W1rIopEOfUFF4j0Xh+889cEMxIww03ygIrYIglRpHjIi03r5f+1Pc0MUcPYyyfssm&#10;DB85Eump6cgYPBhZSYMwZNBApCf2R3pcL4xN6oe1ZWPQUDGRxSDBpTtLihq6qreHLi2gpW1VE41L&#10;C+ql47NNsVgzMhXlmQmoHp6MrSz+lhdmMTMXmshRp+jByLFl5ljs4sHhAV1mAJcz7+e+D9OZFTsu&#10;bFQLh3e18DJBvszYcUVAb11mdD0E+Jm1ys4e0Greky7y9QXBTaiVpQX0SebyY3Jp7l8uvZ1niI3T&#10;RmMlo9WckUMwJZ0ZundnJHfrgH4d26APHbpHW2ZnunMnxo72renQ771HuNujo0Y01UCQVJeu3QzU&#10;PXoxesQloN+AQUjLyEZJyVQzJuDZ86fNlWH32YhBIEt+mF2g5Z6Cy70Lu6WKcmeJfPjztOvSrsIH&#10;ERUGekPDRqyrq+V/cDNOnDyOB/fvEOgXoUe6OTB/hUBbKT/rWYE3b13FkaMHsWr9GgzNz0eqBlVM&#10;SkZOchJSEvpRcUiL647inCTUV0xCHWGUK++gewroTRXjTdwQ0HLnbVUTCPlkQj6WUORiA91OV/2q&#10;hg3CVMaNFZPyDMjLx2Wb1o31xQXmtXrTKT/vZiGo7HyA+9MytWwcWTzdFIbqMnq5biHdlhGCuqJ4&#10;IYAF8rblnFfkkEMvNflal8elc4RYQF9SZya6tBzaBdpCfZBOvYf/Bx2IG1j4LhybjZnDUoxLp9Oh&#10;+7Z/Dz3bvItu77VGh7ffRof33kHb99420aNjmw4EurNx6PeYq9Uu3aVbDwO0nu/SJyHRPHJOsWPp&#10;8iU4efoYLl29YB60ryzdFNRNAW2gDi2zXUqD4A2SC7Tb9zns0s4yv6KArttUx8hBqAn0hroN2LR1&#10;E06eOoGHDwj0B15H/kbiG18HaHfelZbr/bqTQkBf4R91H0+Bi5YuYeGSg/SUdGSlpBh3To4nzIQ6&#10;rW93M9BLHaPCjrkErWYqc3MJthK+rXRU5WQVfoodWyrpznTttVOGYROde/ucYrr0UEwfkoBpaXEG&#10;4o0lBVhJ5147OQ91U0cYV5a2zBhrooVgFtg2ZihyqKC7sKHGxIzrm5fhQi3z8aYluL1rLW5sX0Wo&#10;VxDoZbjasJTbLDbu7N2mVWXgNTcDcB82cmjZqZUVOMED5Tg/4+iS6aYAVfTQlcMtjB5rWLzOHZGB&#10;8qFJyIvrikGd29Gh26ALAe7w9jtoR7V95220Idzt3m2N9m2Zo0NAa8jezp27mSytFg9daElg7BiS&#10;mYNZFRXmAaJ6VrkuaOmGCnNjbYws7YLsVxTQkg9oExG0DeUuN+scVzbOHOrE5Dq0AZvL3M9x56Uw&#10;0EYNtax8N+PU6RDQBO2jD98MaAus+9ovLde+vOa6Ozh3/hR27duFmbNnI2OInmPCYpAOnaExnPvF&#10;I6N/AobQoeePzWXcmIDtzJk7CfAm5uRaAqjWCjmw6XtBqI8srzCFXi0zs5rjtnB+3ggvbpRnxKOe&#10;jr183BCsnJDFbQoYNUYS5omMIYweIbiVnQWzuejB6HGC4HnxweuUJGivbVrOeWbozctxY9sqxo5l&#10;uMTll2qXcLuFBuSjdF0VkXL5M2s8oAWy8rNgDrvz0nID9FGeCQ4Jar5nJw+ohumFWFqYgznD0zB1&#10;yEBkdu+AROboHowZnQhy+7cI8jsCW1C/hzbvtUNrwvwu4W7ThoUjXbpzt+7o1YdAqzee+nckp2E8&#10;a5UNdetZu5wxkU/RT0CHnzP+hkAbBQEdkrvcrAuIGS7QWm6cW9tyub3q2AhoDRLuSg3uAvrRg7sh&#10;oJ0rhDGAjgW1VRDMktap/Vk3wd5lEXrq9HHs2rMLxaVTTUGYmkR3ZlGYPiARQwYMQHq/OOT174Xl&#10;k4ebu0jU+Ug96dSOvJ0Ab6uabPov72MMObhkhsnUtczEKvZ2VBWZ5ro5w5IwNbUvagpS6Xp5dGgW&#10;iqXDDcDbmJN38uDYSWcX1HJmAS2XVvSQdGXPxIeNXoS4sIH5uY5xo57F37oaXKxjvND8RoK8ai6L&#10;PH5HRge1Y29jJNrG771/fpnJ47qp1gN6toFacoE+TJnefTxQd+gqJuuGRWOy6NRDMCEpDkmdW6Nv&#10;u/fQ5Z236NLfJdAEm1ALaI093YZAv/POe3jvvTamSNTVQ/XxMP07+nmxI394gbnB4+ixg2YQn4eK&#10;HSwOg4B2wWmRfEC7sLrLJQFt11mABWsU1KHXfrmf2aphcz1zsycBvZVAnz5zAo8fCmivhSMir3Xj&#10;s48JcKgN2oW7pSBb6T3qv6FHFd++cxOnTh1Hw5bNKFSHpLRMpBPoLDp0dhILw4EDmZ/7omBAHyyZ&#10;lIutBPjwqiocWFZh7szevYCFIaWiT/02BLV6ym0nCDsqi1jwjccyOlzV0EGYTqCXF2Ybh97BaFJb&#10;quw8BnuYt3ezEBPY3vxkTqcYh9bUAM1i0ESO9SzsTC5eSMhZHK6Zi4uE++Tqapygjq+aQ4edgT2M&#10;Rdt5ZqifNsacKdYy4ijLb9NFG37f48tnE3xGjlW6Ylhh7iLX1Ug1Ex5eXGbOCrrQs4u1wTYerOuL&#10;CrBk7FBU5Kchr28X9Gv3Nrq9ywz99lto99Z3CfM7LA7beGrTFq3fbYN33mKxaJrwupnnJPaK62eu&#10;HCYS6KycPDPWyfad23Dh0jlzA4DOmPaGWqvXBdoFLgytfu+QXJitrEPLic3r0PutYoHtfm4U0NK2&#10;HVvNyKOPeaTGAtrtD22B9sPcUqBVEBqgb98wBWFtfT1GjxtPh87AkNQUc0Ela/AgpCckILVPH+Qn&#10;9sYSOuu2ecXYrc5EjBwHl84yQKsjkmKGYNZUVwuPcN1WtTOX0J1zB2NGRj/MGtKfMWMol48jaCOp&#10;UczMYwhMoQfzXEFcbJzaxg6Bby6ssHg7Tajl1Od0L+F6wTwPJ/jZBxdON31HtvGMoHizecZ4NEwr&#10;NCDrjpd1xcOxuiifBeowbChV0+AEguqdAU6soEOHmu5sS4ea8A4tmkqHL8FufqftleN5YI7F6ol5&#10;WDhmCCYl90VKt/bo9R5jhwH6LbRm9FDznS6Bt2PB2Pqd1nj3LUYQFYeduhDoPszQ6oGXyBw92Dxg&#10;X88x37JtE07RyO7ev80c/cBcF3CBjgW1Hyh3uVUYWm0bUlDBGAaabm1eh95vQXal5fZz3M9ttWlL&#10;A6zk0Nt2bMO5c6cdoH1xQ1Cr1aMZoIMAdqVt9F6d2p49e2SAPnHyKHN8HUaNGYshGRppP8MArciR&#10;yoIwtW8fjOaptpYF3hY6lvoz7108A9ureUrmafn4yirTqWgvHfvgklnmNqp9C8vRQHeuGZGGGSwG&#10;pyb3weJRGailU0r1U0eiQY5JkLeUj8YeOrRg1sUUufJOubxaT6ijS8qZc5V3VcDNopvOJHh0YX6+&#10;2rPrGQnWF43Eeh48qyYOw6pJ+VhbNAKrWdCtVp8TrhfoGgZhOx16Gw8SHVRbCKkijsA+ycJQscM4&#10;NIvCgwtLsX8h/581RSxwJ2HrbB6E/J4rJg1F5bBkFPTrjoT2rRk7mKG/+x20FdBv05Hffc9caHmb&#10;7vw2X79LsBU79ADQPgS6r7nIMhB60P6w/OHYULsB+w/tx/UbV0yBbp4rzt/GygLdUqe2MEphaDnf&#10;FNAusNrGvt9dLtnl9nPcz40CWg6tq3TqS/Hk8f0w0M01231ZoFVZ37x1hVHnOA+qWowdNw6ZLApz&#10;6B4ZauHo18885mFwj26YlJFoMrPuTllTNhb1s6dgjW5yJRyKHIoYOwmY7gvUnSe6wXXp+Bz++INQ&#10;ktILlTkDsGZiLsGjS5bkYxsLyC3Tx2A7wdpLmAX0bhaGBuh53BdduoEOrvih9mi1dCgWqAfeDuPC&#10;47BuCsEltOsJ76oJeVg6Ogsrxg3FWi6vnToam834HnRbni2OKV6snYvTa6tNPxAVmUd4oGyr8M4W&#10;AvfoUkYOurOJHHRo704ZDanA2FE9gf//QmycQah5pirOSMCgLm3R9d13wsVh6+8K6nfw9nffwneo&#10;7771jsnSih16GGhfRo44Qq2H7A8azEiXk4sFi+bj6IkjZmCau/dumt8k6GZav1yYJF3cCLdwCDbK&#10;D24sWYf2YkcIfmffkgu0C7Y+01xYcYGWdu3dhYvMUk+fPAgXhH6g3YfXuzC7sLrwBknvs0Crsr58&#10;5Twz9DEeVHUoHD8eQwh0yqBBSGUxmBTvXfLWAOXjUvsR5rFYOC4XlcMzsKAwD8smFWBtKTMqId8w&#10;bazRltmTDdSrCFXNyHTMzE7E5IHdCFouVhHwDcX5xnUFdH3pCOxTVp5XhF0sCgX0bmbo/WoOpHNu&#10;I+w2T+tq4Q5uI9UyNqyelEeIh3KfeVgyKhOLR2Zi3eQCuq72U4KD81jgLatkkbgIl+qX4nLDEpzd&#10;oNu11GfaaylRm7YKQ2X17QRbZwgdNKb5LgS1gN6zQBeLCPWcCeYmAI26NJtnnsw4Rgk9BYCxQ0C3&#10;pSPLpQ3Q3yHQBPwtOrUuh3cx3UrjDNQCesDAwWbwnqllpTh+8pi5yHL12gXzeAvbHt0U1H7gDMyO&#10;3hRoA3UI2ObkfnarBjlzSAJ6N4G+dPkCnmls6Fce0FZqkZAswK5cWJt7LQlm7UtAa7gCnRXUurJi&#10;1XLzeImk5DQMShyMlP4DkaIHx/ftiwHdu2J0cjyWTClAJSt9qYoA1YzNxdLJI7F40jDCnWfG1Kgl&#10;qMtZPFbmJaOaBVTR4N6ozB6AjcWjCPMIuu4YwjoOaycOxU4WW7uZlbfNHIu9BHnn7PGm+W6fOgnR&#10;NU3LB1/LreWkm7ld/fRRppVk7eRhpsCUKy8fm8P9DcfW6XT4qlIcqpmOY4tm4SSBPrd2Hi7XLsKV&#10;usW4Ur8El1hAXqBTn6dTn+f07Bo69spKc+FGbc9q3VBxqKY+zdsbDAT2fkp3iDfMGo2ljB6jk/qg&#10;X6c26MgM3eZbLAwJ9XvUW9/5roH529/+Lr7zba5r3R6dOnZFnz7xDtBJSEsfgsIJ47Fj13bTpfT8&#10;xTOm87/6Ssul3Z54QXKBlsylaEdB8AbJXFTxS8CGFPgeLXc+Owx0PeOGgN6zbxfdkkA/fRTdBq0v&#10;HpILspULa6N1ofXuMguz59APcenSedO6opt184ePNA+SH8Q/duogXSVMxMDevTGQkWP4gF6oocvO&#10;Y6W/iPDo5ljNV4/JQcXwVCwal8d8WYAFY7IwNT0eM7MGYlp6AsYndMWCgjTGgwKsIfR1LNQ2lozA&#10;ZoK9XZm8XLGjEPsYNQS2XFJF4lZzCTzUNl02kkXZaJNhN04tMFFjJd1+6VjPlWtLRmMr8/oOFqF7&#10;Khl55pXi6KJyHGOWP818f3HjQgP1ZUJ9uZbzdOqL6+bhHGPImeWzcWrZLKrCXLw5YjoqMXrQqQW1&#10;ZJ36IF1793xd5h+NNaX5KMlhLOvZEV1bv4v23/0uI8d38Z5cmUALZOktxo7W6rjUsTN69uqDPn3j&#10;0Z8ZWg6dnJKGkTSR1etW49rNK+Yiy83b18zzD23/jqaAdiWodOnblR/wpiCPBbS/b4gZqUn7kfiZ&#10;VgS6nkBLdQR6kxl/+fLlSwT6MYGmpRPmcOSgNMBMUGaWLND+EO/fzkYNKxWFl69cxPHjR7Fw0RLk&#10;DM1ntqNDE+akgYMYORIM0IkCemAfLJqkUUJzsZIxY+nkEagsGILynCSUZQ3C9OwkzNQ8s+X0IYmY&#10;QaCL6GDlGf1NJJCLriikk9Jd108Zxrgx0sSOzdNHG5B30IF30KHlypvVS4/zgnoTc7Riipr41hcP&#10;M52Y5M46ODbS8ev5XTZPY/HIs4Pn+JMJdAmBns5CT11OdWWwxrjxOUogX1xDh149B+dWVOLsstk4&#10;zYx9ijALaI1oqos5kqAW3LpyuG9+Mad0akKtcfHqZo7B3DGZyE1glGjX2rh0W+qdb38H73znO+j4&#10;Xht0b98JXdt3QLvWrZmj26Jb9x4EOg79EvpjAP/GAjovn8Ywfx4u0cyuXLuIG7eumqeM2f4dttNS&#10;LLlQ62mvVi5sLYXalQXaLwM492mdOezQ9VvrYbVpy2YCvS8E9CPC7IHsygDOnfkhdeUHWnnIXe+6&#10;s/Ti5WPm9rM4cGAf5i1YgOyhwzCYQA9MHGSe+DooLh4DCPSAHt0xtF9PLCHQGwmOxqzbVl2KNSVj&#10;sICglmcPxjRCLU3PTDSaltnfOHQFwV40KgNL+OMvHjkkVMTlYVPZKII4mtORhHqUB3UIYkmtH4od&#10;dWUjTBEprZ6Uw7gxFBt5MNSrM1PZGGxiYbplGh29vBC7WbTu15XKhdNwfMkMHCeoJ1fQhVfNwekV&#10;hJvR4qwgVhu0IKaDn+D/5cTicsaTGd7FFUnzBFvuLKglufQhPR1APfIYTbaxcF1ZXIAxyb3Qv3M7&#10;dFaPO7rzO9/6Ft6lutCV+/dgIdi5C+F+D+3btUG3boodjCn9EsIOra4G5TPLvVuzblw2QMuhH7O+&#10;sS5tnbo5oD8kI3ZekH0ZoCU7ymgjqJ19W7VSzzYrAb33wH4zUONzOvTHH70ixJIPbKcoDJKBmB/o&#10;SgeBlYBW+7NgVgO+KupLLEQP8LN1J0VObj4SBySjX3x/Ak13FtC9eiGRGXpMUjzqZ03CAUKgFoN9&#10;utO7qggbCNXiwqEsADMxOzcJFdSM7IEG6qphKajWGNF5SVg2NhvLxmTTWYcR6lw0TCWsJQUG6O2z&#10;CPGMMahnnBDMAltA1/G1ribKoa10hbGOB0ODYDYabQ6MrSxYFWH20KEP1pTisNrCGTuO6vsS3hNL&#10;ZxJaAryY7juf62qmmunxBdMJ9XQeAKGLKpxad5Ys3N69h3RrbiOgdy4owbrpYzE5KxGDe3Ricdia&#10;QMuhv413vvlNtP7Wt9H5vdZG7XUTAB26K4HuTYOIi/dytFo6dDNF4fhC7NqzgzBfMb3vBLQcWkBb&#10;l44FtF8tAbo5RYAOveY+oqDWa59a1W3eBKmeMDds34x9B/fhqoB+9uS1gI5yZH6YK/sfUtSwslDr&#10;D/X4yQNcv34Fhw8fxNz58zEkJ9d0RO8Xn4j+zM/9WcAMYmU+mD9EaXYyzjCLnuXp+6gGklkwjfGg&#10;mJCNNG2/Swnr/BHpqB6egjn5BDk/GQv4ev7wNCwYno4lozOwrDDTtEwoMtSqj3RRfsih6biEV44s&#10;kBU7BPUmOreBmhCr3bqe26opTyDXlxLqqczVnNaVcDmzuVy/ngfJehZs6vi0moXn+imKOHnM2owo&#10;/NwGuupOuvnBajp5COpjujhEV9cFHLVBGy3hMuZpgWyl194d4lOxe0Ex6mZPwAz+/1KYo9Xa0eHd&#10;t9Hmu99B62/Tpf/jm3jvm98yHZgEtJ5c27lrN9MeHd3SkYVhw4dj+UoNv3vFFIWPnnpAqzgU1Pau&#10;lpbIBdveTaKpnX8jiSPj1I1BtnKApkMTaDWuX7vmDaUbK3IoS78O0LZt0sCsozYEsxc3nuDx4/tm&#10;HDtdKaxZtMjcyNkvMQlxcf0Rzz96fO8+dOjeSOrWDfML80w3zYsbF+AQ3XnvXDV1TcIGXcCYlI/l&#10;44Zi4cgMzNVzR6h5hLqGxeL8gnQuH0K4WTiOSsPKCTkELRdrCJuAlkvXljBTC2hFDwJts7Sa0tRH&#10;2rjyVOZlAi0J4I383I1FhJcRZs2EXCwbNQSVQ5jfGQEqsvrxbDEQlbmDUcHCbQ4Prhp+j5p8Hlg8&#10;yJYMT8Ly0enYxOJ0X+VkHGYReYhwq71b9xnqooqgPbJ0Oo6t8IZNsEBbqM3TAKonm7FJsvt0QRxz&#10;dLc26oH3XbT9zrcNzHJpAd2BkaNNGwLPwlD9o9V8F89I15/RLiV1CHKH5aNyTqV5BuStuxoy7J4B&#10;+unzR68PNX9fo4+pEMixFAhvSP7tmgU6KnIQ6AO6WsQjNAhoway2aQHpRgijJoDWB5nTBSWgLcy6&#10;vKp+AwL61q0bOMqicNHS5cgk0AkEOp4O3U+34LMqH9i7L1J7dsfaqYVQbzW1HOyumkJXZSQoHY21&#10;hHklgVoxfqi5EjiPMUPNdLOzBpj+G3MYQebnp2JBAUXIl4/Jwipuu2pcFtZNyiWUdGvm4wZmZV0G&#10;F8xq3ZAEtVo5jCsT7AbCbKIHnXY9o4u0ihl+TnYiSgZ0R1lyH5SwEC3s3wM53doivVMbpHVug5QO&#10;7yKt/dsY3rMDJiZ2Q2UOC1UeYMtHpmM9v/t2Roe9BHtfdREO1JQQbN3HWGbytG7KVV8P3SGu/tiS&#10;osn+RSXmgstqHpCjBrDO6NQOfdu3Qe/2bdG99bvorM7/IbV/710CrSuGndG9mx6MH2+ATkwcSKDT&#10;MbygANNnlOPMudMG6HsPbpsMLaAlC7Sbp2PKAk29T6glAzf1Sq4dmoYVALYLswVaU8uSXzobsChs&#10;YEHoKQK0HFoZOtLCIRmYYwAd5dbuOn5QOGJQrjurm6J62mmI17v3b+LYqeOstBdjSHYe+g9g5OiX&#10;iHjdgt+zL4vCOKT27sYfbiz20ck2Tx+HjYwZqyfkYblGTqJ0dU4ZeREdWq6svhsVzJbqvyFVEu7q&#10;oYMxN2cwFhB4ueTyMRlYyQiygUDLnTcxbtjWDe/y92QDtG3C20yoa4uGY7X6UI/LJoh0+rGZqBma&#10;hKmDeqE0pQ/GEtbcPh0wuO3b6PvdbyLurW8jrUtHJHdshz58nRfXBaMH9kRW53cwjtvNGdIfC5nv&#10;V+iSPA+OrYwyup9R/TiOLlMHphle91LCbHrlcV59p9VOvW9hsbngUls+BsUZAzG4U1sD9cDOHYwS&#10;O7dF3w50bd3Rop54LBL1oPyunZije/XlWbAf+jN2JCcnY3h+PoqLi3Hw8AFGjhumf/SjR3RpQR1y&#10;aJul/Xr5Iaf8TcNyQA4rBHgUyI78AFv5Qf+Qy2xG96tV3ZZ6SGGg+Z+RQz9/plaOaKBdh3bzcBTA&#10;jtxtwh/K/5AfaBWFcoMTp0+iomou0ofkIHFgEoEewMjRn04Sh7gevcxYFJUjslCvZ6IweiwZlY2F&#10;wzMwe8gAzEhLwOxMnt6zBqFCzXXp8aGOSAmoyOyPWZkJmJnez2gWl1dlDsB8jbpUkGyg3kjHNTAz&#10;bsih1etODnlwQam5UVZXBtVOreY9OfoyRoUVo9KxktMlzOuz+fllg3tjdHwnjE+NQxljRUqn99D3&#10;7W8i/t3vYGDbdzG4fWv0e+fbKM4cjBWlYzGJB8DEuE6oSO2LBTz4Fg0T1Omom5JvrkzqEvip1Rou&#10;wdOpVV6/ad3dIqC1/sDiUvMUgC38fuqBl95dILfHgI7tkdS1E4bQBAbq4fksFju9q7vD1fm/Azp3&#10;1OCOfdC3bzwSWKcMHpyEnOwclJSWmGZcObQugeuKoYAWzBZoqyigNXWAfvmRJxdo49BNQN0SmCV3&#10;vQuzFA30ji0G6KtX1WynK4XRfTmsQ39IubD6Fet0YCWYLdDK0IJaN2meOHMK1XMXIDMrl4VKMvol&#10;DKKDJNBJeqN7566I79IBZTnJjBYFjA9DUJWTgimJPVE8qCfmDGPxNzKTuTkDs1g4lmUMQHFKPCYn&#10;9UVxchwhTkRFegLKU/tgBgGalRqCmvFj2dghWDcl18CsPh2KGRonQ81nAkdgC/AdlePNBZjVdOYV&#10;zOHLR6ZhaUEa5tP1pw/qjXG922Eiv8t8RpHlM8YjN64zAf4WBjDTDqQGt3kbye2+i4phjD2jhzBL&#10;J2FVYTYLRMYcFpabWHDq8/fPKzafLTc+vVqaxZglqCtM/+kw0HRorwmvFLvmTsb8cTnI6dsVKd27&#10;YBD/VgM6tuV8Z6T17IoBdGu5dDvdGR4Cumf33jQLOnTCQAwcOAhDMjJQOG4cFi1ZZK4Y3iHUjx4L&#10;6PumaVW/lSLHiyagNiA7QPuhtgqzQLmA+vWlgd53cC8uXzof2DnJwMxlAlou7XfqWEC7H6j3CGY1&#10;1ylDC2rlaAF95sI5LF660mToAQNTEEeg+2psNubnrl26oXu7Nhif0h+Lx+aiOj8D5UMGYTrduZoR&#10;ozSrPwr6d0Uuf9DMXp2R1LE1BrZ7B2ld2yOre0cU9OpEB+2DirR+VDxmEuiZqfGYkzPIAL2heJiJ&#10;GooYcmXBInh0i5SFWuvUr2Pt+BysZO5dOTqDULMAzRqIyX07YkLfDvxOCVg8YShWl49F1ZhMpHd+&#10;D0kEOYXxI7Pju5iS3Nd0Id1YVmAKS7WubNHdMTPH4TAPouPLpuM0o8XZNer8P5sgU2sJ8hoPbr32&#10;crTXSUrjeKh7qTpSrSwezr9BTwPxILp0Yoc26MczQ2oPQt2rG7opQ7M4FNC6ibZHd+Xovl579IAB&#10;SElJwfDhwzGtnP/3c6cM0I+f3OMZ9D5/o0d4KagFtCMP5Gd4QSl2vAjJBToI7LArSw6gQQoCObwu&#10;vB/ul84fBloS0HsPRANtYbZAv4oBtB9gP8iuAoF+cAenz53BshWrMTS3gJEjGXHxA9CXDq2BUrp1&#10;7YVOrdthaN+eWEig5yhqDEvjaTaDmbQbBrHYyujdEYV055wBcej1znept9Dz3bcQ1/Y9k11T234b&#10;Uwl1FSPJHEIox65gFFlMt93IglB3dgsOA/OqSlypnY8rdQsM1HJMQa0ORFtnFBqo66YMw0rm3pKE&#10;Lpg6oCcLwh6YntIb80ekYDGLzaUs9GblJmP8gF4o4QE0fxSzOl1YTr9/fpHpN7JL83TX4yzwTq+Y&#10;yc+qwIX1ukw+D+fNcGEaXUmPjPPuaJHs7VqScrT6eOg5LRrubGJKP6R07RACui0S+H+P59khuXtX&#10;9GrX1vTzaP1eG7RXzzvdktWrF2NHXxaGiUhKSsLQoUNRXKocvQ+371wLAc3IQaCfxwBaU/2Omn8u&#10;uB2wXbiDgDYwBoDqKhbMkt2HYNZnhO/6NkAzQxugL1+I6m1nxDfZ7KtHrTUHdCyZwkBAfxAB2kaO&#10;k2dPYfHyFcjOHYF+BLpP3AA6SH86SR9069ITndp0xJA+3bBscgHmjckhLKkYQZiTO7yD/LjuKB+R&#10;iSXlEzA+OwXxrd9GQps2iGd27M9iLO69t5H43ncwpm8XFoaDTGtHTX4y5g0biKVj0umWI4wDm1M9&#10;s6ruSrmmQWIaFpnhuuSIGnH0pDr487Uy7g6CLaiVfZeNzMJyZvqljBKrVCgS5jWTdXvXaErPZxmN&#10;nYwtB3jAmLE3COHBmmIc0tlAn0lQNc7dxY3Vnmq96YX1uv/QGwNPt2xZoNXKoZGW9H1Ne3TNFDNO&#10;SVnWYKR3a49UQp3CQnSAClFGjd6tW6Nn2zbmRtp3dO9hu3bo2rUrevToYS6yxMcnMEcnmwczTZw8&#10;ETt2bTNA28ih/jYqDJ+FsrRt8VDssHBrvqVAS0GAvqnsPqMcumH7JnMHsM3QUUBTprFcQFMuzLGA&#10;dhvX7fz7/I8JaAuzzdAPHt7F6fNnsHzNWuTmj0L/QSnoQ4fu1bufcefOnboT6A7I7d8LdRUTsWBc&#10;LiYnx2N4707IpzMXpfbHnDHZWDJ1FGaMysLA9u8hsc176N/6HfSnSw9u/S6364b87m1RNKib6Vy0&#10;enIu4dNVw6GmEFRuVj69sGEertQvwI0tS3F723Jc2ljjFWMEyjxPxbh2NQ7OK8EufpfNZaNRO4kx&#10;YuIw1BHiuikFzMUjsXVaIXbOVEelSdjHA0AyTYC6O2am17PvKJ1Z0UafcaVON91yqhH/NVopoT5P&#10;oHUzrSKIHe5AB5zAFtTmzGE6K00xwzXMYj4fyr/JEMasLEaPdGbpBEaP3vxbqM90O6qNGYymPbp0&#10;7owePXsS6D6mtSNpcArPjnkYP3E86ho24tbtq2Y0q8eP75lBNJ/wd/ID7ZeA9kNtgY4FtlUQoP7l&#10;7jr/a6mVhv6S1A69efs2nmoO4vr1q6aVQ2NCh2+/EpRyVp5WNLWtFdapXVmgXZCj2ihD+7FxQ22c&#10;GlH+AqNO7abNKBg1HgOS0syNnBpHohsdukvnHujYrj3GpieaUflXFI3AdOZfadawFCygYy8an2tG&#10;GVo8aTiKmK+H07ULB/VFOYvHeSOGYh4LyelpuuO7L7aoExKLPw1XsGVmoWnFUNdN3St4dfMS3CDI&#10;t3euwr3dq3G1fmE4T18yN8bOw8UNNQYwtQXrBoH1ytXM1CtYJK4syMAaxYvCHGyckIcNE/NQy0JR&#10;rRdq6xbMB+nUglKDzVzTcAibFuOGPldjTJszA+OOnsui4XcZOc5RtiDUgaUbA/QUgSM8a6ij0h4e&#10;jJsrxpsRVUfEd8HQnh2R17MzclUUduuIRILd+d230f5tO7pSOxbaXXj2686zYB8qHoMGM3Lk0SiK&#10;JmNj3TozrMQDtUWrTwel1ihdYGkOasktGoPAdiH8KuUAvTkE9GECfb0R0B8JzBCILtBhsKUQ0BZi&#10;VxZkvVdy44bXbHfHDByoq5Yjx0zCwKR0As24wT90j15xxqU7MD6UDE3GOQKmp1rpKVd7lszE+mlj&#10;zR3d6s+h53GvUft00SijdVMZC6ZPRF3ZBKyeVIAVhH4jizCd/nXXicZ81lU5debXrVU3tizDzR0r&#10;cXv3GtzduxZ396wmYItxdrXnjhcFM/Ot7v/TvBmJlE6piyHqZbdl2hjU8/M30rE30LHXy7lZBAr6&#10;fXOmmHyuA0NngOsE+ObWpbjFg+fm1mW4vX0555fxOyzhZ2qgxxoeQHNN9Di3TkDbVo/ZBHq2A/R0&#10;A/RWngmqR6Ri7AAeyMztimNDe3Qk3F2Q3qMLuvNspZ543j2H7dCjS1f06dnLAK1hwhIHDkJqehrG&#10;FI7F2vWrcfrsCdN0p1uy1D1Bv5UBOiQLtQE7BPfzkNQSYuV3bQFtp0FQfhk1AvrQ0SO4efO6ubDS&#10;UqD12jhzaL4poPV+yS0In/DguXv/rrnk2rB1M8aMm0Kg09A3gZGjb4L5Y3fr1gtd2rXBwonDcW3H&#10;Ctzcs45ajxN01O3VU+i4E7FVmq0BFydh87Rx2DBlBFZze7VZrxgzFCvplrolakfVJNP5R73YNOii&#10;7uSWOytG3CHM9/as9SSgd63CTUaPC+vVCb/KTBUPLpg7v72hvKQzq6p4+p+Bw4umc6qreDO8Tknq&#10;TbeyktFBEWKByeQaTekW4b2rMwClz3TnBbeAvi6o6dIe0OqCSndW5CDMyvJy6WOE+jChFtC6y30O&#10;C9KxA7phcmo88vuw5ujyHgp4phqRQBdmcdhWd4YTaA29K4fuTaD79unL2BGHhP4sDJOTzTMh121Y&#10;gxMnyYK6kbK+MZHjKaFmcRgEtIFav6czb9U4V0eA/qqhbrWxgfk51Dlp845tOBwC+iW/sJuh1Q/a&#10;wmgcmQCb7BwC2VUjiF05QJujmf/5x8zrcmgNGrht1w6Mm1SMwckZZvjXuH7K0QS6a0/0Y5FTS1hv&#10;7VuPuwdqDdRn6haasaHXTx2JtZPysIqn+WWjc8wdJOomqj7Quj1Kd19rbIu989Q3whsTQ1Dozm0N&#10;uKh5jUN3j878YO86grzaEyGTi15lbhbEF7n9NZ4h7GvpnO4AX83ibQ3B5sFxfp2GNKghhDWcV0Tx&#10;RlnS/m9uX4E7gpefc58HjeY1vcvXt3RmoG5oODGeFXRmuKqxpzWutKIHc7TJzwRbDywyg6RTh5ij&#10;NY6fLq5Uj0zBhME9MHFwHwzr2Q55vTtgzIA+GB7f0xTIGjbsPXVUatMW3enQvXv2RhyB7kuX7t+/&#10;P5JTUswdQ0uWLcLJU0dw7fpF3H9wCw8fCepI3w7bv8OCHYY3CmiCTL38QAC/DEnzzQP9urDb7Vtt&#10;qK8zDl0XcujDx46afhUv6dBqthPUkprqjPtSFuaoopDLjIvHAplSnhLIYXfmf1x/GHVTvM+i8NrN&#10;q9hzcD+KppYjOS0LCYmD0Dc+Eb379EPPHn2QHNcDB5bPwIODdXh0dDMeHG7Ajd1rcYrA7F1Yhm3m&#10;eYJjUU933sJibGdVMfbXTMfhhXLMChxerKtrhHidBkzUgzKZlwmNnRfAD3mwPNq/wXNoQnaPDq3C&#10;8DqBFMRXmaFvEkxBfZnvE+DnGSEEs26purRxPi7TiSWN03FFg9A0EE7GCIF6KwS0Psvsn9JnWri1&#10;XFAbl9Zn8nMUbbwzBGNHSBqNSVCf4IF4WEDPK8Lm2eMxpyAJk5J7EejeJnZMSGHhzOgxpGt7DOjU&#10;AZ3ozu989y0zzEH3rt2MO1ugExIS6NBJGD5iOBYvXWiAvnzlnBkVVsWhWjzcvh2uLNwRyFsOdEsV&#10;BLJfYaBr6dKbdmwl0EcItBc5LNDmYgr16gO6s5Y1AbTn0AKYTuyHmXKbeRQ3lMv0R1LPrhu3ruHg&#10;scOYWj4TaRk5pheY2qLl0jol5ifH4ywd+eGhejw+vhUPCfXjY1vw+EiDgfzevo24uXMdrm1djcsN&#10;y3Fu4yL+6My7K+fi+PIq/vh0040Lcal+ES6z8NKgircJ0AWCqvlHBzaGJcDuy6EJ1x1CKIjlmoof&#10;t5izb2wioAK1jtCFbqe6tL6GkEeAvtagIo+ZfAszMnV7m2IFwd2uaOEVnAL4/u51eLh3Ax7wjGOB&#10;FvjK2Nf4GYo4Zhy8NaEWDx5AGvVUQB8n0HquzO75xahnsaknE0xJ7oNxid0wI2cwSvWwzq5tkNWz&#10;E9J6dUXn997Du9992wyM3rNbdw9mtXII7Ph4DBzMYnpEPlauXoZTp4/iwsXT4dYOC7Rc2ioW2AL6&#10;+UuehSVy85zcuPKg9iAPgrcp+SF2l0Uc2gC9hUAfjgLaVSyg9drEDX5J6RW/pH2oowXZhdmclkIw&#10;P9MfJgz0VRw5eRTlFZVIz8w1o81rPON+/Qcirm8fFOen4/p2Ott+QkeInxLql6d34PmJbYR6Ex4e&#10;rMedXczWO9bg6paVOF/LYm7DQpzbsAgX5ZSE6vq2lbhGeDVK6F1CK6A1DO4DuvKzo5vw7NhmPDlY&#10;S5jpnjtX4xa381ofPN3etoIxRFFkNcEkeNon4Zau8GDTVBAKfs3f2MwDYCtdeZu2l+MTWkIt3SPI&#10;93czPnHZnR08gPhaLm0cWt+RB48yd3ikUkFt2qSrTEQ6ySx9gm59iGetHfOmYGP5aPMQpHEJXTGu&#10;f1csYvwqy0xETjdGj/juGNK3m3kmi8br6NapM3rreYYEuU+v3uhLxcXHYcDggRgxqgDrN7IoPHMM&#10;ly+fxY2bl8NA27tYrIKgNnrBsy+hfiaRm4ieGT0PZ2nPrWPJD7OVC7OrMNDK0EFAC2JXFmgrgWyn&#10;iiOeI39AgJm5CXUQ0K47q4VDfxT9cXRj5okzJ1A1twaZ2cPoFqmmo3//xAFIiOuDeZNH4JZgkKPR&#10;kZ8cIXwhPT5MoA80ENANhHY1rmxeQWiZf+nYt3atp3vTwfdu5HoBvwo36ID3mJU1vUmIBPNzur0B&#10;+hC3ZRS4S2DlyAJZp3/pNre/z/c9YEzwIskas0xx4uZWtVKsIMCeI+u1gNb8LX6XuzzQ7gtoTu/y&#10;ewliTQW1QLdAy52NQ/OzL/PscVlNhaECVC0kar7T/YW6k+U48/SBpdOxrXoi1k0bgdl6FsuA7uZu&#10;95WTh6MkPQF5PTuaLgHpfTqjazuN9v+eKQj76NYsjaSklg5O+8bFIXHgAAwbnocNtWtxgpHjytXz&#10;uH7jktfzzgB9r2mgQ7/nU/Lz9EUI6PcJMqNHeEqOniuGvLIRJBhmKz+0rvzbRDs0M/SR48dw+/ZN&#10;Av2oEcwWaOPGAVJ+VscUD+ToqOEHWqcl/QH0n5dDq4rWA2zOnD+FuTXzkZM3HINS0syTm/oPHIjB&#10;CfFYO3MS7uxZjzu7N9Bd6WzUwwME+/BmPD28hZAzehyox/39Up15/Yjrnh/fgRcndtCF6eCE5+aO&#10;1QbkOwTyJoFUXHl+crunY1vxSA6tTCuwBLQpzhYaoJVt7ygmEOr7fL8kqO8KToLqRQq5seIKYWfM&#10;uLllhZna5UYGarmyB7Pn3Gu4bx5s+gwVh4w2Atq0qhBo+6DOU3LlUAvNkRV6/uJUbK6agNVTh2PW&#10;0ETMyhmAFRPyzJ3vUwj0MDpzHotCPcqig8aQfq81unToiD7de5ibJ3qGrhYqT6tPR/bQ7DDQl69e&#10;MI9/04NY1fOuKYfWhZfHfG2k+ReeDNSKIIT5OaH25GVr8eLCGyQXYCu73L+NAVotHYJaQB89cRx3&#10;7twyDh0INL+EnDgMMeetDMDcaVNAS4ocFujwH4d/KP3RLlw+jxWr1yB/xGjzoMjEwckYMGiwGQ5s&#10;+4IZuMOseWePC3S9B/QRues2xo/teHZ8G16e2okXJ3dwugvvU0+PbqVL1xqHv8W4oLbmW8rIe9dz&#10;+61hoI3Tq0gjXLc1xrMeCESorqgApENq/iaXy4W99mNmYzq54FWkEKyCOuzEIWmZ5G3nbeO58npm&#10;ZxahIaBthhbU1xhZvAs5dGdGDrVu6CFF4YJwZQUO0p13KT9XFBLofFQNG2x68i0dR6AnFGBu0RhM&#10;GZqGUQPjzEDpHd55y3Qh7dqxE3ozQ8ule0m9pF48G/bn2TETq9Ysx+mzx3H52gVGjitmqN37Dxg7&#10;+Dv5ZcHW9JF+yxDQj15wSqAVPzynpjsrU4eAfkGeXpITC2UsWVit3OX+bXxAb8WxEydw9+4t02zn&#10;h/kDfgkzT1BjAe1BbBWB2HVnF+jwH4IZ+jaB1i30eizGmMIJSB2SjYEacGZwinkC1u6ls3GbhZNc&#10;9g5PzwL6HgFX1Hh6hFAe204n3omPzu3HJxcOmumrM/sI7A48OrSZsGxgNiXQBOo6obxOEOXOFuiX&#10;PAAeM4c/VHGmwk1RYdNSXFPRp5aRVVU4T11eNx9Xmc0vsgi8wOUqBK+rANwk0FeG4GQ+pysL4IcE&#10;9hHjzgO5MZdrqtcPqXuc19QDm05tcrsXVZTJVVyaFg5zYce7UqimQa8grMCBJd6TZ+tnjcWaUgI8&#10;MgXLJw7FkvF52Dh3Oj58cgsbF1WhILE30rp1QMd330a71u8xQ3dCjy5d0LNrN5Ole/XoZS6B6w6W&#10;9Iwhpgvp6bOn6NCXCPQ18+z1ewFAhw0pLP2e+l0fG8d+QmPUg/KfvyDIEoF+QaC91g9OyYi98OLK&#10;gurqSwMdBriFQL/ilzNtzEbRINu2SVMQOkBLOqpVFN6+dxNXmNf2HTqAotIyZOQMNbFjUFIKclMG&#10;Yu/yStziKf4WT/F3dhMYOZpx6Qa69BYCuQsfnN5DiPfiw7P7zFTLtE5xQ3n1OrO1mtI0epFG23/K&#10;3Pzq7G6j9wn0Ezq+aW1gzjZAc7urak9eWWWGHTi1RMMOVODk4llmKIJzWs7phdVzCHoNrm5kLOFn&#10;3KVbC2YLr/SYMeiOlhFwQSzZeS96MK4o3zPmqLAU0GrPVru2IDadkwi1rlKque7IylnYT4cW0LUz&#10;RmNVcT7mjkrFGk5XFxWgfm4Zzu7bhBUVxRg9qA/Sunck0O+g3XvvMnK0M88HV1u0Wjt6mYcK9TW9&#10;G5NT0lGzYIEBWuN0XL1+Gdfp0rpxVmN16LcKBlqvBbRiJGF+qotmXquHMvUzOrX3+8utOf2APLyS&#10;PIif8bVVENQWWiv/eikM9EYCrXbo4ydPEujbBuj3+cGC2FVQhg4COpYz+4GWQ9s/jp4vfv3WFZw6&#10;fQoVlXOQzRydnJ5p/sDD0pIIdJXJvLcFs1zQODRdbm8tc+8m484CWCC/f2q3mX+fenFkG2OEYFpH&#10;kJdBYznroodc/uML+/D9q4fx6aUDPBh2crtagsVIwJx9e/My3NDQXSGgzywTyBpDYyaOL5yBEwvL&#10;oQFizmr5Is1X4NLqebi2YRHft8RkZxs35NiC28QLTj1HDrmz/h+hyCF39sMsnTVNdioI9Sjl2eaC&#10;yuEVM01+FtB1M8caoOePTkfDrEJs0VjS0wqxong0pucMxvjkvsjo1QXtzaXvd9BZwxl09IDuobvA&#10;uylyaESlfmZE0lmz+Rmnjptngl+5dsmM1aEzqHpF6lksDx/fD4NtgfZ+R8+hrQS0KRCtQvFDDBgu&#10;QvD6gbZQ+8E2MJO1WNm71fo6wly/iUB7nZNOnDoZztACWFCHRTgFbiDMkgO0hdhVENCRP8R9c0q7&#10;dvMyzl86iwWLFiMvfyTSMrKQmpqG3PRk7FwyGzdYfN3etZ7uTAAEg2m9qA07tHVlwS2pWHywZyNz&#10;7lrm4SWEYi6OC7zaRXTtWnxwZpeBWWC/Or0Ljwi0IoLgu71NrRzLDFznV1XjNCPP2WVVOEedXUqn&#10;XFxBqGfglMavWzgTx2qmm4FjLq6ag0v8nCt06xsNjDbUbcYcQa2C0ih0EcVcJdQBpAKVmfw6o4Yu&#10;zliY1VnKDOYoZ6ZDq7lOfTiOUgeXTMeeBSWeQxPoFUXDWAimmycX6AkG26smY/WkXPMYjmmZA0x3&#10;Uo19p8EcO7zXBl3bE+jOXdClU2dvMPSevdGTLj0oKRmTiyfjwKF9jktfMq1QugAmoB888oD2pN9P&#10;v2NEYad+xt+YpmUKxlCR+OSlwPauMPohDpIfWpMAmBRkln7o6dANkCzQxwm0IocF2pUFOkgC2cp1&#10;5aaANi0cjkPfe3DLAH2RlfXyVatQMHIs0pmjU1gcZqelYgvhuUYXu0k3E9Bq7VBRKKDVqvGMOfrl&#10;sR14yrz8hHq0v8HArBaIq3RmubL6WJxgdDBOyfx9j1Pl5icsBp+oVYQHyeMQ1I+0nplWFziurGeW&#10;XUVnX0GnFNDUaR5gR+ZNw6HqqQbsY/PLcbSmjKDPMPHk0uoaXFm7AJeZt6/Vq7VEHY+8glJNfSr+&#10;TBG402t3ViGouKGnawlk68iKGBpyV0CbQdFD/TcOLJ6GPWbgxgmoY4ZeaRw6zXRSOrRUY2OXYWvF&#10;eKycnIvS9ET0ePttvPPNb6Hd2+8R6LboFOpx15lA6xks3c2j3/pg4OAkjCoche27thLokwT6vAFa&#10;sUNPnRXUnuTWAlwS4BGwLdBGBmhOqUcO0Oq1p+jxlAoCWfI7tGSBVtcJu41VGOgNDZuwaZuAPoE7&#10;d2/iuYBmgHddWperBWwgyB9w3igYaBdmF+iwQ/NIl0PfuHnV9Olo4AFWWDgRWdm5SE3PwJCUFKyf&#10;U4arBPoas+ZNxoXbdNG7hPo2o4QKvgd76ngKr8MD6iHntez2ltUs6pbiAsGSM2scD1OoEdybLOBu&#10;bFpuMu+NzYSMr29vIWTKv3TU+3TUeyogG5ayCFyEq+sXMk8T0FUsBldUG2c+TJj3V9ARq0pwYsEM&#10;HJk7lctKw3Hk/IoqXFxNp11Tg8s8KK7Xe1cXVfSZx75pukmXx9WFVM9qWWQcWu6sTkgaWF29ANXx&#10;6aQpBAk3YVb/DT3LcDcdenPleAP08ilqqhvC4nAk6qaPNaP91+ox0AWZSO3UHt/6+tfx3W99kw7N&#10;HP2OHv9GlxbMHb3nr3Tt1gPdWRwmDhiIvGHDzODzJ08fx8UQ0IodHtD3wlBbt37wSHWQFODWcmnF&#10;SzJlJJj5WtciDAtSCGxXLtSuTJQll27PPuVxbesDervJTRboVwT6VQjolw7Qfsm53xRoFYQGaB3l&#10;POJv3rpugN6zby/KymeaB9inZWQgg0AvnjYJF1moXaazXWeOVoF4W6dxxRBCeEtX4zh/j5HkzjY6&#10;+ZZVhGcJYa7BmZVzsK+a0NE5n9GJlW8vbaQTcp10cd1846SaXiJ4kiKDXp+WKzO/C+ZbdPrrhPvC&#10;yrkGYAG9r2KK0YHKYhwg2NIhgn2STn2aTnmO7z3HA+Ai87W5PL5hPq7Ueo9TVrOcHFn9PQSyhVkt&#10;GuZpAczKysy2I9Lh5TONOwtoObSa7IxDzxyDpRNzMHdEGhaPy0XNqGyUpvbH2IQ+SHjvHXznX76G&#10;/yDQbxHo1m9pdNLvokPr1uhMmDt18oDu1r2ngbpfQqJ55NvS5UsN0JeuKEdfNLpNNtSRLBpoTzZX&#10;G/E3DYvwSoLayrSAmCY9Aa626id4Qoitglw7DLXmud4F2m7TCOhjJ18PaNvZKAI0A3sTQAtkm5/D&#10;QPMPYIG+dUdNd5dw7MRxVtoLkT98hPnjZiSnYVZhPs7S4S5vX4mrujiyY5Vp6ZArC97rDStwcxNP&#10;39SNehZXtcsMkIL5CB1z1+zJhKXGOLM6Dp2ggx5fovHmKnBqeaXZ7jQd9az6fDBenFlZbdbpvUcX&#10;lJsMfZHLLxLmM5z3HHmagXnPzEnYPWMS9s6ajP2zi7C3ghl0ThGLx+ksJmdT3D8/4+yqKh5AdOyQ&#10;BLjyssnKTgEod5YEtUYj1UWUY5y3MNvIYQZsrNZDSD2gZ+UORGnGQIxNHoB+Hdvhna9/A//2T/+M&#10;//jG1/Ef//YNvPXNb+Lt734bb33nW2hjxrprj/bt2xPorujStbuRhtpN5t97ZsVMnDrjAa0LLIoe&#10;+n1coBtD7cnGSOkhHfqhzsYmT3sS0LaVy8wLbEYRqyCgJQGtQtIwRRnWqLBDr6+rJdB6kmwdGrZt&#10;Mc12blEYlaEJtZl3YBbkBugw5C/w/vt0abU3cntB7AHND9SlUAfoMNT8T+vCiokd92/hKk9tJ88e&#10;x9p1azBqzDhkZeUiPS0NE/MzcWTtfFyQuxLKK4wH13V5ezOduGE5ize1GVMblhiQrTMfWzwTe+cU&#10;m3GbBeuFtfMIcgX2V5dhJwHcU1VM99Y9ftMJL+GRFCeYiQ/MLeM6xoqqUuydXYyDc2xeno6j86bT&#10;ocvozFw3qwhbS8di29SxBuh91J6KiWbsuhOLmH+XzDQFo0YeDY9Aqnbt1Tx4VvMMwPnTBNg8EcuJ&#10;GqaJjs58jM4cHlo35M77Fk7FznlF5hHK9QR62aRslGQloOd3/x2tCe+3v0GYv/YN/Me//hv+nfPS&#10;d5mh3/4Ogf7Wf+A9Zur2zNEdCLWGNejSpbtxaBWHg5NSUFpW6jn01fMEWrpgCkM9WEjxUBnalc3T&#10;YZe2Yux4GLP1Ixps69wW6kCnJk+uWbrrWq2r3Qhpff3GENDRRaFtf7ZAGxHgiAJc2wJtQLYxgx+o&#10;JhsDdPR/QjBboHU1Sk13p8+fNAOwT5xcjKwcAp2RiWEZKdiyoALnWVxdkFhoqdPRJUUARoRzJj7w&#10;FM68fI65VW4rBz4wjz98xSRsnznBwH1EY+LNKcGOmVNQWzQaDaWF2Dp9ArbNmIDdlXRXrjNidNDr&#10;hqljUJMzGFPiOmFir/aYlzUQ28rGEVweCMzP0ubi0VgzJgc7yifwgJCjTyf8xQbqA1VTeABMM1Cf&#10;XMYzAqXpqeUVBm7JjEhKCWLvgUTl5o5uPatQMBuQdVMCc7NGHlV+3kug9XB+qa58NB06C5PT+6PN&#10;N/4F//Ev/0R93QP6G/9q9E2C/Z3/+KaJHW9/+5sE+i201ePfCHWnDp3N4ypUHCp6aGR/3Vt49Pgh&#10;A7ONHOpApvZoAe2HOlIgUvwtHzyhwkDzTGyKRAu11wLiybt87gfahToKbM1TFuxnNopQBLqWQOvB&#10;9R7QJ06dit3KEQQ04X3fiRuqPt9/n7HjJStSXeLk9rYroefQUuToNNVvCGhJsUN/tNPnTppHzE2d&#10;Nh05Q4chIyMbmckpWFA6AWdqF+GcmuCYcc/Qic8R4LOrawgGIV5ejdPLeMrm6V3wHiJI1p23TC8M&#10;gT0em8rGYn4eY0z6AFTnpGDVOA3YqGFxx2Nz2QRqnNGGySOwYFgqqrMHoXJIf0zTcF/9u6MiOY4A&#10;D0XDlFFYp1GchqXTncfj+CJCSVBP0I2PLKB7swjdR6Dl1BphVAOgH1tc7o0bHZLG6Tuq4XW5XHfO&#10;SBqwUU/FUuuGHezcDq0roM340CF33l7FyEGgl0/IwsSUBLyrePG1r+Hf//lr+Ddm53/j/DcN0P+O&#10;b/3bv+Pb//7vdOpv4t233kK70PMMO7XrZIBWltYjlBP6D8TI0aO8cVrozBZoObSG2tU1gyZd2sq4&#10;tM7CET0OubW58GLcujHQtnnvmREBpizUBuSQURqXJodhoNdurIMRoW7YtpWZ6TTu3bvzekBTYaBD&#10;rz2H5oc0Alou7SkIaHMJnA5w7uIZ83iM6nlzMSx/JDKH5CCNua54RB4Or6nBCYJ8gtNTdOTTLLZO&#10;M9cK5uOLZ9Mh6XCLZjBCKC6UGIi3zRiPreXjQkPgjsaqsXmoSB+IqUnxmBjfHVP690BF5gAsHZ2D&#10;NeOHY92k4VijDj6EeX5eihlDT89m0ZOulo7KRFVGIirT+mFRXirWjsvD7pmTmZeZOXWhRW3GhFou&#10;rGd3H66ZaoCWNF60BVrTY5yqKVGPhzvC1+aRyGb0UW+QRj2vUB2RrEsbhQDXfZHbqyYaqC3QhTzQ&#10;3mLx981/+Rf82z/Tpb/2L/jm17+Gb/3rvxLk/zCyTq3nsOgBnXo2uAG6s3XoXojvl2hG9ddTHQS0&#10;ZNuipRa5dEhesagC8QFd24sfcmsrr+8H50N9P/zt1S7QBmoptMzAHQ003TkkdU46ffYs7t+/i5cE&#10;zg/zS+4gGmgP3iAJ6AjMEaCfPhfIjkM7GdoCfffBLea2Czhy7DBWrl6FESPHGqBTU9KRn56GTTUs&#10;iOjCB5dUsTiaY+5COb600sB8ZP5MHJw3LQyznFkwS4occmnda7hs5FACPQhFib2pXgboosQeKB3U&#10;G+XJ8WYgmvnDUlCTm4xVhbk8GCZgD3P2brr91hncZ/lERhYNTTDVHEAnllTi5FLmYF0OZya2WVlg&#10;n6JbH9dj3eaVmEHQ7cj+cmsBflDPVWREOcTlcmWN+aGnbenJtQcWlBqHNs5MiL1nrZR5d6xryN/q&#10;ySZy1E4fhaUTMjGc/4dvEeRvyaH/hcUgp5KAFsRy6H9noaj5d7/7lgFa9xh21PBgnbqakUm7dO3J&#10;wjABGZmZ/PuvIMwXTUGodmgLtK4axnJpvyItIARaTXsE2kYQ0yhACepHgppMmJYQCzXnvSuMTrEY&#10;gtkFWiM3GaDXbNgISUBv2b4DZ8+dxYMHdwluBGgPZs/mpYg7syhktHifEcOVueWGy83dCiFF4oYn&#10;D2wBHWq2C0mnKP0R9EfTk03rGuoxfsIUM96dxjBOHzQYcyeNxB4CtGdRJfYv1KDnGqqLRdyCWThU&#10;MxP7507HPhZzu5h/5cqSeZBPFfOucewpWMt9zGTcmDooDmVJGsgxEXNykjA3N4VKRg1hXliQjpXj&#10;crFpmgZvLOJnsBBkJj+2ZHZIhHWFnl6lewmrmX+rcG5Ntbkdy0KtEft1yVwSxIf06GYzqv80HA4B&#10;LGlEJknzgnkP44TuShe8Ato+CUtAa7lglkPv1PBkhFtAL5uYjZy4LvjX//O/TRPdv9OlpW+GIod1&#10;ZwGt+be+9W0Ds7kLnDlahWH7Dl3o0t3Ro1dfpKSlYnYVC1nWM5eunsON21eoqyYSKnbIpS3UQW4d&#10;aQlRC4gHtNUD/tYPnnKZRAbC0hmbCscPA3RIIbeO1GWEWhnaZmuq1er1GyAJ6i3bdxLoM3gYAjoc&#10;MQzQ3AF3qMyilo2wtE7QC+aXbnaOBbHn0LYYcGG2QOs0JQc4d+EMtjAGTS2bjuycPAN00qBkjMhI&#10;xsY5pdi1qAJ7CPHu+eXYVV2GPXPoyoR5b/U07CK8GgjdwKzBXvh6/1wNKD7N3I29f14ZtrEoXDW+&#10;AItH5mAZ87Bupl1P924gwJv1zMPiUebJVltmFGL7bD3mjW7MvHtsqZrSeFZQc9yquSzi1AtOV/UI&#10;cghoPRRILReKHXrClR4MJLdWzJBDC2hT4NGFLcwaSuGAHpJPeC3Q9nFuAttCbR5oX8OClOt36qld&#10;BHpDWQGWFmYhtWt7fON//y/8+9f+ORQ5CLOJHF7M+Pev/6sBWk6t14K5tblptg060p3bt6c6dUHX&#10;Hr3MOB2TpkzC4aMHcPnaecLsPXtFsrHDQu3Kg/uOkQXaiE59X4YlsWC8T5gFdZRCYD8KxRAB7bZb&#10;C+incmqrUK4OA71q3XoYEerN23bgTDNAR8EccmhXcuYXcuUXoYgRBbIHswXa7cfhB1p/GPUh2Hdg&#10;L+bVLDA5OjUtC4OT0pCSOAAV44ZjG6PHFsK7hXBvqyrlaXgqdkqzSxgv6FyU8rOeSLWPxdkhnvYP&#10;qwWCTqkLLHLY/YwnO+jY2wj99gqCTyfew6x7gE66s3IKwR4PPTFWY1IfYS4/Roc+rI5Jy9XMRncm&#10;0GfXMMMTXvOkq1D7soAW2CZLM0efolMLcLn2ceVlxQ1CfYARxEYMAb1PoFIaY09PvLJQC2LNC2QV&#10;hPv1mssF9FYCvX7qcPP87/jWb9Gh/4/nzHRpUxwyenyHheC3/u3f8K98/a+6yELHtkBL7d5rg84E&#10;ugOB7kCn7ta9NxIHDGJhOBrbd27FlesXCDId2gDtObUF2g92xLEFdQRot7063ApCRV2ECUks6MYP&#10;WzBGiWCHRahtq4cUBbQurJw5fxYPeVRFwcw8/ZJgKm5EA00RXk8WauYZbvuc8JrCzwe0dWYpCGhJ&#10;QOsPoiLk5OljWLdhPQrHTURaerYBWg/kHJaShLUVJdhEZ66bVYSGCmbbSoI9eyq2zeI88/K2WYR5&#10;zhTzVNi9BEaRQQ/uOUm3FHynVlYxfyuuKL+qdcEr0A7qWSd04oN00p2VfC8PBrWY6CKLprqEbh35&#10;jNqQ1+jKni6GaDiDalMUWnjlyAeUhwmjBirXspP8DooiWqcIss+4M6OGgF7AuFHDg2reFPOYZOvQ&#10;ktYLbOPUhFpjcahj0qbZ47C2dBgqC5LR8T++gX//p3+iO8uh/xn/ynnpO3Tob37j6/g64f66oghd&#10;+pt0aRWGArrtu23RhXFDo5K2a9+RQPeAHp+skZQ21K4zLRy69H39lifFDxs7YgPtKXIBxpGADumh&#10;D2rLgfhwgVYDgnFsghyVsQ3cNEoqAjS1mRn63IXzZtR216EF9AvpdYF2QPZgjkQNC7Qfavsf1h9C&#10;p7VzF06bJ5xqiNeMIdk8DaaiP50jMb4fyscORwMdtm52MeoIdB0jRMPMImyeMRnbCbOcd89cAmJG&#10;4p9C1y0LRQYWaYTSuDTnLeQC8hSnmhegWi+4pZOKF7qSKHGdBTj8PnNwCFTumweFoFVmVrzYU8Ws&#10;O3u8efSyCkHBbJr1FD1COVrRQxFED9aU5M6uSytyuEWhxuFQ68Y2ynTuLxmG4sx+eOuf/7dprvvG&#10;P/0ffINOLQns78idGUG+Rn39n/+FTv11k6dVGHou3Qad2nYy7dHtOnQ0rR16BsuQrEwsX7nUtHII&#10;6Gs3L+HarUsGalsculD74fYAt9HDy9b6fe83grqxQ1uowxI3IaDVyckC7YHuKQrorTt24sLFC3jM&#10;AC+Ioxw6COaAyCG5+Tka5oi8q0X8UqFGdtuRxUYOAa0/jJzh0JH9mDN3jsnRcmjzuIr4/sijS68m&#10;zLVVJVhPmDdMn4SN0ydiE4HeVkGoZ9Ohq4uwizFC2s8MLAlsb2QjL0KcJIznN2j4Ae/RxRoc5hSB&#10;FawnlY/puupYdHndAlxkvJDUndQ8d5DvtVFG7cknVfxp3wRVrqwn0wpoPbhT2sN4oXZmNdd5T7ti&#10;lqbjajRSPYLCAu3B7EnuLJAlFYiKGnquyo65arbzLqqsLMpDbnxn/Ns//S/CTGj/9//2gCbY/6bW&#10;DsaPr//TP+NfqK8R6G+ofZourQd0auCZNm+3Zo5uj46mMCTYBLpn795Iy0hFVXWFMRa1chigQxLQ&#10;cmlBHQtsybuyaAvFCNRWXls1f/dQBJFck2sENzO2J7p3yBytWgx00w7NOMLMbBVdAMYC2oM60uAu&#10;mHl0OkDfvXfLZLbjp49g6crlKBg1BkmpGUgg0HEJAzAorh9mTxiJjdWlWDdrCtaVT8K6aeNRX648&#10;PBk7Kj2gdzA2CO6dVYofyqp6ZBpP99QZ5lzdvXJd42dsXYlb21aZnnfquHR54yLTYekCs/LZxQS1&#10;ugzHqKNz6azM7sdrCPE8wikt4L7UR5pFoFxYT7PSk2T3MPLsmj0B9VNHmIEat9OpbZOcBVptzSoE&#10;NYqofVxbtCLObKIHYdejkbfP5f+zcrwpCBeNz0Lf1t/G1//P/0eQ/xennr72f/43/u1rBJiQf+3/&#10;/BP+WVAT6K8T6H9V8903v2UGnmn91nto07od83MnA3RnXWDp2QMDkwZg6rQinDh1NOLQIWkclQjU&#10;TYPtRhEX7PuPqMd0bIkgW7lwRyvk4CFWLOgGaDm0Wjgs0Nt27moWaAu1N68pIQ7FDMEcLgabAVqK&#10;Bvohv2C0Q+uPoD/WuYun0bCpHpOLSpCanuUNht5/EOL79MOw5EFYq+cUsijcwCy9fsYk1M6YgC2M&#10;HNtZ1O0gxFtmTcBmtUHP0GOPJzFPa4zmGQbmi3Tki3TfM0tm49S8cpyqnm6mF5fOwdVlc3FqFk/3&#10;E0dj97gR2DVuJHZPHIPtE0ZjG+e3c37bhDHYMWkMdpWOxf+PtL/sjyvLsr1Rf43ndndVZVFyJTMz&#10;MzjNzLZMsmTJYmZmxhBzKIQhZmY2O7GyoLtPn+eeV+OOsUJhK53O6upzX6xfhCJCAXv/15hjzgW7&#10;nJ2pwouJJT+rnMloBSOH5opknzuMmINbzIWKMlyZzPocpy8/67AZEYSVMOtqV9o3WkALbDVzXW8C&#10;7YDZkRQaK8LHLSHspEHay+8Y0tz2wXvPp3j0D7++BTQV+ve/+hV+92sqtmwGYf6dAVq243emyXY4&#10;69GPP/SYYyP0dQ/9/AsaMXyd0fB9uJw6jqqackZLu0kOe/o72GQ7HMnh7Up9J6hv2g+qtaY3bIRa&#10;WynrnDsrIMaC/IPmVOyNj5l5106gDdRsxaVl6OruMpdZux1oA/XPgL6tEeS5+TmTDDpGAh0VDUf7&#10;OdgOuyGonXbjlkLrh+oA6OBonWE1bYcuyqllWR999gXeoUq/pSvNvv4GAk8eQhZVMp32Q0Cn6lJv&#10;hFhXmM33O82QzJPufghJp/Yg6zzBC3GDNd7PjCaW03NbThPIYwdhObgPlj27kE/fmMdm2bsLRbu2&#10;oXD7FuRu2YJstoytXyFj2xak8zadf6d9pfYV0rZuRipfl7xzCxJ3b0HCnq1I2LcNYds+g/sHr+LQ&#10;C4/g+KtPIWT7x1RrWg8mqlWE0wmyRv9064RZADu99C0b4moSRbXCIP6+QNoNr0NIPLsHO998AX/8&#10;1/+HSkyAaTUEs2lUaAH9W97/7a9/YyyH03YYH83E8NE/PWR2U3rs0Sfw1FPPUaFV6XgJL738Gt5+&#10;9z3sP3gAxZYCdHS3mvKdE2qj0kwOBzZAfTvYG+HWCPCwwJZS8/w6m4Fa53xDu5O3dv7tBPonjQqt&#10;kUYDtNQ5OSMTpRW6LHI3pqmUToj/p0DPE2iNDN4O9EaQbwfa6aEFtH6YE2iptA6IlKCVHi4rNxcu&#10;Z1zx6Zdb8D5V+q33PjAbpez78iOkBrqZ2nS631kq9Ulk+p1EHoHOoVpmejJpcj2A6CM7CPU+lBJ+&#10;i68bMk8cQMqeHcjYsQ1Z27cjU9B+SWA//xLJH32C1M8+Q/oXn/H+R0h6733Ev/0Oot58E+FvvI6w&#10;119D8GuvIfCVVxHw8isIeOUVBPIx/zdfR+C7byHwg3fg8/4bcH3jRbi/x+e2fmiGy30+fwtxR7ea&#10;/agrQs4YddYe09q4fCPQToidQMtTC2RVP4oCTiCPyqwmdQ45vBWvP/QA7vk3qfNvbqkz/xbQUmkB&#10;LYUWzFJp3f6RQGsmnlHohx1AP/74M3iKKv3c8y/jxZdepY9+02xrkJQSz0jZhM47AL2xNu2EemPb&#10;CPRGqJ3tpg25A9C3NyfcdwRaCp2cnkaFTjPzOcoqq9Hb14MZAuaEeGO7I8Q3m9ND30oKb1dlwbsR&#10;6Nv9s1Y9aERJNUslEk6FlgL09Haaq9wGhITiq+278MEnn9N2fITX33kX77/1JlX6ILJDPGg9XJFB&#10;q5FFq5HtfxIZtBmOPaMPIOzgNvhs+wQRh3ci+pAmFO1ADNU25osvEfPpZ4j44ANEvPs+oqhKahH0&#10;6DG8DX/tDQS9+CICnn8egS+8gOBXX0XEm28hyjxP0D/4EIkff4QUwp++7SskbfsSiTu/QvS2zxG7&#10;ezNyzh5EMW1QusseRO/bbIDOW790nJJBpzrXblBmDXlXhtJrK2FkU21aMBczCcz3OWpgljrHn9kO&#10;183v4xGq8N2/YhL4b7QbRp3/zQD9W96q/U6NCv3b3xBoWQ82VTs0giiFlo9+7JHHCfVTePppJoXP&#10;EegXtYLlTXz62efwD/RFU0uDUWkBrSagTQlv3Xr0Eei+4V70s20E+nalVtO+08aCrAN9E+oNiu1s&#10;G62F2kaQnY+ZFedzY7eATs3IXge6F9OE7JeANheOuQ3mW8mho92u0I5S3S3b4YB8g9Wg2deXcsKs&#10;Eo/TczmA5oFiht1mb2U0ScXeg4fN9gbvfvix2RRd+0ns3/wpFdodmUHnkEllzuVtNlU63esYUt0O&#10;m2X9QXu34PRHb+D4uy/D7aO34fnR+3B/6w24vfQyztE3uj39DDx5e4GJ0QXC6/sCIWa2H0qliqCf&#10;THzvPWTw5OZv24ainbtQtnsPqvYdQM2Bg6g9cADle3ajhLal4PBepO7dhowju1HscQwV2sbXj17e&#10;/SiyTh9AzvnDVOgTKA2m7SC8jsTPAfLNUp2BmX/zfmmQkttTKGHTBUDz2XJ8jyDVfS+ijn+JnW88&#10;h7v/7V/NkPfdBPf3UmZZjH/915tA/5bPS6V/8ysHzGo3ffQDD+ARAc3E8LFHn6TteJZAv4gX6KNl&#10;O3QtcC+fC2bEcKPtcCaHfQNdhJmiQ3h7RhxQD/D+ABNF5+0gz+PgqLOtQ71+jjeCfSeondA6252A&#10;1nXJJwV0SobmcqQjNTMb5VXrQG+wHD8Bmk0rWf57oH9etrsF8s8V2oQRfqlbQEuhHR5aP1xASwU0&#10;8b+0sgJnzp03m9Bom7B3qNJvvv0e3n+dYZ4qnRN6nraDiVjgWWQHnEamzwkmiSfMrv5SaK9tH8OD&#10;od+LNuXsO4SZahv42luIfus9JLz3IdI+/hxpn32JrM1bCe4OFG7djuKtO1C2czehPQjbiRNoPuUC&#10;m8txNB87hsaDB1F/YD8qdm1HEdU5b8825B7aibwTe1HieQJVwa6m4lEbcp5g0697n0SxryY6aXRQ&#10;pUSH8jrthNMjG3WmSuuKtrrueGmArpPogpwLh1BAoDM89iPu5BYE7/8Urz9yD37/r/+CP/6KSeG/&#10;CmgHzHex/Y724y7CrPZbKvgtoH9rFFrluwfuvRcP/8mh0I9ToZ964lk8tz6nQxOV3v+Ax+oco0NJ&#10;gbEdAtqRGDpsR59R6m70riu0mpTZwLzeBPTtSn0noDeC/T9W6FkBnZWFZM2H5m15TQ36CPSMUeip&#10;nwNNmHWpijsCvaHdyUPfDvTGZFAbAOpLOYBWhcMxD8D5w3UQ5NF6qdIayYxLSMTu/YfMrkrvfvAJ&#10;3n6HXvq1d7H9ow+Q7HuWKu2K9EBBfcZ46Sx66mwD9QHEnNiJSF1G2WUfIjWHg8ld3ubtKPtqF6p3&#10;7EPjgaOwHT6GdpdTaDtxEi1H+Pd+QrtnL+r37YWNADcfPoyG/fvRsHcfKnfsQMnWLcjb8gXyqcrF&#10;J/ahkCpcRotRoUpGmJsZEXTOrtPgieZtmMsuU6E16CPllZWQYqsJbMGuC4Dq2okW3kqhZTUEdC4f&#10;Sz6zE1FHPsf5re/hsd/RNxNYp2+WIv/m3/4FvyHkvyXkvyHkancR6Lv+7be469dKDH9PqB3Vjnvv&#10;vhcPPfgwVfpRPE6on3zsKTz7rHz0i2ZJ1jvvvotDRw8gOzcTjc11P0sMjULz3Gz00kaENgDeL7WW&#10;Sgvq9fP6j6DeqNJOaDe2nyn0+t83gU7NzkZFbS36+/v+IdAGaj73zwC9sf13QDvG+DcC7fDQPwGa&#10;Cq1ppdV1NXA970mV3oEPqdKajP7mO+/jbSZpp3d9SaDdkEqVTvc9gwzCnOV9gn6T7cJx05QkZvM2&#10;49xRpB7dj8wd21G6ZScqt+5GzdY9aNi+F9ad+1C3bTfq6NetO6jOVGrTGBlqqdzlW7ai5Ct1hi+Q&#10;u+Mr2ozdKOX7lXkSZNqLakYKM7OOzbk6xcyPjtXm657GUpQECtTTsPBW9WTBrIESwS3QHRfN10WN&#10;jqJAvtn7CHK9DiPVlf7/6JeIOPgpznz+Jh5hIng3/bET6N/xVor863/5F97SZhDmX1Otf/2vv2Ij&#10;1DeBVrXjtwT6HtqOh6jSj9BPP4qnHpePfhZPsb3wotYYvoUdu7YhPjEWtQ1VPAc/9dGmPr3ebiaH&#10;twFtoGYzvnqDSm8E+05A/3dgb2yqRxugk2g70nJyUFVXh/6B/p9ZDifIToXeCPTtMDuAvmU5NloP&#10;J8gOmNfthqk9O5NCh+UYHVe7ZTk2Aq1aaHtHi1lls/fQUXz+5TaGRJXwPsRbb7yDj954FUGnDyHN&#10;zxXJXieRTMBSPQgvw3+GBz0sQS5gwlgU6Ipcn1PmUhU5tCoZzORzPvsCRR9/gdJPv0LFZ1tQ+cUW&#10;VG3eQoi3ofrLrajevA0VX25ByZebUbCZyd62zSg8sgfl50+gkp2ngt5dM/qqwzyoxI7JR9p+QBBb&#10;YxzLq/S3SnVSYNkOtRImh2pKEuWtLQRaMJtGdS70O27UOduT39N9H2KPf4Vwwhxx6FMc//hVPEiI&#10;75HdkNVYV+i71hXaCfRdphH0f6Vi/9uvDcy/u+t3ptphBlge0MJZqfQjePJx+mjmE6pHP/e8Y8Rw&#10;85YvERYZgqraMrR1Nt0E2qh0/y2opdQb1VpNMPcqaRTU8tP00RuthxPojVDfDvMv2Q9ncw66/ATo&#10;6rp6B9BGoX8O9NwcYRbQ+vtOQK8/9lOF/meBvlXhENAbPfRPge5AR1crbC1N8AsKxvZde/Hxp1+a&#10;kUPty/b6K69ixyfvI87jNFK9TiHRwwWJ548j5fxRU+1Icz+MHB+qYMg5FASdQY6fCxOtMyg4exzZ&#10;e3ci+4svkPfRZyj48DMU00+XMPmsoJ8u/WoLiqnIhbIXqk0f3APL2cMooyeuDDxn1i1WEGbNytPQ&#10;ui4eJJAb2LRi20Ct+9Gexhsby8HPd9wKZvnqk6aVUrHLZT/WQZd6y2oI5niXrYg8/DnbZ4g5+jn2&#10;vvMs7iW492iom1CbisavHQrtBPrX//Kv+NV6+zWB/zUfu0veWvVq+Wgmhg/cd7+B+rFHNMDyFB5/&#10;gipNoDXz7rXX38Cnn38Cv0BvlFUWo6m1wcyPvgX1z4HuE8iC+Dag+wh0vxJDnlMD9gagVc4bJsxa&#10;4LFx8EXL8kwzQP8UagMyb50jjJsEcyKTwrScXNTUNzBUDGCGwAng26E2MLNpkxAn0D+B+ibQP1Xo&#10;263G/w3QCmM6YJqBp8u/tbMVl5XimMtJbNm60zF6qAsMvfkuoX4FR7d9jqQLJxGv/d3cjyL+3CEk&#10;nDuAxHMHkUqwNeBiIYR5Ku8RylzCX+BOuI8z6dq7GwW7d9JKMMHbuZ33dyFn7w5k7t2O7EO7kXt8&#10;P/IJcz7f2+J3ihC6GmXWIgDNFdGwuiY8mcWuWlYVrb/pobU+0HhoVwOyA2ZHcqhbAaxbPa77Uugi&#10;3+MG5szz+5F4aruBOerIF4T5S8Qe+xKbX3oE91CN714H2pTn1i2HgHb6Z0HtbL/h6+4yJTxHPVrD&#10;4PdpfvQ60KpHP0aVNgpNoB0jhu/B3cMVxaX5sDbVor2z+ZaX7utAX/86yHdQ6Jswrzej0gJ6g0rf&#10;BHq9/dLgyy+p9U2gBXNCWhrSc3Ppj6wG6Nk7AL1IKOcJpLmMhJT6DrbD8fdGD/3fA+2EWjDfAtrh&#10;o50/1gm0DpSA1swvzZVutbciIjraJIhf0Bbo0hWv60Kdr72JN15+EWd2foEkwppEyxF/7giBPmTA&#10;TnI7ZHx1IUEU1LIgmReOUQEPmwn9OWfpV88cRSbBTTm0C/F7tyJ612bE7tmCuL1bkHhgG1KP70GG&#10;6yH62+MET8p6xiR7shk1bFJjzaqTbxbYGjhxqrMANo1gO+9rTrRgViuh5RDIqm5kuu0z1yFPOr0D&#10;UUe/MN455tgXSDm9nZbjc7z3xIO4jxDfQ1W+W8Pc9Mq/l70Q0MZ6CG5HM0AbwH9D6Gk5jO1wDLDI&#10;Rz9IlX74oYfxsBlkcZTvnn3uBbMKXNcw1Crw3IIsNNhqmJw33gTaObX0dpVWEi+FvhPQJkmUQo/x&#10;/Oocq1GZHW0IwwRYbYTgqo2qacaeybV+CrQWBozNbFDonwI9eMeBlX8E9MZmlsUYmG8lgncC+naV&#10;/inQjoGVjUArmTAHqc9hO7p4IDVqpTLe8dNn8TmB/uCjT00J75XX3zLzed988Vn4UFE1aSnB7QgS&#10;VY92P4JkgpvmQXB9XVDCpK0s3AP5/qfpswm1bMkZqrjLAUK7D3EHdyCaEMfu34aEQzuRxJZ8dCdS&#10;T+5DFt+zwIfJHGHUZZWlwGpK+prM9gT+DqCN3XB4Z71OADtWp5wzt+Uhml8idXbYjSJ65kJ65qzz&#10;BwzQaUwCY+ibowizgE47t5OPbUPgrg/xygOE8TeE+a5fOWwHLYXq0KbSwSaAnSA7213/dhd+q8TQ&#10;JIWOiUr3/PGPuP/e+/DQn/5EoAX147QdT5uJSgJaGzjq6ljpWSmos1YZ22HvbHFAzfOhzYEkNjfB&#10;HmA0ZetVudWU9P4B1OtADwrudaCdUDuBNlCrYCCo19XabFBE3+wA2nH7E4WuI9BD60DfrtCqeshD&#10;bwT6TlCbtV6aoLQB5o1Q/yOgb6mzBlYEtCN5MDXNdYU2UPOAOZS63WyEEpuQiF179uGjTz+n7fgA&#10;rxPoV1953Wzq/ekrLyGYYCbTHjigPmSATie8Aro4lH42Qrt4noclmL7aV4kiE0hainQml9lU6wze&#10;Zp09gqwzh5HPBLCQyWYeX2Pxk2VwrG4RxEaV47yhTcl1tSqB7GxOq+GsL5spo2Hy2yrhyV5o4hST&#10;P68jjBL7DMianZfhugeJLttoMz5D5KFPkOG2G3letB8nv4TnV2/imbs1//nXuJtQC+i7aSd+TzWW&#10;9ZBKKxn8jWzGv6yX7vTcvxFmKvTvf/N7M/NOyeEff/9H+ugH8OADD+Ghhx+7CfTTzwhox3Ks3bRi&#10;sfFRqKmrMOW7VrvWGmqgRSp9G9A6R2qEultw3wb1TaDZnF5aQDvaRpUeZSMPBmbywSZOzMJbMmNU&#10;eh1qA7RgVsvIzUOD1YZhAq0L1+saKxuBFrxOmP8R0GYGnoCepUr/E0Bv9M9Oq3GrwuEAWjCrmYx5&#10;A9BaiawVLRU1Fbjg7Y0tO3bgvQ8+wptvvo3XtJPmSy/hlWeewVdvvYpIAirrkSAP7UlIaTlyVBaj&#10;WpZJOQmkYxXIeYZ8NxT7nkWhN1WTCZ9aaQB9r3ZX0gYybBXBGpJ2rHJxLBjwhnY80kV91JoTte5Q&#10;z0mxPYwnVl25POSMqUVr7rPUWSOBJUwIjSp7H0EOvXLmuT03YU5yoW8++BkiDn5Exd6FYv/D5jb6&#10;yKdw++JVPHv3XXhApbff/Br3Eeo/mvKd5nKsK7UqG4T512y/EtwE+jdSaGM5fnezhPfH399N23Ef&#10;7r//T/jTQ4/iEfpotaeefs7M6ZDl2L2XnxsbhdLyYtQ3Vhvb4QRa5+NnjcmiYN4I9B2h5nlWuwW0&#10;lJrReeKn9sOATZBH2cz6RNkPWQ5ajZ8AHc+WmUez39hEoIfWPbTDRzubKht3AvrnUDuAnpujf/4n&#10;gXbaDSfQjoTQMTFpI9BOlXYCbe9sZeizmt19MnMycPrMGXzx+Zd4S9cHZ5h8jUC//MJLePHJJ7Hl&#10;nVcRQ8+bQpjTvY4ji+qcw/BeGOKK0giqJ32voK6JlpoyeYtwzJeu1aLWaIIZ68umLboCYGOzxmi1&#10;i69jEYBZtSJVDoTzSlVSaVu8QPcyaly+XtGQOpvhbAJuvLPxzCdvDqLkehxEtrug3ovkk9sRuudD&#10;hO3/GLkX9sMSoJr0AaSc2Yqowx/DY/PreOPhe3H/b36DB+66C/ff9RuznnDj5KTfqUSn+vP/R7ZD&#10;I4by0xpgYVJImDW44gT6nj/eiwcI9AMPPoKHH3EA/eRTz+Gll17DRx9/gh27diAkLBj5hTm0pxVo&#10;brOa5FBbhTlsR8fPgea5uh3ojVA7Yb4daAfUTqBHbjYD9LpK3wTaQH070Pn5qLfRcgyryjFOv/zP&#10;Af1TmB3tdv/saPLQAllLrxzNzOMw9Wd9QXkjAS2rccs7b7QcG1VambW9qwXN9HK1DIGWknyEhgVi&#10;587t5oqor776qtmZ/pXnX8QLz/KkPPk0tlGpo84SCG965QAqNJUxn5BZaDsqNDc5yrE7kdlXbsNG&#10;iY0E01zfJCnAQKtrggtgPe+8FLI2W1TTc85Lr8l+SKFlN5yrUm6V7BzVDCV+BVRmtVxPB8wZ9MyJ&#10;J7fQI79jbIYgLgk8hkLfQ8h034Wkk5vN4z5b38Tmlx4nzL9yAP3b3+C+u36NewizJindnKBEkH/z&#10;L/8Pgf4XM0HpN7/6DX4tqNeB/v1v/3AT6PvufQD3GdvxuAFatuOVV94wE5S27dgGX38fZOWkobKm&#10;1NgOAa0yameXA+pbMBPi25vAvg1op1LfWaU3Au2I3Gaez6S8taON3rYwYFN8airUMvNpOZoaCRCB&#10;JmjOEt0vAX072Lce2zjcTYBn11cT3Abz7UA7oRbQI/wxG0t2ZnRpPSl0NoU5AzRVoqa23AAdHROG&#10;o8cO0u99ZC5Tpkv/vvL8C+YSZi9RaV585DFsefNlRBDqTP+TyApwQR6V06KhaK3row3QzLcGqqq2&#10;r23UZokEVzALVOfOoGYTxXVFFtDaPdRxcR8BrUWzAUahnZZDEMsrq+m+c2BFM+5Uwcjz0nD2QWS5&#10;70X62V2IP7YZIXveQ/yJzSj0O0IVP27UOfeCEsTtSDm9BVGHPoXPtjdx7ONX8cgfCDKV+T4qtKC+&#10;V9UOwvwH3qoZoP/1/0OACbcB+i78mk1A/+F3fzRAq93zh3tw7z0P4H4C/aBGDR970gCtyf7vf/gR&#10;vtq6GefcXZGRlYqS8kJT7dDcDiWHHV2OHUqdSt1NqDWPXc0J9C9Zj41QbwTaAfV6gsh2047KfhBm&#10;NQG9sW2KS0mB2k2gpdAbgBbIG5PBf6ZtBFobyfwUaIfdcAAtyzFBmDcmhbcsx0agb7cbSgilDvJx&#10;9Q1VKCrORVRkMM65nsSWr77Eu2+9va7QL+AlA/SzeOmJZ/D8Qw/j81efRfipvcgJOIO8wNMoDKJf&#10;9j9loK5RlYIWw6qhaoLbnKAV4tqigEqcEmzANmrNxwW0U7HNfhzmOYfVUHOW6qTOjtLcKZMUCuxS&#10;WgxjL85r9t0BqvJepJ7eibijmxF96HOCvZOKrCmmx03LZyKY4bbTKHT6uR0EWgr9Bi5sewdvPPaA&#10;gViW4/7f3kW4NZX018Z6qEmlHROVaEP4t2NOBx83VY4/MDH8A/7ApPBuKvQ999BHE+gHCPQjj2mA&#10;5Rmz+czb77xLhd6KU2dOIi0jGUUleabacTvQztYjtV6H25kg3u6nNwK9EeqNYG8EWkwYPgS3FJvN&#10;LOGadMyhVjNAxyYn00MLaNtNy3ET6J+o7z/XZua09HzD8nMD9E+bxt2dczl+OuztAHp49KcKfbNI&#10;rwPDjFpAS6FbCXSDtZq+Lhsx0WFwPe2CHVu3EGj6aAL98gsE+hlZDsJMxXnh0cfx3EMP4pMXnyLU&#10;B2g53FAgoAMZ/tnKtasRfXRdtI8B20BN+9AieOmPZTv0tyyJtrrVdbedSq0me6LWEOtIBtUEcK7n&#10;IVPBcA6a5NMvZ7ntNU2qnOSyDTGHv0DiiS0EnRbD/ziTUReCfwJ5nqp47OR77EOO5x6CvQvhBz+G&#10;3/Y3ELDnfRz84GU8/DsCLcshoDWcva7OTqDNcDgV+ndMHn9PeyKl/r0Z+nZMUvrd72k7/niPAfq+&#10;+x7AA+z4DzGiSaWfZGKoif5ffPUFjp04aq4DnleYZWyHBKX9DkDfVGqBLQFah/kf+ek7A61GFtgU&#10;tU0E3wC0A+qfAZ2CDCfQt1mOfwZorbxVu/n3Hdo/BvqWQjsnJwlowXwnhdZB6uptN3NzBXR1TRmy&#10;slMRGR6EcwR69/ZteP9tKtcrr5prWgvoF7QA9PEn8dxjjxHsJ/DCw4/g/WceR/DR3SgMczcqXaQF&#10;rSHa+0Lb2HqhlkBrL2ZtlCj7YTw1/bW5L6BlRwixuaBPMiEn4I3xjtKdQJYyqwlgJXwaLFHyZwZM&#10;aDXSz+6mKu9AwvEthPlLpJzagQKvw4RZJcFjBHs/1VvQ7+LjB4yHzvPeT9uxA+EHPkLAzrcRtO8D&#10;BO7/EO889aCpdNz/u9+ajRrvI7Taj8MJtMp4v5VCC2jNhdawN4F2JoW//e3v8QcCfffd9+Lee+/H&#10;/Q/SRz/yOIF2qPRLr7yCDz/5EPsP7UMkhSO3INPYDltLvVnzKaBVddoItRNsAe1MDv+nQDugdgDt&#10;nOexEerbRxBvKnRWQQGszU0GpI1AbwT3l9o/A7Taz4F2TPm75aGl0OtfWLXIDTBvVGiTdNBDdzIZ&#10;aaGHLisvQnpqAsKCfOF66ji2bf7S7Nuhq6S++sKLBmjBbIB+4imHUlN9nnvwQbz35KMIOUaoqdQa&#10;OSwOcSPU7lRqD1QS7GpN+TRwOzZM1I6g2nhckOviPdqM3FyZyrkpeYw2qxHMGkTRqhPHVNEiJX+e&#10;h1HoddSAnExFTj6+FQlHv6IqbyW0+1DofdiAXKwJ/Of30YbsopIfYIc4wo7A5/wP02/vJdBbmRR+&#10;iKA97yLs4EcIO/wJXL54A4/+4S48oG2/tOOo9ofWKhZBzSRRk5aUEApmbWegRbO/p+XQKnANrvxe&#10;loMw36PS3X1/okqrfCeFfgpPPPksnnvhJbz97jumdOfr74XMnFQUFOfcLN85qh0/h3qjSv/fQO0c&#10;dFG0dir0zbau0D8DWk1A21qa+Y9DDstBnyugBeJGcJ33N7b/f4E2w5cbksKNQN9JoY1K82AJ6OaW&#10;BpMQpjAMBvt7U6Hpob/4Au+9/bZRaFU5BLRAfobK/BQtx9OE+dmHH8bzjzyC5//0ID599gkkam9o&#10;P1qBwLMoFthspcGqExNMbTbDRE5Qm130aSd0Wx93C2zdF/Aa9jbLp2gzzKaLwXw/PxcmfLQNZ3Yj&#10;49QuJBLieCpyPC1GKsHOcd9vlFlNqiyQBXSJ33FUBLuwQ2iCP5WbLd97H1LPUtGPfoxQKnM4vXTk&#10;0U8QduRzfP7S43jwt7/Cn/7gAPp+s7/db806w9/JU1ORBfMfNTrIW+dcDjP8/Ye7DdB/VKXjvgfx&#10;4AMPMzFUPVqW43k8/dxLePm1N7B95zacPXcSMfERRqVr6h3lO6eXvpNKdymi9rH9Ql36dqA3Qu0E&#10;2kCtQoGsxwT5WIfZtA0+elNMUtJNhdbe0CO3AT3rbIJyA7T/qP0jmAWys90C2umh+aX4BdXuBLSz&#10;ZOewHXZTLrI11yM3LxMJcVEIDfTHGRcXfPnpZ3j/rXfx+kuvEOiX8CI94HMaxiXMz2gC+0OP4OmH&#10;HsJzBFq3bz76AAL2b0aK2yFkejIB8zuNfH9tgqjJ90zmaEMqNKpn9m12zNXQzvqaIqr7jmFsd9PK&#10;NVBDRdYsOYvfSRR5a/fTw8jUiB9Bjt3/GeIOfI7kY1uQdXYPct1oK9brzmlMBDPO7aKaH6ayazhd&#10;80M0GMPEMOgo3/OIATr93DbEHXcMtkQe+RRxJz5H7PHP4bPnI7z4pz9SoX+LB6nUD/L2PloQA7WU&#10;2sDsAFpKrUWzWrGilSuOpFCW4z7cew/V+cFHDdCPPf40niLQzz6rRbOv4aNPGQ1OHUNQiB+yc9NR&#10;XlVihsE1auhIDu9sO0zrZ1sH+naonUBvBNuo9Aaoh6nYZuLSBqV28uJIDoexKTox0QCdXai9oVsw&#10;OqKBlQnCrLbuo9UE5j8JtLP980BLode/GJtToW+vcjihNkD32U2YU6adkcEoEx1BhfbBiSOHCfTn&#10;eO+Nd/D6i/TQz76EF56i5dAqDML8zMOP4SkD9MN47uFH8Qxv33zsQQQe2IyEM3vZGOo9HfOms72O&#10;I9fnBAE/Ce3voQ1r1MyGNVTyUo0g8tYxl1mz5RzNTPmkKhd4HkGOqhe0FHGHvkDswc8N1Kku25Fx&#10;eheBpmKf3onUU9uQQZjz6ZNLgo6xg5xi5yHQ4ad5X7uenjBQlwQeNZYj/dx2JJ7ajJhjnyKGYCec&#10;ouKf+hIxJ7+Ay1dv4rE/OvaH1j7R9//+LsdGM7zvbNqs0ag0m7mv5qxD3/MA7rv3T3jgfodCP/zo&#10;E8ZyPP3si7Qdr+D1t97CwcMH4eV9Hskp8fTRxcy9agl0o0nS7+il76DQTqB/CeqNKj1AkNVu+mkB&#10;vQ61Q63ZyI/apqiEBEilc4qKmGC1YWx02HhoB9S/DPTP688/bwZktXWY/xHQN3vaOtBqTqBvV2kB&#10;3cWkUKpQUV2KFB7YmKgw+Ht74tC+vfjik8/wzmtv4TWegJd5Ip7nCXEC/fRDj+JpJoRSZsH8LOF+&#10;45EHEHxoMzIuHDKXF04k2CnnDiLt/CFCfQx5voTTR6tHCLeGzD0IKqEv8D5pHiugP9bmMUW+J6iu&#10;fA1BznTVFQC2I/7Q54jZ/yliCbRglm9OObGN9zcjiSotG5Ln6ahqVIScMjBXR5zZ0AS1i4FaKl3o&#10;q+1+dyPlLFX6xBdGnZNOb2FH3ILYM18iyuVLHPzwJTx3/x/wMjvqcw8/gAdoP7S97t1U67sJ9z2/&#10;17VX/mCg1nZg2rjx7j/cY4C+/94HDdD33/cQ/rRuOeSjn35GF+dkxHv9dVOPdj13CpFRoSguLURN&#10;Q5XJZRy2o/UnQEuZBbSjLn0L5n8G6JsqvQ6zs0mtnavGlRyaRm5+AnRucfFPgP5JpeNm+58r9EaY&#10;/xHQDpV2WA6nOm8E2qnQTsuhg9bc1ogSHtC42EhE8+B6urtiz47t+PTDj/DO62/jledepn/miZDC&#10;8MQ4FfppKvPTBPmZP8l2PIbXHv2TATrX96jZ+FAgJ5zegziXnVTC3VTEA/TAhwgxQ77XCbPFbh6t&#10;ifaQzj6v8ttBKux+pJzcjfhjWxFDeCP3forwXfS3ez9B9IHPEHngU0Qd/MyU5uKPUaXP7OT/ahel&#10;I7QoJwzITphrIs/S0pxBXbTjtjri1E2gi/wI9IU9SD23A4mnv6I6s2MQ5lSqdjKbwI4+sRn73nsO&#10;rz5yD17lb3v2wfvx6H334EFdTEhAm4sJaSDFAfO9vC+7YeZyCGgmhPLQsh2PPKy9Ohy24wVta0Af&#10;/eHHH+LEyeMICPKnj84xl1DWnJpWuwPojSU8Z0Koc6Z2c9RwA8i3w+wE+qZCC2q2m9ZjvW20Hk4/&#10;7QCalkNAa+fRUXroaXpatY0qbYbC2e4E7i+124HeCPNGoNWcMDuB3gj17R5aB0gHTQexsDgP8fTP&#10;sTEROH3yBLZu/gqfaEnWq2/iZe3+s67QAvopbRurnTZvWg4lho/jdZ70sCNbURDgYranLaRtyKb3&#10;TSXIcce2I+LAlwjZ8wmCdn2E4N0fs32CkN2fOh7bzcf4eOD2DxC8g7c7ebvrA4Tv/AhhOz9G2K4P&#10;EbbnQwL9iRkBVM1ZdeYidh5LgEYAj9NOuBh7IZjros+hIdYd9TGubGcN1DWRpx1AMzksDnCU7tLd&#10;dxqQnTDr71Q2QZ14ZhvC2Gm2vPYkHmaS+DhhfvyBe/HE/ffiUe0TTYtxL8G+727H1bHUBPN999zv&#10;GPpmUviAhr//9Bge/tPjeEyVDu2opMSQx/Wdd9838zq8fDyRnJqI8spSNDTWUqVtZnlcp2xHTzvb&#10;LbshhXbCrHnSTnXeqNK3A/0/gdqh0kMOoOMIdL7F8g+BdrY7gftL7f8WaGevc0J9J6B10AR0PhUi&#10;MSGWCh2OY4cPY/Nnm/HRux/jjZffMDC/QGV57olnDNBPUI2fZGL4xLpCP69qBy3Ie089iqRz+1EQ&#10;6AJLKL0xk7xizbPQ8LjHYYb0XYg+/BXh/Rg+W96F52dvwf2T1+H2yas4/9lr8PziTXhvfhu+X70D&#10;n6/e4u1bCNjyDkJ3fogo2o142os0o8j7kU9bI1Uu9j9GTyyYTxqYpcr1MW6E+Twa4z1gjdN97cGn&#10;S2FssB3BtB1U6YzzBJjJYZrbDgNzpgZcaEXS+HiK1JuePMJlC3ZSqZ++7w/mQkKP3v1HPH7v/YxM&#10;f8JjD9yPB+9xXBVL7f577sMDhPnB+x/Cgw8+QoV+BA8/9Lhpjzz6lKl0PPu89ul4w6yy/+LLzfC4&#10;4I6EpDiUlBWhrqH6JtBSabtUmom7ozlsx/8EaCfUP4F5PVo7Yd4ItLNtio4n0EnJKLgJ9PAvAi1A&#10;/yeJ4Z089Ea4NwK90XJshFpfeqOHdgKtsp2VqpCTm4HUlCRERYbh8MFD+OxTDXt/iNdeetPsSP+8&#10;qXBQoakyTz7yxHqj7WB7gSfqGQL9+UtPmetlS511qeGKSM2RPsf7Gj107B+XSm8df2I7Ig9JrT+l&#10;En8E/+3vw2/be/Dd+h7vf4CAHe851HnfJ7QXn5sBEw2WZJ7bbcpw8sqaaFTkd5hgHkelQI6iChPk&#10;eqqylSDbEjxNs8a5oyHuHGoJdHUk7Ug4k8MwAh1Cv+5/ENkXmFCeX4eZIGcRaLXM83zcg5bk/B4k&#10;u+5ADG3JqS1v4+2nH8Fjuhgn1fkJqvSzjFBPPEiffK9Avhd/up+AE+gHpM4aVJE6P/SEGSl8mJbj&#10;8ad1qYpX8NIrb5kFyZ9+sRkup08iJiEKBcW5qK2vRnNr402g2wl0hypRGi9YTwg1WugcMXRC/EuW&#10;43ag1aTMt68YdwKtNYhS6U1RcfEG6MKSEn6Rjp8AvRFmNQMpYbwdXLU7JYmmA6w3Qey8/UdAO6HW&#10;l9xoO5w++lbZrgN19VVIT09GUmIcggL9sG/PXnwku/H6e3jtxTfwgvzzBqCf5snRtrFPMXN/7rEn&#10;8CJP1LP01Lvffx1lGtELJ8zaWy7W07Sq6PNm29qCgBM3V1wna74FE7vow1/SinyB8P2fI2zfZ7z/&#10;GaIOfYbYo18gyYWJ36ntVGXCxY6gOc75Fw6agZNi/1ueuTba1dgLKXIjIW5M4K3uOxWaQDstRxWB&#10;LqdCl1Chi2g7cr33EuBd6zDvJeC3WqbnPqR77KVaM7l1p6923YKgo1/i8Jdv4/UnH8Zjf/g9HqVi&#10;P/3wQ3j0T4T4/nvw0AOOiwg99CD9M4E2yvwwj9eTz+BRRrgnCPSzL2hrsHfx1tsf4aNPvsB+Ckh4&#10;VAQys9PMHt6KmO325p8ALZidQN8pIXS2O8F8s60rtGB22g2xsbEZXgR0ZHy8KdsVEOj2Dru5pNv0&#10;5Ogdk0ID6W1AO0G+UzNXjV1/3U24Bbag/m+AdkL9y0B3GlVITUtGQnwcLly4gL179uHD9z/Bm6+9&#10;Q6Cl0C/jOSnLU8/C7DXB9qQmrQtoniTZkRceeRTnd3+G2gQvA3BVjAdq4y6gLt4L9XxMYEuttbl4&#10;vt8xAkT/em6PWeMXT7DVYulX445vRoLLV0g6RZhP09O67kQWVTmHqpzndRDF/N+SwBO0DSeNVzYw&#10;x9NeCOREqnLSBTQlXliH+TzV+jxV2w11tB21MWdQFSGFdkE5VdoSdAQFfkxSvQi1IKanzmHTrVqW&#10;F4GWBVlvaR67kEQlj6Fih5zYimNfvY/3n30czz/4AJ555GFCfD/bgzc3bXyE7VFGsscfe5pW4wU8&#10;8czLePr51/H8S2/h5dc/wBtvf4IPPv4KO3bvg39wIJJSE1BWYUG9fHRHM9q6CHT3LYVW+0dA/5J/&#10;Vrvdcjh5cDYn0Jq8NCwPHRkX5wC6tNQo9NjYMKb+AdD/DMhqmhet25v/w/sC2vn3fwe0YN6o0ncC&#10;uqq2AimpSYiNjYGbmzt27tiN9xgO33ztXbxKy/Hic6/iuWdewrOC+kkmNWzPsj3Pv1957kW89PQz&#10;2PzmiyiOIEQpvqhP9EZNvCfqEi7AmuRjWgMfq4u/QNi19lDzPU4gnx44m6BmaAGr1vzRUqQR4PRz&#10;u8wSqSwqY44nVdlb23ZJlY+hNIgeOIyJXyRhjnIlqFTgBAKdRKAJsy2ZQCd7wSaoCbge062Vql0f&#10;54qa6DOojmJyGO5ClZbtOIJ834PI8TmAHN2y5a43PeaE29kyCXkqlTzVYx9S+N1iXPfQinyAj154&#10;Cm888yQeuf8+s2Hjk49p5yTB/JSZ5P/oU8/jqedfw7OycK++g5ffeB9vvPsJPvpsKzZv24nz3heQ&#10;mJaA0opi1FppO+xNN4FWszM5/Int2AC2E+Z/1nY4E0KzsHa9fOdcJX4T6HACrSpHYVnZTaBlN5xA&#10;m7nQvwD07RP7b28bAb8daKn07QniRqidQDtV+udAd5krZEVFRyA0NAiurufw5edfEeiP8PabHxDo&#10;t/DSC7QdBuqX8TzbC08rSdQqltcI9At4+9knkOp3Ak0ZwWxBsKUFoMFA7IPGZD/YUthS/c19h1rr&#10;GttuZqsuixJIWpFCP+1qdNi0fFoKqXG+90H+fYhe2VHJKAt2ocVQFUNlOFejvEadCXNzirdpTSle&#10;aCbQTYS4WWotuHlrJfT1sh6xrlTqs6iMOIUyWo/iwGMoItR5vrQf6yAL3Dwqt/NvZ8vxPYBcv4PM&#10;E/j9/I8im6/J4OPhjCgun7+GSLfDOL7tY7z/sua8PIbHH33MXFU2IDgM/qER+GL7Prz53ud48bUP&#10;8BIV+i3ef/+TLWav7tNuZyEfbWFiWMvEcCPQut0I9O1Qb1ToX4J6o+VwAn0TYt53KvTNKkdoXCyi&#10;kpNQUF6Gjq5Oc9HNnySEgnEDiM7mhPbmnhw3tzG49bjz/k/A3vAed/LTd1LqnwCtA0Cgu7rtKCuz&#10;ICDAF0FB/vDwuIDNX+zERx9txjtvfYxXX36PQL/FE/MGnn/uNdNeFMgE/ZUXX8frzz2FaNeDaMsJ&#10;RXNWiLltzQpCUzoBTvEhzL5oSvVDc5q/abpvTfKmqtKOxGgPZw2FawPy0wTsFJO8k4ScdoCgaXWJ&#10;JuTrVn65PJRAh59yqHPMOQOzlFfACuaWVB8H2IS4OdkTTQS9iYothW6IZ3IYz6RRCSL/tzKCKs3O&#10;URai/fA0TE9ICagTZOf9fDXN/Qgk9Ob2GAr4XQqYjOYFHUM+v2/IsS/he/ATZLNzZgadQILXMbju&#10;24otn36EBOZVNfU2WCoaEBSZgvN+ETjjEYgDJ87hky178P5n2/A5FfrYqeOIjAtHXnEOaqjQja1W&#10;tHa2mLYRaGf7JT/9zyi0c7Tw5gALmxNuAzTbTaDz14GemLhlN4w6r4Po9L5q+nsjuL/UnK9xttuh&#10;diaJ/0il1fsE88bSnRLC1rYmWCyF8PPzQUhIMDzOe1Ohd+GD9zbjrTc+xuuvvk+o38UrLzNMEuLX&#10;Xn0Pb77Bv6k87778IsJd96GjIBqtOWHoKIxGV2EUOvLCHFAT4Jb0ALRmBJrbtswgtGcFm9sWqnhz&#10;MmGnkjdStRviaFGo3LW0JALcMVx9ytw6a8umCeZoKa3bz2B2ttY0thQ+TqD1vKPJY0ulHTZFUNdQ&#10;5XMZCQp9mSAK1AB6amejauu2MPCoaQVBavybIBfze1n4nYrZsvi/4Se3ICPgGHJCXJDNKJIZcBrh&#10;7qdw8vBJRMelISffgvNeofD0jybUyUjNKUWupZr3E3H0jAfcvP0QFBaBuKR45BTmoqahFtaWBuOj&#10;HUC3EOifeun/DurbldrppZ1gbwTaQC2VXofZAXR0LKITZTnKCXQXgR7DHNXZufTKsfzqVjL3fwv0&#10;RpA3Am2u8byuzqYJaDbNoNoItGB2Wg6NErYQ6LLyUgQEBiA4OATHTpzCxx9tJdBb8M7bn9N2fIpX&#10;CfXrr7+Pz7/Yjo8+/ALvvv4GTu/bhnx65q6iaIIcQ6ij0GOJQ68lFj1FUejMDzdQt2QGoo0Q27ND&#10;0Jkbhi7C3pUXis6cENil6LQorakBaEkJINy+JrlT2U3qK0tRH+d+E0BHfdndJHtS3SaBKnshkNN8&#10;2WkYCdha2VqcSk2wHSpNf88OIL9dz/eu4/vW8P3yaWeK6cstVP+CdXClyLpfRHiLQo6jUEPl9Nu6&#10;X8zXWcLPoIzJaAHBjnen12dnyKfiF/DxgtBz8D66H2dOnEZoeDKiY7PQ2NwJK1tiej7i04tw1jMc&#10;FwJikZRZSFVORl5RGYrLa8zzqdmFqKitg621iTC3OYA21Q4txNDcdTZNL+1tJ9AOsLv6nWBTpHhe&#10;N0L9D4Fetx7Gfqitz5eWj94UFhOLWIaXIgO0FNpRrnPCvGCAvgWjwLwTvLc3J8TOthFkZ7tT+U4X&#10;sJdK3wlo5zwOM+zd2ojS8hL4BwTA3y8Ie/YdwsefbscHH2zFO+9+iTff+gzbtx9AVGQCIoLDEXzB&#10;AyUpkWjJj0V3cSx6SxLQXRSLvtIE9JclYqAsgff5HKG254YaoNsJc3d+BPoIf19RJHryw9BTEMHH&#10;Ig3kHQKeYLdLzamuTuvg9L9qgrFxXXH1uLEWanrtOsxOoM3t+v83yXokS8kdVRBjP/hedYS6hh2l&#10;MuocyiPPopRWRtA6lJgwhx6HJUz7jdDfa2RRpT7+beHrighyAdU44fxuZFLJLTGuKGEHKWJkyQpy&#10;hdfJo6iz2mBr70VwWBK8/WNQXEbF7RxARkEt3H0ScM47CvmlVVTefpTXNCI4IhNnPCORmFGIOhut&#10;Rle3ec7a0o7K+gY0tDRTsQl4h512pBW1Niua7C302AS9x6HWDpXu3qDUt8p4G4G+CfVGoMcckA/w&#10;ft/wIDZFxCYQ6FQUllYQlC5MTo45QF7fj8PsmLS+L4dTbe8EsGkLjubYyuD/DmhzuS7emvmt9NAb&#10;LYcjGexAGxMPXWashB46MDAI7m5e2LHrAD7frM1maDs+3o5TZ31QV9OKlIg4xPmcx0x7BXrKk1DP&#10;JG+kOh2DFSkEOYm3yRiqTMFwZTIb/y4n6IWRBmo7fXUPrchASRyGy+IxVBaHwZJYDFDNewm5AO+m&#10;anflhqAjO4jKzU6QGYD2DNqUDH9zX6rbnCo/7sPmS/DX2zrAP4FZkK93BgfQt7y0lU0KXSOFJtBq&#10;FbQx5ZGnUUJYBW5RCJNFKbEB2nFbEn7SQC+7kRd0HMkee5HhRwtCVS7le1hog6TQ6QFn4HXWHX4h&#10;CbQW5UwGU7D/qCcuEOq03HKccA2By7lIZORXo723H10DA6hutMMnJBURCfmob+mCvbcPFfXNiEsp&#10;QHxaMVU9D1XsIC2d3caLJ2WUsGNUoq7FTuXuQYu9C7V8vsHWTDWnUGnAbIP96Bt2NG3Dqw1pbgHt&#10;rEfzPtmwd/eiub2H7zkgoOMJdAqBLkcnLcdGoBcJpppUWoBuhHdxada0WzDf2sF/46WRTS36F4F2&#10;LpYV1I6mudFqjtUr2kFpmF96wOw13NNHu8HwpQsIKbSVlFQgKysXWblFyMwtRRBPQnB4Kqrq27G0&#10;ch2WnGL4HT+CofoiTDYXoCLOC6N1mRhvyMJQdappw1WEuSoVozVpGKtNI+wpVOt4A3VnXjitSAyG&#10;CPkIYR+tSsaowKeaC2qj2gXhpsmOGEsi5ZYvZ2dQc3pvNYcnd8DbRtjVnCqt2yaqs1PZbbrP1kjA&#10;G6TObFLnaloYNYdKn2XTyKYryiKo1vTqFoJbHMoElbcl9Mq6LaIq59Irp3sfRLY/rUr4WZREnkMp&#10;YS7i/+WHn0Os7zkcPuSGk+dCUFpDBe0dQk1TK+qaO/h3O3xD0nDwRAD8QpMITxcaCWV0UiEOuATA&#10;zSeKr7FSgdupvkMIiy1AcHQuckqq0dDahoqGVgTH5MIjIIXP5aDa2k41b0NxpY1/ZyIiNhu5xTXs&#10;EL3o6Osj2H3o7u9F72A/wabyrl8P0Ql0/yhvh7UjbT87RQ+y2Mmyi+v4XftuAV1Q4ijbOYF2wmyA&#10;Fsw/Adpxf9FcSVZtjn8L7ltAOy7xNg1zHeY7wOwE+naYncuxHOsKVeEY4pcfQJdg7mZYogq0dvYh&#10;s6AGMfEFqG/sZI+dRUlVGxKSLfRqkwx3/SjMq4TvcRcURftjoZOqQGXutiRglmBPNGYT7AyM1Wdi&#10;gm2sNh3j/HuygbDXpTugphL3EOo+Aj1IwMf42DiBH2cnGKXSD5bEG7UeLOHzbP3FUQbwXv6PLIms&#10;SldehPHgaoLbnh1MqJlwsjmBbmUT0FJwwetMFPW3lWA7Qa6n3RDE1bQJTqjVqqLdUBXlsCAl9MNF&#10;VGY1wSywBbMqHNl+h5ETSC9NNRbMFtoMCztCPu+nBRD+3CQ0tfUgObsCyVkWNHX2o761E4XldUat&#10;Y5JKUFBuQ1VjOxqa2lFUWguvgGRE8nFLTRM6B4Zga+tEXFoRzlyIxVmvGAN0XUsrKvk/PqHpCInN&#10;R1ZhLZr53q2dPVTzFiRkWBCbWoKU3AraE3p2tko+nppdgiyqeWVDC/02xUzlWgM1QSbY9p5u49sT&#10;+XnqWDklDcgrbcGm8JgExCSmIl8X3STQukbhz4CmzdC1vx0gO2DW/nXTM7P0vHOEc57JonZLmsfi&#10;8oJpC4vzfFzbgQloJpO3rQRXcjlt1FlQs01NYGJynMpMVR4fJcgjtBry0KNU5kE0UREGhkYxNb/M&#10;AzcMT99MnD4Xz47YhO7BOeSXMLTZRxi6hlBRZYOfmw+CXY6goyQJA1XpqErwxlxLIWZbCjDdlIcp&#10;Wy4mG3MwRbgn2SYI85Q1y7QJKTUVWVbDCbTUWY+PC2w+N0LVHqYFURui9x7g6/qLb7VeWpVbyq3b&#10;cAN2u6wILYnsidOiKDGUOjclsyU5bhsTqczxshmeqI3zILzuhNcBcDWTQqdK634VnyunUmvuSVEI&#10;fTKtRab3AaR57kWedlsi0IUhJ40yC+TicFcUUZULeZsbehrpIbQ0NQTN3o+IuHxs3n6asCagmsra&#10;1jNAdU7Fl7vdcSEwjiD2Go/c2NqL0Ng8+IVn8NjXm8eHJ2ZQUtuGC8EZSMqupp9mZB3m+RsaZ2do&#10;RZalyXSKzr5hQjmKjoERdpBOEwGqbR183Sgtxija+H/5JVakZFcai9LYbqd6d9OHdxgf3t7TY2xL&#10;RlEFUilclpo2VNm6UGHtJNDRAjqZb1DMpNB+E+hblsMBs7lPSFdWFgn4ImGbZgfgl+2fYAI3R08z&#10;je4+quzMAuaWVjE1t0QYpwgofbLgZXOArBKgYyfSiekJvs8oQVWJbpIKPcNMdYIhZoSeaQzT80u0&#10;GpPMtrvQNzCJ8elFdPRPoqy2h72zAVEJxWjtnmAI60VhWTN78CwuXfka1ooanD90GKl+5zBQm4mG&#10;DIKUH4OF9mLMtxVhrlVg5xPsXDZCbSPUBHmaYM/YcjBBlR6rScUIIR6Ub2a7CXQNga6i/ai4BfRI&#10;Of01k8tBdoABS5wBWomk044okezMDadKU6kJsZqdIKvJT9sIrwBuTPCCNV7rFbXZjdYveqA25rwj&#10;AaQ1kLUwisxWE7tuOwh2GZPDwuAThPgg0j33I9VjD3L8Dhmwi9bth5TZEuFQ5iIDNJPBcDfkh7gh&#10;xMMTe/a6IjQmHUXljQiLyUJIdCoTuBbYOvpRVN2KmKxy+NJuFBRXo5iqHZmQhz1HfHH0TCjScypQ&#10;Xm1llLTy8SK4+6fDn8liSaUVbfS2+ZYGHHONxMFTYTjvG8/XtqC6vo3JZQPcvGJx5nws/y8fVkaE&#10;rv5BdphhRoZmZFuaUVxFgHsHDej2nkFYqhvpzYsRGJ2J9KIGBFH1/SNzqNCNaOsdxqaw6HgDdF7x&#10;T4F2Qr0wN4e5Waow2/LyKlZX1uh7l2DvmkJ5VQ/D1DCGxhcJ4DwqarpQWtFGpRymUo7CSk9Txh86&#10;MjmBWdqSqZlpTM5Q/ZeXMMdO0crsuZZ+qqefHWF6hXZhFPW2bmbFA4T5IkYmltHO9xmbpOIvX0Tf&#10;0BSCI/Po2dgBS5swNnuRGfkwagh0R98Mw1kdYqNSEXj6HCJcXVCRGIjRxlzUpgagtzQJi3aLaUsd&#10;JQZuB9h5BmqBPMsmqKdoQ9QmaEWk1IP0zAJalmNSUBPokYp4A7KzyVcPlQrseOOvZVn6i6Op1BEG&#10;aKev7qLt6MoJJtT01Wna+sAL9THaNoHgEjTHYA2TPSpnBRW3nK1UAykEUlA74S4lpEr2ighyDu1E&#10;+gUNbx+iGmuLYP4P/XSJ7AVbGTtCiVHmdYXW3BTCrO0bkgPccc7VG+cuRPL4lWGQwjI0NYtGux21&#10;za1M+Aqw97gvQnhb29JB4RojXCO0Ba3IL2tFQYWNCeIQxmdmGDm7mVSmEehkhCXkoKFZmzj20y/b&#10;EZ9RiejUcgLaTGiH0ElIrXx9EjtKVHIJophI1trowWlbqhra4BmYjNNe8fAOTkF5rTpAC2qbOhGd&#10;XMyOlYlzvolwuRCDU7Q2rn4JyC2z8ft2Y1NwTCyVLgl5hRZ0MSmcmhqnTdAEJJXrZCvmqLwK+xMY&#10;G1/ACP1q79Ac8kqaERiZi/S8eoaDKXT2zxCyFvbWOn6BLrYOY9LL69poCaaYiY6xh43QMqxgbvky&#10;ww6Vl51hkNBOL15FR88sKmv60EYPPL14A80dE0jJqmLyMWCUeYZWw941jtyiFmTmNaBvZAlNHaM8&#10;aP18nrAPzzCxbYD3WVqNk6eQ7u8Oe2kiZtqL0EIv21OSYCB2Aq1b/W0sSDPVmjBP0XZMUp2n6mk9&#10;2CZrM2gx0jBcnkyAk6jOqXw+jaCnEPBEo9IOmKXUUuxbzaHWgjqGQEeii57a1LOzmSxm0kunaO87&#10;LwOyY0tdQhrkuICQLhrkGHU8gZIgFxQT0jx/DaAcN7P/NHmqMvo8LIS+gK/J86cSB1OFQ+ib11th&#10;kPwz348AO2wGVZyvL5Qt4XsUsqX7n0VWYhjP5yDFZZCC1Eox6cPQxCRGGS1nFhfRQHE55R2Lz/d4&#10;IJyqbCWkbRSiPIuVCV2RKds1tXZR0Jj7TM8Tym6U1XWgtrWHFkRReIr2YpJstCIxs5a+uYNCNc2o&#10;PoWBsUlahU6UWztQQZ/dPzbBCD2JbkbsyqYOZFF1M5ns1fO+qhgNrd1IzilngpkDn/B0BFHVE3Kr&#10;EZdZyser6KFbsSkoOgaR8YnIKShCN5MuAa39obUdrpR5ZmYRXYSxg6G9s2ccg1RiKXBiRgUNfRUz&#10;1U6GoHaUVnUjM9/KUNFGC9BNmHsNrIMTq8YSNDT1YowqPE5VLanuQGpWHaEdwfDUCo1/H8NIDQrK&#10;Ovj8FR5QPaYDY2dGO4Pe4Un2UCYs7OW1tl5MLVw1HUjqPDp9id5qGGsXr2F4aBiBZ90Q686TnhKO&#10;cWseZtst6GUSZy+MNvBKldUE9Hxb4bqfzjGWY7KeiSKhVeIndXYCPVJJoNctx1Q9H6/ja2qSMVYp&#10;VY5db4I78WZzQn3Lfjhq1+3p2oGJMNNe6Oqx1brwprly7DloV1KpdCVhcwyla7X3SZP0Wfk/rVm0&#10;LLQulUzkCgl39oWDyPY5jFy/o8gl8Ll+xwzcWqhgAKfSOysaZewAZfy88hh2hnhflMd7oyDGH70d&#10;LZhdkjgMMi9JhF9wmqk4lNU107syMWwbQHGtHdEZJfTFFoJcYyKhi1s0PtvmhiOnAo0FqaVilzMx&#10;d/dJxJHTETgflERF7SArvQb+g6eCsf9kKDyZSNbRL9vaushBK877JcInJJ3nv5zeWLVkh+cupPKn&#10;5dcjm166rbufSaGsSD9aunrRPjCKUvrlCCq+e0gWPysNoXEFVO9SKnRULBOBRGTnFqDblO20kfQ4&#10;b6dx5cp1XL/+HRaXrjBJm8PgGG0CVbLWNojKul6GjDHkFDcjNqkcaTkNfJ9CJBF0W9sge/c1TC9c&#10;4w8ap22YxPLqNdz47kdML19Fa88Ee+0SLt34HvNr15l4zPCLjhtl7h1eZsgZREvnGBYvXTev6eyf&#10;pSVqo8ca4OuvMsTNwtY6TJ9+HcX0zvVNfVicX0NpVhai3M+gJiUSg1W0DAR6nJZjmGB2FhM6wjpF&#10;36xkcMLKRFCtIRvjVOOJOqrzOsCjFVTgylQCm2puR/i37k/UCPJ03gp6eWmCbpJDh+UQyKNUcmcb&#10;Lksk1AkG6ptJYXoQmpO165KPY2f/GHpn7czE+8Z6sFn1PBV8iB2ptzgOPXlRsOdEoIZAlmy49Jta&#10;SQjtBTuBlFu35ZHsIPTfdUyCGzSCSbvVxM+0MY+wpYfyNgy2zHDYsiOQlxiP0DCG9Lp2qlsjTrtH&#10;4aRbFDILqlBDGAvKmuDpl4bg6HyUNbTQWk5SiSeYtwwhJCYfroQ3NrWQ0bWfojeAInrlE+cicexc&#10;FO1FITsJVbXJjtySBnjQOngGpyImtYhRtZPJXTeBbsPJ8zE4dDqSNjIFFbWtqGEiWkyYT3vE4iAf&#10;P0rvXVjWSN9Nj8zoMTg+i6auIVhqO+FD+7nvdBgOng1DAFU7n6/bFBIZh4iYeAKdxy/VSVsxgn72&#10;gJnZVVy++p1Jsi5dvYHL178xIKVm0/jHlbHXKQOeZK9yJGW1tn5+cAsK6G37h2YYUpaRV2BFXILW&#10;m9ETU5n7hhZgqerkDxrG7OJ1AnmRmTQVoKKDfngZI9OrCI8vY48tQEkN/Rq9c01jH6LiLShjJnz1&#10;+78yLC0SeHa82Ut8vzn23Gm+ZgBh/gnICA1Gf3UuplosmLQVUqFzMEZg1QZlHZTsUYnHGthUrjMl&#10;uwyMEtQxtvHqdAOwgB6hzRguE5TOJlilyoI72QDrvN2ozOZx85jjf5QkquIhdXYC3UJYTSO4LWYL&#10;MR8zjN7G5zQEr+/ZSZvUTmtST3tRLUjpe7U7qjZLryXYDbQrtkRVR/j/si/qBGmBaMkIRjNbWzY/&#10;T++RF8nbSCbF0WhVY+dozY9ETXYCzp31p8q6mnJabUu3ATiMStc1PM7IOYvmzhFCHofNu73gHZKM&#10;PvrncVrQsdkF1Lf3MVlsR5W1hfnOPOZoT/oGxhihm1Bj6+H/MpIuzvM8zfE8TqO5e4SK3cvOQIs4&#10;NcU2g57hCRTyvGbTqmZbVCnpp7ceQj2Bj060ICAyH0FxeQS1jh2shypegZD4QuTxe1ZSoUvrOxGT&#10;VoIEWtNsdhp5dQN0OIHOysllT7NjeGyMxn8BrfZR9A3OMYG7jO8I0sLSZYYDATZIcNsMwINMBmcX&#10;L7PXzrFnddAWEMypZaxd/ZqJ3ApsLUO0Ayq1rWBybpmwtyE2mb3f2o+JmTUmACMMbzZ0Esobf/4r&#10;Rvi/ReWqfdoxOrOCGX52ExW+hQp/+ZsfaUWWGQ0sPEBS9x9w8dr3/Kzvqd6NCPEKQl9VIS71N2Kp&#10;u5aWogIL9lLM20sw316C2dYiTDXnYYa2Y37dOxsL0kwPTRWfqFO5jnBXKelzqLSgHqIP/0kjpA5L&#10;wcZbR3XDkQwO875uBbNeI3XuK4ol0NGOujTtQmdWqAG3LS0I9rRg/h1G6ONpYTLQTRVuSwlAQ7wX&#10;rFJXAauWRFjZBHAzO0B7uobc1Tnoxdna+Z52AtyRy8/I13yUKHQV0ObwszvZuqjyXfzuHWx2flZL&#10;QQIKstLh4hqK41TUmJQi9I4TsoU1BEXnmrpx/+g0humJy6jeSsBOXohGKZMz+dmaRiZ/YVl8PAlx&#10;VGJ7F303rUJ37xjSsusQx9BvqbRieJIJ5ugUyuvbERiTS++bz6SwCSN8fHx6huLEvKuiFbn0vmV1&#10;rbSbc5iYncXE3CIVfICdpQ/VTPTaekcRnVKOvSciceBMBL11HXpHJ2hnZ9jmUc3vU1zRRr6aaTki&#10;Yg3QGZk5GBgcxNpl2gRCWG0dQAOBHKcSDg4v8ctOs3cuY4ledZoWpI3K3GwfoULOoIo/Oi2rBPlF&#10;NexlQ8YulNFTyxasXf0G3//lb1i5eMMkfFLp69/8Bde//Ss6emfZAVZwlXAurl7n547zPenh5y/i&#10;h7/+B67yNdbWMdSz84xNL6OC3ru7bwZrV77F+NwqVq7+yPek9aCa1BZlYb6zGlcGbbjc34BLffXr&#10;rQ4X+2qx1luD5Y4yzLcW42JvFa4N1/N11VjuLDWeel5w2/IxY6XC12VjsjoDE+twy26MlNFelCZh&#10;iJAOE1gBL6gFuRlkoaUZpLWQIg/IZpjbeNoNB9COurRjwEXeuq8oxkA8xtaRGWqU20BOUNU6M5VA&#10;hqOLkHfkqI7N/+V9tZ5c+XElmZpXwvctjEGv5qUQVjXNU+ljVOnld+vhd1Tr4nfuYidr52PW4jTm&#10;Sx1o6xpkcm9lQmbH/MUrTLp6cYxeN5vnUcl8TVMXcyRCzMS8pMZm6tIa3QuNycOWPReo3B4EO4PR&#10;s4kJZTNSsqux65Avtu/3obqmmbkddbQcXnzNloPe2LrfFwFRWcY/19nakWNpwonzsTjuFgu/yBza&#10;zgF09w+hvXcEsWllphznE56FnJImeuQinPVNZpLYSPhbMMxIMU7wh8ZmGfXbaWdycco3HZsCw2IR&#10;GhmP3LwirK5ewfzSGnvIJVjb9cazqGgYpjeupJqOEsIfcZ0+WM9nFTYgJrEQ6VkVSGXCUFzeQJVu&#10;Yw/uRmJaDUKjLPyb1mBuxUAsdS5kTxyfXcPF6z+gikleSmYN+hkFxqnMFtqOoIh8pGRVY2R8AVNK&#10;His6ERSeh97BGXzz578zKZ1iB2LWPDyD9u5p49dHmWheXJlDXV4i1gYacW2kBTdGmnB9vV0btrHx&#10;8WErrg3W40p/LVa7pd7FhLySsFfhxhifH6rDZYK+2lmGRdWrm/MxR+Wersz/RZgAAIWWSURBVKfH&#10;phUZK6dil1CVCcQwLYXUeYQWRNCahFBJYCXhljJLqQmR7o9T9Yf4nOyJmmbtyYML6C6Cas8MIaTh&#10;6CWcvQS1Ny8a/QXsGIXsIEVx7CRKLG81qXkfbwXuAD9ngN9nQB2L32WIEWWQIGueyhA74iA7Yn8V&#10;P4uf28fbHtqlRgtf09OClbVlTM/N0x50oJTWwcZE31LVioz8KjQTrOIqG8ITi5nMhSAuvYwi1cdz&#10;Oc8oPYbKejtCaVN8Car8dufgKJ/vp4oWE9AIo+gp+Uzy+vrR0c/OUNvOpLIMQQmFSMwpo+VsZ4dp&#10;QhzP3+5jIdh1JAQunnEoZSdSBFDt+dDZCGw57IVt7CDBsZmw8f2b6Z0bmKiW1HUiPb+RHbEb1bZu&#10;Y2NPe6di58lIKnR4AsIik9Dc1otR+tPl1av0Q5cwSsh6hxYRllCBtLw2SvxF9ug5WJtHYClvQUZu&#10;NbIL6hCdUICE1GLajVaCO2F8bVMblbZ9EHPLF5kcrqGirocHoISvb2AYWkAXIS6p7DS162vf/IC5&#10;lUvItTQjkEAnZ1ZhgAlo//AsCiwttCOT+P5v/4vWZQypmeVYvvwts/IbyClsYpix04dfRX1pKZry&#10;kgltG64Pt+BrA3UrbvC+4L7ZCLajWXF1sI7KXIRheutxeuzZlkIqeCkuD9Tg0kAtbx3t0iAbH1vp&#10;qTRtvq0YK+wIS93lVPUirHSWY5JefcqaibnOIjOMPmBJYCfIwLAmPREkwd1bQBug8qGmq7L10hL0&#10;EdqBYnYIvn6InUURYFR+XZ1m/W/dl3Vx2B11JHp72SFVX5QXqNU42oiskvKA2kyMsCMNU/0H+H0G&#10;9Z14v6sqBzUWWgT5W/rg8ekFJm+l8A7Og4dfCjILbbAx8ZpYWEA/E8DsUit2HvXDln2e9K8ltITz&#10;DqtAO1LCTlBj6zWgTy/MY4b/0zU0TrjsqKjvZUKosQQK09wCbQHPNyEsbeih9+5mVJ4ypcGmzgHT&#10;WaKSSpGYVcZo3GXUu7K+DYFROfALz4ZPWBrKrW1GkYemFpBT1gr3kDzsOhEFt5BMPtfFCNFGwOtw&#10;zi8Rm/yD45CVWwULfXFdYz977WWMj8+ZZFADGfWtg/yiK8go7IS7fx6ThmJk5TeYkbnM/BrEsVfG&#10;phSgtLKJUHdTYeuoxG301rQNf/l3XLr2Azr6ZtHSPYH51Wv4/u//gYn562hqn8ASO88VJptLl66Z&#10;6omtfRRjVPSv//JXrF7/jp87Rx+3zORhngDbjNVZufoDfXeTsS899PTR8fkIu+APe3Emrg61UpXb&#10;qLit+Hq0hXBTpYdsBNiGr3lft2rXh6xsDQbsK301BkyFf6lbP+EZXIdHHnpcSSLVWYmhFNlpMUyy&#10;RzvRXRQNOxO+fg2kmAEVh9VwNCqomlSVlsChspoDInUnlHzvsXVLYyorauuPGWj1uCDVa9gErCAe&#10;JaCjBHasLhOjSmyV5DLZHaln42PDfGxY99kG+fdgbQ766/NQnpeDcx4xuEAFrWkQeB0IiCvB/tNx&#10;2HUsFIfORBPqGgxM0E8Txq6hMcRmlMPVO4neOpN8tKOxpRM5RfXwoH8OpB0ooSfWqO44va8ATc2p&#10;pScvR1ktBY7JZVvPIN+zFp7+GfAMzEB+uY1RlV55bhajs/NoaOs3VaoGRooRjRYT3ImZWTPoVtXQ&#10;S6vThh4K5QhtZefgBELjy7HjaCR2uUTjsHs0rHZdlXaCud+syeM2pWYW0gN3IIcS3ta9gMzcOswv&#10;XqFSX0f/yBSB/J69dRn+EaVw801FYkYtgqMK4ROcwS9fxeSwk+GqF3YmBBkE3TswGzEJpWZIfGRi&#10;iUleF/+nnrCO0Dv/yLB1hUlDBQHVJcGYeNKD19CvZxe2wcok8fK3P+Da938zqp6RV4vZlauYnFep&#10;bo5AXzaPFZQ045u//BeVfpafVYCYACZIRRlMCJsN0NdHmqnIzVTsJiqxrIYAbsTVgYb1+w6grw7U&#10;4RqbbMjlniqs0WMvNhdi1ppHH52FKSqdynjGQyucSykJo24FtSoRjan+prQ2wMdvAszn+tUIsukg&#10;602dQR1jgio6zfefVONnyK9P8jF9liyKmgNaR1MlZpxgqiqjmYKmaf4J26jq50x2x5tyMdqY42gq&#10;RTJqjPP+SEMuBhqKGcWKcNotBFsP+ePYmUgUVjSjih45uaAGZ+hND7hGYevhQARHZzPpa0OjvZuw&#10;9KOopgMFVW0opk823pf/ExCRhx0HfLB1rydZyKJ9aEElYQqJLaB9CKBX9qHnZXJpbaeStzACZGL7&#10;wQBsPxwAr9B01PI9NMGsobUfUcllpgOk51UzKo8TzEkMM0GtUF6WV4/k7BreJ2Ntg8gvs6GE6n8u&#10;IB2nvFKQTNvbxIRUUWOEnbBncAybZufXmKUyuaMNEKyFZap0rKK6rhsLK9cJ9yV09mrUjiAxi1R4&#10;2OsSgaP0OBW1HRibnMMos81pZshNneP0Yz1oZ3I3NbuKZv4dGl0CnxBlt3xfAt7QMkz/3M3P4P+N&#10;s4cy4fMJZcjzp/mn8mrgRQMmGfwx82vXcOPHf6dVkb1ox9jMRYa4ccytfo2r3/+d35lJ5sA46kpL&#10;0FyQhtU+QkurcY0wXx8m0EMEmiBfEbyDAtjZaDnY5KkF9WWq9OVeJpS8vdhNX91RjlV7KZZbLVho&#10;yjc+elIJnNSTaj3KBHG4nImXJRpNGYEOP0tg+2UdCOygkke+xlgEp/Ky6f/1PoJZ7zlVn+OAWp1n&#10;/XZCNXE2QWvUl81ZMzcQa66JmurpbOO2XEzQ70+05GOcbZSPjdH7j9vyMNZUYJS5vc6CuoZmeAal&#10;wM0vCSExuejgcRul5ZBatvePI4sRVyWxtPxKVFntxk97BqXijHcC4rLK0TYwhOnFJVpR5lUUwKik&#10;EiZ4OQSulPlWN9XUjgh67uPnY3DSKx4JmRbjqzt6hlBKtY5NL0ek4KXFqeBry2paKYhW7D0ehp1H&#10;AnHMPcpUVKrrWpl8dsGbdmLPiTDCm8P3S6XlqWZC2oz6ZtoS2llNdMoubzbvo5HIweFJCvIgNg30&#10;MfQvX6XXIcR8ox765pTMOuRb6JGsfWi1D6Kb5CsDLqpoMaWXk8xMY1LK0EhFtXeP0FsPo8k+yl7f&#10;Ru88ghvf/hk//PXfMT6zSp81wB5PK7NwGde+/QvsfdM8KCu4cuNbrDKz7h4Y45drREaBFd3D01i9&#10;9h36x5ZMvXnx0rfGd8cll5hBlqvf/jt/0BBGpi+y47TSVw/gR37OaE8XGnIT6WsJKIG+atS5mSDb&#10;DNBXqchXNgB9pZ9/9/N+vwPmS+swO4G+JKg7K7BKxV5qI9T02qqAGAgJneyJFgVMEfahqpSbKiwb&#10;4RyQMYnkepuQCrNpOH2mIcc0RYGZRkYC3p9eb7o/SXWdoroagAm1ZgXOEFgzO3AdZoFsGpV5khBP&#10;thRgsrUA4635GONjY3xulN93sKEIndZSjI0NMJeZR11LN+GibWCYXly7RMFawwythaJrRWMPw3sL&#10;rWEvI/KU8cDetBRb9vti6wFvZJfUmNl049OzGBqfRXPHMM9rj6kdK1mcmlvk/w4hv7IFJdYO3u+n&#10;rVgwPnpkcoqs9NG+DpjJTn2j42bUr6zWbuZrHHWLxhG3cOPZi8sbUcDOdc4vDVuZLO47E4cdxyNw&#10;yjOW/9uDgbEJjPE7mIEf+vgYinAAcy9Z4LzSOmwaG57DGr3tGH/EZfrmJnrmzLwm9tAeGm36KdqO&#10;/tEpM3wZQ7ASM0r4z02mpFdc2YGI+CIzyBIQno/zPtoA247F1StYXHGMEjYQwInZNfztP/4PvdKw&#10;6dldfVP0S7M8oJdMAthJ6zDG1/zlP/9frF3/0WFHBibotS+hhdFjlu/37d/+HZaKTkTEFrPzTCI2&#10;2cL/XeSBXEN9eTXqshMx31mLK0ahWwzQjibboSqGo8mCXBHUUmZZDTXBvH4ruAX0pS5C3VWBla5y&#10;LNlLCHWho/LRxPBOsPtrc7E82ooRqmBnYbRR4gmCrlq2AJ6SqrNpBHKagKocOEvVnGUnUO17jv83&#10;Z3O0GVVT+PwkITYJJv8WwA6Y+TzbpAFaILMT8HsI5mmCPMVkdlKNnW6yjUkpH5MyDzdaYK8pxcTE&#10;EC5evoiF5RVaun4CbTdznTUNt6G5wwhVaEwRlTuF4b8Yzd19mFxcwOTCEuppOSJTS3DaM9rMhqtv&#10;0jKqXiRlVdIPp1BF001CptmWmsfRRguZRBuaTo+taaGyrH2D46i1dvO8WxCZWGQsyPTCIkFfxDjV&#10;vqaFnBVbkVpQhWbanO7eQbR1DCIurRzng7Jw4Gw0VT+OSWOF6WiT7CTy2L187/DkUuw5FU0bFYLA&#10;mEIUVtqo0PSmra3ssYuruHL1BoZGZk2tt6q+k71vhPCNUYHHcNYjDl4BKSivbmaWuogB2oUIhqiQ&#10;6Fz2tG56qQIEhOXShnSamW95xS302XmITqxAL5M6DZP70lokMMmQ6rfzPUv5fwlptcgqsJk5HaPT&#10;a0jNrmVnasMP//FfmFq4wp49aJLB9p5JBEcUoJF2pJkRob6ljx1tAUmZZQgOikNFZjKm2gnjMIEe&#10;teM6E8NrTAxvwm1U26nW9Wz0zmyyHE6Ync3YDkFNX63b1c5yLGtCU3sRVTkPS/02fHdpFovTvWit&#10;lo/NM0maFglM07fO8DVqmicyTfBmCeACvblR+jbHXBJVVWbl19k0OUqw3pyjvX5fn+VoAppqzM4w&#10;pQUKvJUqT/F9JpnQTrBNthbzbwFdiH4rwcmhfaD4aNBjRFN7+6cRllCC6NQqRKUUMcI1wdrcjZLa&#10;Jpz3TcGOQ4FsAUjJrUZH/6gZuOgZGaeaD9BS9FIR7fSxPRSyHgRG5mALVfvL/d7wj8rjue1DdRPP&#10;ZWYN9p4IoIXwg09EBmppD6oJdlpuPXYeDcLuY8E465PM9+vDEJV2kglgU8cQcimQWs6lqcazVHSV&#10;E9u7aTsL6xGeUoxcWg2B39DShZmFVQyOTqKen+lBW7LzeCh2u2jAJZif145NJZXdyGePunrlG4ww&#10;5KsOPcemUR+rrYc/epDQ1GAXk4CIuDxahAn2sIsEbJyhoQWFpTZ09M7A2krQ2LM01XNwZA7JWTXw&#10;CslFdHI5eqjCHf2zfC8tpdJMqwUDaHhcGTz8Mvn+1RiYXKSX0zyBcXz37/9p1DkyrpTqb8P8RVVB&#10;xsyAz9VvfsD8yhUq+fcYpzpXNWridx/s9ZVMfoqwNsCEcKzDAK12gyrqaC1MFm3rtWl66CH+ZjWn&#10;h97QBLKafLWBmkq9Jqip1lLka0tjuH5pBjPsPCM99RhtKYE1KxgjdemYYdifYfifZRO4mtHnnOXn&#10;nOGnOdnzgpsgGqgFpxPiDe0m5IRZ9kbKLKCnZDGcTcpMmCf4PiOEv6uuDLHhSTjoEopT9LOVdXYq&#10;ay+TrkYc80iCKxMqDRdr8r1UdZDJlKodQVTpY26xCI7NN5WICtqG9IJao5RFla2w9w9jZmmV6rho&#10;Blz0Hj4RWQhmUl5ts6O0ppkeuggnzkexxVAxM01i2dyhztCFoLhCuAdl0A8nILuoFvWN7WSmH9Fp&#10;FQhJKDXlu86eQbNYZIoK3N7FJLC8Hh1U+PLGDpQ09CKzqInWtMFMXJOfziQbB90icZifpzq3vXdA&#10;W4GVoJpeuZT2oZr+6vrX39J6XDWT9TNy6+Afkg3vwEwEhGagjMqpAryGvTWfoo4HykLfrJl2dU2D&#10;tBqX8fX3f8YSvXFTJz1WUx991GXMr35vfPTI2AyjwNdYu3Kdyd8qs1ZNgGnDLAH98X/9HyruEu2E&#10;ZuCtmjJdSmYt5tau4pu//t1MUOofncfqZf7/1W/x/d//C0OTq6bcd+XGN7hxZRlDVOhZ+ehR/o7J&#10;Lnw90Ymvx+2mjHd9HWpTzhPUI1JrWg+q9eUBx4ji5b5aWo5aXBTQhFm3a70EWgMu3RX06FWY67Ni&#10;tKsBC5Od+O7KNGzl2WitzEZbUSwG6KtnqJBzgliz+ewEuYMgd1Ld19uC7IsZjtdsPwsVu5hQ01ZI&#10;hWk1nP54QvcJ8rQA3tAE8TQ7xIQBmkrNTjPaXIRBWzF6m2tQWFCN46fDsf94AK1ELhOzEcJmRwKT&#10;+vNh+YjJbkQRI2Nb3wgj4BITPR43JofVjNK5FTaU1behrrULtVREj6BMbDvsjyNnw5FZXM/jPYPJ&#10;2UUzQaiOEdLUoembRyaVF01TpEYIP3ng+9c0dZrHVO+Wx27n55U0dKCwqoVK24lG+vlC+u3D7ET7&#10;TkYwAQwx0buprZfWgx0wv5pimMcON41WiqtfZDH2n4nFHr42jWxoQlUFec0prUdSfgVK2HFLmSBu&#10;Kq5UxtlDu5CNXvaGb779DstMFqrq7Th2JgJnzicijwpeyUy1oq4Lcak1uOCXjhL+3wgtQjh79Hnv&#10;ZFgq2+mbr+Dq1z9SgRfRyWRzapFe+tIP9E7VCAwvMnOip9nDLxFqzdyrsA7QO1+hvfg/9My0DxmV&#10;9En0SPOX2XFGMMFI8Gf6aj0XFlPM79RlBlwmmGwuXvwe6TkOezK3dJU5wDzqq2vQ00i7QOUU0N9M&#10;9uCbiQ7cGG8zav31OKEekwWRUjvsh2lmoEXJIq1IHwGXSgtowdzP+2awhZ2lrQzT3Q0Y67Gio6kE&#10;LbX5ps0xKgzV0VfTRwtQAbukhLKr1LSFdah1exNmNifcxnYwiZsSwIJUUMtirNuMyXVldiZ/Umip&#10;9QQ7z4jNgtGOesxM9mF+fhaNTNYyCq1IoZdVXXhsZgkDE0tM+voRynPn4pXG8BxlvG6dKgZM0sop&#10;TnFUuGIC0dE3jPH5eQxNTSG7uMGM4O044o+AqGwqYzt9d7eBSTPwNF1TSjk2M8+ozeRvasHMgssq&#10;tqGY1nSAnndYc6snZxkFupFXrvWF3egZHmNiOQU7P8s3KgeHzkZiF61DYFwBCpkUltY2k5kCnL0Q&#10;ij56ZVvnIJPEDGw/FsEWBo/gVJPY9g5Q/GhdquqVEFoRGmfBphEa+vKaDmTzIMwQoMnpJdiae83f&#10;Zz0TEZVQhA7Kvyb5awbcGY8UeDD5a+ueYo9dhpd/KnwCs0xFpHdwmknDKKITtNCyDn3Dy2YE0IPm&#10;PoHZqLVlAB20KlUNfYhIqGRy0WAGT+y908gusBJkJo//+/8wC15iJ+vmLTPnLpr/mBJ+Dwvfb5ZJ&#10;IO1O9yjtxySjRhY7UiuG2YEamvv4ukzk5/Ekd9hwdZzqLIWeaMcNtbF2fD3Wxkao6advjK4Pj2to&#10;fEhNCaMDakeiSLUW2ATaOXq43F2D5eEWzAy1oqetEhP00v/518uoz09ARaIvFTrVTIRa7CDIGkIn&#10;xE6gnc0Js7M5FLrQKLTUWEAb32wAl7d2NAM024SSQaryRCutnI1WrcuOy5dXcfn6FZNka1ZaOUNy&#10;DT3tzOoaFi9fRVvvCGpah3A+NBtbjtDLngw3yZ4m15dQqGJSKrGL0MouCCiN7k0vzBnlreE5S8iu&#10;QWJ2ualBS+iSs6ux43AAdh8NZDKZiCprJyPrAGqb+uEekIHDrpE4dSHWrC8srW3k893wCMhlcpeI&#10;8wGpptqi5G5qfg4NBDO5sA4xGdVM/MrRTJ+uOdQZ+ZXwC0vi+R/m77EjNd9mysUHXWMQmWLB8PQc&#10;vyeTUX7Hjp5hJPE7HuFzm1ZWLqKzd9hUGgRaGHteZl49iuiPo+h7yrTEpncIPewNqj9GJ5Wa2Xbd&#10;QzM08j1I4RtV8wB2MSy0do4xm63EGc8MJKTXErRVAq7lOt302ZP01jP04FOIT6tCUBTfm8qwQi88&#10;NLFqRgOvfPdXJqBT8A3ORnpujUn6rO2jNPuDVOtL+OFv/8EI8APDEBWnrsd0ujbCPb98CQNMZhvb&#10;BkzYm5uZxter07g21YPrhPob2Q/66hvjgpuWY9RRp77BhFGjiVdNec9qrMfNRrgvy1+vt4sDDbQc&#10;1WgujENzZSYuMiFsq87FYHMJ2goS0Et1nmLo1+y+RcK81OUA2tHWgeZzc7Qiak6gZwn0NJV2YzP2&#10;QokeQZ+0EWICPdKYZ9pYaxmaKkuQkpCFgOAUM3dYteGJ2SUzeqryZwFtYNeQZq2toLxegx7ttBLt&#10;SMwpRwo9aIaFkNHDDk/NmKmiOSU2nPCIwvbDvvANp1h1at+NITNHo1yrT1oGUd/a7SjZUTGrCbYm&#10;HJ3yiDXzNoqr25FFX1xIcTl5IQ4HTocS3igzpVNrADX3I5gRdu/JMKp9kJl5pxq1VrRoCmkDo0pZ&#10;vQboepgUykPPmDkjOSWMwHVtDhtEkc2lCqczapTR8+u1qnaMMgIIaHcNDtFRbJqdXTHJgUbpXD3T&#10;cOJMHMKi8lFR1YpSHqzSika0KtO1MWPlj2vpGqUFUF1xyCy30pedX75obITmNOexI+TQrC9f+pEe&#10;7TrsPRMYYlZ67fo3xutOLV429es+Joc//O3vWL32I3KKWpntjvDHzRpFLypvx+wy/fhf/h3DMxcJ&#10;8AKufP09vv3z39lpJvmaFiaPU+gdmccSFejatz9gYfWKsTGd/VNMbC/i2rWrWFtewFCnHdNdhHe8&#10;g5aDySK99FUqs2rVpl5tYHbUq1WrFszy1saKmBKfqiJWrFG5l+mvNde6tyYLK0NNaCpMQEN6KLpK&#10;Eg10Cx3lVGeBTKDXFdphNda9NJV7Yb2Zaa300I5prVRfWguV4RxQy1IIZtoKtiFrPobbKzDc04ja&#10;6nqccovGIXrJo2fCDUwN7MiljGjutIJuVMjg+GJYGE3LCYJG9ybnaePmFtE1OMHwPUxl7qYgjdKq&#10;LWF2dRm9Y1MoqG5jgleI4LgsChX/lyAlZFfhqFuUSeg0y07zNWYWZQnJC5W1nEKVSZDb+yh4I2NM&#10;/seRV0HoChvoba18TTfP3aSpG7f0DCEq3QL/mHwExeYw2jeb4XHNuAtPLkdaUaPZrGaGfnt6doYd&#10;dJ6RoByhsRlobNckNw0CzVLxW9hxmk2TmGkBQSGTx6ScSpz2ScCmIfbClYtXzSR7V480nDwXh7Ts&#10;SmacQ6i38sWljQihmiamVdKsD2Bp7RoPziUzVdA7KB1NLf24fPWGmZOhmrDW+c2sXGUPW6H1qEZ6&#10;di3GCeQaP+PK9T/zQC6gnoo7u3TZrGrRMHhhSQtW2SGmCKKBdPUG/vqf/xszyzcIezNqrT3GDjV1&#10;jtLeZJtatDpKR+84E87L+JbKPbdy3cyLjk4oZmbfQa9N9emfQHJ6CSLCElFXWkr/24JLo3Z67CZc&#10;Ybs2pMGXRlwabMRllfOG6aFV+SDAsiAC+XK/o6301mG5h7ajpwaz7WXoLk9Da1Ecw38xZmQd7KVY&#10;7KrEYjdbVwUWOstvJYeyGp2EmG2ho4J/V/A5euc2Wg2V3uiLleAJ5hm+n5aN6fnJ5jL0WQn9cCeu&#10;rM1jZW0FDa2DCIgupL+MRXi8Jub3oYJik1bYBDcm7+FpZWZIOLeinXahl3nOLMVhkW2ZqtyDkPhS&#10;eIVkMLHXDkUj0Dq+Fka1UipkNd+rrkVbc42YenNMRgW2HQ3C9qMhZpOYNjLRPzaOXoIrm5Fb2oJ8&#10;Amw+Y3GRHWSRcI9SVSl+tD5dfP+5pWXjr0dnZ1FuU7Wimz67lbD30BF0IDi2BNvpn/cxkQ2MzqKH&#10;H6F1Heb5m0Akf19AZKqpicteTPF9bMoRitvhw5zszAXmd6XNyCysopDWIZcefdMyE7mB4SnUNzKz&#10;zKpBHsN4c9sg2hkSmvgDlSweOBkN7+AshrYlQvkde8qKKa67M9w00DeN00v3DsyiqLSNPbuHUK4g&#10;KKIA531VkqsyQ+cD9Mq1DQNmRl0uFVzrArWUq7a5H9d/+B4//sf/5gFYoOIrlKyyV19CfGolPz+H&#10;qjxq5kOn5taZzlVKNZmYWWbImjcLb5VEDo4vIyG1AhcYetKoLN1U6rauIZRUNCG3SAt3mbj1D+Gb&#10;yyu0I+O4MT+ISyMduDjYgiu0HlfXB2CusF01Q+ZNtB2NWKPVWGWiuEJ1XqGvXuqpNtWOiSZaAtqC&#10;OSrxAkFeZhIpmBcI8zxh1u2C5l+vt4WucvP4PFV8tp2dq43AtlqY2BXzvQox3lyMSarwpL0OLRUW&#10;FGZkIT+TWX5fH77++joj3DVCs0oV60dN8wCPsx3dw5MYYdI3SiHRyQxLtqCa0S84sRSeoXlUwkI0&#10;Mxx3ClCq+DnvNGw7HILdJ0KRQkun5EvrNqOTK+Hqm4rUwnozwidvq4n2zd1DtAcFOHIuHie9CA/9&#10;dUUdIzcTv7PeyfTccXClh5aiD41PM0Gb4vnrhH90AVse1buGid8QOvqHTbUlMbsOaflNptQ6QOUe&#10;HGPuRAux/3QE9pyMxHHPWORV2ajeNoJaz4gTh+TccgywE6k2PTm/CCsF87hnCjtaJLYcDjJTXPNL&#10;66AtEJTUbrI2DcLW0gM7AVYBvqNjAFU1LbAquaAnCorMp9mOZS9QsnAR87IM7QPILWmmn2am3zFm&#10;5kpHxpXD3TudnneYPnYClvI2o5hK4EbG5sy2BrEMLSnsNLOrl3D127/QHvDAzV8k0H+BrXWCSV4+&#10;f0grT5QmLPUjiV67muq8RHWfZ8Jj6xg3Ayuz9P3f/PAjVi7fMKvH65kQdg9NMco0m1KjauMD9Osz&#10;i1r1sop+efd+baGwgm+++RY3blzH5UtX0FBVh5KsfHRU1WCoqRYLTPIujrTj4lAL1gZtWKXdWBus&#10;N221r85AvUwfLS8tpV4ixEs9mkpaQZgFLFVYloKQz9tpOQjoQjsht/M1XVVU7iqzi9McH5+gFx5t&#10;q8BMTwNm+psxP9aLvs5OxEZnwNU9GkdOBNH65dAfjlJwJukt1wgb8xir1E9TFKZ4DH/E8uWvTelM&#10;kEiRc3hedruEYqcSqLPRpjQmD5pf1swELg3nGFVDEov4Pu1mKNnWOUSVtGD7kQDscQlGSk6F8cqT&#10;87PsLNO0Mz3G32ZQFOqatXyuw+Q+J72TsIcdY+exQDP1s7KhlarebaZEbD8ciJ3Hw3CBPlsWoZzJ&#10;YVZRE46cjcfxcwnwDUs31RTNrOsbmaDdaIBPdBE8QtPYaepRaW2l7bQiJDYbFfysJnu/GbHWYoGy&#10;um74RPD7HovAjuPhOHQ2mMJoN+sdMwoqsMmPoaSRGfHs7ALm55YwMDgGS5kN0XFFyKVa5xVZkZFX&#10;x3BPmJjg5dG/ltf1mbVjjm0J1vhBAwhhGNTgyrd/+U9+yTn0KymZXsLVG98ykfuOYWmFvXUKl7/5&#10;M378z/+vmWGXklVPHzRBSEcRHleCzII6jM0s8iRdZzRYxhA7wiVamT///T+wxsigxLWb3vvKN9/h&#10;2nd/ZjK5xIPM3t81jqUrX5v5snqNkszL17/FGq3QyqVr6OqbQEVtD5Wavpe/oZc5gBS8uLQJF/zj&#10;ER6TDQsVYWZyEt9eXcM3DO83VmYY6nvQ01iDwZYGjLY3YKy9FrPdTA7puZeo4IsDNiz0NmCxp55A&#10;12GuowqzHdVU30pME+S5rlrM9zZirq8J/dZq2EpKUZ1fhPSYZFQWlWJpfho3rvPzvr6CtdWLaGkf&#10;NKufPah6vkz4lAg1dw6wjZmZbN6hmcgotJmBismFVeYRzO4zLMjMr6AKjzOJnuY5GIBvdC5cA+mn&#10;g9JQQECau/p53MYJZ6+ZbF/f2mNgnaMVmaYnLmPS6BeVi70uQQzxWWhq70Vrl6PGXEjlr2b0VrQT&#10;6BP0t8OTM8gpa0A8o28io6EgbGzv4Wv66YkbcD44DedDsqiehXxsgILXw8/shWdwupmiuud4MBIz&#10;y9FNazE0PsGI04WCmnb670a+vpfRdtRs5miptqGaETwqpQr+FFbNENTC2sziJlPqO3QuBuFJRaix&#10;tTP/GmZHaMGmFBr1zu5BTPJLTtOI97PnB/LAubhGIjmzgsrZww+YRhOVNjK5Bq4+aWaaaC8P0OVr&#10;XzOpu4aOgQkq5RS+/et/0UMtEHo7VXPAwHTju+/5uu8Z8obZK6fpr68zweiilSigHxyit1olkFrO&#10;xSSFid2P//G/zErvPnaI4fE5wkswr//AntqPtDwr2mlfZhh6++i14+nr/UI19N6JcXasIXaC1Owa&#10;JKSVY3RyhVA71h3qu/gEZ8KVYVJD9NqYpqaxC80dQ6ht7ESjfYhZ/QyVcA6Xb3xNW3Udk9OLaCYc&#10;kVHZCAxIRFRkBioY2mYYKm/QtnxzlVGCbYoJb2ZKPjITc5ASk46MhAx0tzDhXJ3B1Yvz+PraGtbW&#10;lpGTUwo3Ku+Zs1G0RSmwVGq/kjEsLF/C5cvfmJFZfac6qqxWkdg15YDAyt/mV9oRRO/rH1UEv/As&#10;qqsWKA+ior6V2f4gBidnMbe2isXVNYzzHNYR3Bp67Uomf30j4/TPjkhl7x8nJF1Uv1Z2ekashTnm&#10;MosM6bQKfG1aYR07TLV536pGO72qlaoaDa/QbD5eh9GJWeOHlUxqjnIp7UoFfXBb3yDzn2XayHkz&#10;+FJNZoqYxxTIX09MsNMw0WNraOtj8lYL//Bc+v8iFFU2oZ5OIK+kCZlsmmfSPzRiNiWanpkyG0YG&#10;x1uw91Qs9p6ORSJtUlF1I5PadlTQ5sRnl9FqNaKwzMpzbCeHQ9hUWdOGOvbQQX7BARrxMoaIEJ70&#10;Y6dC6UXLzPTQ2aVV9vIReAZk40JgFuqYXIxPzeMiVXFgbIHZbpcZtatvGefz+fAKyGdP6uIBWMII&#10;H0/Pa0JMcik7wRxP2AB9UxN91RS+/+u/4+p3f2VIUYI3gUvffI+5i9+YKkYkM/U2RoXBsSVm7F38&#10;7EwTBTrYcTRimE+/7u6bTm+fbaakaouwkqoO+AZk4YJfKr97jUkKO6jONU1DSGA0iGACGkhAS6rp&#10;p8cJAa3LIu2P1rCpylPERMpCBdDc2yY27T9SUtXCxJLelMlMW+ewmWyjPUBUtRmbmONrRtjB63Hu&#10;Qgw8qayFVP1OJkZzi0u0Rd/z/S8yGoyyww4z2jUgjNGgrLaDnzdghvkLS9tNYqwVPLU8udo9SBn9&#10;KqPUCpsEIN3SCM+QdKTm1/B/hgjPCo/3vJmeW1TRilbCPUhwJgnzwMQMFbcTlY39xm9rZG+GSVXX&#10;4AwTqTy4nE/GWa80+tQ2dmSqKqFRDb+Yyl3DiKCpoL0jY7BRcZNyq43f3nUiBMfOOxbJatV2zzA/&#10;t9qOiKQyxGVUmg5kZtzRd4/we+WVN6OotgtZxbXoGxt1PEdf3qdkktao0tpHG9PCjkkrRIt0yjMB&#10;x5ng+YRlmfLgxDSFT8Pf9P9n+F33n4zHzhORcA9OJYd96B0eYYecolOwmYQwlz48OauIUWoUm1Sa&#10;K69uR05Ro5mqWVTegsR0JWOZaKS31l51Uwv0b11jfLzKgNpIgNp5MJvbxxEcmWt2TGrvnUJcajUC&#10;wgtNnbmVqts7PItiQhZDxZQduP7D3+mPtRJiBhdpIS5e+zMsVb3Gbmgh5sTiJaP+7vRnGczU7YS0&#10;nsquZEK79CgZ1HKegfFFpOc2IIKqlU0VkZ/sHZ5GTrEN4fSDEbRLNfTeKg02EaTQuGJT8NdCy0o+&#10;rkz64rVvaEkYYa5e43dbNHMWPAPSzPyHBCp/I6NHYws75eQ0VWmJXnaEijlO2MdoxWyoYvLbRiug&#10;rcua2vvNSGqttYMnfMRMuGlqo6+t7+DnD5opthrO7eofYSRhAk1VtzIPKSi3wyMwG2d9MhAWX84T&#10;1G0WMSwzsmmQZHJ+lR2sAyEEJyqjBu2D05haXDaLQ1t7xqhyFrgw7OYS+Bp+dgOPYVJ2A057JcMr&#10;JA9RTA5t/ByBoXKoEq+9p6KZVCWigB21wmqnGHXSZhTCxSPRbNVl6+g1KjxlSnP9CE4oghtt6Smv&#10;WH7fRjO6KPDPh2Rj35lIvmcYQhIK2Sm6zKqTOhuTT790HHWPw3G3SCZq6gS0TR3aRasdQVH5SC9s&#10;QhuPRc/ICF/fxe+aRf8eRu8fggiKR0NrF4+r1h228jvVsFNF4JBbHMJTi9nZJihy48Yzt/N9tRH7&#10;Be2Cmphp5ptsau8apmG34ti5OFOZKCphllnJHlbRRFWyU5GmTWKnfX972Mvb6VelVvLLkQQlh0Ct&#10;XfsOE0wY6wm6/Nb43Aqu0ucuXrrB11FRFi+aqaEd/Ys84Myku0YN7FmFLaYSksPkUbVmJYMCWvtD&#10;TC6u0Utf40m9zF6rleQjZqnWte+/xwxPulaWtzChmV+7bGyC/HJbjzbB6TevXVi5glUqqbx4flk7&#10;8ss7zKqKwXFaC4bhSeYMs0uX+F5rVJwpUztXVSCUkIQxHGqkTZFpkW2BiqhZXmWKFIxQJ88n4Rxt&#10;g9bgNbUxYRkew9LqZbNdWWfvKI9BPwIJydEzUWa1hhREKq0kdY6KvXpNynsDqXn6zDL4xZTBO6IY&#10;CdlWKg1Dfl0nj2UvQ/QoPBgVD7sl4iDBTWLI1eR2RcuEjArsORYEV68EWgTty0zVowXwjSjE3pPR&#10;VLUoKnEio0EbO9igWXjqE5HNhLDUDHM3EbAWql01O61PVB6hCaOHDkF6QQ3GpjX/Yg7DMzOo5e+r&#10;bqU3Lm0w0aOFiWQTO2dwXD4OuEbgwNkYMxRdw85Rw0gvz33cIwF7ToVj38kQxGdVGI9cyoiQlFmH&#10;gy5MePlbQhMc8zTGpmaYuNrgEZSCfac1/J1H0elAVkE1CkoaaE/beD4KkZBTg9wqVUhazAimzqFW&#10;iQdEZmPbfg/EpRcx6nVjUz8TOG3gcYxm3ds/lXaiCx30bhV17MH1PYhOqjILV/t50lcJ6JD2thvU&#10;DqHzqG/sw40f/oqvf/gb33ySCjHIxGHJDJjc+O5vaKWKSyEX1r7hiZiij803J0z7b7QS6mwpXUMf&#10;Qb2O69//YOZxNDKEz9JXfv+Xv+PbH//msCnav46q9O2f/2ImPynpbO7QpoHjuP7tN3zsB37GNZ4k&#10;KiZfq7kD1+i9rzAxHKH6CjBb+xBmCdTFK9exduUG1Vsb5GiSTC8PziTsBFE77xRWtaOhY4ThaxLa&#10;QfUiO8rq5asG/LrmQXM8/Njxg2IYiZhj9DEyXKLKL1+6wpzhCj/jIj1dCwJo24LjS2hx8plTWJkP&#10;zGPp4tcE+qoZqq+gMhaW026kViAisZwhPR6HKSrH3GJQXN1Jf9pBEIYZhguZAMWb+ReRKSXGqkjd&#10;NVdDq6ZrmnsI4DyTNW0Aw4jIaOvLz/aLdJTNNGdicGzSWKxaWhCrfYwRip2LCjy9qK0A5sxqa8+Q&#10;DHaEEHZoqm1LH6MOIxk7YT5/S1l9NzsXzwETyamFGWMf7IxyWWU2JBfUI5cJ9SAB6xkaMn46Lb+a&#10;dsTC41NOm9JsXivYyumR3X1Tccg1GgcJbzm9+sjUNHOJESM26fLwBRXsNLqkRRfKayQYPSbZLWZE&#10;yStvYrPyeW1G00NBKEcyP+v4+Qh25HR69jpsqmAPTsuro/dNRUGpzcx/1qCKlVmpwvfhM3FISK2k&#10;Al3D2uUbGOGJmVm4jGaGVNWl59euo6y6m5agjOa+jSF11UzWT89tpA+Wr5k0/i29wGosgTZq/Pr7&#10;H3niL5uNylcIy1/+49/Nam6B18KwrirHlW9+oDWZR3JOgyk5zSxdNKA3dU4gKqmCWXKNKdXNMdmZ&#10;W7pCiNrNrk7aKkHTX1cvXcXcwhVaAWbQZfTFPEhr/KzL125gmcqtuSDVjQPQ1q3LF68QyKsM98oV&#10;hsz8hnqGz3F2jHkmVKP0awqptU19VHIr/XkF1aqbJ1zTXUfMELO2EJ5ZWObx40llpIgifH7hqkrU&#10;ontgnDkCTwJVPzWnEpEM0bptZoRpo5XRhCINB/sSwsDobCY9XYxWTLQHp3jSGghnIbzClJjVmu/b&#10;yXBt7xtnPjJMARhgLrDCiLSExZVFhmTaNIpCHRPaDg1s6DkmjGNMcosq7PTOPQzznZidp7deXMQ8&#10;k0K9XymjcXxWOe1dKTubHaVVzTxuLTh8Ohru/llmDrQ2URTQM0v06mOzKG/oMStdrIR/kp1pdmmO&#10;n6dV/WNmmZWSwLbuHgrDLI/Ngqmo1DZ3I4m8eQSlISmL9qKp3Uy90OY1lUz06ptaqdqTpvUODDCH&#10;mzQdqaG108ybjkyrwWmfNERThJPzy5FWXM3Ikwnf8CQKWgc2FTMTzS9tpLS3UJ07CWoXevrHUEm/&#10;4xuWi7MXGE74xZepgGMEuKOXXrWgic3KAzHNTLUD3oFacp7Hg9VFgKfZMdrpQ6vNahSV1/rHlgnq&#10;GOYvXsWPf/9fZmV5lZa608YssZNMzl9EOpO44Ih8VNHjDvNzmjsn4RdWwBCfSaCb2PtneICGzSiZ&#10;q1+a8eWaytrGZLKwogtu/JHuPqnGsnSZqssk0nPq6a+y4BuSQ9XpZ7KxSDgXCHIf1aOesNRTYafY&#10;qdhZqcSjVHPVuRsIgzL6K7QG6gCTM9pvT5PVu5krDPOksXOtrFJdHKuWa6xdBG2AQK2xg60QqmmG&#10;0TYzOUcbTc7Ssszz9UNMsCsJQDWTVFUz5vU+fP34/BKVk8rL36NS3CSj0eJFdtTVVbOPW3lDr0mm&#10;ugbGzBRdJYvVtl4KRrnxzyPseNotdIS/r5oJXiHznALC28hkTfPbtTqlgu9xzj8DZ7xTEE5fbKdK&#10;d1JNVeFoYuhWJyqlZ220d/KYaC/mfpMga470vlNRtDBhtFj1/N6qwAyZ5856pZrKS2xaMVV0wmzx&#10;pdl1TYq+JS20KVL3Fnb4WUzPazRRsNOWUhw037qwrA6W8nrk0bZqo5l02l19h7HJCSaFU5he3wx/&#10;bGrCvL88/t7Tcdh8MARHmUgm05ZkFlVSBFIplhXkaAqbYpMLzULDFmbwdTxI5TXtUOWjin5M4Ubr&#10;u/pHF9nj2Ytr+9ir6hGdWELAZo0SqZacwF7TTDgv3/ieCYVj2dTM8hX87b/+X0wuXKUydBnPO796&#10;nVnvCg18OfzD82kDRuhpF2k9mnCBkKbmVGCQJ71/bI5K2EzVKkZiTjWTqBmGzBkexHaE87MjkkpN&#10;YqI6tQAM498+4blmjzaFY2urVhSPwC8kn1430yQ9el1bLy0JO4V3aJ7Jnr2ZVbd0jlJBZTmmkE5P&#10;G51cY0YkB8dmCOglqvfXtDfjDI+6SE4/o88Slq5cxTKtiyo1qiZoUe/ErKbFXqVFuWogViWjjt5z&#10;nEn1kma9ra1hZGYRZQSrkJZCm7ksrFLZV5YZGZYYeQT5IFVmgJBTbfUcO4L8crmVXtfazfedYF5y&#10;hcdnkclkFg6dikFUssXUiLW4oowW0UDrm8HfnWFmIrbzOdWmNXiyj0nhAVpLeeYqhmyVBzUlONDM&#10;r1Cdt5XHYZDwUYUXZpl8T5ikLoY+2D8618ytkHpr211Fde0mup/J3JFzkfxNzfyO7BC0K5G0UQdc&#10;Y4zvdwtMMsPc7T19FEP9vn5kS0CVLHb1M/IxMqSXY7/qyufj4BaUynPSZ/ahVmR0rEmcMXVuH/rl&#10;rUdCse1IGL446MO8IxUl1Y3kopEC2YT+kSFsOucZQ3+jkbZpk+SoFKaN8qpqGQp6Rs182mb7FLyC&#10;CwlSpdkXepSPXaZHlRess6lktIC//ef/xqXrfzaQ9o7M4KLZNXQeoZr6yUREQLf3TNG8V5nyjGrH&#10;o9PLpqyWb2nhF+rmCZ/HpW/lM6+YwQSbttslKFe/VUXkqrEYtc0DpjYrqC5e1QDMIlVykMreS4/b&#10;ze+7QL86S6DldyvoCUuQqaSMkNkZeXRpBFfvVJz1zmCPp1/TBBeecC02OOOdxmw+lf64mN9XNkEl&#10;v0ETqbzYOWL5+sFJ1VrnqNRacVNKdSiln601S9cmqNja/F32KiyB4ZC2SwM4muQ+TZVUaTA0oYqJ&#10;TymVcBAT/L1TDP0DY/NIyqjl+5WbGYRKXDtpF5rZ2SKTyhEQY+GxL+f/DNGGTRKmRhw8G4uzTEzz&#10;Kxppc0YIRg9DchuOuCUQpAQccY2jt20yKl3L54LjCuERkkWvnMUEq4JJZxejThthsOPUhUTsPxUJ&#10;l/NR/L12U37T4lnNn9DazhoKRHULk8EOniNGgn4mwdbWHkKeCbeAZLiz5ZbXETot+uhEdFoZlTQc&#10;++n7DzNxLKxsQmV9m5nIlsC84+DZCFwIz6JY1jJ/kX+247h7DJPCSLYIpORV8n2YQ9AayS+rUlRA&#10;75xNcT1yPhFfHgjAV4f94BeVZjplcVUjtHNpR88gFZrZpsK5lVBoQ5GjPBjeZn5zp8nctedcPLNT&#10;N289NmCUSMPOGrCwtgzxgA1h5cq3hHoFsUnVSKK3UQLSxZAfnVhGH65FrYOm6iBApPitVB2NACrB&#10;G2M412IAVRS+/cuP+O7Hv9BrXTL15l4mbl/Tsnz3419NhUPzphX2Z+mbb3z3g2kajezoVh17jJ+x&#10;hqs3vjFVjz52qvpWrZrpp6JNM0wrYVNix2SioIHKVmEsQSfDuJQ7KbuOITTD1GgTaUeshEnzTFIL&#10;NCUyzcwfiEypMgsPVNLLLGrGac9UnDyfSr9cSZVkh6WfLqzsxAnaNBf+z1l2EG1T1cSEVD7Zmxbq&#10;iBvfyyOZ0Nex0wwxmumzrTjq6kgKg2OLzC6dVQzJCttH3QmoWxxvY02dvKyhG7EZVUgvpsdlotQ/&#10;OsnOssSwPMvv1sfvUgp/vkcAVbeOEGqV9PDEtBmAqeax0G9W3Vr/oz0wNM8iMFqT7KOZFIZS1GrQ&#10;Yqe96R4yUxiktpqrLJh66KHnV9aTyZlZMkM/zlyruNrG9+zjuZyhSE2xI/ax01Sa9YDhKQWMFE1m&#10;xqYgzatoxgG3KOykhXH1i6fH1irzceSWyHbkwoUCG5dZBu3poVHRkx4q4VrZ8XS1gGYk59XglHcc&#10;k8AsWp0CZNFDa/ckndPw+AJsstCfasSsvL7D1AM1byOYmbmqA5evfcMvvoJkKk1cqtVsvqi5x7pU&#10;hHZIiqKSa+i6d2TBTAyKTSlHHxO9BXYEDTdriZaW62hPvK+/0+6hC6ZerAGZH//6N0L2tVFS55zm&#10;S9e+Y5hb4EFtRA5P5sDEIkG/yAO1So/UgsSMOvbmbrNhpCoVk/PX2EE66dl1ZdJRKvY1XLn+NRPC&#10;K4wOE7REju2mli7yvWkFVi5dNkqtucLtjD7yqvPsBNMEXe8r5Uul79a8bzszfKl3fHY9w2YOPGhT&#10;csqbzSQfVXPieJLP+WaZlRTJ+bVGydRRk3Pr4UKVP+mdDq/QfHaqUb53Jyy1sgM5hDmdsKeggB67&#10;npakhp0mNMHCx5KY7CQzCdZCCG2l1UegbXw82fhFz7AMAtRP+zWLenYQTeLXPIu55WV25BXaoxV6&#10;zxlGNVqX9kEDs5KwBXpxWZshJvNWio+qCdpzbk6XBeHzM4SzkZ+lmXVnfQkPgWlkpKsiUCm5DfTP&#10;MTjkloRD7nEoqmF0ZrKmgRJNOdZ0Yk3qr2pk3jUySps5x4RxBuP0zI1dg2jgsa9u62Q00wDPvBk1&#10;tPcPIiy5CMcuxFPFw5BtYdI8TJHoZMegypbqWNF3tzKJjk2rwo4j4fAIzmSnsTPPa6A4dPMcdNMe&#10;KrnOMZOb/GIKsJ9eX6XCTdppsrSqlUlgp1nTpevL1dn0BVYYdrRmj0lS2yTDba0ZEdSgSCrVLDq5&#10;jAd32gxODBHCZh5kbZv73V//bgZNeocUfufNvtI3vv8bw9Q8ikpbqdb010vapX+J4DYhMKIYpfyy&#10;3YNM+lo1Z8ECN/rAZB5MJZLNXeOmEC9wvEOz6dM0+XwS7UxIY9JrcS4gDxeCc6ncXTzIc7RBS/ye&#10;3WZkMJ3Ja3vfuKluXGTiNz2/xlBLT9nGpKd7EGuXLvG5S+xYjlUdDQShvYden9FilZ1AU2VrGbny&#10;KlXk72DSNU+VVzVjDTZVQ/g5WlakSsUEP3t0fI5q0Y3orGpm4VUm6VSSpwEADb/HMlEOT61GQnY1&#10;wzMTMi3zZ6tkMq6933Q1pzZVTWibxma0AcwoQ3kzT3Sn2aRwiudjgUl0Kb1yQlYD1d9uwNJEdw3+&#10;KBeotvUx4eo1aj1Pbz63sIBxRtUs5iThydVmbrPV3msGjCb5f7o2ikpqVTY78kprUNvYSps0Yvxt&#10;akEtjnkk0g/HYw+tQBx/l0qd2oFfx9jNN80MDHkGpTOadZqppX0jY4R2graBCV8t37eJ/rmvz3jy&#10;WXaehbUVdI0wYacdcg1OM6XPCk3iZ+QoqGyBNmBsoOeeYrKcxaRy5/EI7DwaQB7KydQw86ZxdLND&#10;5hVXmTWHmcU2+u9o7GB+sPNkBDbll1mRmGpBHb+oNm7RUnFtk9tin0QR1VsHSZvIJBL2sZk1Wosl&#10;45NnVq7hx//4L6oh4e2fMyu9NYH/4rUf+OV6zDwLe/c4FeAKfc6AGbQJjSqm1xtkljxFmJtNBSMy&#10;ocxYkZ7hGRNig6MtZu8OzSzTxPOW3nGCUIkweuHknBoqL8MkbYKFSZcPE0t3qmdIrIbEJwwgDfSp&#10;XuFFcPXPNqODlQxHvYNjjAxT9JRtZiBDk11aCeTy6kVCfZkH+hJVpg+1tBJa/bB88SJWL9NuLV82&#10;0UM7CymhkW1RHXt55TLtzziaCb+VoE3PKYlbpUXTfO5pes5+nuA+ftdRo6B6bpo2ycrs31LfSRVl&#10;Qrh2mTZqjY3RjFGjkcpay2OvgYYlbQLDRHJokrlAex8VWZuzzJhae8/oPAHKpjeNN+v6WpgEd/QO&#10;m4WkwXElOM3I4MqEMKuoHj0DBIy/u5y/Td760DnHAE0aQbW1dvO89pjoYS4tUtWG6oYWquiYKbGp&#10;ItE9Mm42jonJqDQ78Gesb7NbTwVPKbBhzxn6XkZ0AZWWV2W2ua1t0pyQRlNrPqLRQo91X85cQeW7&#10;ucUVE7UbKZTFNXazCsVS1WS2o3Dz03a5Vv7mLkwuLRLwDuw+HoVj56LNCnCtzOml527t7OL3bkVc&#10;WiE/q9ZE0O0CX0BbqAARURnoZNY9TZXRTkZa8hREsEJi8/jjLtFwt9CWDJjhYpXiBnlQL8oejC3x&#10;h9iQRPuhcp2sQVG53Yz+xVOh2nnSVVqLSS5HOBMtZf5KqLoGCZel1UzOVvlo5dJ1Y1OamAgqlA6M&#10;TtE63GAy+A3GCIutY5RKPQpdnWmFirpM2FQD1ghgNhNK7a83SVXT1mLaI8QjJI9AZ5qJLZoAZdcI&#10;YsswT0ouw3omvRtBb+gyQ+B9TMhy+F18w0sQnkgvTCui+R2qcAyNLPFgdxvF6yLUi4Jw7Qp94ioP&#10;cCcz+27ahj5TC1fJTiUyWa5a2pJqW5cpf61Q6VcvXcTEwjIVXRfHcZTfZIOWGCGmFi7CUtdNO6P5&#10;vDrxVFVGiNllx5ZouezkRVXtVHqNrk7SYtlxjHAe9UhghHKs89OcjJqWPpzhcT/snmRG71LyaglX&#10;J79HB9KKG/n6RJMHHPOMQ6algUrbBhvDfEZREw4RzPPsJNpfTvVfTdRfWNH1cSZpXbqNTy6tbaLf&#10;72JiPshjP2QmCqkqoXb8Qhz9rc1ESU3sj2ME33cmnLlEIsUlzwzoKFLZ2Dk1OKVlerFpdAZU+drW&#10;TpMAa5W4Z2gav0cGo5JGipeYRHbA1Yfft8iKwooG/j8dAj+72c5oRvsRmZhLK9KERHamg65hOOOX&#10;QMtBw52UXmQmJmk/hGH61jgq4tFzsWZ92srlb6jWA1ikb51eum7KRz2D01TURfbsalwIzKBh7yCE&#10;uqzXMH11GSGnOgwzU6bC9dAzq8LR1jFioP36hx8wtXSJP3DMVC0uf/ctvmXSt3LpGwJGf0ifuHLl&#10;Cr5hwqhppxoVbOnke1BRL924jqvfXDeRQFe9ajGXxFAyuEqPfN3YCpUM0xletWeD/GL3ID3+IKMN&#10;FcidJ01A+0QVUsl1gKmk9MMe9LouFzJxxiudSkX7Q2WVrVGtWkV8t4B0HsAOM71Tlislp5EHmh3D&#10;1zELrY8htJdqqE6dyQ4WnV6DlPx65gOaKC+bssLfNcoEqQoRqZWMWLp+9TR//wxVqMsoqotHGsKT&#10;yigCI7QotHlUbNXcXbxS+PkaWu40nVjqqjKlkjQNFmkqpwY8VK8O5+NBjGR+TAgtNS089mPoGxql&#10;UPQjq6wRGQzPaUW1BLSDqt7HKDNAEJl4Muk8cDqKyW88vTN//8CQeV911vQ8DWy1MIK10Z5MsqPN&#10;0zLqepFj9NR2U2vO4Hs20sa00KbUUfk1ABKRXGKmEgRE5ZGPNloUu+MSEtkN2HEsyrF7KJNDjRZq&#10;hl730ARtVKmpd59h0qfH9X66cJF+i4besy3VtEQdqGIkiE7MMa2yXkuxBgi21YxYbtKm4+nZlejp&#10;G8PY+AzlfMiA7B+Ry7A8YVanqA49v/YtMvNtZm60/G9bzxQh6eQP7eUPXMMyVVY7JClJUL1VlZBr&#10;TAQ1aqjHNXr3A/31jW//Rs+mUk0PPekyli5fp0pdQwnfS5UGJUnTVLNFM5Q9TvW3mo36pFAaXr7I&#10;ZFCLby01vfSd3WZm29qVy0wIr/D2mgFYE50E+iQjjnyyrIDKXRpSzizS3hN2AjXJjqmV7HacpZqf&#10;8s5kElfAzx8wo4Ua/r4QXoAzBNojJMd4ZVUfKujhLwQVmSrGiQvpSGV4dUz5pMpSPY+eT6IappoV&#10;1lI2dcSWngl4RSoRSoULLUF+habX9pu6sX90CY67p+A4/y+GoV/XImmnfSiotOMEVfjo+XiqXBZ6&#10;+P2HJmZpA6bp30f5ecoZZrC8phr3KqbYadqZmDbRvlW0dJoasvzq0tqSGQ3U8ql6U5Wg+DA5m1tZ&#10;5HGeZ4QcQWRKEdyCM/i9Y+n7q4yya4uwpBwmhSeicIq/R5ssal2i1hRqpHCQ719LK6HSmq52NURl&#10;11zpqfkFdiTHNsz5VNqMAvryZn1uN6p5bL1oO3cc06SmWOw9FYoEiqmsmS4vocUGAdF5Zr87zUvR&#10;9VvGZxegSyhnF9cby+kRmMacKR0RCXnMveoYlcfMRa5aOntQVGnFpsTUcgJdAV0PsMHWyx7AsGHt&#10;oVHvYS+e4pvyZDUPmTkXoextKuVcvKGV18s8WePMeNdw47u/UGX/kx9+mV9uylQhLjEx1NzljPxG&#10;FJe38aAzMbvxZ345/qjgPCRk1tILT7NpWNyG8wGZZo6EPk+X9dLljgOjSsywa0B0AbNgnWhd+niC&#10;4aoOF0KLaBOY4PAgjU3N0ZutmbkgGuiotA6a8LbIxOIi7clFet9uAqGqQjOzbyWPqwRd84ftg+NI&#10;YdhNyW8y9Wr5Wc311VavQab8VWySIXl6qVIVj1FAbDF8Ii3wpdJnlViNvZBnjs+14gDtwBGCG5Bo&#10;QRP/R1WHCuYQp5nouvikwpe+V35Z0zabe0cRSiXzj7HwPQvMBHfti6zh7dzSRmOZotIraVXazKjh&#10;Mv12Y+colZE2iOdpjBF1YXnJDNzMMOrVMNpUNA6YCftK9pYI+sLqMl83z8+klWwdRjUthBa0zq8s&#10;0fvPQAtorVT6Yob3bCZquaV1fG0vOyk7Py3dAVdamDNxOHw2ysyj6KFgaNSuZ4TCQQXXBoyqtmh4&#10;embesdKlqZPJYGO76dBN9MojtKIdjHgZFBNNA91JX7zvTCyjVRnVvxGh0VmISi6gINhMxUjjA4mZ&#10;1RQbWo952mBakmxLI0FPxRf7fbHlUIDZrrdroJeen+/P1tHdA408bopPyoe2i9KkoegkC/2okqgp&#10;hh3VfHuhzRg1kldjG6Z/a0Uv/fP82jeUea1g6afHXsH1b/9CYBYYnqywto6w51+lQqwQ2kr4huWg&#10;kBZgeHyR6jNFCPPhF5pnRqiGpxZgV2jPqkIMbY7WGqr8NT63zIPRj7CEEgTHFPFAWJn0jKK1R7sA&#10;dTMpyodbUA782Nv1eW20GVpAG8NQfyE4n59hMVMV5808j1WebIJgTqjq5r20AEsm6Vuht+3XCGQt&#10;O7Gtj5ANYuGiErVL5oI5DW1a2tRr7JRgWmIkGGL0KedjVU3aL8Kxy2Yvw7p8cSbhDkpk2E8soSfW&#10;hpNjzBd44mmjFO5zK9uZ8AzwJDHiEbQpwii4a+grNbuvX5PxF5epgksGGuUfmqyl7QQWr16mhbtq&#10;5jK48TcG8ri0dNIC9Q0z+ZtgiO6Dd2QB7VMBE2iLyU166fv7BmdN5HD1y4VXmMVYEjvtkaZfTjIB&#10;nSTs8tk1bX2o5G0rbcg4v5/KcJpEf4qdcz/tyO6TwaaurOtyazKT1FbWS+sR1fnGZrWtsi6NPcPf&#10;PcBI1maqNloho8n8p5ggphY04lxwJrYcDTV7g8RlVpikXddN2XHcj5YwHQk5dThPFT7iGgGfsBR2&#10;hmlGhiUm8hZsORiIrw4H4PP9PrRpsWjutGNkcthcH350bMJEl035RdVm7zOt4PYLyaSPHafCXiXQ&#10;EwiPzUVJZSuBGSc4muE0TKUepIoP0iK0oYGhVsPPnT3T7GWF9NPpDBVa7TvPH9JFC1HD8NoEbS8w&#10;Tutio5fWHOAawqPV2pfohTU/uL1vkp+rK8gSNPrk1Rs3mFzpUmCjfL92E440R0JWRDXPpLxGHoxa&#10;4//aCXNLB5XJ1g93Kv85/1yevGxTBbEzzHbTPxczsfMOK4I/VVV7o41PM+OeXaSqr8JqH0JJQz/h&#10;7OL3nCbkSjovmd3lNYze0NpjlHDt2lUsXb2EPnYArZ7WNWjqqWKTytyXtIpjmdFpggpO1WJSqF3w&#10;HXNErpvJS42Ck/BqU+4VdqbVK5cwy8RLuUQbI6Eih2bMraxdMonkGKOIVvhoGy/tXK/k2MJjK6tz&#10;9HwKPMNyqf7DTJA0+26Uyl+Kg+6JOER74BGSb2rRSiprec6CE6qw72wSn09hlMgwSlhJ1W+hP9V8&#10;GvngHEZRbdM1SMinl9nZlpYI0xzB7ERafh2i0op5TuWlu1DP9w1lpz3jm8bIUoZQCo+WhemSb5qk&#10;NLWwaOyPtkaopvWISK0yi3OTcmsdk6BocT1DU8we0hV1NlqWLgRG52LnUW+j2gExebQlfszjQhkt&#10;h6FLvaXla2P2VGw+6I/PCLRbQBJ/Wzuj8zS6unSJ7m5asxxsKmH2qEtJ+ARlmovBa5/oheU11DJs&#10;VVS3mLV5qi8PT11EMsOAZmwlZlRCV4ydXfneTCJqZCiz907yRw0wLE+bVcjV9E06sVLAyze+Y4L3&#10;Z54kTdBZxfylq/jOTDH9waxw0PUPtT3qte++w9d//jPtyg0q1DwVedJc++XqtRu4duNrfpcb5uQ2&#10;83HNchNoJtyyI2iSUGhyKW1AEYJpCbS8X2rc3DXGE1qB095ZBoZEJiW1tAC6DrmsgGdYHnxjSpHM&#10;3GB4co7vtcLEZ810vvyKHnrZdowykqiSoVzBymQyu1hXg9JmJ708NvwfLWWiqmm3Vqt91KiOwvza&#10;dQ3P36CKM1ksbUMZ7dTQxJwZ0ZxeWKWKztA3M8Rm1JsBgvGZJf6fEskldmSe5MhCBEUxl6Gnlq9P&#10;ymWSSojOBWUhLrvK2BNdMriRncs/zgI3/pbTTHwVJepoB5qp4DoHftFFOOqZioOeyTjll8xz2Mzn&#10;Buh1Z6iu7abUd9w9icqYwePWw47Qw0R32iS1UmNNjNKke3V4Lf3Ko0h5htImpNcRrGwcc08wCqqJ&#10;/LoarEQknv77bGAm4jQox2O+zyUEwdGpxr93Dw+jsKIOpVVWvucQBkaGod2S4tILEZqUi8S8Shx2&#10;DcOe4z6MHvTozXZk0YunMUE9xMe3HPFBaEqp2UQ921KHsiotTKlnR6mhQhfaYKFqxiaXmcksmpHW&#10;TxXR6oMVeuFVJnuqJWcxm9eMsPGFy2auQl6pxuUbERRdDG1Qrj00qhql4gNmg8VhKrI2bNSVX7/9&#10;8e9Usqsor9XBH2ZYp3JRnRcu3qAHGzMlPE2H1CyypUvfmKRRo1TZxc1UtCms0QMr4dOQeDUhtLUr&#10;CRigyl3m45eM2nXSI9fxxGp4t46q2k+F1LWk9R20Hs+DYdo9JJvq1Gp8sJXqFs+DfYyKdtwzg/al&#10;0HhsJXFSXy/685NMFAPiiqmEI2Y5l5bQe4bl44RXmlELzRjT/m26/od2ecouaUVifgvSLYxKmtfB&#10;x9uYU/hGFuNsQC6TzHx2lHHTGVX1CIqv5GdTcfkdNELYM6Qhal01qgvufpk47hbPk1ZG/zlGCMaN&#10;ddElIsoYIdr5mJRQ9kUjnap9V/PYljPZ1NwLJYkT9MdDzC8sTIILmUBHUxlL6tsxqedobbRwOTaz&#10;3iwgOOWdYhYAaAtbYyvYopIKzBrG1HyrAX2CwqZ5PPW0YsEJFpz1zcDuYxFms0UNkCg5LqqwMTlr&#10;NSOlO45HmpXZZ/ySmIdUUGVL0DM6yig3jsqGZlTWWml9BilqIximbbDZ6eMtVSioaqTNrEJcmoWW&#10;M9fUmrMIbkp2OSOzhQJggTfP1+7jYfCPykFZbbMZRdTWB5uiYkqQnFHNENQFXWxeE/Jr6jth58mb&#10;mlkz+20oI6/g8/OEu39ingmUY47uCfbMUh6oHgIdk1rPXp5gdk7qHFzkj+o0s6jkkzXzLpkJk/xt&#10;UVUXLYkuADODrOImeuc6U91QeJQqqBYdrG12+Vo/AqDqxvD4NMHm6wl+cEKl2fzRylAmf7wgn7x8&#10;kYpD69HD7JrKPEg/tUbPuXblCtVumYB001LI16kq4oCjhYlXGBPiM/7ZPPgZZs5CLU+IqgyW2l6c&#10;9suhmmUjktbGyk6hDDy/ugvH+doTvlR733SkM8lRCNZOnBklLTjulcLnM6mWDMH0pHqvjJI2uHhl&#10;4aRPFjsJ8xUeY203UNLQA8/wPLgGZvOzMs0aPYEuL52vtZGReUhimK2hrdEOoYsXL5oaflvvuEk2&#10;NYQ8z0RRQ/caiGnVHHZaL5Xv5NuXKQLztC5zfK6Lx7We9knTOrXcTCOHPUx+k7JqaE8KcZw+Oa2k&#10;CWX8bNXKEzJLmVh20YpYea7rcMIjhnlJhkmU41NLcNI9imqeao6ZN3+DN5/TwIcGamoaWlBLm3LK&#10;KxF7z0Rj+/EQWkG+f3E1sopUluylfZqjdW1HRm4FczFtMaZrqwzRuvYgl6+zVNnQxMRUVxQ4eSGB&#10;HS6a/1+P9EJ2mqZ25JTUY7dLOHbQi6vUmE+XUVBahZLyamxyOROJpIxyHoRpJlI9CKci5TGJ01Km&#10;ck2OZ+YrGyEl1eyxVIaSeB4Ib/qVeKpHP8NSTlkbYU6Ef0Q+2vrmEZlcBXf/dLPFqWrOWoEcFGth&#10;MpdrBkI6huYJyCS9VzF8I3KpAKpba3n8ApMmx0pf7/ACU8bSsixNj9SsNy8qnVughroLTclLw7v2&#10;Xk2v7EcIQ24ikxRdhHGeHlA+de3KVTPdU/7VxmxbE3FWLl9kjqD5G8uo4AnMpnXQ5xTRP6q6oPpz&#10;hsXKBKuIoboE+VSbVj7eTGCymPycC85iKM3iScoihB1Uslae6GFEpNfChbbmlG+2Ub3WXm27xcSJ&#10;nt2H7+NNK5SQU2XKZAPsoCojZpU207vqBDXRPgxSpeZ5DGapyEyAGbE070RTSy/KutDDy65okEm2&#10;RlUbzbHW2sMZWqQyRotaDenTd2vy/fzFy7SEV9A1PM0I2GASJp0PXc1Ke15oYpEuZHnQVathYhgt&#10;ClHMfCWfCuvqHclzUg1N8axhB/SNzsPeU0E8vzlIzqrFQZdARuladqpx/sZBRsbem8Pbk/Oa6jtl&#10;trlIZILnH5uH8OR8do46pOaW8Fgx8ezpo5jVYb9LEKJT8xnhR9A72I8OJtipOeWIzygle+0UIY0d&#10;ZOHLgwEUngQebyv9dD9yCLc2btxzgsnq8UBGxhrYWlvR09+DTYePBzNMUPonl5jYFeGsRyy0M04d&#10;k0Bdm06z3gYnVpGQVYcjbrFmuyktnIxnJ2hlkjM1f4m9sw1RySWm3mqzjxmvV8HkaHbtOpO7RYIz&#10;ZJKIiJQSHtQuQqvl+dMoorqXaNHqkEp9Wk3yHRORFarSgKkkaMRtcGLWjByqrhnCjNqffleXIqhq&#10;7qW96DLVjWj60FMMfxo0ScisM1UJbQKoQRmNHGbS81rqOtE3NoVl1aXXLtLDLqKxs4+f0WsSGm0F&#10;sLS2RtVbI7wjqKZXrmrpx9D0PLRyW/B0DDLzZwKdU9HGkFjP39FtPKNGImMzqxCSVIXwpEoCp63O&#10;1GlW0Uz/W9k8iKqmPnQyMiyyM61cuUi7sMw8Q/aAieLQOK3ZqhkBlbXSJTyaumhxqKpzq/y+hHNh&#10;5RrK6weZHzChCikwg1kCXp2mkcobzUgSysgVFJVH6DXVswe6/EMGwSwgXLo2tpZ9+YUwsuSVmwpL&#10;aaMdIYnF8AzO4PcuYr5g47lkZw5JpmgkMi/R3hwDKKxphpt/PM76xJn1fb5hqaY0qIRSEb22tZvC&#10;NsZIOW8GXqYJdju9tqKNLm1c2aiV9N3M0XIIdTl9O5NDjQLSiuw5GcAkn+ez3mZWCfmEZJi5Gycv&#10;xJh5LGd8U/DlgSBsPeyNYl3AvpN5TXkj9p4Mx/5TUWb307qWdp7zQQLdjU3uXnHGt2l+xYWADHrp&#10;YmMRFF50QLRItaS2AyFU0wOnI811LwIZDtNyK838iL6RWejC8hr1mqIiyMM22jXrS7vujBqVV/mv&#10;kT25k2rbPjBlgE0gAPLiKv9ogEW17K9/+Du93Qpfx/cdmzf7Q2sp1rXvvjdKbzxyy7DJvDXZvY+A&#10;KLyGJltwPrSAByjLTOvUpP1aHpxSrdJgSD9D63BBVQFah4FRXeJ5iUnoPO0CgdI6O56QmZUV+neq&#10;96XLVEepIC0Mv/OcQjpDt+q5WnFc3TIIC62Lza7JQhpoWGayuGLq1K08hlYCNsMOs3pV2xBchZ1e&#10;t66dVoJJ8ojq3+uLAIZnllHZMopC2psmfo4GjRYJ7tj8mok0XuHFZkFrO99T3rmMlskvqtT43aPu&#10;yVT3drQxmrQyesZq+qmSPtc4Ck8Zf8sqE/N5QtxBQG3siJPQRodaO6lLGBeVVePSjWvMhxbMfnOW&#10;ug4zhGzvH2Hy2UsLyJwjINbM5ZhY4Hnge2k00sLXJGWX0e87ks6kHA3AFZlZmlWNzCdGJ82Is/KK&#10;UivVvrKJnaSR0cBO9V5EapYFfqEphFoblLdRmIoJrz/OesfCUsNcrqaRnjgPXx0KxOZD/jhyPg5f&#10;HQ40QO86EUh7WkCr0mzq0wFRmfx/C22oZkc2oH+oD30DXdikK0ypJKctb5Ozypm8rWLt2tdmUESr&#10;UvqH52hBtDo5H0ep0CHxZeayYAVljfSj06gmNLVMsrTRi4roNc0ELLHWlM6CqaYltACas6vVzhNz&#10;y8ySx1HR0I0cSyM94wQ/Z5K+t9/M+JtevIYWDeZQ0XTAZlYu4vp3f8bXP/7VAK0Zdpr4rw1IBIsg&#10;0OhVbbtmxHUglR1E/2ejsshL5la346RfOtU7C/7RFlNr1mBAAxOzYCqpZ5igqTQHf06jalRnhenK&#10;liGe6EF+zhgT10uYpVedol9v5Genl9hRwA7eTbWeIzhaQqV1e2b7gu4xRpsJLPC7zWvOx9wKcvm9&#10;0iwdtDFNpuRnLqWmKbkFVL3QYpzyzzErWHp4nHvHFpBX04PD9LQnaF0u0KaU0/qVsgOVNQ/DIywP&#10;bsHZCEupgrVrCnYmzM29MwhkcqmS3AmfeAwxZ9AMSC3GraRNy6/pppVoNYthVfseHBtFc4fdJNLT&#10;S8v0+vSthF4euHNwiBFV++D10qJUGGU1+31oCdUS/XvfENLyKpGeX0k70E3gErDzRDh2MfELTyqm&#10;DWxHcUUTinl8XHwT4erPZDevnpGml+dplmreB3efSLNCO5c2QbVqn/AUnPaKREJGMe1OPTtnBXYx&#10;ydxyNAg7XMKw7VgwPtl1Aae9ExidshGTnMX30UbtPRSvaiaMtFJVDVTnPnT1EuhkhioNf6ve3Mss&#10;e+XS11Sei6YiUVLBsELYisqakcAETxctzyq0sodV05e1ICHVCi+ekMp6DfFS8kcWqRCNOOmVyaQg&#10;Ez6huWYAxqFyV80ca0UDXZ5Ae32oZKc9LXKLak35r6pRe2hUMuEsNZZmYGzGqOns8nUeQE2LHGHk&#10;GDVlLZX25JO1Xq+pY5ggD5oqzOgck9D5JUaWJdqWTkTSHwfGlxCoZvN8jS6FQPvhFuJI+o57pzFx&#10;Y+ek2suS1NCfekYUm8vvFla1mQqDrvNRQ5/sRTVyCylCUEKJ8dWquyoxHWaEySmnIBRqPi8PLBNY&#10;Db+nWew8sTkGTn9+h0ZCr9l5JdY+nAsqxOmAAvpx+kv66FpGxErakqgMJtc+SjzTEUxrpUlHGnFr&#10;YHgvYLQrsg4g1dLGTtBLj9sJW/ckIahncpmJaKpzHxNHO8WouLqHvjMHLn4ZjFJJ0EJYbWs7Nq15&#10;Mdobb4TiMkxf2mbmY6cX1LOzd9L/jjGP0EXta83qHm15q6ugabROlaikrAp4BsQR+FomlNkGWp/I&#10;fIJFH9vRz3PE/7H1MAlOYdIWjF0EU1Gjf3zCjCeExqQzOhegxa7PUnLeR0tYiZTcMlrfenYKTRVm&#10;QnmKHeVECE5ciKb9iKKgMkFPzkNEfCq6+vrppQdop8rM6GVeSR0qqptRV9+GTV4BeQhgz7cylGpD&#10;Q82fKKrsRiAVTdsX2Km6SsoKmBClsPfI7OvqniFx5Th6LsUMP0tltcVuCw9unjL06EIE0I9rYWYr&#10;fXX/+BJqm4bNMHgdPZW2d13R1EmG5v6hUSrjZZOUejPpcA9io00oZhjsZNLR3jdB9e3C6cBcApCH&#10;ICZ//bIjVKI5WqOhiWWG4x7TtDGKtl7V+j3Zh04mRBXyqW1DtDrjmCR8ukhOQwe9KBNPleDOEQTN&#10;CWnpYSLG0Byd3YATTO7OBOSY2nEjbYo8aqqlHUe8pJxZOM2Et7i2jVZhgKo1hfi8JnaOPJzkc7G5&#10;DcZG1dvHEZZWT6BycJxAByVXMDJQHQlRIX+bO4/5udAifgf6YVo2TROVhdAuSfF5PNbFTSgiTGPz&#10;K+Zy0eMUGU2lrWD08IkpxjEm4cFxRWbCj/xoGW1YGZMoLUAtqm5FYFwZDnvQnlxIZoRKNgmell01&#10;8XO01Vcl1bHSaqd1seGYZzxcvOLNFbCaO3vZgbVottsktwfPRiKZSXsp/1+WI6+0Ccddg8wl4HSF&#10;2Wz+fyIthCb/D00voZ8i1UH7GZFWbhLo/WdoU9mhqhvbzRzr7MJq5JdWUTwHaIGG6ACGYKlwbF8g&#10;L6zJ/lWNrWRMV3ioYh4nNa+l1SmmQMYzIaxkZxxA39AgOa1jQtjA42Ax186MTS7CpuNnY5CW00B4&#10;VMkYMYCe9EgzO+lox9DRsTmTgf//WvrOtjazbFn/wTkzcyb1TNvudrbbAWwyJuckBEII5ZyzUEAC&#10;JQQimmTAGGNwant6+pznufcf1K21fT/osY1Ret9atar2XmvtBYJ5zhQioAtMOXT7ZJBmpvPYEh3q&#10;9iXimW3IlCSZjpkjYJYFCCs7vPF1MloUz16a+dpuptYjtb385uItAf2O2vk/6hBOKSayR1cwqGXq&#10;YdBsk82lOTZINmslWzb0O/Gs24xpBllqqcabUkaudqzS74g+Dlu0RraS0bpSy3uuOl3iZLwEGT1J&#10;ttyV7hTKHvm/2itKJf7Mn6kTQCJT6ryRW1jk5x5diOEFg6eNYHczXecqNIhkyQljAr90fV+yax+z&#10;q7qIFE1riJ9viGbwGQ1p66gLtkiB2vNQnfylc6UxOBcmmMPw8PPuvxFwnqHC9/fxOnkzZNlUCRXK&#10;lD0G4sH5BWr7p8jUDlCi3zg8e08P8R/IeC9Z0ZHCJCk+stCEz9iTBFqMMqoI6UHM0qBWt3cJqEMC&#10;apdZoIhpWwy9vNltwxa1BBfmz7w0fmNa6elc5v0uMwAqGJ5zU06OM0gIXmcM4aUVXuco7jRp8a/H&#10;Y2gaMiGQZsDIJgsDZ1Jng97iV8dJSPvVlNFF7WtQBfc6o0fVg0zOuyGjHOS0WY3JR4NYoRyRQToh&#10;LNh9qNbXFJi39nYgZaE6/o7dRwKt10liMvQxzkcCFleYhnGFn3uRWl1DUpQO801q9V11akBj9zx+&#10;uD+Kv97toxx24pqLX1QO3ZG6XJMnh4dNc3jcoqMRrODg+AIJRrPMZ9aZ4mjvNWJUmNvKiOEF9S/W&#10;YfFX0N7vomEJqLXs3b1jOvVfcUm3LgMVx+ZjSoK0DNkYxRVltGSWsABLCuyvPn3D7qHUNGyrJbsV&#10;suFbOntp2ZGtXWGjp/026kMzdI4MVhh4AuiYtEE5lvCIwddA6dAybFfLg1KDIVJGSlGltsMWqjKN&#10;8bsQTFLGKUOz15lCc1WaNRq/BA2hbDQcvDmnIX1PRt+AjYFpocyS7Vsxchv7J7DSceu9zE7eHJk7&#10;q5YB1a7l6i5MZFP1HAb7xqEYvy/U5GTU+gF86To9QZ0B9RYfvsr4sS/Yo0zKkqkzVd7M1TpOGOCX&#10;//6Gt7xmZfqWxdIBbyoB/UYmRK2rFZg3Ukvy4QtlC41pcR8eathCnRqfWl2OWxNQiKY//3iJsysG&#10;Dk1Ymp/Ry9+TNW6pfc7R8Mn2ddeQjsS0SM9yxmsvu39kzsAis5Yb0wSck0ZuWO/Hreca3H4xg+tP&#10;hzBDM5gslJlhl3lfpdovD3ckSVDJQZtRXmsPhjUmjM1YVJ+fwS7N0XZqXje1bpLGdh3SDKs1+NA3&#10;rufnrRDQ21QF9GBLZWJIj4a2cbJ3HLXNbfijsnmXhpla3h/Lkiypr/UWWDx+SD12KluC3hzHjccj&#10;+Jd0gd/rR8fwnJz1/Q5ff/0NVx9+JSBrfGEjASuDDk8wNmmGyR5RtRe9o3bcfjSCX55PY2jCppbL&#10;wtlNtQP2uNOCDv5/lTfw4oNU2n1V66MFai7P4rqq07X6ZO1zC1mCTpZ7pDN8nUYoyqCQBoEAtafs&#10;6p2dX+EDn39FYyrDDIf1IbTLmvC0H9H8lqpqi+U24IhUqWl9BLKbOtWMoTl+Tmmv4munmBmkuXWA&#10;erxr0s/UGaZu3EZplSmOrC+7hKElWY4q8kKvKSB9/Prb9wN2mPYXy7uQAS5iCN9//YzzT59QpAFb&#10;LMuKxRbN2Cuc0pCeE5zHlx9R2jgmOGVLfhvvPn/GW/7+axpJkTY++gsZpyUZQmpXrj7/yr9fYJHM&#10;n6bJXJWj7v7zGz7+9ju2Dt+pncZeTUBtIsWpRWUi/vlH2VX9rLb8ZWlw1pGHObSsJEiNrC26PJTK&#10;qyU+qcGQHcSNgzfMbmvqITt4G9Sr20c0kvVNTOrtZL+oqjuXdWMpB60w1QfTRQZrivd1Gf50nlln&#10;DnebteiacpAYknwv+objfXqsIz7nhH6mSkngoww0Y87ux7jOSGnghdEVUbt2ofQypvheT1v6aSbD&#10;31ddgnn+ewwjWjOzbAGRFMnAl6JO1uL6kwFm8jEGSooBl0bH4BxkvK/UfDhpIqfnmBmsQUqQNOVv&#10;kOCmPGzT4ceHo/jLnW70TBDQeX7ZTerLDepHKWAvrR/QvL1H/5gJDxuG0D1kUF23UvV2h9HwtEWj&#10;Vjc+fP0/1J2HlAh+1f4vJkRme4jx2z1+BxkcGMmukZWLNIbbarRAjqld6oZl1oSsiMTIht0y6X/Y&#10;RfD51UK9LGlJs6uM4pVzV6IMGhfNSZxMI0cYyNCZOfsiWd8ALaWSk5Kmsd9K7ZuhFq4pibLgW6Z2&#10;NRHsTqVRZVVCSjXj/K5xyqph6tnB+SjlSogMu61WYGSOnqykpKt7CGU31IaBAFrAfCg1HPzMoew6&#10;b/aqWpu+pCm9+vpvgvOdmpvhTVQZwNv48O0bLr6QhZkRZMfPFmFap7GW453fM1BPzn9Vg3GmjEk+&#10;4lhafc1AJCOl1ug/1qjfLXjYKVvFKbXhImvR0gixwoAZN0bxqNOott4H5/xk8i1VwyId0fNkUBlz&#10;INJJsoYzUqJRtKJPG1JrzbKTeHB6qhhZai7coYSqhZH1eBnMuHsik5C+a+oIAS01FyFKFIufhitX&#10;JYlU6LOWcXgsw1/2sc/Hxu4+XJRYM9S6mgWfWrXwUBoMUn487xhHe980mTqElu5x3G/owOAkv9dC&#10;EM1dc2jtn4M9lKUsXEWUgSuau7FvAS3985jjd5HzB39pmcAfb7RSAk9Q7kpdixxUpKF/86gJT04+&#10;X0ay/et+H+48HyEuqKFjTC9R6qpwrKCGyxweX5Hui7j3pA8vOrQ0h7K2m1YzKeTFrDKn7eCdMpGF&#10;Cr+0mBKmNDk3ZZE/i+dkp09OBk3BESoQvBtq1JZUkO0TCLIRIVuykubtBGc7pUIbDdikIQo5SVYm&#10;usuAxTxNVbKwq1YvCuV1XvS3fO6W+hJdNFTNg0akmX4nzAlVOP+YAJ+2xRHMrVGKLGKcP5+g5Jh3&#10;psm69AdkS+mt07kL6OFNHp5PYJDGUBpxZRrS1hGByc8+Sk0+ZYqoPr437z8R1J/Iom+gpVGbsKSp&#10;80tkUllFOScLfyJYdzBlycDgyatlNBnYvkHJI0t/fTLTWReGI8r0enjJoDqEmcHWPe6ClubTRBae&#10;sWTxgqbxSZcVzfQKU7YU5tyLzB4VBHhtZexAlqCVw5JktaaJhlnk2zRNU6HOICXQZCdwaMJIxiup&#10;/QPZwpdlwmfdBjxq1+Nei7RkxbCyVlf1LduUULI/IH2E0uD7fcD5ltrIeN6tpxZ1kV3zBPkbfqct&#10;BFMyAamEBNN8fYc+5fhIdXBL3bjs9t5umMC9xnGlYWUb2ugOY8Epx7LNo7VnjHrahfaBKbT2jtO8&#10;jaBnnN+hbw6jM3Z+ZilHJZMbQ7j5WI5PHuDrOJjZaGwpgR60avGsU0McLqjNnR/udTOD2fgeMcXa&#10;0po1Tg8wPufkexLQ8WQWJhqASa0bBnMQmhkXGpvG0do1gzlGzSydYygug2DKkJGtMqBaugd0NIg2&#10;X1ZtyLw++0DNSvCtbKp13ScdZjTRPMmgk7dXn1Sl3NWnX1Vp4cWHj/jw62dVqyya2eQrYNoYUTtp&#10;MjtOJpjKFM7WQTfTawIya1iaI4VZNve+97g1982oonTZ1lWdFrKp0DoDU6gEY7AES6QID29YmtJB&#10;CoikbqNKiZMq7qJ70kNGt1CTG7BABizQZK3UKBfWzzBqzqJTG0bnhJ36eoM3cx/ZtVcKzA8YNA0M&#10;vMG5IMG6/l2Dlw8wwO/bRlnTP+vjc7axwuyVrR1hxpmn/g8zXfupd6ldma00ljiMlF5yaquM3pJx&#10;BCP6KD2AlV5ADw2ZbmWTBo9yboXybXn9lVqJEHlWYQb18+aHKP+izH7JlVXq+2NUN/fUOm+ExkmG&#10;4OxRQm4dkjg2DpWBbh+3UhJqMaH3MNvJ+FxmOz5/lGb12cs5aKRyMrGiVkEcJDVZP77+ZBhN/TM0&#10;vhW1Oyojd2VMr+zQakwBVfknGlY6tccMQdyUIzCejOLBi1HMU6L6CdAYdbHdn4SJxrVvYp4g1vEz&#10;WNA1rMPtp71k7SmaSAeMlCgmpw9do3P46UkvHjSNoWd0gRI1wWDx4vovg2jkZ5LPc+tZP/567yVa&#10;BnTM1Cmk83mU12rU2IuYpSwR1r6Woo6ZIG23dk0jkiijq8+ItnYNAmRPBzWK259FngyxQfAcvr5A&#10;nSwUZIpzBLLU2hFVxyxDZ07ffWDqXUMD5ceLHie6R6V6bRMyHemYprNY/c4M0vv3nuZGpvNL4+ty&#10;bU9tb8tym+w8SjdGU78Dz3tdinnluC9pDhUwy0PcviMQVyNppZ5B6kp+6ZzFc6bXwTlqsW4b02yQ&#10;ryPF6lLzsE9zKVuwFaVZ3elNAjeNUVMYcQag1Civ7p0TtAU0DnvRPh2F1pHF8sZrLK3vI0OAauw5&#10;DC+k+JwkJU4Vxe03KGy8gZOvNWhMo49sbyNzF2noYjKFie89OBdC26gb/lydAN/FIr9rmKl15+RU&#10;6ezTy0v+/RzOeIWBRaZmdpERCGlmPU+ipkYnyBhaOUvwjHJI9Po6ZZvMv6tsHaldPKlb3j89Y5ap&#10;8zuuoSy9gDSlW3zOOq+vmNEgScJOJpYquxQB6k/kMca0//PzMT4mGdzzNI5FVeEWZfqfMHpwq3EY&#10;Pz7uJ4DlLEnKEGLg3otJ3Gmaxs+NY+pwIckMMl86mKng5YQFL8cdeDlmUUt/0gMoMlOaDEzuECbm&#10;rARomGRUoL720afN4kFjF8xuHxasdswaTZQpc3jxchw/3GrC3cddGKPGFv38w70umtMx3HjSjz//&#10;3II/3+5A54iOuCOh1auorkt3VQ5jZGkpVLrmpWbq5JeSNbwEHfmT5xMw8+KWyTJDTI1zTL+yi5fK&#10;liHHtu0evFUd4Gu7dP5e6UcMq+3v4/NPZM1X0DHFdw7beBEKZI83BO2hGt4yRwlQqb/GzoHsFh7y&#10;YshS2S5kZt0VNefFJ7r4yw+qCq1/NkRQm9FN3S5rtjJFR8Z41XYOqRezahKSNO0K28yavYgVajSf&#10;a7w5Djxop/Yn20lr1D5lyuvzS8oJGc5Cg0RJ0T8bRvOQiWyUpy7eJjhPYI6t4ykzwqNeh3osBMpY&#10;WjtAZvWAGrikwDnKz6+jXChsvuX/HSIskkJPlqMEaJ/ywMfP7SJwvJRtNZo7f3YbfTMRtVsp9R/F&#10;LTmSbIsG9BMBze/75TPWCNBEiT6BgRUiQKo7pzSwGbQMOvCEWUfGx55/+kiTKUbzM7LUxrOUKGYv&#10;ARpfobw5p2d5Q+JYRZDXorr1/azAdJFZyhuhrvXQ49hUW5MUO4mRlSXCOVcC91onqdVnqFtnCUqy&#10;O/W0FPdXGCg6yoXheR96NBZqamp5yrz2UQvBPM4gGEfT8Dy/U4XXdJXBtA1vkqS4EFCyQVqp5AxC&#10;qRU3Ov005yFlEv3xJAG4qh4RqoJnbQOUsVYEYgm4g/I8M0amzRieMqGjT0ODaeHPPGT+fvz37Xb8&#10;7W4H/nKrGT8962Pw+wjoGlY3VkmUDKz0Cq+XhuzdjWtdQ3ShrdMwOzKYJpCeU7PkaJysriU8atBQ&#10;VizDQ0ftCeUhhwOJvpb2LDnsUU7QH6QDHp52Ul7kyShbyFT2aHL4ZnTfUgvsi6+im7LAGyuRQU4Y&#10;8XV0jbsZzR7VTSyTPC8+8gbzRq+TiWW9M0BWM1IXOhhIEUqcoKTaxSpT2BJkOLrUYci8Zytv2vre&#10;EU6uviBDpp9xLqGh10jQemk2aHZpWkSuCGOt7Z8SmD7FPmZ1VMKxKhyacRVwj/r1YZ8Dz4Y8eNzn&#10;5O+FFUM7CRovgbq4doRIeQ/jzAbTlAXJ0i5ilC+zBNaTfiMsNIRL9WNmkwySUrdBkEqRvVQH2qmf&#10;rdEqNX2cKXyTMuGU/uGc+vQStvB3ieRO1ihfNlB9dUJvYFdr2o9p/jTGmNqFlABe2z2E3kUgdFtp&#10;Ck3Ke8j8bpnkJA2lMqhcMufB2SXef/2GtVeveV/MNM8TeNwxhsetwwx+HyXRLtYoSeyUF/ZYkd9x&#10;WRWHSfWf9BHmV+k1KBcswTQzzTLByvtOMvCmihjWU6vyns9QVogBlKPZVrdlPskWDVkMnUMkRpq3&#10;WZMT7sgiP7/v+1RRdwbuMAmN8qC6LmOI5cBO+pipeeLOw+BMQmOwYnzGgkm9VT3f6g3z7w5l9v54&#10;sxV//qkZNx510p+RLIPSZUW5sV6htyjB5k3h+qM+/P1eH679dHcIzZ1zZNAkRibd6Bk0q4bYiZkg&#10;+ka9ai5Fae0UXt4UGVYt1VzhVIXsWFU9f41deuohg9ps8dLVp8hc7z5/w+ff/xe7p+/VFqmscUoV&#10;3bIMOJwPo23IgZ4JNzW3VN1tU0qcqgJ5D9nQG6/yAtaxVF3njZR5bWtkviVKiySetGlUVZuwu2zB&#10;Su10nEw4b1ukrtwkA9dotFJwM+VJx4q0SMnxu9KJIqsq8+6UWn46Y/BIQZEAWozYs34bxsw5tEx4&#10;yfI2td4cos50xGvU42SiVdkS34GB5njBl0aEGjjMz65x5ChHEmTXVWaJNYSoK8uUA1IbYSMJiMm0&#10;xep4NuBAIyWRmQEsrr7KTGMKrihgyo5k64iLUmUTZVm3N4TQPUUgzIRVhaI0B4t0ylQ3obWnqP2N&#10;DFoLng+QPfl6ctiPHOgkA1sePx/iPdIiW+L1Y4D0jsxgZMZKE6nD3x+0408/NxIgvZQMMcqaZX7G&#10;AsYNfnV+y+1nA/jn3U7+2YehaaOSCZPzsneQVROcpI46W63T6NNzeaLUz3KC2SqZdxEDNGz3Gvvx&#10;sHkIC2RjO/Wvg/e8eUBP6UJtTcIcYnCt0WCW11ZJiGuILpJA5+2Y0tv4Xk686NZgRJpl5yQAPEjl&#10;svRui2jsGMd/32zHf1NuPOkYJuOHYafkdIXiqgw1ms5ijOby5sNe/HC3C9du/NyL0Sm3KvLX6iOY&#10;ojOXQ3jcwSpau83UOdTQ5UO+aZDAnadG+j69SJaLtAshvpgXrkCOwJOZwYx4f44Meox3n2QQzZmq&#10;D/n07X/w6+//lxF9RsBvw8AbI7uKBWrUZHGTF22dF9WJ3qmQWi3I8mbIMMBXR9SCO3TyyzW0Dc7T&#10;Gevgji4xmKhXqd2NrjyetMv5HxZlbqRbWWZRLNfWsEjTJKbL4s+rNV0nDaNU+R1T1sih7rIZsb7/&#10;BnqatGnnIln4BE4y7SzlVmJlh+ArEzRW9ZgwxSkp+Hk39rB9SsYkw4WX+doMwGRpkwDdp7ms49XZ&#10;GfbenBFgG8xUWyrIxk0JPO2jGdJ4lHyKMVUv83sPz1NWkY0besm2Y3Y4yZhS5ScThUK5DQb1gUrj&#10;Aepb0aLyfz5mLxP1ts5Bg0Yd7EsUKelEU38/DVZGBsg6rxyKJCsARocX3nAceoePzD/NYJAhib3U&#10;mhPoI2j7NGZ0jC3gbusU/knN/MMv/TSEBPSshdnAh2kypcbgwsuhOYzOOlRRkmhifzyBzEoOy9US&#10;jSYB7ovw92NqR1CyZoiy0BVapFYPqaGMN56O4jYNozw/Sr2bXSkzu+RVoZPM4mgfMOCPP7aqFY4B&#10;6nGrRwrmZOZikfc4gLtPB/C3Wy143kM57IsxeGWkQVgFgtUXhYZmc5DGs6FzFNfuPuzDtI4O0RiG&#10;i/LC7i4wnR9CZ1xEQ8scRqZc/IAVeEMrMNCly7wGmVS/S4NXotEpljZwyDR6wjQqwxhNZGQzmVBq&#10;PuJMU6tr2wTmG6xSP8sIMamwk4GDpxefUKcZlM0KGQnQ2MNU22WmwXAoR68OJiegdw6lfHINQ1pe&#10;UEb+4fkHvLn6zFT8lmkuhUaa0Mfteozp/WrTREbUqrXW9U1qrRTudxioFU2qnUoGo0inxu7/T/tS&#10;LGSJrCBVpYSq7tM4STH/DnXkMaasKbRQFjVQyw8RfIvlbVQpYaQfcuPwAjaytzu1waBZp+w5QHlz&#10;RxXVvzpltjk45Ovsqtluwqo6dw4BGj7pGD98846f/UylewNZel6mAsVyBOWuyhrSDCvT92NLm5iY&#10;d6li/09f/03j/Y3G+VItM0r9yFJVeiovSBzfeC0/4pimXOpepFVubNbIG+2jlpVZdGkSQAYGdxDz&#10;ZGaNxQ8DQeKJxWDxBTBtdlHGTKtNjRtPhgi+PkxZfAycGPT2oKqylJUG+f8HreMweiK8P5RHdRmM&#10;XqfMpNHzhPj7cfWcfFmONFklIJdJTlHcbhrFTw18NI5iwuCDk5rc4pUuf5+asSHzv9soVf50oxP/&#10;deMl/n6rFVaycL4oNdRSKprEKLPM07ZRNPeOk5xkzEGAGlyL6/d7mIEWGLQhxBLi01y49pzmYGjc&#10;pk7BkkPku/qs0MxF1RZ3Z5+Zf/fDRT2bJDuEaXqWyzK64ByvDs5QYjrcIkAumcI/0rlLM22BgJXW&#10;f5k9vLG5h0KpCl94EROM8EmdE2ZGskyNlyGOl1++0uwdYJTmqplpWdZN56m3ZHjhcmVdHSm3tXuk&#10;nLlUVcmumuwmylTQJZqRGM2U2ZdHx6hVHdyYLa3TZDIYaAJluWmIgfq4x4R7bTp0Urd7KZMCZEkp&#10;IS0QFDbKCY09jylzVjUlZMqrNGvfsHd+QYmxCTvlj9aR5PMqZNxNtVsYyW+jVYBOvS0bN1Fq/Bx1&#10;pwBbBuxsMph2pNIvUyNjRfkZtxCh/Knzu8iWuHTRnF5+RI7yK0KWX6bPOOB1ky1x2VCSA5e89B0y&#10;Oy5Nnb7LwJWZzJW1TeXmrd6oKr+U3T5fNENTJScwpDBrlNFtLvRPWqE1u8neSd6HDH0Pdf3SEsmA&#10;7OpfhNbq5WfLoLJRJbuv8D0KlCBB9E/b8aJHR809xevhIdACWOB79c44cf3ZKIE+TAbvIbObKfmW&#10;UCRopZ0qli9C5wpjhllgnqyeL5cpLXgfdjawUl0lwybUuvO9xiFKEzMDLgpPNIspU5gSpw+3+brd&#10;4xb8+GgAf7jeib/93KbY1hcKE9DU8JEEAW1Gz6gOL4c1NIou3OTv/uNOPx9dfM1ZxFIJpNKL8Eei&#10;uNb6UotJyobqxlv+GcCjp+PoIAg6aK66GEEeWdulEVoiaxTIsBmareM373mB95GhZj2g6br6eKWO&#10;b9gRkK+9pv6pQabPX3644p/nasyAw0+WsIVpNqNIpJewXKwQrNK+v6W6NmzBgjIWsfw6jWOZwCtS&#10;b24wxfFmiNliZtgis/kTS0xVlEeyM0XzubS2p3bvRJtKs6QMLtwSw0cASqWdhgzZpbHDGs6STdZ4&#10;M7+3KvVqwmpVpLHfifut8+gcNdFcfsDVt99QJ8vn+brZKuXL5j4Z+ZimkuaH4OuY9OIh2f7BS+rY&#10;QRvfYxN6Z4LSJqNkwRJ15pJMSpryoJfmNEKtnSWrCivLNFM5UkIaiC3BIuaYDXV2qUM+JHPLBKTP&#10;DMRjdA670NpvoaeowB3IqiPlZGD6kdSivP2gOrFHtCboLV5mVjdmjAE8pr942DpDM0m9SkbzJ74z&#10;czq/TAkpteJSzJSCmVIkSVatbdZQq1cpCaXzRwAf4z1IU3L56AFiNOEZ/juGCQbK9SeDuEng3WwY&#10;wvCclz9P8X7GIMPWuyfNeEE5KL9noZErVIr8vMzM61WUVmvwk4jMBLXeGsaCIwgHJYmDwTVjCePW&#10;4zH87WY3nnXOoI/B+IfrzfjH7Q70jtJcGr5LDwvxMqq1o5uA7h7TYHrBS3M4hL/e7mPm6CU2PIgm&#10;+Z0I6MxSgYBu18BCUzVPR93ercMEtV5Xv4lgtqkTn0a1AWjnIyjVTmCxp/nkMlP6O17MpDq3e2vn&#10;CMe82LJraPfLsV5M69SawthXfMghQSnZNCFLCeBkVGutvsUAKcNGPWZyx5QWlKEqdUoR2aCRw2ZC&#10;NKayCSIbDj1TfrrmkloikjkdcRohqydOYEcgwxVlbK8sFclJpEZfDv0arwKM1JHIbqWUjm6+ljrh&#10;bdX9MSPt8G0LeCD6u8+Bh+0z8CRXcESwre6eqglI8176gWgR28cnlCdnlBoXDJ5XmCFzjphTNJIW&#10;3twwdfEq5OxsGTIj3SkCakd8hSaQjt2WhdaZJ8sFVCmtNPpKm5rRV0BDjxnP+d7SOiZSSM5Pz1V2&#10;1e6hHCnR3G9H08ACNPMBWCnjZLhiMlfid1whoMuYpHmao3yQliaparvXNIVbz8eZ2mnyB3UMFD+/&#10;u8xFySgtLmv17aMExqSFYC2gvrON9a06rzm1fm5ZtUHJKbKy3JcpFcngNZIcTWAwjo6hBTzt0OJ+&#10;04haSjNQiohsGDcE8aMA/ckI5Yrs8FmYWZldSyuUHTT3uRVVfTdDbT1v9VG6pvn/q6rDxEz589OT&#10;YfztziD+ea+PniCALgbH3cYejM85MDSlp2F0oLVXh1+axxng02jpHVE9iNJF/qefXioJJLuDYWaj&#10;BF8zwte/1tszj3lqRN2cB3nZgSIolsiYMd4of3gZiazMtziA3pyma7aRUWnk8rtMAW4awGWCV1Yi&#10;DjAwHUQb3brMxFijjNglOGUOh4+gsFKby3G8Ulctk+P3hPEoCbzRPAFNjckbE00VIKeeSv+eTMrx&#10;J8r4pV2nNlcamS3MniWCtsxoT6m+N+kmT2ZpDmubNJBn1I87qn7hWZ8Nd6j9G3ppMqd9WKnv4fj9&#10;e4L1ndqIWCf4J80JVYBu8K9Q42bQNWGjhia7koHlZ096LfiFrzNEKVTdkqKeI5x9vMQyAyOQ30Bo&#10;eRMmegSROe44taJ7UW3Vbp9Qvx+fokyTOEezOaiPo2nIjae9drhiJTVfI1Xcxqwzx89nVqbw+YCZ&#10;gbMM6dpZpITS87WaB0zUlRbKJBOvT5zBUFSzKWQIu2x0zJgDqrJNCoO8agUoiofUlPf5kPXllxN8&#10;TepyK9nYGsmhjSn/NgEv5aCyjjxl8jMwckgQcDlmFHtkCYMzLjUIxhFKMstILXoVqwR1muA0Erx6&#10;B80XwTlv96lVBmnD6p1yMoAmVIfJjWeUDpMGkkwIFhJVOClLrCnKBbfaEtcs2IiFuKoHWSrKNnqR&#10;xEMp0jROw9eGl/yu8wyokVnK3Hk7DZ8Ng/RNt54OUl83kZU70NwzinG9SCo/fqaBlXqQUZ2NLB6i&#10;LA5DZ6KGnqR+icWWsbP9Grs7r3HMdHh0eI4Nss2XX/8HxydXNHdVGka62soeo/aMb5jAhC6o5kjL&#10;BP9ZW0aBWU4XlaGGGzsnqNYO4QyV0TZgU02d43MhVVssoC6TpeRAxSlmBZ0tCXeIenGJgbRSwjY1&#10;sBwdIfJgyhxD85AZw0zd0cwaQgS0iRddJrfvMyvIOdaRlBzaKSesvoedr/Owcx73GAT3Oxegl9No&#10;+T1klNbR+Xvs0ghKPcW8JwNnYgVFsrElRGDGCpQXm2qbe9KaRPMIDWq/Va1QhHNV1Xq0yeviTlao&#10;e7dp8EpIScfF8RvKizolhRhGZqrL9ziRNq7LC1RpmocNEbSNecnQNC3LdWzsn6LG35MdQzMlliNW&#10;YSbJ8bpI9eER5Ci3pdq2YmzpzRS/ICdYXX36qia3Sq2LdH+09E7CyPQtJZYpAt0WSKF9eIEMJzXj&#10;M/QkLrK4EECWwZJBt8aKu82TBPsMbjVPMVBJRrE00zXTPwOzY8yqtq/lhNmucSPytRrKIkc2GWTL&#10;K7y/XsXgVoImW5Lj2pYRTmcJaDOBTDnSMIxbTUOYtgUpJQIwMGtMznvJtiO43TCGRwwyWdoLJ9Mk&#10;yoxqiHVSsogxHDN40DY4Q4xolVkVGeViUOntXuJJj3/c68IffmzGn288x6MXvZggoA3MPtJsMjBh&#10;VQd2Pm0h0AnsKYMT1yq8aOXyFgF8gBq12qtXZ1gurOHzp9+wf/COYrusDtv88vV3vP/wFalMHW4y&#10;sxwu/+b8kuA9hY2spjHGqeWCjOp9JSsSuXUaCB9ahpwEJT+EV3rNZKLkKuzBEhqp05+TCZv6jHDz&#10;5mZXZJNgleljmSxMkEdLCNPpW8MF5ejru5QMlBdy/NzAmEEZQBkjFk7l1VroyipTZ7aqjNzLaQ9e&#10;ahyKdWVTRoYYhjIbqg1KWNcZL6LK7xmn/IgvV3H07lKVfO69vaTm3YCPWcngy8JLI2yh9jYHlqjD&#10;qVN7reilBHPFC9h+fYyt10eoHx2iwKDJMlD36ReOmWGOLi6wwiByUp75c5uI0n8cUR+/J0FcfPmd&#10;gfCeRnIPi5RZMpn/9OIK7z9L9d5vODz/SIMpbF1XQ8krlTVU1zbg5U3WGly8xj5YPGEyaF0NJ99/&#10;LX2ZG/CQqaO8b9YQgzWSVB0hK9UqCjRuBjJmxzi17sA8M56GIHKp33FEUjBS+zcPW8jgE7j9Yory&#10;a4paW5bmqEmXi2re3Yw9DC2zqD0QYUasUjrVsUq54iVAx4xeBoSRHkRP5vRimoZymqBuHTLix1+G&#10;8MODfvyLZnKCYHMG5FCkkGoE6B7Wo2vUqMA8PmdR0sEZjGLaYEdnv4bGOINJgxt//bkd//WvVvzl&#10;Zgt+etBKEOsQ5GcLJHLo6NfjxsN+GskO6nCtqvi7tkVdV6QTTyQq1CE1WGmionHq4DqZeDakjKDM&#10;ab768G+sVg+RY8rdJsA/ffzGxxccvn6LUnWPxoNOfmsfb9++xRGZS+qWtZY4phaijJwgGVaGYfNB&#10;oybtXY09FlX30TPppuulPsxLF8oqBsgyvzRP4+WoC5MLYeq9ihrJKwd/nl9+odS4UJVi8n6yPrtA&#10;N6412Ghe0/Ax/S8yi8SWa6iQ7eSYiRjfU4a9NDLtP6T5u9c0g7EFZgZnVhkcab3aIMOX1jf5OdIE&#10;O1Px8jpW946xc/qGejeGHmaj+y9NuN9lxe0WLayUSrW9I7L2EfbJ/NGCzI/zI0/ZI9vzstsWyVYI&#10;pkMESQgySlbml0iNdYZMLa1M0ukR5J+ZfAWLmQKJIs+/r5J9hN3sDOowkot55PMrNFgb6tzxWLqg&#10;fEhmuUQgH+KIYH59ssdg30WAKV7AJ0uAuQqD9HQfB69fUY7t0mgyoClbZOaGTOGXMQJZvoY/kSJh&#10;pAhovQL0nSYNfcUkyUcGMEp7U4JZ0s8g0KpubCNZulxfR41gXt2Uo/NWlJm0UwKK9o4sylyUJIwM&#10;uOe9M/jx0SAZtpevO6ImHpm9QWgpW+6Q1f9+pxP/vPsST9uGoeH9s/tCCCYyqpC/oWUMj18M0wdE&#10;8IK+Tpbn/v5zE01kK02hFXLApmys3H7cgz/fbMNfb71UW+PjejuuLRLEATKulUbIH66pjZXi6jHm&#10;FtIYGvehsnaM2vox/MEaLNYcCtR5F2SbT0yD53TctbV95GloKtSy78hMV1eX/P9PyJHpZFr7Ym6N&#10;BmFLrYZsSxPqUo0mKoA+gvrlqE11akvbVlJ2+bw5PO3S44mcwE/NJ2fj2f2LsHnjCFFnhik5ggRz&#10;OFVntBeUazY5A3yfstKZOps49RyqZMdP//kdbz98wiuyuDWUZ5aw437LjDJHk5ZFNdp22BBShTaB&#10;ZFal1kgmR1MWh4Ya1cT33CT7eniRWyccuNtpwD3KmdYJJ1lXJuavKj0uxT9tE9/Xq71kZOnMkClF&#10;ImNCzEYSqNnyJuUXUzwdu9ERIrss0QSuU7LRKNbJ4MkU03CW0msRemuAgZXh9aP53tvDIYNGziXP&#10;k7UzK2uQ4yBK1L3HJycEMyXiyRGqdZmEKuUBvNGRLKQC7fUJAX34is99hfLGuioB9cT4HgSMlJHu&#10;HOwyEKQmZwdmfue+GQdeDBqo62fVWrM7kqbuz2LKEqRGHoacw/2id5oGPsvAlNMPNkhSBaXxLd4U&#10;3OEkwV5XmaPErCCdLIOUig3demVSZ60e/m4AGoLu9tN+/ENASlB3U1bozG6SkpVy0ktQZ1Vt98Pn&#10;lDIP2tAzYkJz1zTuN3TjwfNOOPxRJXnm7S48bOzHn2624k+32vHD/XbMURpdM1P/umi4knThDm+e&#10;TCdTRV9hcNTHfxexUj6C28c0PujFuDaEYnkP+/ty/MM5QjHKB1eeuqisZi6f03i9p4bc2iJw06sK&#10;1IViFW/P3+L9+3NcXJzzy27BnyzywhBA6RVV/yxbonKTps1BXtQFgs2o6p09NFJe3iA5g0NG8zZI&#10;VR1NbFP/99NQLe4IWS6LGAEmUyvbhm3UdS6EKTNkk2Xn6C11qczK2MI8L3rzoJ6GLIUFMvaLAdk+&#10;pj7XBxTTn71/BzkxqrZ/DK01QsOhpSGSxoBNuGiQZzw59OrcmHbGlVTJkdnD+S20jFK3So3ymF0Z&#10;xCVq8dLWAUyBJFnbiWkaNwOZRkopZVBKJM3rlZNzvilpQjJoMImVSoVA2Fa+whGQ1ZoypdsOsx91&#10;OU3mxtYRr0OJwZDBnDFCkqhSDh4xU+5iZ++Q16dIMxXEnCOLWQKwShbdJWB3KUnksby6ToBmYfHR&#10;JNLQrRDwO4fb2N7f5J9yAlUFNjK1kew9y4wXpC/JFKVCL6PY+mnPNB51TpEQRvk+drVTJx0lcm/6&#10;xkxqSv+4zgE5WF6OQi5Rgy8WRKoEoHNEoDV5Ec/mkSsUkc4VME7jd+fFEBm8D4OTVtXVotHbMGuU&#10;Yjgf/+5SKx09Y3q+voHSQkNQj6KhtR9mh0/p8IkZPV4OaKnTB3D9iXSrGGB2+/H/AM1wr3Fs35QG&#10;AAAAAElFTkSuQmCC"/>
  <p:tag name="ISPRING_PRESENTERDATA_0" val="xJDhurduZyBUaOG7iyBI4buTbmcgQsaw4bubbQ==||ZGFuZ3RoaWhvbmdidW9tQGdtYWlsLmNvbQ==||ezNGQzVEQTg2LUY4QjAtNEE0Ny05NzgzLTA1RUFBQThGRTIwQn0=|R2nDoW8gVmnDqm4gZOG6oXkgbOG7m3AgTMOhIDEgVHLGsOG7nW5nIE3huqt1IGdpw6FvIFZpbmgg&#10;S2lt|SVNQUklOR19QUkVTRU5URVJfUEhPVE9fMA==|MQ==|||MDM2ODczMzc0MQ=="/>
  <p:tag name="FLASHSPRING_PRESENTATION_REFERENCES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</TotalTime>
  <Words>130</Words>
  <Application>Microsoft Macintosh PowerPoint</Application>
  <PresentationFormat>Widescreen</PresentationFormat>
  <Paragraphs>22</Paragraphs>
  <Slides>11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 ngoan</dc:title>
  <dc:creator>thanh vo</dc:creator>
  <cp:lastModifiedBy>Ba Nguyen</cp:lastModifiedBy>
  <cp:revision>48</cp:revision>
  <dcterms:created xsi:type="dcterms:W3CDTF">2020-07-26T23:54:17Z</dcterms:created>
  <dcterms:modified xsi:type="dcterms:W3CDTF">2023-12-18T13:01:43Z</dcterms:modified>
</cp:coreProperties>
</file>