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1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7" r:id="rId13"/>
    <p:sldId id="269" r:id="rId14"/>
    <p:sldId id="270" r:id="rId15"/>
    <p:sldId id="271" r:id="rId16"/>
    <p:sldId id="272" r:id="rId17"/>
    <p:sldId id="273" r:id="rId18"/>
    <p:sldId id="290" r:id="rId19"/>
    <p:sldId id="274" r:id="rId20"/>
    <p:sldId id="291" r:id="rId21"/>
    <p:sldId id="275" r:id="rId22"/>
    <p:sldId id="276" r:id="rId23"/>
    <p:sldId id="304" r:id="rId24"/>
    <p:sldId id="305" r:id="rId25"/>
    <p:sldId id="278" r:id="rId26"/>
    <p:sldId id="306" r:id="rId27"/>
    <p:sldId id="279" r:id="rId28"/>
    <p:sldId id="281" r:id="rId29"/>
    <p:sldId id="303" r:id="rId30"/>
    <p:sldId id="282" r:id="rId31"/>
    <p:sldId id="308" r:id="rId32"/>
    <p:sldId id="277" r:id="rId33"/>
    <p:sldId id="302" r:id="rId34"/>
    <p:sldId id="283" r:id="rId35"/>
    <p:sldId id="299" r:id="rId36"/>
    <p:sldId id="284" r:id="rId37"/>
    <p:sldId id="310" r:id="rId38"/>
    <p:sldId id="311" r:id="rId39"/>
    <p:sldId id="285" r:id="rId40"/>
    <p:sldId id="309" r:id="rId41"/>
    <p:sldId id="287" r:id="rId42"/>
    <p:sldId id="28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20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23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21.jpeg"/><Relationship Id="rId3" Type="http://schemas.openxmlformats.org/officeDocument/2006/relationships/image" Target="../media/image23.gif"/><Relationship Id="rId7" Type="http://schemas.openxmlformats.org/officeDocument/2006/relationships/image" Target="../media/image26.png"/><Relationship Id="rId12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19.jpeg"/><Relationship Id="rId5" Type="http://schemas.openxmlformats.org/officeDocument/2006/relationships/image" Target="../media/image25.png"/><Relationship Id="rId15" Type="http://schemas.openxmlformats.org/officeDocument/2006/relationships/image" Target="../media/image11.gif"/><Relationship Id="rId10" Type="http://schemas.openxmlformats.org/officeDocument/2006/relationships/image" Target="../media/image18.jpeg"/><Relationship Id="rId4" Type="http://schemas.openxmlformats.org/officeDocument/2006/relationships/image" Target="../media/image24.png"/><Relationship Id="rId9" Type="http://schemas.openxmlformats.org/officeDocument/2006/relationships/image" Target="../media/image28.gif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0.jpeg"/><Relationship Id="rId7" Type="http://schemas.openxmlformats.org/officeDocument/2006/relationships/image" Target="../media/image19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31.jpeg"/><Relationship Id="rId10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10" Type="http://schemas.openxmlformats.org/officeDocument/2006/relationships/image" Target="../media/image4.png"/><Relationship Id="rId4" Type="http://schemas.openxmlformats.org/officeDocument/2006/relationships/image" Target="../media/image34.jpeg"/><Relationship Id="rId9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1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21.jpeg"/><Relationship Id="rId3" Type="http://schemas.openxmlformats.org/officeDocument/2006/relationships/image" Target="../media/image23.gif"/><Relationship Id="rId7" Type="http://schemas.openxmlformats.org/officeDocument/2006/relationships/image" Target="../media/image26.png"/><Relationship Id="rId12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19.jpeg"/><Relationship Id="rId5" Type="http://schemas.openxmlformats.org/officeDocument/2006/relationships/image" Target="../media/image25.png"/><Relationship Id="rId15" Type="http://schemas.openxmlformats.org/officeDocument/2006/relationships/image" Target="../media/image11.gif"/><Relationship Id="rId10" Type="http://schemas.openxmlformats.org/officeDocument/2006/relationships/image" Target="../media/image18.jpeg"/><Relationship Id="rId4" Type="http://schemas.openxmlformats.org/officeDocument/2006/relationships/image" Target="../media/image24.png"/><Relationship Id="rId9" Type="http://schemas.openxmlformats.org/officeDocument/2006/relationships/image" Target="../media/image28.gif"/><Relationship Id="rId1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0.jpeg"/><Relationship Id="rId7" Type="http://schemas.openxmlformats.org/officeDocument/2006/relationships/image" Target="../media/image19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31.jpeg"/><Relationship Id="rId10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10" Type="http://schemas.openxmlformats.org/officeDocument/2006/relationships/image" Target="../media/image4.png"/><Relationship Id="rId4" Type="http://schemas.openxmlformats.org/officeDocument/2006/relationships/image" Target="../media/image34.jpeg"/><Relationship Id="rId9" Type="http://schemas.openxmlformats.org/officeDocument/2006/relationships/image" Target="../media/image28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2209800" y="2455863"/>
            <a:ext cx="7772400" cy="11017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6" name="Google Shape;89;p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2"/>
          <p:cNvSpPr txBox="1">
            <a:spLocks noChangeArrowheads="1"/>
          </p:cNvSpPr>
          <p:nvPr/>
        </p:nvSpPr>
        <p:spPr bwMode="auto">
          <a:xfrm>
            <a:off x="3352800" y="303213"/>
            <a:ext cx="60579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PHÒNG GIÁO DỤC ĐÀO TẠO QUẬN LONG BIÊN</a:t>
            </a:r>
            <a:br>
              <a:rPr lang="en-US" altLang="en-US" sz="20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</a:br>
            <a:r>
              <a:rPr lang="en-US" altLang="en-US" sz="20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TRƯỜNG MN LONG BIÊN A</a:t>
            </a:r>
            <a:br>
              <a:rPr lang="en-US" altLang="en-US" sz="20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</a:br>
            <a:endParaRPr lang="en-US" altLang="en-US" sz="2000" b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54" name="Rectangle 3"/>
          <p:cNvSpPr txBox="1">
            <a:spLocks noChangeArrowheads="1"/>
          </p:cNvSpPr>
          <p:nvPr/>
        </p:nvSpPr>
        <p:spPr bwMode="auto">
          <a:xfrm>
            <a:off x="4370365" y="1349376"/>
            <a:ext cx="440055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50"/>
              </a:spcBef>
              <a:defRPr/>
            </a:pPr>
            <a:endParaRPr lang="en-US" altLang="en-US" sz="225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750"/>
              </a:spcBef>
              <a:defRPr/>
            </a:pPr>
            <a:endParaRPr lang="en-US" altLang="en-US" sz="225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alt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</a:t>
            </a:r>
            <a:r>
              <a:rPr lang="en-US" alt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</a:t>
            </a:r>
            <a:r>
              <a:rPr lang="en-US" alt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  <a:p>
            <a:pPr algn="just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alt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tên: Lưu Thị Nga</a:t>
            </a:r>
            <a:endParaRPr lang="en-US" alt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9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82938" y="1900238"/>
            <a:ext cx="74850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793115" cy="7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/>
              <a:t/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19588" y="2125664"/>
            <a:ext cx="61515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thức tổ chức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8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4669" y="2144715"/>
            <a:ext cx="801854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5304" y="1809930"/>
            <a:ext cx="694613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921" y="304801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65126"/>
            <a:ext cx="7886700" cy="1325563"/>
          </a:xfrm>
        </p:spPr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152900" y="1905000"/>
            <a:ext cx="542925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  <p:pic>
        <p:nvPicPr>
          <p:cNvPr id="7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2144715"/>
            <a:ext cx="680987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60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981</Words>
  <Application>Microsoft Office PowerPoint</Application>
  <PresentationFormat>Widescreen</PresentationFormat>
  <Paragraphs>69</Paragraphs>
  <Slides>42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NMT</cp:lastModifiedBy>
  <cp:revision>32</cp:revision>
  <dcterms:created xsi:type="dcterms:W3CDTF">2021-04-01T08:47:18Z</dcterms:created>
  <dcterms:modified xsi:type="dcterms:W3CDTF">2023-12-25T05:14:30Z</dcterms:modified>
</cp:coreProperties>
</file>